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6" r:id="rId4"/>
    <p:sldId id="273" r:id="rId5"/>
    <p:sldId id="274" r:id="rId6"/>
    <p:sldId id="278" r:id="rId7"/>
    <p:sldId id="279" r:id="rId8"/>
    <p:sldId id="280" r:id="rId9"/>
    <p:sldId id="275" r:id="rId10"/>
    <p:sldId id="281" r:id="rId11"/>
    <p:sldId id="282" r:id="rId12"/>
    <p:sldId id="283" r:id="rId13"/>
    <p:sldId id="284" r:id="rId14"/>
    <p:sldId id="276" r:id="rId15"/>
    <p:sldId id="285" r:id="rId16"/>
    <p:sldId id="286" r:id="rId17"/>
    <p:sldId id="287" r:id="rId18"/>
    <p:sldId id="288" r:id="rId19"/>
    <p:sldId id="277" r:id="rId20"/>
    <p:sldId id="289" r:id="rId21"/>
    <p:sldId id="290" r:id="rId22"/>
    <p:sldId id="292" r:id="rId23"/>
    <p:sldId id="291" r:id="rId24"/>
    <p:sldId id="272" r:id="rId25"/>
    <p:sldId id="29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32" userDrawn="1">
          <p15:clr>
            <a:srgbClr val="A4A3A4"/>
          </p15:clr>
        </p15:guide>
        <p15:guide id="3" orient="horz" pos="686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pos="3084" userDrawn="1">
          <p15:clr>
            <a:srgbClr val="A4A3A4"/>
          </p15:clr>
        </p15:guide>
        <p15:guide id="6" pos="665" userDrawn="1">
          <p15:clr>
            <a:srgbClr val="A4A3A4"/>
          </p15:clr>
        </p15:guide>
        <p15:guide id="7" pos="6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A"/>
    <a:srgbClr val="ECCF4E"/>
    <a:srgbClr val="56758D"/>
    <a:srgbClr val="705250"/>
    <a:srgbClr val="4F2243"/>
    <a:srgbClr val="88A6B1"/>
    <a:srgbClr val="7295A4"/>
    <a:srgbClr val="7798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0" y="150"/>
      </p:cViewPr>
      <p:guideLst>
        <p:guide orient="horz" pos="2160"/>
        <p:guide orient="horz" pos="232"/>
        <p:guide orient="horz" pos="686"/>
        <p:guide orient="horz" pos="3952"/>
        <p:guide pos="3084"/>
        <p:guide pos="665"/>
        <p:guide pos="69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2F15C-6E2A-476E-8FD4-9524484E029F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249C9-488E-45EB-A913-DD56724736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58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249C9-488E-45EB-A913-DD567247368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525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698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F41C9EC-83B5-4CED-B423-9333CD8FF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2D34A0EA-0F0A-46D4-B6F9-6CDA609A68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1EAA38A-8E6A-4040-9199-EDAF1876D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EEF44DC-667C-461A-9869-5467664C2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48AC39B-06B5-4FC7-BE3F-CB203AB3F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76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8E525BD-2FD2-4E38-A63C-23451F11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EB2BA3ED-D1AD-418E-84EB-E79DE8477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07358FD-ADDC-41C4-B85C-663C435F8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11CCCD-850F-4E51-9031-73F78841E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D1A8254-1E92-4B7B-9D1F-0CC7CA660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8315EEC-00E0-4285-83DB-DE9E0AD3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72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227E66-F9CF-4941-A53F-D25D37F67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4BAA3EE-6870-4A6F-9555-55A76B16E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19BE8C-AD85-4705-B37C-BE9E0B7F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DC65C1-20AB-4632-9FF0-87607C6F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636836-7D10-4B1F-834F-EA1691A5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94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8B45192-1D41-4F7B-B67D-37609E08B4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A1AA8FE-6F14-482B-8E3F-52E0623AE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D52E9A0-A5B7-413D-9E5C-DC24F911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B3D8055-E7A2-46D8-9FF3-C4AD9A96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7C529E-BBA7-47B2-8D93-035E28857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57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8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71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385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753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39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30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7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13B4F9-2FC7-4CD7-AC36-43FFBA0A7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3F4E98E-1EDA-4703-927C-D3F186186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F9A3066-C7E9-4923-BEBE-CAAF4EA7A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EB7BEA2-DEAE-4055-A563-8EA753676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A7FB4E6-8CAE-4128-A439-1F8BFCF67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76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9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88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15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61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80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764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7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75FAC3-3F7E-4059-9E6E-A4B125C6A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FB7DBCB-0CAC-4FDC-A60E-CCA56EBF9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8BDD04-07AD-4D84-8CB8-00039E474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1BE3AF7-B0BD-4762-B095-7F3BD0479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A6CF0C-986D-4DE2-A394-467C5112A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80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039078-AC0D-429B-A061-7F7F86BAF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B0DA89D-4789-4F6C-826E-3D34853AB4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6D59FF2-75A0-4D45-B095-E76A0EFF82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F2AEAB6-91D5-4E2F-9E1B-6F0D24AC5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AD99008-8B39-4CFD-B089-3E3552E2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AAD3952-26E1-4854-BC72-D7FCCEB7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76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44BB6F-D9B1-414B-B75A-78403C6EB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0F324B7-6C8C-4D15-B82A-E6F898D90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DC7758E-0A57-4007-9A25-74A90F071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7C65551-0BC9-404D-933A-14C330CD2A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E786C4B-94C6-4D9F-8E67-2C90D0E00E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64B5BAD-A16E-47A9-A7FD-31CD4311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FE6B601-747F-46E0-9A28-E3C43798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8AA7802-C8D6-462A-8339-04F2EA02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6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44BB6F-D9B1-414B-B75A-78403C6EB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0F324B7-6C8C-4D15-B82A-E6F898D90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DC7758E-0A57-4007-9A25-74A90F071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7C65551-0BC9-404D-933A-14C330CD2A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E786C4B-94C6-4D9F-8E67-2C90D0E00E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64B5BAD-A16E-47A9-A7FD-31CD4311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FE6B601-747F-46E0-9A28-E3C43798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8AA7802-C8D6-462A-8339-04F2EA02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251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41389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EBF38C-3646-420E-952E-37D5801B5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DC100E8-4E52-4A40-B652-D98F39C96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427ECF4-0643-4473-8587-5B99EA082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37C7FF8-9F28-4E16-B8E9-DD88BE75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85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B29E4BC-FFD2-4810-AD7D-71C0B706F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8058A06-B6CE-4724-9DAC-0F7885294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C75B2C6-329B-4AE4-A0AF-1566A724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81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F90809-DDE9-4F4A-B1DB-5C837A446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9E1B8E7-8817-481E-9572-33AD641E2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66B9466-9579-4772-AA8D-261B33254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BE9BDEF-E07B-407F-A73D-BA2A5E3E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7524B4E-3562-4150-99A7-DD52EB8E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696B460-8C48-4E5E-89A3-2F8F8BB55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81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656D493-C511-4279-81A3-AEDBF9FAD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5AED1BB-2FFE-435E-AB67-083975255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ACE47A6-7B9E-4A8E-AB54-C69C9A23C0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42D61-F1B8-4FA5-8CE3-7A7B80C26B05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0CE7AD3-7F57-4204-9834-4912605C1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050D635-DBC1-441C-8740-95DF947AC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7D712-8B5D-47E3-A34D-D124286D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5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9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77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" Type="http://schemas.openxmlformats.org/officeDocument/2006/relationships/tags" Target="../tags/tag2.xml"/><Relationship Id="rId16" Type="http://schemas.openxmlformats.org/officeDocument/2006/relationships/image" Target="../media/image38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33.jpeg"/><Relationship Id="rId5" Type="http://schemas.openxmlformats.org/officeDocument/2006/relationships/tags" Target="../tags/tag5.xml"/><Relationship Id="rId15" Type="http://schemas.openxmlformats.org/officeDocument/2006/relationships/image" Target="../media/image37.jpeg"/><Relationship Id="rId10" Type="http://schemas.openxmlformats.org/officeDocument/2006/relationships/slideLayout" Target="../slideLayouts/slideLayout8.xml"/><Relationship Id="rId19" Type="http://schemas.openxmlformats.org/officeDocument/2006/relationships/image" Target="../media/image41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FDE3BCA-B3E3-474E-95F5-052ED55CD5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1ADAA2C-A105-4544-9DDA-E0AB99745FDE}"/>
              </a:ext>
            </a:extLst>
          </p:cNvPr>
          <p:cNvSpPr/>
          <p:nvPr/>
        </p:nvSpPr>
        <p:spPr>
          <a:xfrm>
            <a:off x="0" y="3429000"/>
            <a:ext cx="12192000" cy="2133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CAF9FF2-18E5-4202-8DAE-9B882D3D98EA}"/>
              </a:ext>
            </a:extLst>
          </p:cNvPr>
          <p:cNvGrpSpPr/>
          <p:nvPr/>
        </p:nvGrpSpPr>
        <p:grpSpPr>
          <a:xfrm>
            <a:off x="4895235" y="3776546"/>
            <a:ext cx="7030065" cy="1508300"/>
            <a:chOff x="5161935" y="3635479"/>
            <a:chExt cx="7030065" cy="131351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1CDBB74D-0F28-4284-9C6D-356F91AD3179}"/>
                </a:ext>
              </a:extLst>
            </p:cNvPr>
            <p:cNvSpPr txBox="1"/>
            <p:nvPr/>
          </p:nvSpPr>
          <p:spPr>
            <a:xfrm>
              <a:off x="5161935" y="3635479"/>
              <a:ext cx="7030065" cy="804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b="1" spc="150" dirty="0">
                  <a:cs typeface="+mn-ea"/>
                  <a:sym typeface="+mn-lt"/>
                </a:rPr>
                <a:t>旅游宣传相册</a:t>
              </a:r>
              <a:endParaRPr lang="zh-CN" altLang="en-US" sz="5400" b="1" dirty="0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7B5D6E6E-1B88-4B96-B76F-7B20474286B3}"/>
                </a:ext>
              </a:extLst>
            </p:cNvPr>
            <p:cNvSpPr txBox="1"/>
            <p:nvPr/>
          </p:nvSpPr>
          <p:spPr>
            <a:xfrm>
              <a:off x="5161935" y="4493342"/>
              <a:ext cx="7030065" cy="45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spc="300" dirty="0">
                  <a:cs typeface="+mn-ea"/>
                  <a:sym typeface="+mn-lt"/>
                </a:rPr>
                <a:t>Travel Promotion Al-Album</a:t>
              </a:r>
              <a:endParaRPr lang="zh-CN" altLang="en-US" sz="5400" spc="300" dirty="0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A0613E4-9E0D-4333-B98C-811F8D560061}"/>
              </a:ext>
            </a:extLst>
          </p:cNvPr>
          <p:cNvSpPr txBox="1"/>
          <p:nvPr/>
        </p:nvSpPr>
        <p:spPr>
          <a:xfrm>
            <a:off x="4895235" y="6158853"/>
            <a:ext cx="7030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旅游公司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旅游宣传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旅游相册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宣传相册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33E0F523-A03A-421C-A22B-0CCF615C28A9}"/>
              </a:ext>
            </a:extLst>
          </p:cNvPr>
          <p:cNvCxnSpPr>
            <a:cxnSpLocks/>
          </p:cNvCxnSpPr>
          <p:nvPr/>
        </p:nvCxnSpPr>
        <p:spPr>
          <a:xfrm>
            <a:off x="4248150" y="3674141"/>
            <a:ext cx="0" cy="1585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CB3BA69-5D03-45BB-80B6-5D7CE4540232}"/>
              </a:ext>
            </a:extLst>
          </p:cNvPr>
          <p:cNvSpPr txBox="1"/>
          <p:nvPr/>
        </p:nvSpPr>
        <p:spPr>
          <a:xfrm>
            <a:off x="190500" y="3728422"/>
            <a:ext cx="3790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Click here to enter your text and change the color or size of the text. Insert the data text icon, change the picture, and have a good </a:t>
            </a:r>
            <a:r>
              <a:rPr lang="en-US" altLang="zh-CN" dirty="0" err="1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time.contents</a:t>
            </a:r>
            <a:endParaRPr lang="zh-CN" altLang="en-US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3E2FE75-8470-4076-AD1B-98D83830022C}"/>
              </a:ext>
            </a:extLst>
          </p:cNvPr>
          <p:cNvSpPr/>
          <p:nvPr/>
        </p:nvSpPr>
        <p:spPr>
          <a:xfrm>
            <a:off x="0" y="0"/>
            <a:ext cx="1885950" cy="6096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  <a:cs typeface="+mn-ea"/>
                <a:sym typeface="+mn-lt"/>
              </a:rPr>
              <a:t>logo</a:t>
            </a:r>
            <a:endParaRPr lang="zh-CN" altLang="en-US" sz="36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0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8" grpId="0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B3601203-FA8C-4811-AC0F-3E053F249A34}"/>
              </a:ext>
            </a:extLst>
          </p:cNvPr>
          <p:cNvSpPr/>
          <p:nvPr/>
        </p:nvSpPr>
        <p:spPr>
          <a:xfrm>
            <a:off x="1055688" y="1173105"/>
            <a:ext cx="10044112" cy="3156449"/>
          </a:xfrm>
          <a:prstGeom prst="roundRect">
            <a:avLst>
              <a:gd name="adj" fmla="val 9844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6592FFE-5358-4C67-B6CB-9B5A25ECEBCF}"/>
              </a:ext>
            </a:extLst>
          </p:cNvPr>
          <p:cNvSpPr/>
          <p:nvPr/>
        </p:nvSpPr>
        <p:spPr>
          <a:xfrm>
            <a:off x="1055688" y="2752938"/>
            <a:ext cx="3512452" cy="3512452"/>
          </a:xfrm>
          <a:prstGeom prst="ellipse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401536" y="3683404"/>
            <a:ext cx="2894693" cy="1977112"/>
            <a:chOff x="1092200" y="1383846"/>
            <a:chExt cx="3494314" cy="197711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7AFFE29-890B-41BA-8CC1-B9130DEC5648}"/>
              </a:ext>
            </a:extLst>
          </p:cNvPr>
          <p:cNvSpPr/>
          <p:nvPr/>
        </p:nvSpPr>
        <p:spPr>
          <a:xfrm>
            <a:off x="4771345" y="2752938"/>
            <a:ext cx="3512452" cy="3512452"/>
          </a:xfrm>
          <a:prstGeom prst="ellipse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D17E99D-CAD4-402A-A6D0-6A389CC61875}"/>
              </a:ext>
            </a:extLst>
          </p:cNvPr>
          <p:cNvGrpSpPr/>
          <p:nvPr/>
        </p:nvGrpSpPr>
        <p:grpSpPr>
          <a:xfrm>
            <a:off x="5117193" y="3683404"/>
            <a:ext cx="2894693" cy="1977112"/>
            <a:chOff x="1092200" y="1383846"/>
            <a:chExt cx="3494314" cy="197711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555DDFB-BA5A-42ED-BACD-CE176D236F36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891ED949-E1A2-4CC7-AB03-0F703E41D1E4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116FB3AE-16D5-44C5-90B3-F2396BB2739D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4E53D8D1-CA8D-4C94-8E3C-161A6D832183}"/>
              </a:ext>
            </a:extLst>
          </p:cNvPr>
          <p:cNvSpPr/>
          <p:nvPr/>
        </p:nvSpPr>
        <p:spPr>
          <a:xfrm>
            <a:off x="8357734" y="4460187"/>
            <a:ext cx="28946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单击此处添加您的文字内容，或复制文本粘贴至此，字间距和行间距均可自行调节。</a:t>
            </a:r>
          </a:p>
        </p:txBody>
      </p:sp>
    </p:spTree>
    <p:extLst>
      <p:ext uri="{BB962C8B-B14F-4D97-AF65-F5344CB8AC3E}">
        <p14:creationId xmlns:p14="http://schemas.microsoft.com/office/powerpoint/2010/main" val="378422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14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575658"/>
            <a:ext cx="4611914" cy="1564306"/>
            <a:chOff x="1092200" y="1383846"/>
            <a:chExt cx="3494314" cy="156430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49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: 对角圆角 2">
            <a:extLst>
              <a:ext uri="{FF2B5EF4-FFF2-40B4-BE49-F238E27FC236}">
                <a16:creationId xmlns:a16="http://schemas.microsoft.com/office/drawing/2014/main" xmlns="" id="{82FEB869-997A-4507-B549-1EFA61E4A60F}"/>
              </a:ext>
            </a:extLst>
          </p:cNvPr>
          <p:cNvSpPr/>
          <p:nvPr/>
        </p:nvSpPr>
        <p:spPr>
          <a:xfrm>
            <a:off x="5878286" y="1089025"/>
            <a:ext cx="5221514" cy="5184774"/>
          </a:xfrm>
          <a:prstGeom prst="round2DiagRect">
            <a:avLst>
              <a:gd name="adj1" fmla="val 11348"/>
              <a:gd name="adj2" fmla="val 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932C30F-0AF2-4707-87EB-0B9DF2B4A91F}"/>
              </a:ext>
            </a:extLst>
          </p:cNvPr>
          <p:cNvGrpSpPr/>
          <p:nvPr/>
        </p:nvGrpSpPr>
        <p:grpSpPr>
          <a:xfrm>
            <a:off x="1092200" y="3777343"/>
            <a:ext cx="4611914" cy="1564306"/>
            <a:chOff x="1092200" y="1383846"/>
            <a:chExt cx="3494314" cy="1564306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84E203F-CC45-4008-80B2-F2C574723EAB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3594519D-F403-4FD5-BA68-F25D37F82F27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C340652-FE33-46EC-8F72-2F47E379393A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49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432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3309ECB-4B30-4FE2-BFAF-63542A9B1A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3AF348C-7142-4D61-B454-5FBEA70739B5}"/>
              </a:ext>
            </a:extLst>
          </p:cNvPr>
          <p:cNvSpPr/>
          <p:nvPr/>
        </p:nvSpPr>
        <p:spPr>
          <a:xfrm>
            <a:off x="-1" y="2017486"/>
            <a:ext cx="6981371" cy="282302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C17ABED3-94BB-49AA-B12F-D70633FC46F6}"/>
              </a:ext>
            </a:extLst>
          </p:cNvPr>
          <p:cNvSpPr txBox="1"/>
          <p:nvPr/>
        </p:nvSpPr>
        <p:spPr>
          <a:xfrm>
            <a:off x="958872" y="2515432"/>
            <a:ext cx="5426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cs typeface="+mn-ea"/>
                <a:sym typeface="+mn-lt"/>
              </a:rPr>
              <a:t>PART 03</a:t>
            </a:r>
            <a:endParaRPr lang="en-US" altLang="ko-KR" sz="3200" b="1" dirty="0">
              <a:cs typeface="+mn-ea"/>
              <a:sym typeface="+mn-lt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8D88A930-375B-46B0-957F-CEFDDC89C767}"/>
              </a:ext>
            </a:extLst>
          </p:cNvPr>
          <p:cNvSpPr txBox="1"/>
          <p:nvPr/>
        </p:nvSpPr>
        <p:spPr>
          <a:xfrm>
            <a:off x="958872" y="3132948"/>
            <a:ext cx="5426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600" dirty="0">
                <a:cs typeface="+mn-ea"/>
                <a:sym typeface="+mn-lt"/>
              </a:rPr>
              <a:t>旅行报团步骤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0B798-51CC-4CFE-A803-C80C06EFDE95}"/>
              </a:ext>
            </a:extLst>
          </p:cNvPr>
          <p:cNvSpPr txBox="1"/>
          <p:nvPr/>
        </p:nvSpPr>
        <p:spPr>
          <a:xfrm>
            <a:off x="960686" y="3873576"/>
            <a:ext cx="587647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Click here to enter your text and change the color or size of the text. Insert the data text icon, 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D50C2EE-0152-42D1-9939-45C6E4D3D032}"/>
              </a:ext>
            </a:extLst>
          </p:cNvPr>
          <p:cNvCxnSpPr/>
          <p:nvPr/>
        </p:nvCxnSpPr>
        <p:spPr>
          <a:xfrm>
            <a:off x="798286" y="2515432"/>
            <a:ext cx="0" cy="2199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16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7C3F023-C9F3-446A-B016-FAA282DC944B}"/>
              </a:ext>
            </a:extLst>
          </p:cNvPr>
          <p:cNvGrpSpPr/>
          <p:nvPr/>
        </p:nvGrpSpPr>
        <p:grpSpPr>
          <a:xfrm>
            <a:off x="754744" y="1089025"/>
            <a:ext cx="4515996" cy="5184774"/>
            <a:chOff x="5544458" y="1089025"/>
            <a:chExt cx="4515996" cy="5184774"/>
          </a:xfrm>
        </p:grpSpPr>
        <p:sp>
          <p:nvSpPr>
            <p:cNvPr id="11" name="矩形: 对角圆角 10">
              <a:extLst>
                <a:ext uri="{FF2B5EF4-FFF2-40B4-BE49-F238E27FC236}">
                  <a16:creationId xmlns:a16="http://schemas.microsoft.com/office/drawing/2014/main" xmlns="" id="{0CF4D43E-2B94-4FF1-AA02-A5EB8E66E388}"/>
                </a:ext>
              </a:extLst>
            </p:cNvPr>
            <p:cNvSpPr/>
            <p:nvPr/>
          </p:nvSpPr>
          <p:spPr>
            <a:xfrm>
              <a:off x="5800271" y="1089025"/>
              <a:ext cx="4112986" cy="5184774"/>
            </a:xfrm>
            <a:prstGeom prst="round2DiagRect">
              <a:avLst>
                <a:gd name="adj1" fmla="val 11348"/>
                <a:gd name="adj2" fmla="val 0"/>
              </a:avLst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63603C66-FCF5-4E62-86BB-F75DF89C7177}"/>
                </a:ext>
              </a:extLst>
            </p:cNvPr>
            <p:cNvSpPr/>
            <p:nvPr/>
          </p:nvSpPr>
          <p:spPr>
            <a:xfrm>
              <a:off x="5544458" y="3536270"/>
              <a:ext cx="4515996" cy="29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5744266" y="1573380"/>
            <a:ext cx="5355533" cy="1564306"/>
            <a:chOff x="1092200" y="1383846"/>
            <a:chExt cx="3494314" cy="156430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179644" y="2030000"/>
              <a:ext cx="33145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45EFC19-958A-4D67-9863-11D730EED729}"/>
              </a:ext>
            </a:extLst>
          </p:cNvPr>
          <p:cNvGrpSpPr/>
          <p:nvPr/>
        </p:nvGrpSpPr>
        <p:grpSpPr>
          <a:xfrm>
            <a:off x="5744266" y="4055323"/>
            <a:ext cx="5355533" cy="1564306"/>
            <a:chOff x="1092200" y="1383846"/>
            <a:chExt cx="3494314" cy="1564306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19FAECCA-E4DC-4F5A-96F9-E7667EE72A34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4974391-6965-4E7C-8DDB-C89BDFD4961C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F5FEFCDE-F75F-4E89-AEA0-2913DA666DDE}"/>
                </a:ext>
              </a:extLst>
            </p:cNvPr>
            <p:cNvCxnSpPr>
              <a:cxnSpLocks/>
            </p:cNvCxnSpPr>
            <p:nvPr/>
          </p:nvCxnSpPr>
          <p:spPr>
            <a:xfrm>
              <a:off x="1179644" y="2030000"/>
              <a:ext cx="33145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422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495341"/>
            <a:ext cx="3494314" cy="1977112"/>
            <a:chOff x="1092200" y="1383846"/>
            <a:chExt cx="3494314" cy="197711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图标">
            <a:extLst>
              <a:ext uri="{FF2B5EF4-FFF2-40B4-BE49-F238E27FC236}">
                <a16:creationId xmlns:a16="http://schemas.microsoft.com/office/drawing/2014/main" xmlns="" id="{AF042552-50C3-4B51-AAD5-B53C6A61D36E}"/>
              </a:ext>
            </a:extLst>
          </p:cNvPr>
          <p:cNvSpPr>
            <a:spLocks noEditPoints="1"/>
          </p:cNvSpPr>
          <p:nvPr/>
        </p:nvSpPr>
        <p:spPr bwMode="auto">
          <a:xfrm>
            <a:off x="4736339" y="786964"/>
            <a:ext cx="6425154" cy="2470379"/>
          </a:xfrm>
          <a:custGeom>
            <a:avLst/>
            <a:gdLst>
              <a:gd name="T0" fmla="*/ 154 w 396"/>
              <a:gd name="T1" fmla="*/ 99 h 152"/>
              <a:gd name="T2" fmla="*/ 197 w 396"/>
              <a:gd name="T3" fmla="*/ 0 h 152"/>
              <a:gd name="T4" fmla="*/ 238 w 396"/>
              <a:gd name="T5" fmla="*/ 103 h 152"/>
              <a:gd name="T6" fmla="*/ 333 w 396"/>
              <a:gd name="T7" fmla="*/ 109 h 152"/>
              <a:gd name="T8" fmla="*/ 334 w 396"/>
              <a:gd name="T9" fmla="*/ 145 h 152"/>
              <a:gd name="T10" fmla="*/ 293 w 396"/>
              <a:gd name="T11" fmla="*/ 127 h 152"/>
              <a:gd name="T12" fmla="*/ 196 w 396"/>
              <a:gd name="T13" fmla="*/ 141 h 152"/>
              <a:gd name="T14" fmla="*/ 104 w 396"/>
              <a:gd name="T15" fmla="*/ 127 h 152"/>
              <a:gd name="T16" fmla="*/ 62 w 396"/>
              <a:gd name="T17" fmla="*/ 145 h 152"/>
              <a:gd name="T18" fmla="*/ 63 w 396"/>
              <a:gd name="T19" fmla="*/ 109 h 152"/>
              <a:gd name="T20" fmla="*/ 163 w 396"/>
              <a:gd name="T21" fmla="*/ 96 h 152"/>
              <a:gd name="T22" fmla="*/ 178 w 396"/>
              <a:gd name="T23" fmla="*/ 80 h 152"/>
              <a:gd name="T24" fmla="*/ 178 w 396"/>
              <a:gd name="T25" fmla="*/ 98 h 152"/>
              <a:gd name="T26" fmla="*/ 182 w 396"/>
              <a:gd name="T27" fmla="*/ 80 h 152"/>
              <a:gd name="T28" fmla="*/ 201 w 396"/>
              <a:gd name="T29" fmla="*/ 100 h 152"/>
              <a:gd name="T30" fmla="*/ 212 w 396"/>
              <a:gd name="T31" fmla="*/ 80 h 152"/>
              <a:gd name="T32" fmla="*/ 220 w 396"/>
              <a:gd name="T33" fmla="*/ 97 h 152"/>
              <a:gd name="T34" fmla="*/ 216 w 396"/>
              <a:gd name="T35" fmla="*/ 80 h 152"/>
              <a:gd name="T36" fmla="*/ 317 w 396"/>
              <a:gd name="T37" fmla="*/ 115 h 152"/>
              <a:gd name="T38" fmla="*/ 305 w 396"/>
              <a:gd name="T39" fmla="*/ 127 h 152"/>
              <a:gd name="T40" fmla="*/ 317 w 396"/>
              <a:gd name="T41" fmla="*/ 139 h 152"/>
              <a:gd name="T42" fmla="*/ 326 w 396"/>
              <a:gd name="T43" fmla="*/ 119 h 152"/>
              <a:gd name="T44" fmla="*/ 311 w 396"/>
              <a:gd name="T45" fmla="*/ 122 h 152"/>
              <a:gd name="T46" fmla="*/ 311 w 396"/>
              <a:gd name="T47" fmla="*/ 133 h 152"/>
              <a:gd name="T48" fmla="*/ 325 w 396"/>
              <a:gd name="T49" fmla="*/ 127 h 152"/>
              <a:gd name="T50" fmla="*/ 317 w 396"/>
              <a:gd name="T51" fmla="*/ 119 h 152"/>
              <a:gd name="T52" fmla="*/ 311 w 396"/>
              <a:gd name="T53" fmla="*/ 112 h 152"/>
              <a:gd name="T54" fmla="*/ 305 w 396"/>
              <a:gd name="T55" fmla="*/ 139 h 152"/>
              <a:gd name="T56" fmla="*/ 334 w 396"/>
              <a:gd name="T57" fmla="*/ 127 h 152"/>
              <a:gd name="T58" fmla="*/ 242 w 396"/>
              <a:gd name="T59" fmla="*/ 86 h 152"/>
              <a:gd name="T60" fmla="*/ 237 w 396"/>
              <a:gd name="T61" fmla="*/ 78 h 152"/>
              <a:gd name="T62" fmla="*/ 156 w 396"/>
              <a:gd name="T63" fmla="*/ 78 h 152"/>
              <a:gd name="T64" fmla="*/ 151 w 396"/>
              <a:gd name="T65" fmla="*/ 86 h 152"/>
              <a:gd name="T66" fmla="*/ 71 w 396"/>
              <a:gd name="T67" fmla="*/ 119 h 152"/>
              <a:gd name="T68" fmla="*/ 79 w 396"/>
              <a:gd name="T69" fmla="*/ 139 h 152"/>
              <a:gd name="T70" fmla="*/ 91 w 396"/>
              <a:gd name="T71" fmla="*/ 127 h 152"/>
              <a:gd name="T72" fmla="*/ 79 w 396"/>
              <a:gd name="T73" fmla="*/ 115 h 152"/>
              <a:gd name="T74" fmla="*/ 73 w 396"/>
              <a:gd name="T75" fmla="*/ 122 h 152"/>
              <a:gd name="T76" fmla="*/ 73 w 396"/>
              <a:gd name="T77" fmla="*/ 133 h 152"/>
              <a:gd name="T78" fmla="*/ 85 w 396"/>
              <a:gd name="T79" fmla="*/ 133 h 152"/>
              <a:gd name="T80" fmla="*/ 85 w 396"/>
              <a:gd name="T81" fmla="*/ 112 h 152"/>
              <a:gd name="T82" fmla="*/ 62 w 396"/>
              <a:gd name="T83" fmla="*/ 127 h 152"/>
              <a:gd name="T84" fmla="*/ 91 w 396"/>
              <a:gd name="T85" fmla="*/ 139 h 152"/>
              <a:gd name="T86" fmla="*/ 85 w 396"/>
              <a:gd name="T87" fmla="*/ 11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96" h="152">
                <a:moveTo>
                  <a:pt x="0" y="97"/>
                </a:moveTo>
                <a:cubicBezTo>
                  <a:pt x="154" y="103"/>
                  <a:pt x="154" y="103"/>
                  <a:pt x="154" y="103"/>
                </a:cubicBezTo>
                <a:cubicBezTo>
                  <a:pt x="154" y="102"/>
                  <a:pt x="154" y="100"/>
                  <a:pt x="154" y="99"/>
                </a:cubicBezTo>
                <a:cubicBezTo>
                  <a:pt x="154" y="77"/>
                  <a:pt x="169" y="60"/>
                  <a:pt x="190" y="57"/>
                </a:cubicBezTo>
                <a:cubicBezTo>
                  <a:pt x="193" y="0"/>
                  <a:pt x="193" y="0"/>
                  <a:pt x="193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1" y="56"/>
                  <a:pt x="201" y="56"/>
                  <a:pt x="201" y="56"/>
                </a:cubicBezTo>
                <a:cubicBezTo>
                  <a:pt x="222" y="59"/>
                  <a:pt x="239" y="77"/>
                  <a:pt x="239" y="99"/>
                </a:cubicBezTo>
                <a:cubicBezTo>
                  <a:pt x="239" y="100"/>
                  <a:pt x="238" y="102"/>
                  <a:pt x="238" y="103"/>
                </a:cubicBezTo>
                <a:cubicBezTo>
                  <a:pt x="396" y="97"/>
                  <a:pt x="396" y="97"/>
                  <a:pt x="396" y="97"/>
                </a:cubicBezTo>
                <a:cubicBezTo>
                  <a:pt x="396" y="100"/>
                  <a:pt x="396" y="100"/>
                  <a:pt x="396" y="100"/>
                </a:cubicBezTo>
                <a:cubicBezTo>
                  <a:pt x="333" y="109"/>
                  <a:pt x="333" y="109"/>
                  <a:pt x="333" y="109"/>
                </a:cubicBezTo>
                <a:cubicBezTo>
                  <a:pt x="334" y="109"/>
                  <a:pt x="334" y="110"/>
                  <a:pt x="334" y="110"/>
                </a:cubicBezTo>
                <a:cubicBezTo>
                  <a:pt x="339" y="114"/>
                  <a:pt x="342" y="121"/>
                  <a:pt x="342" y="127"/>
                </a:cubicBezTo>
                <a:cubicBezTo>
                  <a:pt x="342" y="134"/>
                  <a:pt x="339" y="140"/>
                  <a:pt x="334" y="145"/>
                </a:cubicBezTo>
                <a:cubicBezTo>
                  <a:pt x="330" y="149"/>
                  <a:pt x="324" y="152"/>
                  <a:pt x="317" y="152"/>
                </a:cubicBezTo>
                <a:cubicBezTo>
                  <a:pt x="310" y="152"/>
                  <a:pt x="304" y="149"/>
                  <a:pt x="300" y="145"/>
                </a:cubicBezTo>
                <a:cubicBezTo>
                  <a:pt x="295" y="140"/>
                  <a:pt x="293" y="134"/>
                  <a:pt x="293" y="127"/>
                </a:cubicBezTo>
                <a:cubicBezTo>
                  <a:pt x="293" y="122"/>
                  <a:pt x="294" y="118"/>
                  <a:pt x="297" y="114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223" y="134"/>
                  <a:pt x="210" y="141"/>
                  <a:pt x="196" y="141"/>
                </a:cubicBezTo>
                <a:cubicBezTo>
                  <a:pt x="182" y="141"/>
                  <a:pt x="169" y="134"/>
                  <a:pt x="161" y="123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02" y="118"/>
                  <a:pt x="104" y="122"/>
                  <a:pt x="104" y="127"/>
                </a:cubicBezTo>
                <a:cubicBezTo>
                  <a:pt x="104" y="134"/>
                  <a:pt x="101" y="140"/>
                  <a:pt x="96" y="145"/>
                </a:cubicBezTo>
                <a:cubicBezTo>
                  <a:pt x="92" y="149"/>
                  <a:pt x="86" y="152"/>
                  <a:pt x="79" y="152"/>
                </a:cubicBezTo>
                <a:cubicBezTo>
                  <a:pt x="72" y="152"/>
                  <a:pt x="66" y="149"/>
                  <a:pt x="62" y="145"/>
                </a:cubicBezTo>
                <a:cubicBezTo>
                  <a:pt x="57" y="140"/>
                  <a:pt x="55" y="134"/>
                  <a:pt x="55" y="127"/>
                </a:cubicBezTo>
                <a:cubicBezTo>
                  <a:pt x="55" y="121"/>
                  <a:pt x="57" y="114"/>
                  <a:pt x="62" y="110"/>
                </a:cubicBezTo>
                <a:cubicBezTo>
                  <a:pt x="62" y="110"/>
                  <a:pt x="63" y="109"/>
                  <a:pt x="63" y="109"/>
                </a:cubicBezTo>
                <a:cubicBezTo>
                  <a:pt x="1" y="100"/>
                  <a:pt x="1" y="100"/>
                  <a:pt x="1" y="100"/>
                </a:cubicBezTo>
                <a:cubicBezTo>
                  <a:pt x="0" y="97"/>
                  <a:pt x="0" y="97"/>
                  <a:pt x="0" y="97"/>
                </a:cubicBezTo>
                <a:close/>
                <a:moveTo>
                  <a:pt x="163" y="96"/>
                </a:moveTo>
                <a:cubicBezTo>
                  <a:pt x="174" y="97"/>
                  <a:pt x="174" y="97"/>
                  <a:pt x="174" y="97"/>
                </a:cubicBezTo>
                <a:cubicBezTo>
                  <a:pt x="174" y="95"/>
                  <a:pt x="175" y="92"/>
                  <a:pt x="175" y="89"/>
                </a:cubicBezTo>
                <a:cubicBezTo>
                  <a:pt x="176" y="86"/>
                  <a:pt x="177" y="83"/>
                  <a:pt x="178" y="80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5" y="84"/>
                  <a:pt x="163" y="90"/>
                  <a:pt x="163" y="96"/>
                </a:cubicBezTo>
                <a:close/>
                <a:moveTo>
                  <a:pt x="178" y="98"/>
                </a:moveTo>
                <a:cubicBezTo>
                  <a:pt x="193" y="100"/>
                  <a:pt x="193" y="100"/>
                  <a:pt x="193" y="100"/>
                </a:cubicBezTo>
                <a:cubicBezTo>
                  <a:pt x="195" y="79"/>
                  <a:pt x="195" y="79"/>
                  <a:pt x="195" y="79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81" y="83"/>
                  <a:pt x="180" y="87"/>
                  <a:pt x="179" y="90"/>
                </a:cubicBezTo>
                <a:cubicBezTo>
                  <a:pt x="179" y="93"/>
                  <a:pt x="178" y="95"/>
                  <a:pt x="178" y="98"/>
                </a:cubicBezTo>
                <a:close/>
                <a:moveTo>
                  <a:pt x="201" y="100"/>
                </a:moveTo>
                <a:cubicBezTo>
                  <a:pt x="216" y="98"/>
                  <a:pt x="216" y="98"/>
                  <a:pt x="216" y="98"/>
                </a:cubicBezTo>
                <a:cubicBezTo>
                  <a:pt x="216" y="95"/>
                  <a:pt x="215" y="93"/>
                  <a:pt x="215" y="90"/>
                </a:cubicBezTo>
                <a:cubicBezTo>
                  <a:pt x="214" y="87"/>
                  <a:pt x="213" y="83"/>
                  <a:pt x="212" y="80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201" y="100"/>
                  <a:pt x="201" y="100"/>
                  <a:pt x="201" y="100"/>
                </a:cubicBezTo>
                <a:close/>
                <a:moveTo>
                  <a:pt x="220" y="97"/>
                </a:moveTo>
                <a:cubicBezTo>
                  <a:pt x="231" y="96"/>
                  <a:pt x="231" y="96"/>
                  <a:pt x="231" y="96"/>
                </a:cubicBezTo>
                <a:cubicBezTo>
                  <a:pt x="230" y="90"/>
                  <a:pt x="229" y="84"/>
                  <a:pt x="225" y="80"/>
                </a:cubicBezTo>
                <a:cubicBezTo>
                  <a:pt x="216" y="80"/>
                  <a:pt x="216" y="80"/>
                  <a:pt x="216" y="80"/>
                </a:cubicBezTo>
                <a:cubicBezTo>
                  <a:pt x="217" y="83"/>
                  <a:pt x="218" y="86"/>
                  <a:pt x="219" y="89"/>
                </a:cubicBezTo>
                <a:cubicBezTo>
                  <a:pt x="219" y="92"/>
                  <a:pt x="220" y="95"/>
                  <a:pt x="220" y="97"/>
                </a:cubicBezTo>
                <a:close/>
                <a:moveTo>
                  <a:pt x="317" y="115"/>
                </a:moveTo>
                <a:cubicBezTo>
                  <a:pt x="314" y="115"/>
                  <a:pt x="311" y="117"/>
                  <a:pt x="309" y="119"/>
                </a:cubicBezTo>
                <a:cubicBezTo>
                  <a:pt x="309" y="119"/>
                  <a:pt x="309" y="119"/>
                  <a:pt x="309" y="119"/>
                </a:cubicBezTo>
                <a:cubicBezTo>
                  <a:pt x="307" y="121"/>
                  <a:pt x="305" y="124"/>
                  <a:pt x="305" y="127"/>
                </a:cubicBezTo>
                <a:cubicBezTo>
                  <a:pt x="305" y="131"/>
                  <a:pt x="307" y="134"/>
                  <a:pt x="309" y="136"/>
                </a:cubicBezTo>
                <a:cubicBezTo>
                  <a:pt x="309" y="136"/>
                  <a:pt x="309" y="136"/>
                  <a:pt x="309" y="136"/>
                </a:cubicBezTo>
                <a:cubicBezTo>
                  <a:pt x="311" y="138"/>
                  <a:pt x="314" y="139"/>
                  <a:pt x="317" y="139"/>
                </a:cubicBezTo>
                <a:cubicBezTo>
                  <a:pt x="320" y="139"/>
                  <a:pt x="323" y="138"/>
                  <a:pt x="326" y="136"/>
                </a:cubicBezTo>
                <a:cubicBezTo>
                  <a:pt x="328" y="134"/>
                  <a:pt x="329" y="131"/>
                  <a:pt x="329" y="127"/>
                </a:cubicBezTo>
                <a:cubicBezTo>
                  <a:pt x="329" y="124"/>
                  <a:pt x="328" y="121"/>
                  <a:pt x="326" y="119"/>
                </a:cubicBezTo>
                <a:cubicBezTo>
                  <a:pt x="326" y="119"/>
                  <a:pt x="326" y="119"/>
                  <a:pt x="326" y="119"/>
                </a:cubicBezTo>
                <a:cubicBezTo>
                  <a:pt x="323" y="117"/>
                  <a:pt x="320" y="115"/>
                  <a:pt x="317" y="115"/>
                </a:cubicBezTo>
                <a:close/>
                <a:moveTo>
                  <a:pt x="311" y="122"/>
                </a:moveTo>
                <a:cubicBezTo>
                  <a:pt x="310" y="123"/>
                  <a:pt x="309" y="125"/>
                  <a:pt x="309" y="127"/>
                </a:cubicBezTo>
                <a:cubicBezTo>
                  <a:pt x="309" y="130"/>
                  <a:pt x="310" y="132"/>
                  <a:pt x="311" y="133"/>
                </a:cubicBezTo>
                <a:cubicBezTo>
                  <a:pt x="311" y="133"/>
                  <a:pt x="311" y="133"/>
                  <a:pt x="311" y="133"/>
                </a:cubicBezTo>
                <a:cubicBezTo>
                  <a:pt x="313" y="134"/>
                  <a:pt x="315" y="135"/>
                  <a:pt x="317" y="135"/>
                </a:cubicBezTo>
                <a:cubicBezTo>
                  <a:pt x="319" y="135"/>
                  <a:pt x="321" y="134"/>
                  <a:pt x="323" y="133"/>
                </a:cubicBezTo>
                <a:cubicBezTo>
                  <a:pt x="324" y="132"/>
                  <a:pt x="325" y="130"/>
                  <a:pt x="325" y="127"/>
                </a:cubicBezTo>
                <a:cubicBezTo>
                  <a:pt x="325" y="125"/>
                  <a:pt x="324" y="123"/>
                  <a:pt x="323" y="122"/>
                </a:cubicBezTo>
                <a:cubicBezTo>
                  <a:pt x="323" y="122"/>
                  <a:pt x="323" y="122"/>
                  <a:pt x="323" y="122"/>
                </a:cubicBezTo>
                <a:cubicBezTo>
                  <a:pt x="321" y="120"/>
                  <a:pt x="319" y="119"/>
                  <a:pt x="317" y="119"/>
                </a:cubicBezTo>
                <a:cubicBezTo>
                  <a:pt x="315" y="119"/>
                  <a:pt x="313" y="120"/>
                  <a:pt x="311" y="122"/>
                </a:cubicBezTo>
                <a:close/>
                <a:moveTo>
                  <a:pt x="318" y="111"/>
                </a:moveTo>
                <a:cubicBezTo>
                  <a:pt x="311" y="112"/>
                  <a:pt x="311" y="112"/>
                  <a:pt x="311" y="112"/>
                </a:cubicBezTo>
                <a:cubicBezTo>
                  <a:pt x="309" y="113"/>
                  <a:pt x="307" y="114"/>
                  <a:pt x="305" y="116"/>
                </a:cubicBezTo>
                <a:cubicBezTo>
                  <a:pt x="302" y="119"/>
                  <a:pt x="301" y="123"/>
                  <a:pt x="301" y="127"/>
                </a:cubicBezTo>
                <a:cubicBezTo>
                  <a:pt x="301" y="132"/>
                  <a:pt x="302" y="136"/>
                  <a:pt x="305" y="139"/>
                </a:cubicBezTo>
                <a:cubicBezTo>
                  <a:pt x="308" y="142"/>
                  <a:pt x="313" y="144"/>
                  <a:pt x="317" y="144"/>
                </a:cubicBezTo>
                <a:cubicBezTo>
                  <a:pt x="322" y="144"/>
                  <a:pt x="326" y="142"/>
                  <a:pt x="329" y="139"/>
                </a:cubicBezTo>
                <a:cubicBezTo>
                  <a:pt x="332" y="136"/>
                  <a:pt x="334" y="132"/>
                  <a:pt x="334" y="127"/>
                </a:cubicBezTo>
                <a:cubicBezTo>
                  <a:pt x="334" y="123"/>
                  <a:pt x="332" y="119"/>
                  <a:pt x="329" y="116"/>
                </a:cubicBezTo>
                <a:cubicBezTo>
                  <a:pt x="326" y="113"/>
                  <a:pt x="322" y="111"/>
                  <a:pt x="318" y="111"/>
                </a:cubicBezTo>
                <a:close/>
                <a:moveTo>
                  <a:pt x="242" y="86"/>
                </a:moveTo>
                <a:cubicBezTo>
                  <a:pt x="256" y="83"/>
                  <a:pt x="269" y="80"/>
                  <a:pt x="283" y="77"/>
                </a:cubicBezTo>
                <a:cubicBezTo>
                  <a:pt x="282" y="77"/>
                  <a:pt x="282" y="76"/>
                  <a:pt x="282" y="75"/>
                </a:cubicBezTo>
                <a:cubicBezTo>
                  <a:pt x="267" y="76"/>
                  <a:pt x="252" y="77"/>
                  <a:pt x="237" y="78"/>
                </a:cubicBezTo>
                <a:cubicBezTo>
                  <a:pt x="239" y="80"/>
                  <a:pt x="241" y="83"/>
                  <a:pt x="242" y="86"/>
                </a:cubicBezTo>
                <a:close/>
                <a:moveTo>
                  <a:pt x="151" y="86"/>
                </a:moveTo>
                <a:cubicBezTo>
                  <a:pt x="152" y="83"/>
                  <a:pt x="154" y="80"/>
                  <a:pt x="156" y="78"/>
                </a:cubicBezTo>
                <a:cubicBezTo>
                  <a:pt x="141" y="77"/>
                  <a:pt x="126" y="76"/>
                  <a:pt x="111" y="75"/>
                </a:cubicBezTo>
                <a:cubicBezTo>
                  <a:pt x="111" y="76"/>
                  <a:pt x="111" y="77"/>
                  <a:pt x="110" y="77"/>
                </a:cubicBezTo>
                <a:cubicBezTo>
                  <a:pt x="124" y="80"/>
                  <a:pt x="137" y="83"/>
                  <a:pt x="151" y="86"/>
                </a:cubicBezTo>
                <a:close/>
                <a:moveTo>
                  <a:pt x="79" y="115"/>
                </a:moveTo>
                <a:cubicBezTo>
                  <a:pt x="76" y="115"/>
                  <a:pt x="73" y="117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8" y="121"/>
                  <a:pt x="67" y="124"/>
                  <a:pt x="67" y="127"/>
                </a:cubicBezTo>
                <a:cubicBezTo>
                  <a:pt x="67" y="131"/>
                  <a:pt x="68" y="134"/>
                  <a:pt x="71" y="136"/>
                </a:cubicBezTo>
                <a:cubicBezTo>
                  <a:pt x="73" y="138"/>
                  <a:pt x="76" y="139"/>
                  <a:pt x="79" y="139"/>
                </a:cubicBezTo>
                <a:cubicBezTo>
                  <a:pt x="82" y="139"/>
                  <a:pt x="85" y="138"/>
                  <a:pt x="87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90" y="134"/>
                  <a:pt x="91" y="131"/>
                  <a:pt x="91" y="127"/>
                </a:cubicBezTo>
                <a:cubicBezTo>
                  <a:pt x="91" y="124"/>
                  <a:pt x="90" y="121"/>
                  <a:pt x="87" y="119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5" y="117"/>
                  <a:pt x="82" y="115"/>
                  <a:pt x="79" y="115"/>
                </a:cubicBezTo>
                <a:close/>
                <a:moveTo>
                  <a:pt x="85" y="122"/>
                </a:moveTo>
                <a:cubicBezTo>
                  <a:pt x="83" y="120"/>
                  <a:pt x="81" y="119"/>
                  <a:pt x="79" y="119"/>
                </a:cubicBezTo>
                <a:cubicBezTo>
                  <a:pt x="77" y="119"/>
                  <a:pt x="75" y="120"/>
                  <a:pt x="73" y="122"/>
                </a:cubicBezTo>
                <a:cubicBezTo>
                  <a:pt x="73" y="122"/>
                  <a:pt x="73" y="122"/>
                  <a:pt x="73" y="122"/>
                </a:cubicBezTo>
                <a:cubicBezTo>
                  <a:pt x="72" y="123"/>
                  <a:pt x="71" y="125"/>
                  <a:pt x="71" y="127"/>
                </a:cubicBezTo>
                <a:cubicBezTo>
                  <a:pt x="71" y="130"/>
                  <a:pt x="72" y="132"/>
                  <a:pt x="73" y="133"/>
                </a:cubicBezTo>
                <a:cubicBezTo>
                  <a:pt x="75" y="134"/>
                  <a:pt x="77" y="135"/>
                  <a:pt x="79" y="135"/>
                </a:cubicBezTo>
                <a:cubicBezTo>
                  <a:pt x="81" y="135"/>
                  <a:pt x="83" y="134"/>
                  <a:pt x="85" y="133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86" y="132"/>
                  <a:pt x="87" y="130"/>
                  <a:pt x="87" y="127"/>
                </a:cubicBezTo>
                <a:cubicBezTo>
                  <a:pt x="87" y="125"/>
                  <a:pt x="86" y="123"/>
                  <a:pt x="85" y="122"/>
                </a:cubicBezTo>
                <a:close/>
                <a:moveTo>
                  <a:pt x="85" y="112"/>
                </a:moveTo>
                <a:cubicBezTo>
                  <a:pt x="78" y="111"/>
                  <a:pt x="78" y="111"/>
                  <a:pt x="78" y="111"/>
                </a:cubicBezTo>
                <a:cubicBezTo>
                  <a:pt x="74" y="111"/>
                  <a:pt x="70" y="113"/>
                  <a:pt x="67" y="116"/>
                </a:cubicBezTo>
                <a:cubicBezTo>
                  <a:pt x="64" y="119"/>
                  <a:pt x="62" y="123"/>
                  <a:pt x="62" y="127"/>
                </a:cubicBezTo>
                <a:cubicBezTo>
                  <a:pt x="62" y="132"/>
                  <a:pt x="64" y="136"/>
                  <a:pt x="67" y="139"/>
                </a:cubicBezTo>
                <a:cubicBezTo>
                  <a:pt x="70" y="142"/>
                  <a:pt x="74" y="144"/>
                  <a:pt x="79" y="144"/>
                </a:cubicBezTo>
                <a:cubicBezTo>
                  <a:pt x="84" y="144"/>
                  <a:pt x="88" y="142"/>
                  <a:pt x="91" y="139"/>
                </a:cubicBezTo>
                <a:cubicBezTo>
                  <a:pt x="94" y="136"/>
                  <a:pt x="96" y="132"/>
                  <a:pt x="96" y="127"/>
                </a:cubicBezTo>
                <a:cubicBezTo>
                  <a:pt x="96" y="123"/>
                  <a:pt x="94" y="119"/>
                  <a:pt x="91" y="116"/>
                </a:cubicBezTo>
                <a:cubicBezTo>
                  <a:pt x="89" y="114"/>
                  <a:pt x="87" y="113"/>
                  <a:pt x="85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327A7030-8D42-4AC6-BA42-A22127ECF495}"/>
              </a:ext>
            </a:extLst>
          </p:cNvPr>
          <p:cNvSpPr/>
          <p:nvPr/>
        </p:nvSpPr>
        <p:spPr>
          <a:xfrm>
            <a:off x="1092201" y="3702932"/>
            <a:ext cx="2412650" cy="24126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75A8780-744F-4C83-8DFF-036F85E91336}"/>
              </a:ext>
            </a:extLst>
          </p:cNvPr>
          <p:cNvSpPr/>
          <p:nvPr/>
        </p:nvSpPr>
        <p:spPr>
          <a:xfrm>
            <a:off x="3623851" y="3702932"/>
            <a:ext cx="2412650" cy="24126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2B69A17D-A272-42A0-992A-02CD6C3F3E1C}"/>
              </a:ext>
            </a:extLst>
          </p:cNvPr>
          <p:cNvSpPr/>
          <p:nvPr/>
        </p:nvSpPr>
        <p:spPr>
          <a:xfrm>
            <a:off x="6155501" y="3702932"/>
            <a:ext cx="2412650" cy="24126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DC0531F-FF11-4979-9CA5-405D97D9E3D4}"/>
              </a:ext>
            </a:extLst>
          </p:cNvPr>
          <p:cNvSpPr/>
          <p:nvPr/>
        </p:nvSpPr>
        <p:spPr>
          <a:xfrm>
            <a:off x="8687151" y="3702932"/>
            <a:ext cx="2412650" cy="241265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806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3" grpId="0" animBg="1"/>
      <p:bldP spid="14" grpId="0" animBg="1"/>
      <p:bldP spid="15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459544"/>
            <a:ext cx="2899229" cy="1977112"/>
            <a:chOff x="1092200" y="1383846"/>
            <a:chExt cx="3494314" cy="197711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6A946705-1B12-4C0F-9195-C85F566ACF00}"/>
              </a:ext>
            </a:extLst>
          </p:cNvPr>
          <p:cNvSpPr/>
          <p:nvPr/>
        </p:nvSpPr>
        <p:spPr>
          <a:xfrm>
            <a:off x="4271738" y="1089025"/>
            <a:ext cx="1911350" cy="5184767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98787A4C-E726-4AAB-B48F-C1BCD3E996C2}"/>
              </a:ext>
            </a:extLst>
          </p:cNvPr>
          <p:cNvSpPr/>
          <p:nvPr/>
        </p:nvSpPr>
        <p:spPr>
          <a:xfrm>
            <a:off x="5940881" y="1089025"/>
            <a:ext cx="1911350" cy="5184767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4EB1F44D-4690-4872-B80E-B53F8FBDEF3D}"/>
              </a:ext>
            </a:extLst>
          </p:cNvPr>
          <p:cNvSpPr/>
          <p:nvPr/>
        </p:nvSpPr>
        <p:spPr>
          <a:xfrm>
            <a:off x="7610024" y="1089025"/>
            <a:ext cx="1911350" cy="5184767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8FF162CF-BDC2-4375-B849-E84D8F363587}"/>
              </a:ext>
            </a:extLst>
          </p:cNvPr>
          <p:cNvSpPr/>
          <p:nvPr/>
        </p:nvSpPr>
        <p:spPr>
          <a:xfrm>
            <a:off x="9279167" y="1089025"/>
            <a:ext cx="1911350" cy="5184767"/>
          </a:xfrm>
          <a:prstGeom prst="round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9CF3F847-C962-429C-95AE-B7D7862A1831}"/>
              </a:ext>
            </a:extLst>
          </p:cNvPr>
          <p:cNvGrpSpPr/>
          <p:nvPr/>
        </p:nvGrpSpPr>
        <p:grpSpPr>
          <a:xfrm>
            <a:off x="1092200" y="3679372"/>
            <a:ext cx="2899229" cy="1977112"/>
            <a:chOff x="1092200" y="1383846"/>
            <a:chExt cx="3494314" cy="1977112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035F8D5C-A742-4DB9-B17E-EA220AD8D066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6FF5D7F3-E818-4C7E-90D5-A3A162D3484B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2EB0A67-E676-4B07-88F7-039FE52CC72D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7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2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F380ED55-31A6-46E0-A2B0-F1241D89020A}"/>
              </a:ext>
            </a:extLst>
          </p:cNvPr>
          <p:cNvSpPr/>
          <p:nvPr/>
        </p:nvSpPr>
        <p:spPr>
          <a:xfrm flipH="1">
            <a:off x="6063117" y="1089025"/>
            <a:ext cx="1911350" cy="5184767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C17BE31E-7954-4EE2-B188-A874BE0B8B6D}"/>
              </a:ext>
            </a:extLst>
          </p:cNvPr>
          <p:cNvSpPr/>
          <p:nvPr/>
        </p:nvSpPr>
        <p:spPr>
          <a:xfrm flipH="1">
            <a:off x="4393974" y="1089025"/>
            <a:ext cx="1911350" cy="5184767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7DEA4D3A-95B4-4316-B2CF-67B90CF8BC06}"/>
              </a:ext>
            </a:extLst>
          </p:cNvPr>
          <p:cNvSpPr/>
          <p:nvPr/>
        </p:nvSpPr>
        <p:spPr>
          <a:xfrm flipH="1">
            <a:off x="2724831" y="1089025"/>
            <a:ext cx="1911350" cy="5184767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8316685" y="1219653"/>
            <a:ext cx="2783115" cy="2346443"/>
            <a:chOff x="1092200" y="1383846"/>
            <a:chExt cx="3494314" cy="2346443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274434" y="2030000"/>
              <a:ext cx="30653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E3096312-3268-4FF9-A0F4-B65FB1113122}"/>
              </a:ext>
            </a:extLst>
          </p:cNvPr>
          <p:cNvSpPr/>
          <p:nvPr/>
        </p:nvSpPr>
        <p:spPr>
          <a:xfrm flipH="1">
            <a:off x="1055688" y="1089025"/>
            <a:ext cx="1911350" cy="5184767"/>
          </a:xfrm>
          <a:prstGeom prst="round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2BD8A62-6243-4F9A-AB40-E49706AA3B6D}"/>
              </a:ext>
            </a:extLst>
          </p:cNvPr>
          <p:cNvGrpSpPr/>
          <p:nvPr/>
        </p:nvGrpSpPr>
        <p:grpSpPr>
          <a:xfrm>
            <a:off x="8316685" y="4049939"/>
            <a:ext cx="2783115" cy="2346443"/>
            <a:chOff x="1092200" y="1383846"/>
            <a:chExt cx="3494314" cy="2346443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0ADFA1C1-2D91-440B-AC07-EED801466153}"/>
                </a:ext>
              </a:extLst>
            </p:cNvPr>
            <p:cNvSpPr/>
            <p:nvPr/>
          </p:nvSpPr>
          <p:spPr>
            <a:xfrm>
              <a:off x="1092200" y="2160629"/>
              <a:ext cx="349431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6376BB9F-FEF9-4D29-94DE-EBB03085E3FD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2BE40806-1FA3-42B3-9112-FBCFBABDB8FF}"/>
                </a:ext>
              </a:extLst>
            </p:cNvPr>
            <p:cNvCxnSpPr>
              <a:cxnSpLocks/>
            </p:cNvCxnSpPr>
            <p:nvPr/>
          </p:nvCxnSpPr>
          <p:spPr>
            <a:xfrm>
              <a:off x="1274434" y="2030000"/>
              <a:ext cx="30653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57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2" grpId="0" animBg="1"/>
      <p:bldP spid="6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3BF68D6-1332-4A5C-8BFB-380DDE7138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3AF348C-7142-4D61-B454-5FBEA70739B5}"/>
              </a:ext>
            </a:extLst>
          </p:cNvPr>
          <p:cNvSpPr/>
          <p:nvPr/>
        </p:nvSpPr>
        <p:spPr>
          <a:xfrm>
            <a:off x="-1" y="2017486"/>
            <a:ext cx="6981371" cy="282302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C17ABED3-94BB-49AA-B12F-D70633FC46F6}"/>
              </a:ext>
            </a:extLst>
          </p:cNvPr>
          <p:cNvSpPr txBox="1"/>
          <p:nvPr/>
        </p:nvSpPr>
        <p:spPr>
          <a:xfrm>
            <a:off x="958872" y="2515432"/>
            <a:ext cx="5426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cs typeface="+mn-ea"/>
                <a:sym typeface="+mn-lt"/>
              </a:rPr>
              <a:t>PART 04</a:t>
            </a:r>
            <a:endParaRPr lang="en-US" altLang="ko-KR" sz="3200" b="1" dirty="0">
              <a:cs typeface="+mn-ea"/>
              <a:sym typeface="+mn-lt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8D88A930-375B-46B0-957F-CEFDDC89C767}"/>
              </a:ext>
            </a:extLst>
          </p:cNvPr>
          <p:cNvSpPr txBox="1"/>
          <p:nvPr/>
        </p:nvSpPr>
        <p:spPr>
          <a:xfrm>
            <a:off x="958872" y="3165690"/>
            <a:ext cx="5426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600" dirty="0">
                <a:cs typeface="+mn-ea"/>
                <a:sym typeface="+mn-lt"/>
              </a:rPr>
              <a:t>旅行出行方式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0B798-51CC-4CFE-A803-C80C06EFDE95}"/>
              </a:ext>
            </a:extLst>
          </p:cNvPr>
          <p:cNvSpPr txBox="1"/>
          <p:nvPr/>
        </p:nvSpPr>
        <p:spPr>
          <a:xfrm>
            <a:off x="960686" y="3873576"/>
            <a:ext cx="587647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Click here to enter your text and change the color or size of the text. Insert the data text icon, 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D50C2EE-0152-42D1-9939-45C6E4D3D032}"/>
              </a:ext>
            </a:extLst>
          </p:cNvPr>
          <p:cNvCxnSpPr/>
          <p:nvPr/>
        </p:nvCxnSpPr>
        <p:spPr>
          <a:xfrm>
            <a:off x="798286" y="2515432"/>
            <a:ext cx="0" cy="2199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1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D2F28B32-26A8-4DC3-8C46-175B2719771B}"/>
              </a:ext>
            </a:extLst>
          </p:cNvPr>
          <p:cNvSpPr/>
          <p:nvPr/>
        </p:nvSpPr>
        <p:spPr>
          <a:xfrm>
            <a:off x="4644573" y="1036477"/>
            <a:ext cx="2902854" cy="2902854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10BDB77-84D7-4B8A-93F8-0C9AAD09B84B}"/>
              </a:ext>
            </a:extLst>
          </p:cNvPr>
          <p:cNvSpPr/>
          <p:nvPr/>
        </p:nvSpPr>
        <p:spPr>
          <a:xfrm>
            <a:off x="1092200" y="5479997"/>
            <a:ext cx="1000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单击此处添加您的文字内容，或复制文本粘贴至此，字间距和行间距均可自行调节。单击此处添加您的文字内容，或复制文本粘贴至此，字间距和行间距均可自行调节。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CC7D227-AA5D-4F27-912D-CD21F0AF5098}"/>
              </a:ext>
            </a:extLst>
          </p:cNvPr>
          <p:cNvSpPr/>
          <p:nvPr/>
        </p:nvSpPr>
        <p:spPr>
          <a:xfrm>
            <a:off x="4348843" y="4587100"/>
            <a:ext cx="3494314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输入文本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15BDEB78-1382-48E4-BC32-3177B1C85641}"/>
              </a:ext>
            </a:extLst>
          </p:cNvPr>
          <p:cNvCxnSpPr>
            <a:cxnSpLocks/>
          </p:cNvCxnSpPr>
          <p:nvPr/>
        </p:nvCxnSpPr>
        <p:spPr>
          <a:xfrm>
            <a:off x="4472215" y="5320340"/>
            <a:ext cx="3247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FD47DE8-81FD-406F-ACB6-70169C01573E}"/>
              </a:ext>
            </a:extLst>
          </p:cNvPr>
          <p:cNvSpPr/>
          <p:nvPr/>
        </p:nvSpPr>
        <p:spPr>
          <a:xfrm>
            <a:off x="1625601" y="1239676"/>
            <a:ext cx="2496456" cy="249645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30E6E993-3EF5-4E9D-80E5-A304C22E21D6}"/>
              </a:ext>
            </a:extLst>
          </p:cNvPr>
          <p:cNvSpPr/>
          <p:nvPr/>
        </p:nvSpPr>
        <p:spPr>
          <a:xfrm>
            <a:off x="8069943" y="1239676"/>
            <a:ext cx="2496456" cy="249645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890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13" grpId="0"/>
      <p:bldP spid="16" grpId="0"/>
      <p:bldP spid="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780818"/>
            <a:ext cx="4394200" cy="1564306"/>
            <a:chOff x="1092200" y="1383846"/>
            <a:chExt cx="3494314" cy="156430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49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52F37C9-8F05-4AC2-8818-CFA85FB4C277}"/>
              </a:ext>
            </a:extLst>
          </p:cNvPr>
          <p:cNvGrpSpPr/>
          <p:nvPr/>
        </p:nvGrpSpPr>
        <p:grpSpPr>
          <a:xfrm>
            <a:off x="5787463" y="1089026"/>
            <a:ext cx="5398036" cy="5211824"/>
            <a:chOff x="5787463" y="1089026"/>
            <a:chExt cx="5398036" cy="5314365"/>
          </a:xfrm>
        </p:grpSpPr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87E0B6A2-042F-4EFD-94EC-99A8F876109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5787463" y="1089026"/>
              <a:ext cx="1707034" cy="1697717"/>
            </a:xfrm>
            <a:prstGeom prst="roundRect">
              <a:avLst/>
            </a:prstGeom>
            <a:blipFill dpi="0" rotWithShape="0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45AA5D90-83B6-407D-88C8-90373D967FA5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7632964" y="1089026"/>
              <a:ext cx="1707034" cy="1697717"/>
            </a:xfrm>
            <a:prstGeom prst="roundRect">
              <a:avLst/>
            </a:prstGeom>
            <a:blipFill dpi="0" rotWithShape="0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33D2CD9E-FFD9-4699-A78B-1B41DB76B237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9478465" y="1089026"/>
              <a:ext cx="1707034" cy="1697717"/>
            </a:xfrm>
            <a:prstGeom prst="roundRect">
              <a:avLst/>
            </a:prstGeom>
            <a:blipFill dpi="0" rotWithShape="0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DE261AF9-1AE8-4081-9D83-DB42DF241CB2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787463" y="2897350"/>
              <a:ext cx="1707034" cy="1697717"/>
            </a:xfrm>
            <a:prstGeom prst="roundRect">
              <a:avLst/>
            </a:prstGeom>
            <a:blipFill dpi="0" rotWithShape="0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D03BD621-4DAB-4195-A28A-2D5579A4835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7632964" y="2897350"/>
              <a:ext cx="1707034" cy="1697717"/>
            </a:xfrm>
            <a:prstGeom prst="roundRect">
              <a:avLst/>
            </a:prstGeom>
            <a:blipFill dpi="0" rotWithShape="0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F2FF9C37-0DE5-45AC-B0CF-5EC4A8ED1717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9478465" y="2897350"/>
              <a:ext cx="1707034" cy="1697717"/>
            </a:xfrm>
            <a:prstGeom prst="roundRect">
              <a:avLst/>
            </a:prstGeom>
            <a:blipFill dpi="0" rotWithShape="0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xmlns="" id="{641008C7-DBAC-4288-9B97-45A17BAB5DC4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787463" y="4705674"/>
              <a:ext cx="1707034" cy="1697717"/>
            </a:xfrm>
            <a:prstGeom prst="roundRect">
              <a:avLst/>
            </a:prstGeom>
            <a:blipFill dpi="0" rotWithShape="0"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1F72B020-0EFE-4E91-8AF1-66F3E04E39AA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7632964" y="4705674"/>
              <a:ext cx="1707034" cy="1697717"/>
            </a:xfrm>
            <a:prstGeom prst="roundRect">
              <a:avLst/>
            </a:prstGeom>
            <a:blipFill dpi="0" rotWithShape="0"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xmlns="" id="{A3B07C16-9221-458B-B9B6-08780B00A9E9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478465" y="4705674"/>
              <a:ext cx="1707034" cy="1697717"/>
            </a:xfrm>
            <a:prstGeom prst="roundRect">
              <a:avLst/>
            </a:prstGeom>
            <a:blipFill dpi="0" rotWithShape="0"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ED4FD39-1FA2-464B-9FE9-A4136926FC3E}"/>
              </a:ext>
            </a:extLst>
          </p:cNvPr>
          <p:cNvGrpSpPr/>
          <p:nvPr/>
        </p:nvGrpSpPr>
        <p:grpSpPr>
          <a:xfrm>
            <a:off x="1092200" y="3769469"/>
            <a:ext cx="4394200" cy="1564306"/>
            <a:chOff x="1092200" y="1383846"/>
            <a:chExt cx="3494314" cy="156430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E1266B42-DC7C-4F00-9B51-54BF093FF918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A684FBBC-2673-4A21-BE94-6E7D07BDF586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6DB033F5-588F-4F48-A979-CC64ABB8E125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49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75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2EBDFBB-D8B8-4DA6-802A-67C0027167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637E7FC-FE57-4803-8A6D-A89AFD444A66}"/>
              </a:ext>
            </a:extLst>
          </p:cNvPr>
          <p:cNvSpPr/>
          <p:nvPr/>
        </p:nvSpPr>
        <p:spPr>
          <a:xfrm>
            <a:off x="5734050" y="1314450"/>
            <a:ext cx="6457950" cy="42291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317F830-0ED8-42AD-8822-70BD8BCDBDCA}"/>
              </a:ext>
            </a:extLst>
          </p:cNvPr>
          <p:cNvSpPr txBox="1"/>
          <p:nvPr/>
        </p:nvSpPr>
        <p:spPr>
          <a:xfrm>
            <a:off x="6096000" y="1566745"/>
            <a:ext cx="18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spc="150" dirty="0">
                <a:cs typeface="+mn-ea"/>
                <a:sym typeface="+mn-lt"/>
              </a:rPr>
              <a:t>目录：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FC50F7F-8358-4FDD-8461-1E671C71AD79}"/>
              </a:ext>
            </a:extLst>
          </p:cNvPr>
          <p:cNvSpPr txBox="1"/>
          <p:nvPr/>
        </p:nvSpPr>
        <p:spPr>
          <a:xfrm>
            <a:off x="7150554" y="2582302"/>
            <a:ext cx="3529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600" dirty="0">
                <a:cs typeface="+mn-ea"/>
                <a:sym typeface="+mn-lt"/>
              </a:rPr>
              <a:t>01/</a:t>
            </a:r>
            <a:r>
              <a:rPr lang="zh-CN" altLang="en-US" sz="2000" spc="600" dirty="0">
                <a:cs typeface="+mn-ea"/>
                <a:sym typeface="+mn-lt"/>
              </a:rPr>
              <a:t>旅行社介绍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AA85ADB-D88F-4CC5-8E59-7AE755D74890}"/>
              </a:ext>
            </a:extLst>
          </p:cNvPr>
          <p:cNvSpPr txBox="1"/>
          <p:nvPr/>
        </p:nvSpPr>
        <p:spPr>
          <a:xfrm>
            <a:off x="7150554" y="3314700"/>
            <a:ext cx="5068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600" dirty="0">
                <a:cs typeface="+mn-ea"/>
                <a:sym typeface="+mn-lt"/>
              </a:rPr>
              <a:t>02/</a:t>
            </a:r>
            <a:r>
              <a:rPr lang="zh-CN" altLang="en-US" sz="2000" spc="600" dirty="0">
                <a:cs typeface="+mn-ea"/>
                <a:sym typeface="+mn-lt"/>
              </a:rPr>
              <a:t>热门旅游景点推荐</a:t>
            </a:r>
          </a:p>
          <a:p>
            <a:endParaRPr lang="zh-CN" altLang="en-US" sz="2000" spc="600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52F1F93-0967-4673-A280-C77775A7310F}"/>
              </a:ext>
            </a:extLst>
          </p:cNvPr>
          <p:cNvSpPr txBox="1"/>
          <p:nvPr/>
        </p:nvSpPr>
        <p:spPr>
          <a:xfrm>
            <a:off x="7150554" y="4047098"/>
            <a:ext cx="556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600" dirty="0">
                <a:cs typeface="+mn-ea"/>
                <a:sym typeface="+mn-lt"/>
              </a:rPr>
              <a:t>03/</a:t>
            </a:r>
            <a:r>
              <a:rPr lang="zh-CN" altLang="en-US" sz="2000" spc="600" dirty="0">
                <a:cs typeface="+mn-ea"/>
                <a:sym typeface="+mn-lt"/>
              </a:rPr>
              <a:t>旅行报团步骤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7FE8F44-67C6-40B0-ADB1-5003DC537260}"/>
              </a:ext>
            </a:extLst>
          </p:cNvPr>
          <p:cNvSpPr txBox="1"/>
          <p:nvPr/>
        </p:nvSpPr>
        <p:spPr>
          <a:xfrm>
            <a:off x="7150554" y="4779496"/>
            <a:ext cx="3529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600" dirty="0">
                <a:cs typeface="+mn-ea"/>
                <a:sym typeface="+mn-lt"/>
              </a:rPr>
              <a:t>04/</a:t>
            </a:r>
            <a:r>
              <a:rPr lang="zh-CN" altLang="en-US" sz="2000" spc="600" dirty="0">
                <a:cs typeface="+mn-ea"/>
                <a:sym typeface="+mn-lt"/>
              </a:rPr>
              <a:t>旅行出行方式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88294228-498E-4E8F-8A68-59E69712DDD2}"/>
              </a:ext>
            </a:extLst>
          </p:cNvPr>
          <p:cNvCxnSpPr>
            <a:cxnSpLocks/>
          </p:cNvCxnSpPr>
          <p:nvPr/>
        </p:nvCxnSpPr>
        <p:spPr>
          <a:xfrm>
            <a:off x="6889750" y="2636054"/>
            <a:ext cx="0" cy="2543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185212" y="1695635"/>
            <a:ext cx="1855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BFBFA"/>
                </a:solidFill>
              </a:rPr>
              <a:t>https://www.ypppt.com/</a:t>
            </a:r>
            <a:endParaRPr lang="zh-CN" altLang="en-US" sz="1100" dirty="0">
              <a:solidFill>
                <a:srgbClr val="FBFB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4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5082268" y="4181216"/>
            <a:ext cx="5831114" cy="1564306"/>
            <a:chOff x="1092200" y="1383846"/>
            <a:chExt cx="3494314" cy="156430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170479" y="2059028"/>
              <a:ext cx="34160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239E543-FF85-4979-ADFB-95E28DB4B24F}"/>
              </a:ext>
            </a:extLst>
          </p:cNvPr>
          <p:cNvSpPr/>
          <p:nvPr/>
        </p:nvSpPr>
        <p:spPr>
          <a:xfrm>
            <a:off x="1055688" y="1495638"/>
            <a:ext cx="10044112" cy="25259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612F173F-879D-47B9-A9C9-A904B6C29EA2}"/>
              </a:ext>
            </a:extLst>
          </p:cNvPr>
          <p:cNvSpPr/>
          <p:nvPr/>
        </p:nvSpPr>
        <p:spPr>
          <a:xfrm>
            <a:off x="1055688" y="1218763"/>
            <a:ext cx="3840162" cy="5055034"/>
          </a:xfrm>
          <a:prstGeom prst="roundRect">
            <a:avLst>
              <a:gd name="adj" fmla="val 9108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AC13B0A-9C1D-4A0D-9A3E-B6D54D80944B}"/>
              </a:ext>
            </a:extLst>
          </p:cNvPr>
          <p:cNvGrpSpPr/>
          <p:nvPr/>
        </p:nvGrpSpPr>
        <p:grpSpPr>
          <a:xfrm>
            <a:off x="5082268" y="1918091"/>
            <a:ext cx="5831114" cy="1564306"/>
            <a:chOff x="1092200" y="1383846"/>
            <a:chExt cx="3494314" cy="156430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13E13373-242C-4CB3-91AB-48342522F014}"/>
                </a:ext>
              </a:extLst>
            </p:cNvPr>
            <p:cNvSpPr/>
            <p:nvPr/>
          </p:nvSpPr>
          <p:spPr>
            <a:xfrm>
              <a:off x="1092200" y="2160629"/>
              <a:ext cx="349431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D8CC6833-C938-43EE-A536-FC0AC28B099D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70BDB49A-CC09-476B-B858-D8F426258D24}"/>
                </a:ext>
              </a:extLst>
            </p:cNvPr>
            <p:cNvCxnSpPr>
              <a:cxnSpLocks/>
            </p:cNvCxnSpPr>
            <p:nvPr/>
          </p:nvCxnSpPr>
          <p:spPr>
            <a:xfrm>
              <a:off x="1170479" y="2059028"/>
              <a:ext cx="34160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265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F02E00B-CA06-4C05-831C-A0EC395BE619}"/>
              </a:ext>
            </a:extLst>
          </p:cNvPr>
          <p:cNvSpPr/>
          <p:nvPr/>
        </p:nvSpPr>
        <p:spPr>
          <a:xfrm>
            <a:off x="1055688" y="1107168"/>
            <a:ext cx="10044112" cy="25259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375202"/>
            <a:ext cx="3494314" cy="1977112"/>
            <a:chOff x="1092200" y="1383846"/>
            <a:chExt cx="3494314" cy="197711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208AB16-4C86-4667-ABD0-5C44C1573195}"/>
              </a:ext>
            </a:extLst>
          </p:cNvPr>
          <p:cNvSpPr/>
          <p:nvPr/>
        </p:nvSpPr>
        <p:spPr>
          <a:xfrm>
            <a:off x="1055688" y="3747878"/>
            <a:ext cx="10044112" cy="25259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132B80BA-45ED-4DDE-BE87-BBFBBE0B6BEF}"/>
              </a:ext>
            </a:extLst>
          </p:cNvPr>
          <p:cNvGrpSpPr/>
          <p:nvPr/>
        </p:nvGrpSpPr>
        <p:grpSpPr>
          <a:xfrm>
            <a:off x="7605486" y="4026792"/>
            <a:ext cx="3494314" cy="1977112"/>
            <a:chOff x="1092200" y="1383846"/>
            <a:chExt cx="3494314" cy="197711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7B91C9F8-86AD-4AEB-8063-E3BC0DF4192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65EBD2A8-664C-4FA6-A361-1962772B0E92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53B5D663-4780-4008-8146-CFDA6E9E33B0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F1977E30-E882-43B7-AEFA-966106D9F627}"/>
              </a:ext>
            </a:extLst>
          </p:cNvPr>
          <p:cNvSpPr/>
          <p:nvPr/>
        </p:nvSpPr>
        <p:spPr>
          <a:xfrm>
            <a:off x="4895850" y="1317816"/>
            <a:ext cx="6018893" cy="2061106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7F156915-3B9F-4543-A4A1-DBE29DAE0DE5}"/>
              </a:ext>
            </a:extLst>
          </p:cNvPr>
          <p:cNvSpPr/>
          <p:nvPr/>
        </p:nvSpPr>
        <p:spPr>
          <a:xfrm>
            <a:off x="1330324" y="3969406"/>
            <a:ext cx="6018893" cy="2061106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99612" y="673113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6423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14" grpId="0" animBg="1"/>
      <p:bldP spid="3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FDE3BCA-B3E3-474E-95F5-052ED55CD5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1ADAA2C-A105-4544-9DDA-E0AB99745FDE}"/>
              </a:ext>
            </a:extLst>
          </p:cNvPr>
          <p:cNvSpPr/>
          <p:nvPr/>
        </p:nvSpPr>
        <p:spPr>
          <a:xfrm>
            <a:off x="0" y="3429000"/>
            <a:ext cx="12192000" cy="2133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CAF9FF2-18E5-4202-8DAE-9B882D3D98EA}"/>
              </a:ext>
            </a:extLst>
          </p:cNvPr>
          <p:cNvGrpSpPr/>
          <p:nvPr/>
        </p:nvGrpSpPr>
        <p:grpSpPr>
          <a:xfrm>
            <a:off x="4895235" y="3776546"/>
            <a:ext cx="7030065" cy="1508300"/>
            <a:chOff x="5161935" y="3635479"/>
            <a:chExt cx="7030065" cy="131351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1CDBB74D-0F28-4284-9C6D-356F91AD3179}"/>
                </a:ext>
              </a:extLst>
            </p:cNvPr>
            <p:cNvSpPr txBox="1"/>
            <p:nvPr/>
          </p:nvSpPr>
          <p:spPr>
            <a:xfrm>
              <a:off x="5161935" y="3635479"/>
              <a:ext cx="7030065" cy="88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spc="150" dirty="0">
                  <a:cs typeface="+mn-ea"/>
                  <a:sym typeface="+mn-lt"/>
                </a:rPr>
                <a:t>谢谢欣赏</a:t>
              </a:r>
              <a:endParaRPr lang="zh-CN" altLang="en-US" sz="6000" dirty="0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7B5D6E6E-1B88-4B96-B76F-7B20474286B3}"/>
                </a:ext>
              </a:extLst>
            </p:cNvPr>
            <p:cNvSpPr txBox="1"/>
            <p:nvPr/>
          </p:nvSpPr>
          <p:spPr>
            <a:xfrm>
              <a:off x="5161935" y="4493342"/>
              <a:ext cx="7030065" cy="45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spc="300" dirty="0">
                  <a:cs typeface="+mn-ea"/>
                  <a:sym typeface="+mn-lt"/>
                </a:rPr>
                <a:t>Travel Promotion Al-Album</a:t>
              </a:r>
              <a:endParaRPr lang="zh-CN" altLang="en-US" sz="5400" spc="300" dirty="0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A0613E4-9E0D-4333-B98C-811F8D560061}"/>
              </a:ext>
            </a:extLst>
          </p:cNvPr>
          <p:cNvSpPr txBox="1"/>
          <p:nvPr/>
        </p:nvSpPr>
        <p:spPr>
          <a:xfrm>
            <a:off x="4895235" y="6158853"/>
            <a:ext cx="7030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旅游公司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旅游宣传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旅游相册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宣传相册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33E0F523-A03A-421C-A22B-0CCF615C28A9}"/>
              </a:ext>
            </a:extLst>
          </p:cNvPr>
          <p:cNvCxnSpPr>
            <a:cxnSpLocks/>
          </p:cNvCxnSpPr>
          <p:nvPr/>
        </p:nvCxnSpPr>
        <p:spPr>
          <a:xfrm>
            <a:off x="4248150" y="3674141"/>
            <a:ext cx="0" cy="1585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CB3BA69-5D03-45BB-80B6-5D7CE4540232}"/>
              </a:ext>
            </a:extLst>
          </p:cNvPr>
          <p:cNvSpPr txBox="1"/>
          <p:nvPr/>
        </p:nvSpPr>
        <p:spPr>
          <a:xfrm>
            <a:off x="190500" y="3728422"/>
            <a:ext cx="3790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Click here to enter your text and change the color or size of the text. Insert the data text icon, change the picture, and have a good </a:t>
            </a:r>
            <a:r>
              <a:rPr lang="en-US" altLang="zh-CN" dirty="0" err="1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time.contents</a:t>
            </a:r>
            <a:endParaRPr lang="zh-CN" altLang="en-US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3E2FE75-8470-4076-AD1B-98D83830022C}"/>
              </a:ext>
            </a:extLst>
          </p:cNvPr>
          <p:cNvSpPr/>
          <p:nvPr/>
        </p:nvSpPr>
        <p:spPr>
          <a:xfrm>
            <a:off x="0" y="0"/>
            <a:ext cx="1885950" cy="6096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  <a:cs typeface="+mn-ea"/>
                <a:sym typeface="+mn-lt"/>
              </a:rPr>
              <a:t>logo</a:t>
            </a:r>
            <a:endParaRPr lang="zh-CN" altLang="en-US" sz="36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023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8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961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7F260D9-D8B3-4C6B-9862-0AE0A2E826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3AF348C-7142-4D61-B454-5FBEA70739B5}"/>
              </a:ext>
            </a:extLst>
          </p:cNvPr>
          <p:cNvSpPr/>
          <p:nvPr/>
        </p:nvSpPr>
        <p:spPr>
          <a:xfrm>
            <a:off x="-1" y="2017486"/>
            <a:ext cx="6981371" cy="282302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C17ABED3-94BB-49AA-B12F-D70633FC46F6}"/>
              </a:ext>
            </a:extLst>
          </p:cNvPr>
          <p:cNvSpPr txBox="1"/>
          <p:nvPr/>
        </p:nvSpPr>
        <p:spPr>
          <a:xfrm>
            <a:off x="958872" y="2515432"/>
            <a:ext cx="5426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cs typeface="+mn-ea"/>
                <a:sym typeface="+mn-lt"/>
              </a:rPr>
              <a:t>PART 01</a:t>
            </a:r>
            <a:endParaRPr lang="en-US" altLang="ko-KR" sz="3200" b="1" dirty="0">
              <a:cs typeface="+mn-ea"/>
              <a:sym typeface="+mn-lt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8D88A930-375B-46B0-957F-CEFDDC89C767}"/>
              </a:ext>
            </a:extLst>
          </p:cNvPr>
          <p:cNvSpPr txBox="1"/>
          <p:nvPr/>
        </p:nvSpPr>
        <p:spPr>
          <a:xfrm>
            <a:off x="958872" y="3132948"/>
            <a:ext cx="5426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600" dirty="0">
                <a:cs typeface="+mn-ea"/>
                <a:sym typeface="+mn-lt"/>
              </a:rPr>
              <a:t>旅行社介绍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0B798-51CC-4CFE-A803-C80C06EFDE95}"/>
              </a:ext>
            </a:extLst>
          </p:cNvPr>
          <p:cNvSpPr txBox="1"/>
          <p:nvPr/>
        </p:nvSpPr>
        <p:spPr>
          <a:xfrm>
            <a:off x="960686" y="3873576"/>
            <a:ext cx="587647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Click here to enter your text and change the color or size of the text. Insert the data text icon, 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D50C2EE-0152-42D1-9939-45C6E4D3D032}"/>
              </a:ext>
            </a:extLst>
          </p:cNvPr>
          <p:cNvCxnSpPr/>
          <p:nvPr/>
        </p:nvCxnSpPr>
        <p:spPr>
          <a:xfrm>
            <a:off x="798286" y="2515432"/>
            <a:ext cx="0" cy="2199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77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01</a:t>
              </a:r>
              <a:endParaRPr lang="zh-CN" altLang="en-US" sz="2800" spc="150" dirty="0">
                <a:cs typeface="+mn-ea"/>
                <a:sym typeface="+mn-lt"/>
              </a:endParaRP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pic>
        <p:nvPicPr>
          <p:cNvPr id="15" name="图片">
            <a:extLst>
              <a:ext uri="{FF2B5EF4-FFF2-40B4-BE49-F238E27FC236}">
                <a16:creationId xmlns:a16="http://schemas.microsoft.com/office/drawing/2014/main" xmlns="" id="{7B2405FC-2E27-46B5-9F1A-0C63902E5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9476" y="1089025"/>
            <a:ext cx="6278358" cy="5219700"/>
          </a:xfrm>
          <a:custGeom>
            <a:avLst/>
            <a:gdLst>
              <a:gd name="connsiteX0" fmla="*/ 4259316 w 8048619"/>
              <a:gd name="connsiteY0" fmla="*/ 10286154 h 10287000"/>
              <a:gd name="connsiteX1" fmla="*/ 4259696 w 8048619"/>
              <a:gd name="connsiteY1" fmla="*/ 10287000 h 10287000"/>
              <a:gd name="connsiteX2" fmla="*/ 4258195 w 8048619"/>
              <a:gd name="connsiteY2" fmla="*/ 10287000 h 10287000"/>
              <a:gd name="connsiteX3" fmla="*/ 1366808 w 8048619"/>
              <a:gd name="connsiteY3" fmla="*/ 10285549 h 10287000"/>
              <a:gd name="connsiteX4" fmla="*/ 1367656 w 8048619"/>
              <a:gd name="connsiteY4" fmla="*/ 10287000 h 10287000"/>
              <a:gd name="connsiteX5" fmla="*/ 1345755 w 8048619"/>
              <a:gd name="connsiteY5" fmla="*/ 10287000 h 10287000"/>
              <a:gd name="connsiteX6" fmla="*/ 1354022 w 8048619"/>
              <a:gd name="connsiteY6" fmla="*/ 10286295 h 10287000"/>
              <a:gd name="connsiteX7" fmla="*/ 1366808 w 8048619"/>
              <a:gd name="connsiteY7" fmla="*/ 10285549 h 10287000"/>
              <a:gd name="connsiteX8" fmla="*/ 1859068 w 8048619"/>
              <a:gd name="connsiteY8" fmla="*/ 10284607 h 10287000"/>
              <a:gd name="connsiteX9" fmla="*/ 1859180 w 8048619"/>
              <a:gd name="connsiteY9" fmla="*/ 10287000 h 10287000"/>
              <a:gd name="connsiteX10" fmla="*/ 1854956 w 8048619"/>
              <a:gd name="connsiteY10" fmla="*/ 10287000 h 10287000"/>
              <a:gd name="connsiteX11" fmla="*/ 5707619 w 8048619"/>
              <a:gd name="connsiteY11" fmla="*/ 10283850 h 10287000"/>
              <a:gd name="connsiteX12" fmla="*/ 5707735 w 8048619"/>
              <a:gd name="connsiteY12" fmla="*/ 10287000 h 10287000"/>
              <a:gd name="connsiteX13" fmla="*/ 5697995 w 8048619"/>
              <a:gd name="connsiteY13" fmla="*/ 10287000 h 10287000"/>
              <a:gd name="connsiteX14" fmla="*/ 5697927 w 8048619"/>
              <a:gd name="connsiteY14" fmla="*/ 10285553 h 10287000"/>
              <a:gd name="connsiteX15" fmla="*/ 5707619 w 8048619"/>
              <a:gd name="connsiteY15" fmla="*/ 10283850 h 10287000"/>
              <a:gd name="connsiteX16" fmla="*/ 1390556 w 8048619"/>
              <a:gd name="connsiteY16" fmla="*/ 10283491 h 10287000"/>
              <a:gd name="connsiteX17" fmla="*/ 1391786 w 8048619"/>
              <a:gd name="connsiteY17" fmla="*/ 10287000 h 10287000"/>
              <a:gd name="connsiteX18" fmla="*/ 1383669 w 8048619"/>
              <a:gd name="connsiteY18" fmla="*/ 10287000 h 10287000"/>
              <a:gd name="connsiteX19" fmla="*/ 1384314 w 8048619"/>
              <a:gd name="connsiteY19" fmla="*/ 10285857 h 10287000"/>
              <a:gd name="connsiteX20" fmla="*/ 1390556 w 8048619"/>
              <a:gd name="connsiteY20" fmla="*/ 10283491 h 10287000"/>
              <a:gd name="connsiteX21" fmla="*/ 823747 w 8048619"/>
              <a:gd name="connsiteY21" fmla="*/ 10283040 h 10287000"/>
              <a:gd name="connsiteX22" fmla="*/ 853275 w 8048619"/>
              <a:gd name="connsiteY22" fmla="*/ 10287000 h 10287000"/>
              <a:gd name="connsiteX23" fmla="*/ 813468 w 8048619"/>
              <a:gd name="connsiteY23" fmla="*/ 10287000 h 10287000"/>
              <a:gd name="connsiteX24" fmla="*/ 1320403 w 8048619"/>
              <a:gd name="connsiteY24" fmla="*/ 10280196 h 10287000"/>
              <a:gd name="connsiteX25" fmla="*/ 1335811 w 8048619"/>
              <a:gd name="connsiteY25" fmla="*/ 10287000 h 10287000"/>
              <a:gd name="connsiteX26" fmla="*/ 1323275 w 8048619"/>
              <a:gd name="connsiteY26" fmla="*/ 10287000 h 10287000"/>
              <a:gd name="connsiteX27" fmla="*/ 2305657 w 8048619"/>
              <a:gd name="connsiteY27" fmla="*/ 10278192 h 10287000"/>
              <a:gd name="connsiteX28" fmla="*/ 2302110 w 8048619"/>
              <a:gd name="connsiteY28" fmla="*/ 10287000 h 10287000"/>
              <a:gd name="connsiteX29" fmla="*/ 2265774 w 8048619"/>
              <a:gd name="connsiteY29" fmla="*/ 10287000 h 10287000"/>
              <a:gd name="connsiteX30" fmla="*/ 2265691 w 8048619"/>
              <a:gd name="connsiteY30" fmla="*/ 10285214 h 10287000"/>
              <a:gd name="connsiteX31" fmla="*/ 2275682 w 8048619"/>
              <a:gd name="connsiteY31" fmla="*/ 10283460 h 10287000"/>
              <a:gd name="connsiteX32" fmla="*/ 2305657 w 8048619"/>
              <a:gd name="connsiteY32" fmla="*/ 10278192 h 10287000"/>
              <a:gd name="connsiteX33" fmla="*/ 64809 w 8048619"/>
              <a:gd name="connsiteY33" fmla="*/ 10277908 h 10287000"/>
              <a:gd name="connsiteX34" fmla="*/ 64989 w 8048619"/>
              <a:gd name="connsiteY34" fmla="*/ 10281747 h 10287000"/>
              <a:gd name="connsiteX35" fmla="*/ 65233 w 8048619"/>
              <a:gd name="connsiteY35" fmla="*/ 10287000 h 10287000"/>
              <a:gd name="connsiteX36" fmla="*/ 55787 w 8048619"/>
              <a:gd name="connsiteY36" fmla="*/ 10287000 h 10287000"/>
              <a:gd name="connsiteX37" fmla="*/ 55152 w 8048619"/>
              <a:gd name="connsiteY37" fmla="*/ 10283472 h 10287000"/>
              <a:gd name="connsiteX38" fmla="*/ 54816 w 8048619"/>
              <a:gd name="connsiteY38" fmla="*/ 10279661 h 10287000"/>
              <a:gd name="connsiteX39" fmla="*/ 64809 w 8048619"/>
              <a:gd name="connsiteY39" fmla="*/ 10277908 h 10287000"/>
              <a:gd name="connsiteX40" fmla="*/ 4614238 w 8048619"/>
              <a:gd name="connsiteY40" fmla="*/ 10277830 h 10287000"/>
              <a:gd name="connsiteX41" fmla="*/ 4619390 w 8048619"/>
              <a:gd name="connsiteY41" fmla="*/ 10280302 h 10287000"/>
              <a:gd name="connsiteX42" fmla="*/ 4622857 w 8048619"/>
              <a:gd name="connsiteY42" fmla="*/ 10287000 h 10287000"/>
              <a:gd name="connsiteX43" fmla="*/ 4605289 w 8048619"/>
              <a:gd name="connsiteY43" fmla="*/ 10287000 h 10287000"/>
              <a:gd name="connsiteX44" fmla="*/ 4606960 w 8048619"/>
              <a:gd name="connsiteY44" fmla="*/ 10283753 h 10287000"/>
              <a:gd name="connsiteX45" fmla="*/ 4614238 w 8048619"/>
              <a:gd name="connsiteY45" fmla="*/ 10277830 h 10287000"/>
              <a:gd name="connsiteX46" fmla="*/ 3463511 w 8048619"/>
              <a:gd name="connsiteY46" fmla="*/ 10275885 h 10287000"/>
              <a:gd name="connsiteX47" fmla="*/ 3468605 w 8048619"/>
              <a:gd name="connsiteY47" fmla="*/ 10278370 h 10287000"/>
              <a:gd name="connsiteX48" fmla="*/ 3469713 w 8048619"/>
              <a:gd name="connsiteY48" fmla="*/ 10287000 h 10287000"/>
              <a:gd name="connsiteX49" fmla="*/ 3457091 w 8048619"/>
              <a:gd name="connsiteY49" fmla="*/ 10287000 h 10287000"/>
              <a:gd name="connsiteX50" fmla="*/ 3630522 w 8048619"/>
              <a:gd name="connsiteY50" fmla="*/ 10271849 h 10287000"/>
              <a:gd name="connsiteX51" fmla="*/ 3631194 w 8048619"/>
              <a:gd name="connsiteY51" fmla="*/ 10286235 h 10287000"/>
              <a:gd name="connsiteX52" fmla="*/ 3631230 w 8048619"/>
              <a:gd name="connsiteY52" fmla="*/ 10287000 h 10287000"/>
              <a:gd name="connsiteX53" fmla="*/ 3619312 w 8048619"/>
              <a:gd name="connsiteY53" fmla="*/ 10287000 h 10287000"/>
              <a:gd name="connsiteX54" fmla="*/ 3619803 w 8048619"/>
              <a:gd name="connsiteY54" fmla="*/ 10286278 h 10287000"/>
              <a:gd name="connsiteX55" fmla="*/ 3630522 w 8048619"/>
              <a:gd name="connsiteY55" fmla="*/ 10271849 h 10287000"/>
              <a:gd name="connsiteX56" fmla="*/ 1533371 w 8048619"/>
              <a:gd name="connsiteY56" fmla="*/ 10269792 h 10287000"/>
              <a:gd name="connsiteX57" fmla="*/ 1542216 w 8048619"/>
              <a:gd name="connsiteY57" fmla="*/ 10278686 h 10287000"/>
              <a:gd name="connsiteX58" fmla="*/ 1543536 w 8048619"/>
              <a:gd name="connsiteY58" fmla="*/ 10287000 h 10287000"/>
              <a:gd name="connsiteX59" fmla="*/ 1520481 w 8048619"/>
              <a:gd name="connsiteY59" fmla="*/ 10287000 h 10287000"/>
              <a:gd name="connsiteX60" fmla="*/ 1520738 w 8048619"/>
              <a:gd name="connsiteY60" fmla="*/ 10286720 h 10287000"/>
              <a:gd name="connsiteX61" fmla="*/ 1533371 w 8048619"/>
              <a:gd name="connsiteY61" fmla="*/ 10269792 h 10287000"/>
              <a:gd name="connsiteX62" fmla="*/ 3821474 w 8048619"/>
              <a:gd name="connsiteY62" fmla="*/ 10264025 h 10287000"/>
              <a:gd name="connsiteX63" fmla="*/ 3820458 w 8048619"/>
              <a:gd name="connsiteY63" fmla="*/ 10279174 h 10287000"/>
              <a:gd name="connsiteX64" fmla="*/ 3816599 w 8048619"/>
              <a:gd name="connsiteY64" fmla="*/ 10287000 h 10287000"/>
              <a:gd name="connsiteX65" fmla="*/ 3804764 w 8048619"/>
              <a:gd name="connsiteY65" fmla="*/ 10287000 h 10287000"/>
              <a:gd name="connsiteX66" fmla="*/ 3807841 w 8048619"/>
              <a:gd name="connsiteY66" fmla="*/ 10277346 h 10287000"/>
              <a:gd name="connsiteX67" fmla="*/ 3811529 w 8048619"/>
              <a:gd name="connsiteY67" fmla="*/ 10265773 h 10287000"/>
              <a:gd name="connsiteX68" fmla="*/ 3821474 w 8048619"/>
              <a:gd name="connsiteY68" fmla="*/ 10264025 h 10287000"/>
              <a:gd name="connsiteX69" fmla="*/ 3562971 w 8048619"/>
              <a:gd name="connsiteY69" fmla="*/ 10257237 h 10287000"/>
              <a:gd name="connsiteX70" fmla="*/ 3568697 w 8048619"/>
              <a:gd name="connsiteY70" fmla="*/ 10263408 h 10287000"/>
              <a:gd name="connsiteX71" fmla="*/ 3560239 w 8048619"/>
              <a:gd name="connsiteY71" fmla="*/ 10278404 h 10287000"/>
              <a:gd name="connsiteX72" fmla="*/ 3557397 w 8048619"/>
              <a:gd name="connsiteY72" fmla="*/ 10287000 h 10287000"/>
              <a:gd name="connsiteX73" fmla="*/ 3556030 w 8048619"/>
              <a:gd name="connsiteY73" fmla="*/ 10287000 h 10287000"/>
              <a:gd name="connsiteX74" fmla="*/ 3558401 w 8048619"/>
              <a:gd name="connsiteY74" fmla="*/ 10276565 h 10287000"/>
              <a:gd name="connsiteX75" fmla="*/ 3562971 w 8048619"/>
              <a:gd name="connsiteY75" fmla="*/ 10257237 h 10287000"/>
              <a:gd name="connsiteX76" fmla="*/ 3865071 w 8048619"/>
              <a:gd name="connsiteY76" fmla="*/ 10256363 h 10287000"/>
              <a:gd name="connsiteX77" fmla="*/ 3866323 w 8048619"/>
              <a:gd name="connsiteY77" fmla="*/ 10283168 h 10287000"/>
              <a:gd name="connsiteX78" fmla="*/ 3855423 w 8048619"/>
              <a:gd name="connsiteY78" fmla="*/ 10285083 h 10287000"/>
              <a:gd name="connsiteX79" fmla="*/ 3844524 w 8048619"/>
              <a:gd name="connsiteY79" fmla="*/ 10286998 h 10287000"/>
              <a:gd name="connsiteX80" fmla="*/ 3865071 w 8048619"/>
              <a:gd name="connsiteY80" fmla="*/ 10256363 h 10287000"/>
              <a:gd name="connsiteX81" fmla="*/ 1615944 w 8048619"/>
              <a:gd name="connsiteY81" fmla="*/ 10255278 h 10287000"/>
              <a:gd name="connsiteX82" fmla="*/ 1592476 w 8048619"/>
              <a:gd name="connsiteY82" fmla="*/ 10282203 h 10287000"/>
              <a:gd name="connsiteX83" fmla="*/ 1585670 w 8048619"/>
              <a:gd name="connsiteY83" fmla="*/ 10287000 h 10287000"/>
              <a:gd name="connsiteX84" fmla="*/ 1584459 w 8048619"/>
              <a:gd name="connsiteY84" fmla="*/ 10287000 h 10287000"/>
              <a:gd name="connsiteX85" fmla="*/ 1584341 w 8048619"/>
              <a:gd name="connsiteY85" fmla="*/ 10284477 h 10287000"/>
              <a:gd name="connsiteX86" fmla="*/ 1583245 w 8048619"/>
              <a:gd name="connsiteY86" fmla="*/ 10261025 h 10287000"/>
              <a:gd name="connsiteX87" fmla="*/ 1615944 w 8048619"/>
              <a:gd name="connsiteY87" fmla="*/ 10255278 h 10287000"/>
              <a:gd name="connsiteX88" fmla="*/ 187324 w 8048619"/>
              <a:gd name="connsiteY88" fmla="*/ 10254126 h 10287000"/>
              <a:gd name="connsiteX89" fmla="*/ 172865 w 8048619"/>
              <a:gd name="connsiteY89" fmla="*/ 10280681 h 10287000"/>
              <a:gd name="connsiteX90" fmla="*/ 168670 w 8048619"/>
              <a:gd name="connsiteY90" fmla="*/ 10287000 h 10287000"/>
              <a:gd name="connsiteX91" fmla="*/ 151548 w 8048619"/>
              <a:gd name="connsiteY91" fmla="*/ 10287000 h 10287000"/>
              <a:gd name="connsiteX92" fmla="*/ 157295 w 8048619"/>
              <a:gd name="connsiteY92" fmla="*/ 10283416 h 10287000"/>
              <a:gd name="connsiteX93" fmla="*/ 187324 w 8048619"/>
              <a:gd name="connsiteY93" fmla="*/ 10254126 h 10287000"/>
              <a:gd name="connsiteX94" fmla="*/ 3163844 w 8048619"/>
              <a:gd name="connsiteY94" fmla="*/ 10253488 h 10287000"/>
              <a:gd name="connsiteX95" fmla="*/ 3134874 w 8048619"/>
              <a:gd name="connsiteY95" fmla="*/ 10283672 h 10287000"/>
              <a:gd name="connsiteX96" fmla="*/ 3139136 w 8048619"/>
              <a:gd name="connsiteY96" fmla="*/ 10286844 h 10287000"/>
              <a:gd name="connsiteX97" fmla="*/ 3139116 w 8048619"/>
              <a:gd name="connsiteY97" fmla="*/ 10287000 h 10287000"/>
              <a:gd name="connsiteX98" fmla="*/ 3104651 w 8048619"/>
              <a:gd name="connsiteY98" fmla="*/ 10287000 h 10287000"/>
              <a:gd name="connsiteX99" fmla="*/ 3104071 w 8048619"/>
              <a:gd name="connsiteY99" fmla="*/ 10274579 h 10287000"/>
              <a:gd name="connsiteX100" fmla="*/ 3103581 w 8048619"/>
              <a:gd name="connsiteY100" fmla="*/ 10264078 h 10287000"/>
              <a:gd name="connsiteX101" fmla="*/ 3133711 w 8048619"/>
              <a:gd name="connsiteY101" fmla="*/ 10258782 h 10287000"/>
              <a:gd name="connsiteX102" fmla="*/ 3163844 w 8048619"/>
              <a:gd name="connsiteY102" fmla="*/ 10253488 h 10287000"/>
              <a:gd name="connsiteX103" fmla="*/ 4421067 w 8048619"/>
              <a:gd name="connsiteY103" fmla="*/ 10239720 h 10287000"/>
              <a:gd name="connsiteX104" fmla="*/ 4422110 w 8048619"/>
              <a:gd name="connsiteY104" fmla="*/ 10262052 h 10287000"/>
              <a:gd name="connsiteX105" fmla="*/ 4411209 w 8048619"/>
              <a:gd name="connsiteY105" fmla="*/ 10263970 h 10287000"/>
              <a:gd name="connsiteX106" fmla="*/ 4401361 w 8048619"/>
              <a:gd name="connsiteY106" fmla="*/ 10284700 h 10287000"/>
              <a:gd name="connsiteX107" fmla="*/ 4401356 w 8048619"/>
              <a:gd name="connsiteY107" fmla="*/ 10287000 h 10287000"/>
              <a:gd name="connsiteX108" fmla="*/ 4390306 w 8048619"/>
              <a:gd name="connsiteY108" fmla="*/ 10287000 h 10287000"/>
              <a:gd name="connsiteX109" fmla="*/ 4390290 w 8048619"/>
              <a:gd name="connsiteY109" fmla="*/ 10286644 h 10287000"/>
              <a:gd name="connsiteX110" fmla="*/ 4389410 w 8048619"/>
              <a:gd name="connsiteY110" fmla="*/ 10267799 h 10287000"/>
              <a:gd name="connsiteX111" fmla="*/ 4400311 w 8048619"/>
              <a:gd name="connsiteY111" fmla="*/ 10265885 h 10287000"/>
              <a:gd name="connsiteX112" fmla="*/ 4421067 w 8048619"/>
              <a:gd name="connsiteY112" fmla="*/ 10239720 h 10287000"/>
              <a:gd name="connsiteX113" fmla="*/ 428365 w 8048619"/>
              <a:gd name="connsiteY113" fmla="*/ 10238793 h 10287000"/>
              <a:gd name="connsiteX114" fmla="*/ 419512 w 8048619"/>
              <a:gd name="connsiteY114" fmla="*/ 10258362 h 10287000"/>
              <a:gd name="connsiteX115" fmla="*/ 380756 w 8048619"/>
              <a:gd name="connsiteY115" fmla="*/ 10265172 h 10287000"/>
              <a:gd name="connsiteX116" fmla="*/ 371070 w 8048619"/>
              <a:gd name="connsiteY116" fmla="*/ 10266873 h 10287000"/>
              <a:gd name="connsiteX117" fmla="*/ 370234 w 8048619"/>
              <a:gd name="connsiteY117" fmla="*/ 10249007 h 10287000"/>
              <a:gd name="connsiteX118" fmla="*/ 379922 w 8048619"/>
              <a:gd name="connsiteY118" fmla="*/ 10247307 h 10287000"/>
              <a:gd name="connsiteX119" fmla="*/ 418677 w 8048619"/>
              <a:gd name="connsiteY119" fmla="*/ 10240494 h 10287000"/>
              <a:gd name="connsiteX120" fmla="*/ 428365 w 8048619"/>
              <a:gd name="connsiteY120" fmla="*/ 10238793 h 10287000"/>
              <a:gd name="connsiteX121" fmla="*/ 3597725 w 8048619"/>
              <a:gd name="connsiteY121" fmla="*/ 10231290 h 10287000"/>
              <a:gd name="connsiteX122" fmla="*/ 3589286 w 8048619"/>
              <a:gd name="connsiteY122" fmla="*/ 10259792 h 10287000"/>
              <a:gd name="connsiteX123" fmla="*/ 3579597 w 8048619"/>
              <a:gd name="connsiteY123" fmla="*/ 10261498 h 10287000"/>
              <a:gd name="connsiteX124" fmla="*/ 3578346 w 8048619"/>
              <a:gd name="connsiteY124" fmla="*/ 10234693 h 10287000"/>
              <a:gd name="connsiteX125" fmla="*/ 3597725 w 8048619"/>
              <a:gd name="connsiteY125" fmla="*/ 10231290 h 10287000"/>
              <a:gd name="connsiteX126" fmla="*/ 4167876 w 8048619"/>
              <a:gd name="connsiteY126" fmla="*/ 10230168 h 10287000"/>
              <a:gd name="connsiteX127" fmla="*/ 4169044 w 8048619"/>
              <a:gd name="connsiteY127" fmla="*/ 10255183 h 10287000"/>
              <a:gd name="connsiteX128" fmla="*/ 4124921 w 8048619"/>
              <a:gd name="connsiteY128" fmla="*/ 10275545 h 10287000"/>
              <a:gd name="connsiteX129" fmla="*/ 4106416 w 8048619"/>
              <a:gd name="connsiteY129" fmla="*/ 10287000 h 10287000"/>
              <a:gd name="connsiteX130" fmla="*/ 4089287 w 8048619"/>
              <a:gd name="connsiteY130" fmla="*/ 10287000 h 10287000"/>
              <a:gd name="connsiteX131" fmla="*/ 4100544 w 8048619"/>
              <a:gd name="connsiteY131" fmla="*/ 10277463 h 10287000"/>
              <a:gd name="connsiteX132" fmla="*/ 4167876 w 8048619"/>
              <a:gd name="connsiteY132" fmla="*/ 10230168 h 10287000"/>
              <a:gd name="connsiteX133" fmla="*/ 4742872 w 8048619"/>
              <a:gd name="connsiteY133" fmla="*/ 10228209 h 10287000"/>
              <a:gd name="connsiteX134" fmla="*/ 4744125 w 8048619"/>
              <a:gd name="connsiteY134" fmla="*/ 10255011 h 10287000"/>
              <a:gd name="connsiteX135" fmla="*/ 4735041 w 8048619"/>
              <a:gd name="connsiteY135" fmla="*/ 10256608 h 10287000"/>
              <a:gd name="connsiteX136" fmla="*/ 4742872 w 8048619"/>
              <a:gd name="connsiteY136" fmla="*/ 10228209 h 10287000"/>
              <a:gd name="connsiteX137" fmla="*/ 3192814 w 8048619"/>
              <a:gd name="connsiteY137" fmla="*/ 10223310 h 10287000"/>
              <a:gd name="connsiteX138" fmla="*/ 3193976 w 8048619"/>
              <a:gd name="connsiteY138" fmla="*/ 10248195 h 10287000"/>
              <a:gd name="connsiteX139" fmla="*/ 3163844 w 8048619"/>
              <a:gd name="connsiteY139" fmla="*/ 10253488 h 10287000"/>
              <a:gd name="connsiteX140" fmla="*/ 3192814 w 8048619"/>
              <a:gd name="connsiteY140" fmla="*/ 10223310 h 10287000"/>
              <a:gd name="connsiteX141" fmla="*/ 520001 w 8048619"/>
              <a:gd name="connsiteY141" fmla="*/ 10222690 h 10287000"/>
              <a:gd name="connsiteX142" fmla="*/ 531138 w 8048619"/>
              <a:gd name="connsiteY142" fmla="*/ 10243252 h 10287000"/>
              <a:gd name="connsiteX143" fmla="*/ 521043 w 8048619"/>
              <a:gd name="connsiteY143" fmla="*/ 10245025 h 10287000"/>
              <a:gd name="connsiteX144" fmla="*/ 481719 w 8048619"/>
              <a:gd name="connsiteY144" fmla="*/ 10274454 h 10287000"/>
              <a:gd name="connsiteX145" fmla="*/ 471625 w 8048619"/>
              <a:gd name="connsiteY145" fmla="*/ 10276227 h 10287000"/>
              <a:gd name="connsiteX146" fmla="*/ 461535 w 8048619"/>
              <a:gd name="connsiteY146" fmla="*/ 10278000 h 10287000"/>
              <a:gd name="connsiteX147" fmla="*/ 451441 w 8048619"/>
              <a:gd name="connsiteY147" fmla="*/ 10279775 h 10287000"/>
              <a:gd name="connsiteX148" fmla="*/ 440307 w 8048619"/>
              <a:gd name="connsiteY148" fmla="*/ 10259213 h 10287000"/>
              <a:gd name="connsiteX149" fmla="*/ 450398 w 8048619"/>
              <a:gd name="connsiteY149" fmla="*/ 10257440 h 10287000"/>
              <a:gd name="connsiteX150" fmla="*/ 470581 w 8048619"/>
              <a:gd name="connsiteY150" fmla="*/ 10253892 h 10287000"/>
              <a:gd name="connsiteX151" fmla="*/ 520001 w 8048619"/>
              <a:gd name="connsiteY151" fmla="*/ 10222690 h 10287000"/>
              <a:gd name="connsiteX152" fmla="*/ 4236905 w 8048619"/>
              <a:gd name="connsiteY152" fmla="*/ 10218039 h 10287000"/>
              <a:gd name="connsiteX153" fmla="*/ 4209092 w 8048619"/>
              <a:gd name="connsiteY153" fmla="*/ 10249948 h 10287000"/>
              <a:gd name="connsiteX154" fmla="*/ 4207841 w 8048619"/>
              <a:gd name="connsiteY154" fmla="*/ 10223146 h 10287000"/>
              <a:gd name="connsiteX155" fmla="*/ 4236905 w 8048619"/>
              <a:gd name="connsiteY155" fmla="*/ 10218039 h 10287000"/>
              <a:gd name="connsiteX156" fmla="*/ 4560036 w 8048619"/>
              <a:gd name="connsiteY156" fmla="*/ 10215303 h 10287000"/>
              <a:gd name="connsiteX157" fmla="*/ 4571141 w 8048619"/>
              <a:gd name="connsiteY157" fmla="*/ 10237368 h 10287000"/>
              <a:gd name="connsiteX158" fmla="*/ 4561150 w 8048619"/>
              <a:gd name="connsiteY158" fmla="*/ 10239124 h 10287000"/>
              <a:gd name="connsiteX159" fmla="*/ 4542280 w 8048619"/>
              <a:gd name="connsiteY159" fmla="*/ 10266463 h 10287000"/>
              <a:gd name="connsiteX160" fmla="*/ 4532289 w 8048619"/>
              <a:gd name="connsiteY160" fmla="*/ 10268220 h 10287000"/>
              <a:gd name="connsiteX161" fmla="*/ 4522733 w 8048619"/>
              <a:gd name="connsiteY161" fmla="*/ 10287000 h 10287000"/>
              <a:gd name="connsiteX162" fmla="*/ 4455241 w 8048619"/>
              <a:gd name="connsiteY162" fmla="*/ 10287000 h 10287000"/>
              <a:gd name="connsiteX163" fmla="*/ 4457492 w 8048619"/>
              <a:gd name="connsiteY163" fmla="*/ 10284363 h 10287000"/>
              <a:gd name="connsiteX164" fmla="*/ 4472341 w 8048619"/>
              <a:gd name="connsiteY164" fmla="*/ 10278751 h 10287000"/>
              <a:gd name="connsiteX165" fmla="*/ 4521185 w 8048619"/>
              <a:gd name="connsiteY165" fmla="*/ 10246146 h 10287000"/>
              <a:gd name="connsiteX166" fmla="*/ 4541167 w 8048619"/>
              <a:gd name="connsiteY166" fmla="*/ 10242637 h 10287000"/>
              <a:gd name="connsiteX167" fmla="*/ 4560036 w 8048619"/>
              <a:gd name="connsiteY167" fmla="*/ 10215303 h 10287000"/>
              <a:gd name="connsiteX168" fmla="*/ 1703099 w 8048619"/>
              <a:gd name="connsiteY168" fmla="*/ 10212948 h 10287000"/>
              <a:gd name="connsiteX169" fmla="*/ 1714039 w 8048619"/>
              <a:gd name="connsiteY169" fmla="*/ 10238044 h 10287000"/>
              <a:gd name="connsiteX170" fmla="*/ 1704350 w 8048619"/>
              <a:gd name="connsiteY170" fmla="*/ 10239745 h 10287000"/>
              <a:gd name="connsiteX171" fmla="*/ 1695913 w 8048619"/>
              <a:gd name="connsiteY171" fmla="*/ 10268250 h 10287000"/>
              <a:gd name="connsiteX172" fmla="*/ 1694662 w 8048619"/>
              <a:gd name="connsiteY172" fmla="*/ 10241448 h 10287000"/>
              <a:gd name="connsiteX173" fmla="*/ 1703099 w 8048619"/>
              <a:gd name="connsiteY173" fmla="*/ 10212948 h 10287000"/>
              <a:gd name="connsiteX174" fmla="*/ 3283212 w 8048619"/>
              <a:gd name="connsiteY174" fmla="*/ 10207427 h 10287000"/>
              <a:gd name="connsiteX175" fmla="*/ 3264285 w 8048619"/>
              <a:gd name="connsiteY175" fmla="*/ 10235840 h 10287000"/>
              <a:gd name="connsiteX176" fmla="*/ 3253080 w 8048619"/>
              <a:gd name="connsiteY176" fmla="*/ 10212717 h 10287000"/>
              <a:gd name="connsiteX177" fmla="*/ 3263125 w 8048619"/>
              <a:gd name="connsiteY177" fmla="*/ 10210956 h 10287000"/>
              <a:gd name="connsiteX178" fmla="*/ 3283212 w 8048619"/>
              <a:gd name="connsiteY178" fmla="*/ 10207427 h 10287000"/>
              <a:gd name="connsiteX179" fmla="*/ 96623 w 8048619"/>
              <a:gd name="connsiteY179" fmla="*/ 10204201 h 10287000"/>
              <a:gd name="connsiteX180" fmla="*/ 102478 w 8048619"/>
              <a:gd name="connsiteY180" fmla="*/ 10221752 h 10287000"/>
              <a:gd name="connsiteX181" fmla="*/ 103625 w 8048619"/>
              <a:gd name="connsiteY181" fmla="*/ 10246316 h 10287000"/>
              <a:gd name="connsiteX182" fmla="*/ 74798 w 8048619"/>
              <a:gd name="connsiteY182" fmla="*/ 10276152 h 10287000"/>
              <a:gd name="connsiteX183" fmla="*/ 64809 w 8048619"/>
              <a:gd name="connsiteY183" fmla="*/ 10277908 h 10287000"/>
              <a:gd name="connsiteX184" fmla="*/ 63661 w 8048619"/>
              <a:gd name="connsiteY184" fmla="*/ 10253338 h 10287000"/>
              <a:gd name="connsiteX185" fmla="*/ 43678 w 8048619"/>
              <a:gd name="connsiteY185" fmla="*/ 10256848 h 10287000"/>
              <a:gd name="connsiteX186" fmla="*/ 33687 w 8048619"/>
              <a:gd name="connsiteY186" fmla="*/ 10258604 h 10287000"/>
              <a:gd name="connsiteX187" fmla="*/ 32541 w 8048619"/>
              <a:gd name="connsiteY187" fmla="*/ 10234039 h 10287000"/>
              <a:gd name="connsiteX188" fmla="*/ 42532 w 8048619"/>
              <a:gd name="connsiteY188" fmla="*/ 10232286 h 10287000"/>
              <a:gd name="connsiteX189" fmla="*/ 72503 w 8048619"/>
              <a:gd name="connsiteY189" fmla="*/ 10227017 h 10287000"/>
              <a:gd name="connsiteX190" fmla="*/ 92488 w 8048619"/>
              <a:gd name="connsiteY190" fmla="*/ 10223508 h 10287000"/>
              <a:gd name="connsiteX191" fmla="*/ 96623 w 8048619"/>
              <a:gd name="connsiteY191" fmla="*/ 10204201 h 10287000"/>
              <a:gd name="connsiteX192" fmla="*/ 5378800 w 8048619"/>
              <a:gd name="connsiteY192" fmla="*/ 10197521 h 10287000"/>
              <a:gd name="connsiteX193" fmla="*/ 5379634 w 8048619"/>
              <a:gd name="connsiteY193" fmla="*/ 10215389 h 10287000"/>
              <a:gd name="connsiteX194" fmla="*/ 5372368 w 8048619"/>
              <a:gd name="connsiteY194" fmla="*/ 10216667 h 10287000"/>
              <a:gd name="connsiteX195" fmla="*/ 5378800 w 8048619"/>
              <a:gd name="connsiteY195" fmla="*/ 10197521 h 10287000"/>
              <a:gd name="connsiteX196" fmla="*/ 5796321 w 8048619"/>
              <a:gd name="connsiteY196" fmla="*/ 10196210 h 10287000"/>
              <a:gd name="connsiteX197" fmla="*/ 5786672 w 8048619"/>
              <a:gd name="connsiteY197" fmla="*/ 10224927 h 10287000"/>
              <a:gd name="connsiteX198" fmla="*/ 5775771 w 8048619"/>
              <a:gd name="connsiteY198" fmla="*/ 10226842 h 10287000"/>
              <a:gd name="connsiteX199" fmla="*/ 5774520 w 8048619"/>
              <a:gd name="connsiteY199" fmla="*/ 10200043 h 10287000"/>
              <a:gd name="connsiteX200" fmla="*/ 5785422 w 8048619"/>
              <a:gd name="connsiteY200" fmla="*/ 10198125 h 10287000"/>
              <a:gd name="connsiteX201" fmla="*/ 5796321 w 8048619"/>
              <a:gd name="connsiteY201" fmla="*/ 10196210 h 10287000"/>
              <a:gd name="connsiteX202" fmla="*/ 2583324 w 8048619"/>
              <a:gd name="connsiteY202" fmla="*/ 10184362 h 10287000"/>
              <a:gd name="connsiteX203" fmla="*/ 2584576 w 8048619"/>
              <a:gd name="connsiteY203" fmla="*/ 10211164 h 10287000"/>
              <a:gd name="connsiteX204" fmla="*/ 2566408 w 8048619"/>
              <a:gd name="connsiteY204" fmla="*/ 10214357 h 10287000"/>
              <a:gd name="connsiteX205" fmla="*/ 2583324 w 8048619"/>
              <a:gd name="connsiteY205" fmla="*/ 10184362 h 10287000"/>
              <a:gd name="connsiteX206" fmla="*/ 3332273 w 8048619"/>
              <a:gd name="connsiteY206" fmla="*/ 10173717 h 10287000"/>
              <a:gd name="connsiteX207" fmla="*/ 3313344 w 8048619"/>
              <a:gd name="connsiteY207" fmla="*/ 10202130 h 10287000"/>
              <a:gd name="connsiteX208" fmla="*/ 3283212 w 8048619"/>
              <a:gd name="connsiteY208" fmla="*/ 10207427 h 10287000"/>
              <a:gd name="connsiteX209" fmla="*/ 3312182 w 8048619"/>
              <a:gd name="connsiteY209" fmla="*/ 10177246 h 10287000"/>
              <a:gd name="connsiteX210" fmla="*/ 3332273 w 8048619"/>
              <a:gd name="connsiteY210" fmla="*/ 10173717 h 10287000"/>
              <a:gd name="connsiteX211" fmla="*/ 1620869 w 8048619"/>
              <a:gd name="connsiteY211" fmla="*/ 10173358 h 10287000"/>
              <a:gd name="connsiteX212" fmla="*/ 1622029 w 8048619"/>
              <a:gd name="connsiteY212" fmla="*/ 10198242 h 10287000"/>
              <a:gd name="connsiteX213" fmla="*/ 1591899 w 8048619"/>
              <a:gd name="connsiteY213" fmla="*/ 10203536 h 10287000"/>
              <a:gd name="connsiteX214" fmla="*/ 1590737 w 8048619"/>
              <a:gd name="connsiteY214" fmla="*/ 10178651 h 10287000"/>
              <a:gd name="connsiteX215" fmla="*/ 1620869 w 8048619"/>
              <a:gd name="connsiteY215" fmla="*/ 10173358 h 10287000"/>
              <a:gd name="connsiteX216" fmla="*/ 432475 w 8048619"/>
              <a:gd name="connsiteY216" fmla="*/ 10173050 h 10287000"/>
              <a:gd name="connsiteX217" fmla="*/ 447658 w 8048619"/>
              <a:gd name="connsiteY217" fmla="*/ 10181356 h 10287000"/>
              <a:gd name="connsiteX218" fmla="*/ 408945 w 8048619"/>
              <a:gd name="connsiteY218" fmla="*/ 10215183 h 10287000"/>
              <a:gd name="connsiteX219" fmla="*/ 419869 w 8048619"/>
              <a:gd name="connsiteY219" fmla="*/ 10179489 h 10287000"/>
              <a:gd name="connsiteX220" fmla="*/ 432475 w 8048619"/>
              <a:gd name="connsiteY220" fmla="*/ 10173050 h 10287000"/>
              <a:gd name="connsiteX221" fmla="*/ 5216438 w 8048619"/>
              <a:gd name="connsiteY221" fmla="*/ 10172024 h 10287000"/>
              <a:gd name="connsiteX222" fmla="*/ 5239488 w 8048619"/>
              <a:gd name="connsiteY222" fmla="*/ 10194997 h 10287000"/>
              <a:gd name="connsiteX223" fmla="*/ 5217689 w 8048619"/>
              <a:gd name="connsiteY223" fmla="*/ 10198824 h 10287000"/>
              <a:gd name="connsiteX224" fmla="*/ 5216438 w 8048619"/>
              <a:gd name="connsiteY224" fmla="*/ 10172024 h 10287000"/>
              <a:gd name="connsiteX225" fmla="*/ 2523942 w 8048619"/>
              <a:gd name="connsiteY225" fmla="*/ 10167777 h 10287000"/>
              <a:gd name="connsiteX226" fmla="*/ 2525193 w 8048619"/>
              <a:gd name="connsiteY226" fmla="*/ 10194582 h 10287000"/>
              <a:gd name="connsiteX227" fmla="*/ 2454767 w 8048619"/>
              <a:gd name="connsiteY227" fmla="*/ 10206956 h 10287000"/>
              <a:gd name="connsiteX228" fmla="*/ 2523942 w 8048619"/>
              <a:gd name="connsiteY228" fmla="*/ 10167777 h 10287000"/>
              <a:gd name="connsiteX229" fmla="*/ 4203232 w 8048619"/>
              <a:gd name="connsiteY229" fmla="*/ 10164928 h 10287000"/>
              <a:gd name="connsiteX230" fmla="*/ 4205546 w 8048619"/>
              <a:gd name="connsiteY230" fmla="*/ 10174023 h 10287000"/>
              <a:gd name="connsiteX231" fmla="*/ 4195688 w 8048619"/>
              <a:gd name="connsiteY231" fmla="*/ 10198275 h 10287000"/>
              <a:gd name="connsiteX232" fmla="*/ 4194645 w 8048619"/>
              <a:gd name="connsiteY232" fmla="*/ 10175943 h 10287000"/>
              <a:gd name="connsiteX233" fmla="*/ 4183747 w 8048619"/>
              <a:gd name="connsiteY233" fmla="*/ 10177855 h 10287000"/>
              <a:gd name="connsiteX234" fmla="*/ 4198343 w 8048619"/>
              <a:gd name="connsiteY234" fmla="*/ 10166842 h 10287000"/>
              <a:gd name="connsiteX235" fmla="*/ 4203232 w 8048619"/>
              <a:gd name="connsiteY235" fmla="*/ 10164928 h 10287000"/>
              <a:gd name="connsiteX236" fmla="*/ 3688471 w 8048619"/>
              <a:gd name="connsiteY236" fmla="*/ 10161301 h 10287000"/>
              <a:gd name="connsiteX237" fmla="*/ 3666672 w 8048619"/>
              <a:gd name="connsiteY237" fmla="*/ 10165133 h 10287000"/>
              <a:gd name="connsiteX238" fmla="*/ 3677573 w 8048619"/>
              <a:gd name="connsiteY238" fmla="*/ 10163216 h 10287000"/>
              <a:gd name="connsiteX239" fmla="*/ 3688471 w 8048619"/>
              <a:gd name="connsiteY239" fmla="*/ 10161301 h 10287000"/>
              <a:gd name="connsiteX240" fmla="*/ 5457480 w 8048619"/>
              <a:gd name="connsiteY240" fmla="*/ 10156686 h 10287000"/>
              <a:gd name="connsiteX241" fmla="*/ 5458731 w 8048619"/>
              <a:gd name="connsiteY241" fmla="*/ 10183488 h 10287000"/>
              <a:gd name="connsiteX242" fmla="*/ 5451465 w 8048619"/>
              <a:gd name="connsiteY242" fmla="*/ 10184763 h 10287000"/>
              <a:gd name="connsiteX243" fmla="*/ 5450213 w 8048619"/>
              <a:gd name="connsiteY243" fmla="*/ 10157961 h 10287000"/>
              <a:gd name="connsiteX244" fmla="*/ 5457480 w 8048619"/>
              <a:gd name="connsiteY244" fmla="*/ 10156686 h 10287000"/>
              <a:gd name="connsiteX245" fmla="*/ 757733 w 8048619"/>
              <a:gd name="connsiteY245" fmla="*/ 10153895 h 10287000"/>
              <a:gd name="connsiteX246" fmla="*/ 758984 w 8048619"/>
              <a:gd name="connsiteY246" fmla="*/ 10180697 h 10287000"/>
              <a:gd name="connsiteX247" fmla="*/ 739606 w 8048619"/>
              <a:gd name="connsiteY247" fmla="*/ 10184101 h 10287000"/>
              <a:gd name="connsiteX248" fmla="*/ 729918 w 8048619"/>
              <a:gd name="connsiteY248" fmla="*/ 10185807 h 10287000"/>
              <a:gd name="connsiteX249" fmla="*/ 728667 w 8048619"/>
              <a:gd name="connsiteY249" fmla="*/ 10159002 h 10287000"/>
              <a:gd name="connsiteX250" fmla="*/ 738354 w 8048619"/>
              <a:gd name="connsiteY250" fmla="*/ 10157301 h 10287000"/>
              <a:gd name="connsiteX251" fmla="*/ 757733 w 8048619"/>
              <a:gd name="connsiteY251" fmla="*/ 10153895 h 10287000"/>
              <a:gd name="connsiteX252" fmla="*/ 564775 w 8048619"/>
              <a:gd name="connsiteY252" fmla="*/ 10149803 h 10287000"/>
              <a:gd name="connsiteX253" fmla="*/ 574505 w 8048619"/>
              <a:gd name="connsiteY253" fmla="*/ 10152317 h 10287000"/>
              <a:gd name="connsiteX254" fmla="*/ 586972 w 8048619"/>
              <a:gd name="connsiteY254" fmla="*/ 10183900 h 10287000"/>
              <a:gd name="connsiteX255" fmla="*/ 556654 w 8048619"/>
              <a:gd name="connsiteY255" fmla="*/ 10162205 h 10287000"/>
              <a:gd name="connsiteX256" fmla="*/ 564775 w 8048619"/>
              <a:gd name="connsiteY256" fmla="*/ 10149803 h 10287000"/>
              <a:gd name="connsiteX257" fmla="*/ 1845435 w 8048619"/>
              <a:gd name="connsiteY257" fmla="*/ 10149517 h 10287000"/>
              <a:gd name="connsiteX258" fmla="*/ 1853229 w 8048619"/>
              <a:gd name="connsiteY258" fmla="*/ 10159550 h 10287000"/>
              <a:gd name="connsiteX259" fmla="*/ 1824164 w 8048619"/>
              <a:gd name="connsiteY259" fmla="*/ 10164657 h 10287000"/>
              <a:gd name="connsiteX260" fmla="*/ 1838229 w 8048619"/>
              <a:gd name="connsiteY260" fmla="*/ 10152052 h 10287000"/>
              <a:gd name="connsiteX261" fmla="*/ 1845435 w 8048619"/>
              <a:gd name="connsiteY261" fmla="*/ 10149517 h 10287000"/>
              <a:gd name="connsiteX262" fmla="*/ 5925863 w 8048619"/>
              <a:gd name="connsiteY262" fmla="*/ 10146430 h 10287000"/>
              <a:gd name="connsiteX263" fmla="*/ 5905316 w 8048619"/>
              <a:gd name="connsiteY263" fmla="*/ 10177065 h 10287000"/>
              <a:gd name="connsiteX264" fmla="*/ 5894415 w 8048619"/>
              <a:gd name="connsiteY264" fmla="*/ 10178980 h 10287000"/>
              <a:gd name="connsiteX265" fmla="*/ 5893164 w 8048619"/>
              <a:gd name="connsiteY265" fmla="*/ 10152178 h 10287000"/>
              <a:gd name="connsiteX266" fmla="*/ 5904065 w 8048619"/>
              <a:gd name="connsiteY266" fmla="*/ 10150260 h 10287000"/>
              <a:gd name="connsiteX267" fmla="*/ 5914966 w 8048619"/>
              <a:gd name="connsiteY267" fmla="*/ 10148345 h 10287000"/>
              <a:gd name="connsiteX268" fmla="*/ 5925863 w 8048619"/>
              <a:gd name="connsiteY268" fmla="*/ 10146430 h 10287000"/>
              <a:gd name="connsiteX269" fmla="*/ 2410066 w 8048619"/>
              <a:gd name="connsiteY269" fmla="*/ 10142751 h 10287000"/>
              <a:gd name="connsiteX270" fmla="*/ 2421171 w 8048619"/>
              <a:gd name="connsiteY270" fmla="*/ 10163319 h 10287000"/>
              <a:gd name="connsiteX271" fmla="*/ 2411109 w 8048619"/>
              <a:gd name="connsiteY271" fmla="*/ 10165086 h 10287000"/>
              <a:gd name="connsiteX272" fmla="*/ 2321602 w 8048619"/>
              <a:gd name="connsiteY272" fmla="*/ 10203332 h 10287000"/>
              <a:gd name="connsiteX273" fmla="*/ 2291420 w 8048619"/>
              <a:gd name="connsiteY273" fmla="*/ 10208634 h 10287000"/>
              <a:gd name="connsiteX274" fmla="*/ 2290375 w 8048619"/>
              <a:gd name="connsiteY274" fmla="*/ 10186299 h 10287000"/>
              <a:gd name="connsiteX275" fmla="*/ 2320558 w 8048619"/>
              <a:gd name="connsiteY275" fmla="*/ 10180997 h 10287000"/>
              <a:gd name="connsiteX276" fmla="*/ 2410066 w 8048619"/>
              <a:gd name="connsiteY276" fmla="*/ 10142751 h 10287000"/>
              <a:gd name="connsiteX277" fmla="*/ 4973311 w 8048619"/>
              <a:gd name="connsiteY277" fmla="*/ 10142681 h 10287000"/>
              <a:gd name="connsiteX278" fmla="*/ 4974422 w 8048619"/>
              <a:gd name="connsiteY278" fmla="*/ 10166505 h 10287000"/>
              <a:gd name="connsiteX279" fmla="*/ 4874322 w 8048619"/>
              <a:gd name="connsiteY279" fmla="*/ 10208111 h 10287000"/>
              <a:gd name="connsiteX280" fmla="*/ 4834952 w 8048619"/>
              <a:gd name="connsiteY280" fmla="*/ 10239046 h 10287000"/>
              <a:gd name="connsiteX281" fmla="*/ 4833840 w 8048619"/>
              <a:gd name="connsiteY281" fmla="*/ 10215225 h 10287000"/>
              <a:gd name="connsiteX282" fmla="*/ 4873211 w 8048619"/>
              <a:gd name="connsiteY282" fmla="*/ 10184290 h 10287000"/>
              <a:gd name="connsiteX283" fmla="*/ 4973311 w 8048619"/>
              <a:gd name="connsiteY283" fmla="*/ 10142681 h 10287000"/>
              <a:gd name="connsiteX284" fmla="*/ 5954932 w 8048619"/>
              <a:gd name="connsiteY284" fmla="*/ 10141329 h 10287000"/>
              <a:gd name="connsiteX285" fmla="*/ 5956183 w 8048619"/>
              <a:gd name="connsiteY285" fmla="*/ 10168131 h 10287000"/>
              <a:gd name="connsiteX286" fmla="*/ 5945282 w 8048619"/>
              <a:gd name="connsiteY286" fmla="*/ 10170048 h 10287000"/>
              <a:gd name="connsiteX287" fmla="*/ 5954932 w 8048619"/>
              <a:gd name="connsiteY287" fmla="*/ 10141329 h 10287000"/>
              <a:gd name="connsiteX288" fmla="*/ 4435554 w 8048619"/>
              <a:gd name="connsiteY288" fmla="*/ 10138106 h 10287000"/>
              <a:gd name="connsiteX289" fmla="*/ 4446590 w 8048619"/>
              <a:gd name="connsiteY289" fmla="*/ 10158687 h 10287000"/>
              <a:gd name="connsiteX290" fmla="*/ 4436597 w 8048619"/>
              <a:gd name="connsiteY290" fmla="*/ 10160444 h 10287000"/>
              <a:gd name="connsiteX291" fmla="*/ 4397675 w 8048619"/>
              <a:gd name="connsiteY291" fmla="*/ 10189801 h 10287000"/>
              <a:gd name="connsiteX292" fmla="*/ 4377694 w 8048619"/>
              <a:gd name="connsiteY292" fmla="*/ 10193310 h 10287000"/>
              <a:gd name="connsiteX293" fmla="*/ 4367702 w 8048619"/>
              <a:gd name="connsiteY293" fmla="*/ 10195066 h 10287000"/>
              <a:gd name="connsiteX294" fmla="*/ 4376651 w 8048619"/>
              <a:gd name="connsiteY294" fmla="*/ 10170975 h 10287000"/>
              <a:gd name="connsiteX295" fmla="*/ 4435554 w 8048619"/>
              <a:gd name="connsiteY295" fmla="*/ 10138106 h 10287000"/>
              <a:gd name="connsiteX296" fmla="*/ 5546397 w 8048619"/>
              <a:gd name="connsiteY296" fmla="*/ 10133466 h 10287000"/>
              <a:gd name="connsiteX297" fmla="*/ 5548311 w 8048619"/>
              <a:gd name="connsiteY297" fmla="*/ 10140730 h 10287000"/>
              <a:gd name="connsiteX298" fmla="*/ 5530144 w 8048619"/>
              <a:gd name="connsiteY298" fmla="*/ 10143920 h 10287000"/>
              <a:gd name="connsiteX299" fmla="*/ 5546397 w 8048619"/>
              <a:gd name="connsiteY299" fmla="*/ 10133466 h 10287000"/>
              <a:gd name="connsiteX300" fmla="*/ 1881046 w 8048619"/>
              <a:gd name="connsiteY300" fmla="*/ 10127638 h 10287000"/>
              <a:gd name="connsiteX301" fmla="*/ 1873213 w 8048619"/>
              <a:gd name="connsiteY301" fmla="*/ 10156038 h 10287000"/>
              <a:gd name="connsiteX302" fmla="*/ 1862878 w 8048619"/>
              <a:gd name="connsiteY302" fmla="*/ 10130831 h 10287000"/>
              <a:gd name="connsiteX303" fmla="*/ 1871962 w 8048619"/>
              <a:gd name="connsiteY303" fmla="*/ 10129236 h 10287000"/>
              <a:gd name="connsiteX304" fmla="*/ 1881046 w 8048619"/>
              <a:gd name="connsiteY304" fmla="*/ 10127638 h 10287000"/>
              <a:gd name="connsiteX305" fmla="*/ 2034887 w 8048619"/>
              <a:gd name="connsiteY305" fmla="*/ 10127619 h 10287000"/>
              <a:gd name="connsiteX306" fmla="*/ 2036140 w 8048619"/>
              <a:gd name="connsiteY306" fmla="*/ 10154424 h 10287000"/>
              <a:gd name="connsiteX307" fmla="*/ 1996174 w 8048619"/>
              <a:gd name="connsiteY307" fmla="*/ 10161446 h 10287000"/>
              <a:gd name="connsiteX308" fmla="*/ 1994921 w 8048619"/>
              <a:gd name="connsiteY308" fmla="*/ 10134641 h 10287000"/>
              <a:gd name="connsiteX309" fmla="*/ 2034887 w 8048619"/>
              <a:gd name="connsiteY309" fmla="*/ 10127619 h 10287000"/>
              <a:gd name="connsiteX310" fmla="*/ 863820 w 8048619"/>
              <a:gd name="connsiteY310" fmla="*/ 10126756 h 10287000"/>
              <a:gd name="connsiteX311" fmla="*/ 879223 w 8048619"/>
              <a:gd name="connsiteY311" fmla="*/ 10130747 h 10287000"/>
              <a:gd name="connsiteX312" fmla="*/ 880391 w 8048619"/>
              <a:gd name="connsiteY312" fmla="*/ 10155765 h 10287000"/>
              <a:gd name="connsiteX313" fmla="*/ 870329 w 8048619"/>
              <a:gd name="connsiteY313" fmla="*/ 10157530 h 10287000"/>
              <a:gd name="connsiteX314" fmla="*/ 821191 w 8048619"/>
              <a:gd name="connsiteY314" fmla="*/ 10191384 h 10287000"/>
              <a:gd name="connsiteX315" fmla="*/ 792175 w 8048619"/>
              <a:gd name="connsiteY315" fmla="*/ 10221702 h 10287000"/>
              <a:gd name="connsiteX316" fmla="*/ 769718 w 8048619"/>
              <a:gd name="connsiteY316" fmla="*/ 10175208 h 10287000"/>
              <a:gd name="connsiteX317" fmla="*/ 809963 w 8048619"/>
              <a:gd name="connsiteY317" fmla="*/ 10168139 h 10287000"/>
              <a:gd name="connsiteX318" fmla="*/ 820023 w 8048619"/>
              <a:gd name="connsiteY318" fmla="*/ 10166369 h 10287000"/>
              <a:gd name="connsiteX319" fmla="*/ 863820 w 8048619"/>
              <a:gd name="connsiteY319" fmla="*/ 10126756 h 10287000"/>
              <a:gd name="connsiteX320" fmla="*/ 4514208 w 8048619"/>
              <a:gd name="connsiteY320" fmla="*/ 10121284 h 10287000"/>
              <a:gd name="connsiteX321" fmla="*/ 4495257 w 8048619"/>
              <a:gd name="connsiteY321" fmla="*/ 10150135 h 10287000"/>
              <a:gd name="connsiteX322" fmla="*/ 4485189 w 8048619"/>
              <a:gd name="connsiteY322" fmla="*/ 10151905 h 10287000"/>
              <a:gd name="connsiteX323" fmla="*/ 4494075 w 8048619"/>
              <a:gd name="connsiteY323" fmla="*/ 10124822 h 10287000"/>
              <a:gd name="connsiteX324" fmla="*/ 4514208 w 8048619"/>
              <a:gd name="connsiteY324" fmla="*/ 10121284 h 10287000"/>
              <a:gd name="connsiteX325" fmla="*/ 5910304 w 8048619"/>
              <a:gd name="connsiteY325" fmla="*/ 10117158 h 10287000"/>
              <a:gd name="connsiteX326" fmla="*/ 5913923 w 8048619"/>
              <a:gd name="connsiteY326" fmla="*/ 10126021 h 10287000"/>
              <a:gd name="connsiteX327" fmla="*/ 5884857 w 8048619"/>
              <a:gd name="connsiteY327" fmla="*/ 10131128 h 10287000"/>
              <a:gd name="connsiteX328" fmla="*/ 5902633 w 8048619"/>
              <a:gd name="connsiteY328" fmla="*/ 10119561 h 10287000"/>
              <a:gd name="connsiteX329" fmla="*/ 5910304 w 8048619"/>
              <a:gd name="connsiteY329" fmla="*/ 10117158 h 10287000"/>
              <a:gd name="connsiteX330" fmla="*/ 1797927 w 8048619"/>
              <a:gd name="connsiteY330" fmla="*/ 10110224 h 10287000"/>
              <a:gd name="connsiteX331" fmla="*/ 1800071 w 8048619"/>
              <a:gd name="connsiteY331" fmla="*/ 10119353 h 10287000"/>
              <a:gd name="connsiteX332" fmla="*/ 1789170 w 8048619"/>
              <a:gd name="connsiteY332" fmla="*/ 10121265 h 10287000"/>
              <a:gd name="connsiteX333" fmla="*/ 1794227 w 8048619"/>
              <a:gd name="connsiteY333" fmla="*/ 10111927 h 10287000"/>
              <a:gd name="connsiteX334" fmla="*/ 1797927 w 8048619"/>
              <a:gd name="connsiteY334" fmla="*/ 10110224 h 10287000"/>
              <a:gd name="connsiteX335" fmla="*/ 6004542 w 8048619"/>
              <a:gd name="connsiteY335" fmla="*/ 10105593 h 10287000"/>
              <a:gd name="connsiteX336" fmla="*/ 6005794 w 8048619"/>
              <a:gd name="connsiteY336" fmla="*/ 10132397 h 10287000"/>
              <a:gd name="connsiteX337" fmla="*/ 5994894 w 8048619"/>
              <a:gd name="connsiteY337" fmla="*/ 10134312 h 10287000"/>
              <a:gd name="connsiteX338" fmla="*/ 6004542 w 8048619"/>
              <a:gd name="connsiteY338" fmla="*/ 10105593 h 10287000"/>
              <a:gd name="connsiteX339" fmla="*/ 2883626 w 8048619"/>
              <a:gd name="connsiteY339" fmla="*/ 10104574 h 10287000"/>
              <a:gd name="connsiteX340" fmla="*/ 2884788 w 8048619"/>
              <a:gd name="connsiteY340" fmla="*/ 10129458 h 10287000"/>
              <a:gd name="connsiteX341" fmla="*/ 2874745 w 8048619"/>
              <a:gd name="connsiteY341" fmla="*/ 10131223 h 10287000"/>
              <a:gd name="connsiteX342" fmla="*/ 2854662 w 8048619"/>
              <a:gd name="connsiteY342" fmla="*/ 10134752 h 10287000"/>
              <a:gd name="connsiteX343" fmla="*/ 2717549 w 8048619"/>
              <a:gd name="connsiteY343" fmla="*/ 10234123 h 10287000"/>
              <a:gd name="connsiteX344" fmla="*/ 2707507 w 8048619"/>
              <a:gd name="connsiteY344" fmla="*/ 10235887 h 10287000"/>
              <a:gd name="connsiteX345" fmla="*/ 2698625 w 8048619"/>
              <a:gd name="connsiteY345" fmla="*/ 10262534 h 10287000"/>
              <a:gd name="connsiteX346" fmla="*/ 2607079 w 8048619"/>
              <a:gd name="connsiteY346" fmla="*/ 10253533 h 10287000"/>
              <a:gd name="connsiteX347" fmla="*/ 2554394 w 8048619"/>
              <a:gd name="connsiteY347" fmla="*/ 10283958 h 10287000"/>
              <a:gd name="connsiteX348" fmla="*/ 2547047 w 8048619"/>
              <a:gd name="connsiteY348" fmla="*/ 10287000 h 10287000"/>
              <a:gd name="connsiteX349" fmla="*/ 2511122 w 8048619"/>
              <a:gd name="connsiteY349" fmla="*/ 10287000 h 10287000"/>
              <a:gd name="connsiteX350" fmla="*/ 2516426 w 8048619"/>
              <a:gd name="connsiteY350" fmla="*/ 10283967 h 10287000"/>
              <a:gd name="connsiteX351" fmla="*/ 2536783 w 8048619"/>
              <a:gd name="connsiteY351" fmla="*/ 10265885 h 10287000"/>
              <a:gd name="connsiteX352" fmla="*/ 2605916 w 8048619"/>
              <a:gd name="connsiteY352" fmla="*/ 10228643 h 10287000"/>
              <a:gd name="connsiteX353" fmla="*/ 2696300 w 8048619"/>
              <a:gd name="connsiteY353" fmla="*/ 10212759 h 10287000"/>
              <a:gd name="connsiteX354" fmla="*/ 2706344 w 8048619"/>
              <a:gd name="connsiteY354" fmla="*/ 10210995 h 10287000"/>
              <a:gd name="connsiteX355" fmla="*/ 2824531 w 8048619"/>
              <a:gd name="connsiteY355" fmla="*/ 10140046 h 10287000"/>
              <a:gd name="connsiteX356" fmla="*/ 2843456 w 8048619"/>
              <a:gd name="connsiteY356" fmla="*/ 10111632 h 10287000"/>
              <a:gd name="connsiteX357" fmla="*/ 2853499 w 8048619"/>
              <a:gd name="connsiteY357" fmla="*/ 10109868 h 10287000"/>
              <a:gd name="connsiteX358" fmla="*/ 2873583 w 8048619"/>
              <a:gd name="connsiteY358" fmla="*/ 10106339 h 10287000"/>
              <a:gd name="connsiteX359" fmla="*/ 2883626 w 8048619"/>
              <a:gd name="connsiteY359" fmla="*/ 10104574 h 10287000"/>
              <a:gd name="connsiteX360" fmla="*/ 440378 w 8048619"/>
              <a:gd name="connsiteY360" fmla="*/ 10102657 h 10287000"/>
              <a:gd name="connsiteX361" fmla="*/ 444182 w 8048619"/>
              <a:gd name="connsiteY361" fmla="*/ 10106915 h 10287000"/>
              <a:gd name="connsiteX362" fmla="*/ 437895 w 8048619"/>
              <a:gd name="connsiteY362" fmla="*/ 10104644 h 10287000"/>
              <a:gd name="connsiteX363" fmla="*/ 440378 w 8048619"/>
              <a:gd name="connsiteY363" fmla="*/ 10102657 h 10287000"/>
              <a:gd name="connsiteX364" fmla="*/ 6022710 w 8048619"/>
              <a:gd name="connsiteY364" fmla="*/ 10102400 h 10287000"/>
              <a:gd name="connsiteX365" fmla="*/ 6015443 w 8048619"/>
              <a:gd name="connsiteY365" fmla="*/ 10103678 h 10287000"/>
              <a:gd name="connsiteX366" fmla="*/ 6022710 w 8048619"/>
              <a:gd name="connsiteY366" fmla="*/ 10102400 h 10287000"/>
              <a:gd name="connsiteX367" fmla="*/ 2141794 w 8048619"/>
              <a:gd name="connsiteY367" fmla="*/ 10097441 h 10287000"/>
              <a:gd name="connsiteX368" fmla="*/ 2143884 w 8048619"/>
              <a:gd name="connsiteY368" fmla="*/ 10108470 h 10287000"/>
              <a:gd name="connsiteX369" fmla="*/ 2125716 w 8048619"/>
              <a:gd name="connsiteY369" fmla="*/ 10111663 h 10287000"/>
              <a:gd name="connsiteX370" fmla="*/ 2137737 w 8048619"/>
              <a:gd name="connsiteY370" fmla="*/ 10099420 h 10287000"/>
              <a:gd name="connsiteX371" fmla="*/ 2141794 w 8048619"/>
              <a:gd name="connsiteY371" fmla="*/ 10097441 h 10287000"/>
              <a:gd name="connsiteX372" fmla="*/ 5801820 w 8048619"/>
              <a:gd name="connsiteY372" fmla="*/ 10094368 h 10287000"/>
              <a:gd name="connsiteX373" fmla="*/ 5772470 w 8048619"/>
              <a:gd name="connsiteY373" fmla="*/ 10124744 h 10287000"/>
              <a:gd name="connsiteX374" fmla="*/ 5762298 w 8048619"/>
              <a:gd name="connsiteY374" fmla="*/ 10126533 h 10287000"/>
              <a:gd name="connsiteX375" fmla="*/ 5764633 w 8048619"/>
              <a:gd name="connsiteY375" fmla="*/ 10176561 h 10287000"/>
              <a:gd name="connsiteX376" fmla="*/ 5723942 w 8048619"/>
              <a:gd name="connsiteY376" fmla="*/ 10183711 h 10287000"/>
              <a:gd name="connsiteX377" fmla="*/ 5722774 w 8048619"/>
              <a:gd name="connsiteY377" fmla="*/ 10158696 h 10287000"/>
              <a:gd name="connsiteX378" fmla="*/ 5712602 w 8048619"/>
              <a:gd name="connsiteY378" fmla="*/ 10160483 h 10287000"/>
              <a:gd name="connsiteX379" fmla="*/ 5702428 w 8048619"/>
              <a:gd name="connsiteY379" fmla="*/ 10162269 h 10287000"/>
              <a:gd name="connsiteX380" fmla="*/ 5713770 w 8048619"/>
              <a:gd name="connsiteY380" fmla="*/ 10185495 h 10287000"/>
              <a:gd name="connsiteX381" fmla="*/ 5723942 w 8048619"/>
              <a:gd name="connsiteY381" fmla="*/ 10183711 h 10287000"/>
              <a:gd name="connsiteX382" fmla="*/ 5725110 w 8048619"/>
              <a:gd name="connsiteY382" fmla="*/ 10208721 h 10287000"/>
              <a:gd name="connsiteX383" fmla="*/ 5714936 w 8048619"/>
              <a:gd name="connsiteY383" fmla="*/ 10210513 h 10287000"/>
              <a:gd name="connsiteX384" fmla="*/ 5704764 w 8048619"/>
              <a:gd name="connsiteY384" fmla="*/ 10212297 h 10287000"/>
              <a:gd name="connsiteX385" fmla="*/ 5692256 w 8048619"/>
              <a:gd name="connsiteY385" fmla="*/ 10164059 h 10287000"/>
              <a:gd name="connsiteX386" fmla="*/ 5691088 w 8048619"/>
              <a:gd name="connsiteY386" fmla="*/ 10139044 h 10287000"/>
              <a:gd name="connsiteX387" fmla="*/ 5701260 w 8048619"/>
              <a:gd name="connsiteY387" fmla="*/ 10137257 h 10287000"/>
              <a:gd name="connsiteX388" fmla="*/ 5711434 w 8048619"/>
              <a:gd name="connsiteY388" fmla="*/ 10135470 h 10287000"/>
              <a:gd name="connsiteX389" fmla="*/ 5721606 w 8048619"/>
              <a:gd name="connsiteY389" fmla="*/ 10133683 h 10287000"/>
              <a:gd name="connsiteX390" fmla="*/ 5771303 w 8048619"/>
              <a:gd name="connsiteY390" fmla="*/ 10099731 h 10287000"/>
              <a:gd name="connsiteX391" fmla="*/ 5801820 w 8048619"/>
              <a:gd name="connsiteY391" fmla="*/ 10094368 h 10287000"/>
              <a:gd name="connsiteX392" fmla="*/ 5395594 w 8048619"/>
              <a:gd name="connsiteY392" fmla="*/ 10086489 h 10287000"/>
              <a:gd name="connsiteX393" fmla="*/ 5396845 w 8048619"/>
              <a:gd name="connsiteY393" fmla="*/ 10113294 h 10287000"/>
              <a:gd name="connsiteX394" fmla="*/ 5388105 w 8048619"/>
              <a:gd name="connsiteY394" fmla="*/ 10141852 h 10287000"/>
              <a:gd name="connsiteX395" fmla="*/ 5369374 w 8048619"/>
              <a:gd name="connsiteY395" fmla="*/ 10172164 h 10287000"/>
              <a:gd name="connsiteX396" fmla="*/ 5358130 w 8048619"/>
              <a:gd name="connsiteY396" fmla="*/ 10147121 h 10287000"/>
              <a:gd name="connsiteX397" fmla="*/ 5368123 w 8048619"/>
              <a:gd name="connsiteY397" fmla="*/ 10145364 h 10287000"/>
              <a:gd name="connsiteX398" fmla="*/ 5376861 w 8048619"/>
              <a:gd name="connsiteY398" fmla="*/ 10116806 h 10287000"/>
              <a:gd name="connsiteX399" fmla="*/ 5375610 w 8048619"/>
              <a:gd name="connsiteY399" fmla="*/ 10090001 h 10287000"/>
              <a:gd name="connsiteX400" fmla="*/ 5385601 w 8048619"/>
              <a:gd name="connsiteY400" fmla="*/ 10088245 h 10287000"/>
              <a:gd name="connsiteX401" fmla="*/ 5395594 w 8048619"/>
              <a:gd name="connsiteY401" fmla="*/ 10086489 h 10287000"/>
              <a:gd name="connsiteX402" fmla="*/ 5464626 w 8048619"/>
              <a:gd name="connsiteY402" fmla="*/ 10074365 h 10287000"/>
              <a:gd name="connsiteX403" fmla="*/ 5455886 w 8048619"/>
              <a:gd name="connsiteY403" fmla="*/ 10102926 h 10287000"/>
              <a:gd name="connsiteX404" fmla="*/ 5445894 w 8048619"/>
              <a:gd name="connsiteY404" fmla="*/ 10104680 h 10287000"/>
              <a:gd name="connsiteX405" fmla="*/ 5425910 w 8048619"/>
              <a:gd name="connsiteY405" fmla="*/ 10108192 h 10287000"/>
              <a:gd name="connsiteX406" fmla="*/ 5424660 w 8048619"/>
              <a:gd name="connsiteY406" fmla="*/ 10081387 h 10287000"/>
              <a:gd name="connsiteX407" fmla="*/ 5444644 w 8048619"/>
              <a:gd name="connsiteY407" fmla="*/ 10077878 h 10287000"/>
              <a:gd name="connsiteX408" fmla="*/ 5454633 w 8048619"/>
              <a:gd name="connsiteY408" fmla="*/ 10076121 h 10287000"/>
              <a:gd name="connsiteX409" fmla="*/ 5464626 w 8048619"/>
              <a:gd name="connsiteY409" fmla="*/ 10074365 h 10287000"/>
              <a:gd name="connsiteX410" fmla="*/ 1497428 w 8048619"/>
              <a:gd name="connsiteY410" fmla="*/ 10072615 h 10287000"/>
              <a:gd name="connsiteX411" fmla="*/ 1535147 w 8048619"/>
              <a:gd name="connsiteY411" fmla="*/ 10093848 h 10287000"/>
              <a:gd name="connsiteX412" fmla="*/ 1516195 w 8048619"/>
              <a:gd name="connsiteY412" fmla="*/ 10121949 h 10287000"/>
              <a:gd name="connsiteX413" fmla="*/ 1527391 w 8048619"/>
              <a:gd name="connsiteY413" fmla="*/ 10144746 h 10287000"/>
              <a:gd name="connsiteX414" fmla="*/ 1517342 w 8048619"/>
              <a:gd name="connsiteY414" fmla="*/ 10146514 h 10287000"/>
              <a:gd name="connsiteX415" fmla="*/ 1507293 w 8048619"/>
              <a:gd name="connsiteY415" fmla="*/ 10148278 h 10287000"/>
              <a:gd name="connsiteX416" fmla="*/ 1487194 w 8048619"/>
              <a:gd name="connsiteY416" fmla="*/ 10151807 h 10287000"/>
              <a:gd name="connsiteX417" fmla="*/ 1488342 w 8048619"/>
              <a:gd name="connsiteY417" fmla="*/ 10176380 h 10287000"/>
              <a:gd name="connsiteX418" fmla="*/ 1467096 w 8048619"/>
              <a:gd name="connsiteY418" fmla="*/ 10155339 h 10287000"/>
              <a:gd name="connsiteX419" fmla="*/ 1356556 w 8048619"/>
              <a:gd name="connsiteY419" fmla="*/ 10174763 h 10287000"/>
              <a:gd name="connsiteX420" fmla="*/ 1338751 w 8048619"/>
              <a:gd name="connsiteY420" fmla="*/ 10227435 h 10287000"/>
              <a:gd name="connsiteX421" fmla="*/ 1336832 w 8048619"/>
              <a:gd name="connsiteY421" fmla="*/ 10213451 h 10287000"/>
              <a:gd name="connsiteX422" fmla="*/ 1342289 w 8048619"/>
              <a:gd name="connsiteY422" fmla="*/ 10205736 h 10287000"/>
              <a:gd name="connsiteX423" fmla="*/ 1343838 w 8048619"/>
              <a:gd name="connsiteY423" fmla="*/ 10204397 h 10287000"/>
              <a:gd name="connsiteX424" fmla="*/ 1348927 w 8048619"/>
              <a:gd name="connsiteY424" fmla="*/ 10201263 h 10287000"/>
              <a:gd name="connsiteX425" fmla="*/ 1347653 w 8048619"/>
              <a:gd name="connsiteY425" fmla="*/ 10201098 h 10287000"/>
              <a:gd name="connsiteX426" fmla="*/ 1343838 w 8048619"/>
              <a:gd name="connsiteY426" fmla="*/ 10204397 h 10287000"/>
              <a:gd name="connsiteX427" fmla="*/ 1342772 w 8048619"/>
              <a:gd name="connsiteY427" fmla="*/ 10205053 h 10287000"/>
              <a:gd name="connsiteX428" fmla="*/ 1342289 w 8048619"/>
              <a:gd name="connsiteY428" fmla="*/ 10205736 h 10287000"/>
              <a:gd name="connsiteX429" fmla="*/ 1333045 w 8048619"/>
              <a:gd name="connsiteY429" fmla="*/ 10213728 h 10287000"/>
              <a:gd name="connsiteX430" fmla="*/ 1286211 w 8048619"/>
              <a:gd name="connsiteY430" fmla="*/ 10187126 h 10287000"/>
              <a:gd name="connsiteX431" fmla="*/ 1276160 w 8048619"/>
              <a:gd name="connsiteY431" fmla="*/ 10188893 h 10287000"/>
              <a:gd name="connsiteX432" fmla="*/ 1196913 w 8048619"/>
              <a:gd name="connsiteY432" fmla="*/ 10227591 h 10287000"/>
              <a:gd name="connsiteX433" fmla="*/ 1176817 w 8048619"/>
              <a:gd name="connsiteY433" fmla="*/ 10231117 h 10287000"/>
              <a:gd name="connsiteX434" fmla="*/ 1119641 w 8048619"/>
              <a:gd name="connsiteY434" fmla="*/ 10281416 h 10287000"/>
              <a:gd name="connsiteX435" fmla="*/ 1103443 w 8048619"/>
              <a:gd name="connsiteY435" fmla="*/ 10287000 h 10287000"/>
              <a:gd name="connsiteX436" fmla="*/ 1076930 w 8048619"/>
              <a:gd name="connsiteY436" fmla="*/ 10287000 h 10287000"/>
              <a:gd name="connsiteX437" fmla="*/ 1067421 w 8048619"/>
              <a:gd name="connsiteY437" fmla="*/ 10275111 h 10287000"/>
              <a:gd name="connsiteX438" fmla="*/ 1175670 w 8048619"/>
              <a:gd name="connsiteY438" fmla="*/ 10206550 h 10287000"/>
              <a:gd name="connsiteX439" fmla="*/ 1185716 w 8048619"/>
              <a:gd name="connsiteY439" fmla="*/ 10204783 h 10287000"/>
              <a:gd name="connsiteX440" fmla="*/ 1275014 w 8048619"/>
              <a:gd name="connsiteY440" fmla="*/ 10164329 h 10287000"/>
              <a:gd name="connsiteX441" fmla="*/ 1285063 w 8048619"/>
              <a:gd name="connsiteY441" fmla="*/ 10162564 h 10287000"/>
              <a:gd name="connsiteX442" fmla="*/ 1454752 w 8048619"/>
              <a:gd name="connsiteY442" fmla="*/ 10107975 h 10287000"/>
              <a:gd name="connsiteX443" fmla="*/ 1497428 w 8048619"/>
              <a:gd name="connsiteY443" fmla="*/ 10072615 h 10287000"/>
              <a:gd name="connsiteX444" fmla="*/ 5831170 w 8048619"/>
              <a:gd name="connsiteY444" fmla="*/ 10063992 h 10287000"/>
              <a:gd name="connsiteX445" fmla="*/ 5842512 w 8048619"/>
              <a:gd name="connsiteY445" fmla="*/ 10087218 h 10287000"/>
              <a:gd name="connsiteX446" fmla="*/ 5801820 w 8048619"/>
              <a:gd name="connsiteY446" fmla="*/ 10094368 h 10287000"/>
              <a:gd name="connsiteX447" fmla="*/ 5831170 w 8048619"/>
              <a:gd name="connsiteY447" fmla="*/ 10063992 h 10287000"/>
              <a:gd name="connsiteX448" fmla="*/ 582949 w 8048619"/>
              <a:gd name="connsiteY448" fmla="*/ 10058515 h 10287000"/>
              <a:gd name="connsiteX449" fmla="*/ 584199 w 8048619"/>
              <a:gd name="connsiteY449" fmla="*/ 10085314 h 10287000"/>
              <a:gd name="connsiteX450" fmla="*/ 573865 w 8048619"/>
              <a:gd name="connsiteY450" fmla="*/ 10060110 h 10287000"/>
              <a:gd name="connsiteX451" fmla="*/ 582949 w 8048619"/>
              <a:gd name="connsiteY451" fmla="*/ 10058515 h 10287000"/>
              <a:gd name="connsiteX452" fmla="*/ 1148865 w 8048619"/>
              <a:gd name="connsiteY452" fmla="*/ 10058150 h 10287000"/>
              <a:gd name="connsiteX453" fmla="*/ 1150039 w 8048619"/>
              <a:gd name="connsiteY453" fmla="*/ 10083324 h 10287000"/>
              <a:gd name="connsiteX454" fmla="*/ 1112212 w 8048619"/>
              <a:gd name="connsiteY454" fmla="*/ 10140733 h 10287000"/>
              <a:gd name="connsiteX455" fmla="*/ 1132300 w 8048619"/>
              <a:gd name="connsiteY455" fmla="*/ 10137204 h 10287000"/>
              <a:gd name="connsiteX456" fmla="*/ 1142345 w 8048619"/>
              <a:gd name="connsiteY456" fmla="*/ 10135439 h 10287000"/>
              <a:gd name="connsiteX457" fmla="*/ 1153566 w 8048619"/>
              <a:gd name="connsiteY457" fmla="*/ 10158849 h 10287000"/>
              <a:gd name="connsiteX458" fmla="*/ 1143522 w 8048619"/>
              <a:gd name="connsiteY458" fmla="*/ 10160616 h 10287000"/>
              <a:gd name="connsiteX459" fmla="*/ 1133476 w 8048619"/>
              <a:gd name="connsiteY459" fmla="*/ 10162381 h 10287000"/>
              <a:gd name="connsiteX460" fmla="*/ 1094473 w 8048619"/>
              <a:gd name="connsiteY460" fmla="*/ 10194616 h 10287000"/>
              <a:gd name="connsiteX461" fmla="*/ 1084428 w 8048619"/>
              <a:gd name="connsiteY461" fmla="*/ 10196383 h 10287000"/>
              <a:gd name="connsiteX462" fmla="*/ 1004069 w 8048619"/>
              <a:gd name="connsiteY462" fmla="*/ 10210502 h 10287000"/>
              <a:gd name="connsiteX463" fmla="*/ 966566 w 8048619"/>
              <a:gd name="connsiteY463" fmla="*/ 10264686 h 10287000"/>
              <a:gd name="connsiteX464" fmla="*/ 939951 w 8048619"/>
              <a:gd name="connsiteY464" fmla="*/ 10287000 h 10287000"/>
              <a:gd name="connsiteX465" fmla="*/ 856192 w 8048619"/>
              <a:gd name="connsiteY465" fmla="*/ 10287000 h 10287000"/>
              <a:gd name="connsiteX466" fmla="*/ 914597 w 8048619"/>
              <a:gd name="connsiteY466" fmla="*/ 10242882 h 10287000"/>
              <a:gd name="connsiteX467" fmla="*/ 1100992 w 8048619"/>
              <a:gd name="connsiteY467" fmla="*/ 10117327 h 10287000"/>
              <a:gd name="connsiteX468" fmla="*/ 1138818 w 8048619"/>
              <a:gd name="connsiteY468" fmla="*/ 10059915 h 10287000"/>
              <a:gd name="connsiteX469" fmla="*/ 1148865 w 8048619"/>
              <a:gd name="connsiteY469" fmla="*/ 10058150 h 10287000"/>
              <a:gd name="connsiteX470" fmla="*/ 24301 w 8048619"/>
              <a:gd name="connsiteY470" fmla="*/ 10057608 h 10287000"/>
              <a:gd name="connsiteX471" fmla="*/ 25552 w 8048619"/>
              <a:gd name="connsiteY471" fmla="*/ 10084410 h 10287000"/>
              <a:gd name="connsiteX472" fmla="*/ 18288 w 8048619"/>
              <a:gd name="connsiteY472" fmla="*/ 10085685 h 10287000"/>
              <a:gd name="connsiteX473" fmla="*/ 17036 w 8048619"/>
              <a:gd name="connsiteY473" fmla="*/ 10058885 h 10287000"/>
              <a:gd name="connsiteX474" fmla="*/ 24301 w 8048619"/>
              <a:gd name="connsiteY474" fmla="*/ 10057608 h 10287000"/>
              <a:gd name="connsiteX475" fmla="*/ 5536455 w 8048619"/>
              <a:gd name="connsiteY475" fmla="*/ 10043725 h 10287000"/>
              <a:gd name="connsiteX476" fmla="*/ 5537288 w 8048619"/>
              <a:gd name="connsiteY476" fmla="*/ 10061593 h 10287000"/>
              <a:gd name="connsiteX477" fmla="*/ 5526388 w 8048619"/>
              <a:gd name="connsiteY477" fmla="*/ 10063508 h 10287000"/>
              <a:gd name="connsiteX478" fmla="*/ 5525554 w 8048619"/>
              <a:gd name="connsiteY478" fmla="*/ 10045640 h 10287000"/>
              <a:gd name="connsiteX479" fmla="*/ 5536455 w 8048619"/>
              <a:gd name="connsiteY479" fmla="*/ 10043725 h 10287000"/>
              <a:gd name="connsiteX480" fmla="*/ 2151448 w 8048619"/>
              <a:gd name="connsiteY480" fmla="*/ 10035089 h 10287000"/>
              <a:gd name="connsiteX481" fmla="*/ 2142404 w 8048619"/>
              <a:gd name="connsiteY481" fmla="*/ 10063700 h 10287000"/>
              <a:gd name="connsiteX482" fmla="*/ 2121816 w 8048619"/>
              <a:gd name="connsiteY482" fmla="*/ 10067318 h 10287000"/>
              <a:gd name="connsiteX483" fmla="*/ 2101228 w 8048619"/>
              <a:gd name="connsiteY483" fmla="*/ 10070939 h 10287000"/>
              <a:gd name="connsiteX484" fmla="*/ 2120565 w 8048619"/>
              <a:gd name="connsiteY484" fmla="*/ 10040513 h 10287000"/>
              <a:gd name="connsiteX485" fmla="*/ 2141153 w 8048619"/>
              <a:gd name="connsiteY485" fmla="*/ 10036898 h 10287000"/>
              <a:gd name="connsiteX486" fmla="*/ 2151448 w 8048619"/>
              <a:gd name="connsiteY486" fmla="*/ 10035089 h 10287000"/>
              <a:gd name="connsiteX487" fmla="*/ 5697150 w 8048619"/>
              <a:gd name="connsiteY487" fmla="*/ 10033514 h 10287000"/>
              <a:gd name="connsiteX488" fmla="*/ 5698401 w 8048619"/>
              <a:gd name="connsiteY488" fmla="*/ 10060316 h 10287000"/>
              <a:gd name="connsiteX489" fmla="*/ 5687501 w 8048619"/>
              <a:gd name="connsiteY489" fmla="*/ 10062231 h 10287000"/>
              <a:gd name="connsiteX490" fmla="*/ 5686250 w 8048619"/>
              <a:gd name="connsiteY490" fmla="*/ 10035429 h 10287000"/>
              <a:gd name="connsiteX491" fmla="*/ 5697150 w 8048619"/>
              <a:gd name="connsiteY491" fmla="*/ 10033514 h 10287000"/>
              <a:gd name="connsiteX492" fmla="*/ 783832 w 8048619"/>
              <a:gd name="connsiteY492" fmla="*/ 10033102 h 10287000"/>
              <a:gd name="connsiteX493" fmla="*/ 834086 w 8048619"/>
              <a:gd name="connsiteY493" fmla="*/ 10063280 h 10287000"/>
              <a:gd name="connsiteX494" fmla="*/ 786297 w 8048619"/>
              <a:gd name="connsiteY494" fmla="*/ 10123141 h 10287000"/>
              <a:gd name="connsiteX495" fmla="*/ 755001 w 8048619"/>
              <a:gd name="connsiteY495" fmla="*/ 10102904 h 10287000"/>
              <a:gd name="connsiteX496" fmla="*/ 714865 w 8048619"/>
              <a:gd name="connsiteY496" fmla="*/ 10109957 h 10287000"/>
              <a:gd name="connsiteX497" fmla="*/ 625745 w 8048619"/>
              <a:gd name="connsiteY497" fmla="*/ 10151354 h 10287000"/>
              <a:gd name="connsiteX498" fmla="*/ 783832 w 8048619"/>
              <a:gd name="connsiteY498" fmla="*/ 10033102 h 10287000"/>
              <a:gd name="connsiteX499" fmla="*/ 883938 w 8048619"/>
              <a:gd name="connsiteY499" fmla="*/ 10032645 h 10287000"/>
              <a:gd name="connsiteX500" fmla="*/ 856959 w 8048619"/>
              <a:gd name="connsiteY500" fmla="*/ 10082423 h 10287000"/>
              <a:gd name="connsiteX501" fmla="*/ 883938 w 8048619"/>
              <a:gd name="connsiteY501" fmla="*/ 10032645 h 10287000"/>
              <a:gd name="connsiteX502" fmla="*/ 2718004 w 8048619"/>
              <a:gd name="connsiteY502" fmla="*/ 10030747 h 10287000"/>
              <a:gd name="connsiteX503" fmla="*/ 2719166 w 8048619"/>
              <a:gd name="connsiteY503" fmla="*/ 10055640 h 10287000"/>
              <a:gd name="connsiteX504" fmla="*/ 2709121 w 8048619"/>
              <a:gd name="connsiteY504" fmla="*/ 10057405 h 10287000"/>
              <a:gd name="connsiteX505" fmla="*/ 2678989 w 8048619"/>
              <a:gd name="connsiteY505" fmla="*/ 10062698 h 10287000"/>
              <a:gd name="connsiteX506" fmla="*/ 2668944 w 8048619"/>
              <a:gd name="connsiteY506" fmla="*/ 10064463 h 10287000"/>
              <a:gd name="connsiteX507" fmla="*/ 2707959 w 8048619"/>
              <a:gd name="connsiteY507" fmla="*/ 10032512 h 10287000"/>
              <a:gd name="connsiteX508" fmla="*/ 2718004 w 8048619"/>
              <a:gd name="connsiteY508" fmla="*/ 10030747 h 10287000"/>
              <a:gd name="connsiteX509" fmla="*/ 195060 w 8048619"/>
              <a:gd name="connsiteY509" fmla="*/ 10027602 h 10287000"/>
              <a:gd name="connsiteX510" fmla="*/ 196312 w 8048619"/>
              <a:gd name="connsiteY510" fmla="*/ 10054407 h 10287000"/>
              <a:gd name="connsiteX511" fmla="*/ 178144 w 8048619"/>
              <a:gd name="connsiteY511" fmla="*/ 10057599 h 10287000"/>
              <a:gd name="connsiteX512" fmla="*/ 195060 w 8048619"/>
              <a:gd name="connsiteY512" fmla="*/ 10027602 h 10287000"/>
              <a:gd name="connsiteX513" fmla="*/ 4843794 w 8048619"/>
              <a:gd name="connsiteY513" fmla="*/ 10027086 h 10287000"/>
              <a:gd name="connsiteX514" fmla="*/ 4865370 w 8048619"/>
              <a:gd name="connsiteY514" fmla="*/ 10034062 h 10287000"/>
              <a:gd name="connsiteX515" fmla="*/ 4846420 w 8048619"/>
              <a:gd name="connsiteY515" fmla="*/ 10062910 h 10287000"/>
              <a:gd name="connsiteX516" fmla="*/ 4855303 w 8048619"/>
              <a:gd name="connsiteY516" fmla="*/ 10035832 h 10287000"/>
              <a:gd name="connsiteX517" fmla="*/ 4786016 w 8048619"/>
              <a:gd name="connsiteY517" fmla="*/ 10073522 h 10287000"/>
              <a:gd name="connsiteX518" fmla="*/ 4726797 w 8048619"/>
              <a:gd name="connsiteY518" fmla="*/ 10109450 h 10287000"/>
              <a:gd name="connsiteX519" fmla="*/ 4716730 w 8048619"/>
              <a:gd name="connsiteY519" fmla="*/ 10111217 h 10287000"/>
              <a:gd name="connsiteX520" fmla="*/ 4607176 w 8048619"/>
              <a:gd name="connsiteY520" fmla="*/ 10155988 h 10287000"/>
              <a:gd name="connsiteX521" fmla="*/ 4468601 w 8048619"/>
              <a:gd name="connsiteY521" fmla="*/ 10231379 h 10287000"/>
              <a:gd name="connsiteX522" fmla="*/ 4457351 w 8048619"/>
              <a:gd name="connsiteY522" fmla="*/ 10207836 h 10287000"/>
              <a:gd name="connsiteX523" fmla="*/ 4437219 w 8048619"/>
              <a:gd name="connsiteY523" fmla="*/ 10211373 h 10287000"/>
              <a:gd name="connsiteX524" fmla="*/ 4427154 w 8048619"/>
              <a:gd name="connsiteY524" fmla="*/ 10213143 h 10287000"/>
              <a:gd name="connsiteX525" fmla="*/ 4456172 w 8048619"/>
              <a:gd name="connsiteY525" fmla="*/ 10182523 h 10287000"/>
              <a:gd name="connsiteX526" fmla="*/ 4466238 w 8048619"/>
              <a:gd name="connsiteY526" fmla="*/ 10180755 h 10287000"/>
              <a:gd name="connsiteX527" fmla="*/ 4453808 w 8048619"/>
              <a:gd name="connsiteY527" fmla="*/ 10131899 h 10287000"/>
              <a:gd name="connsiteX528" fmla="*/ 4484007 w 8048619"/>
              <a:gd name="connsiteY528" fmla="*/ 10126592 h 10287000"/>
              <a:gd name="connsiteX529" fmla="*/ 4485189 w 8048619"/>
              <a:gd name="connsiteY529" fmla="*/ 10151905 h 10287000"/>
              <a:gd name="connsiteX530" fmla="*/ 4478128 w 8048619"/>
              <a:gd name="connsiteY530" fmla="*/ 10199929 h 10287000"/>
              <a:gd name="connsiteX531" fmla="*/ 4467422 w 8048619"/>
              <a:gd name="connsiteY531" fmla="*/ 10206063 h 10287000"/>
              <a:gd name="connsiteX532" fmla="*/ 4477488 w 8048619"/>
              <a:gd name="connsiteY532" fmla="*/ 10204298 h 10287000"/>
              <a:gd name="connsiteX533" fmla="*/ 4478128 w 8048619"/>
              <a:gd name="connsiteY533" fmla="*/ 10199929 h 10287000"/>
              <a:gd name="connsiteX534" fmla="*/ 4595928 w 8048619"/>
              <a:gd name="connsiteY534" fmla="*/ 10132445 h 10287000"/>
              <a:gd name="connsiteX535" fmla="*/ 4705482 w 8048619"/>
              <a:gd name="connsiteY535" fmla="*/ 10087674 h 10287000"/>
              <a:gd name="connsiteX536" fmla="*/ 4715550 w 8048619"/>
              <a:gd name="connsiteY536" fmla="*/ 10085904 h 10287000"/>
              <a:gd name="connsiteX537" fmla="*/ 4784833 w 8048619"/>
              <a:gd name="connsiteY537" fmla="*/ 10048212 h 10287000"/>
              <a:gd name="connsiteX538" fmla="*/ 4824658 w 8048619"/>
              <a:gd name="connsiteY538" fmla="*/ 10031641 h 10287000"/>
              <a:gd name="connsiteX539" fmla="*/ 4843794 w 8048619"/>
              <a:gd name="connsiteY539" fmla="*/ 10027086 h 10287000"/>
              <a:gd name="connsiteX540" fmla="*/ 5796361 w 8048619"/>
              <a:gd name="connsiteY540" fmla="*/ 10020583 h 10287000"/>
              <a:gd name="connsiteX541" fmla="*/ 5798725 w 8048619"/>
              <a:gd name="connsiteY541" fmla="*/ 10071209 h 10287000"/>
              <a:gd name="connsiteX542" fmla="*/ 5817526 w 8048619"/>
              <a:gd name="connsiteY542" fmla="*/ 10042387 h 10287000"/>
              <a:gd name="connsiteX543" fmla="*/ 5788735 w 8048619"/>
              <a:gd name="connsiteY543" fmla="*/ 10072965 h 10287000"/>
              <a:gd name="connsiteX544" fmla="*/ 5778744 w 8048619"/>
              <a:gd name="connsiteY544" fmla="*/ 10074719 h 10287000"/>
              <a:gd name="connsiteX545" fmla="*/ 5748770 w 8048619"/>
              <a:gd name="connsiteY545" fmla="*/ 10079987 h 10287000"/>
              <a:gd name="connsiteX546" fmla="*/ 5728788 w 8048619"/>
              <a:gd name="connsiteY546" fmla="*/ 10083500 h 10287000"/>
              <a:gd name="connsiteX547" fmla="*/ 5688821 w 8048619"/>
              <a:gd name="connsiteY547" fmla="*/ 10090522 h 10287000"/>
              <a:gd name="connsiteX548" fmla="*/ 5727606 w 8048619"/>
              <a:gd name="connsiteY548" fmla="*/ 10058187 h 10287000"/>
              <a:gd name="connsiteX549" fmla="*/ 5747587 w 8048619"/>
              <a:gd name="connsiteY549" fmla="*/ 10054674 h 10287000"/>
              <a:gd name="connsiteX550" fmla="*/ 5796361 w 8048619"/>
              <a:gd name="connsiteY550" fmla="*/ 10020583 h 10287000"/>
              <a:gd name="connsiteX551" fmla="*/ 5964323 w 8048619"/>
              <a:gd name="connsiteY551" fmla="*/ 10016962 h 10287000"/>
              <a:gd name="connsiteX552" fmla="*/ 6009564 w 8048619"/>
              <a:gd name="connsiteY552" fmla="*/ 10032656 h 10287000"/>
              <a:gd name="connsiteX553" fmla="*/ 6019372 w 8048619"/>
              <a:gd name="connsiteY553" fmla="*/ 10030931 h 10287000"/>
              <a:gd name="connsiteX554" fmla="*/ 6010815 w 8048619"/>
              <a:gd name="connsiteY554" fmla="*/ 10059456 h 10287000"/>
              <a:gd name="connsiteX555" fmla="*/ 5921276 w 8048619"/>
              <a:gd name="connsiteY555" fmla="*/ 10048173 h 10287000"/>
              <a:gd name="connsiteX556" fmla="*/ 5920024 w 8048619"/>
              <a:gd name="connsiteY556" fmla="*/ 10021368 h 10287000"/>
              <a:gd name="connsiteX557" fmla="*/ 5964323 w 8048619"/>
              <a:gd name="connsiteY557" fmla="*/ 10016962 h 10287000"/>
              <a:gd name="connsiteX558" fmla="*/ 4894388 w 8048619"/>
              <a:gd name="connsiteY558" fmla="*/ 10003444 h 10287000"/>
              <a:gd name="connsiteX559" fmla="*/ 4905638 w 8048619"/>
              <a:gd name="connsiteY559" fmla="*/ 10026987 h 10287000"/>
              <a:gd name="connsiteX560" fmla="*/ 4895571 w 8048619"/>
              <a:gd name="connsiteY560" fmla="*/ 10028752 h 10287000"/>
              <a:gd name="connsiteX561" fmla="*/ 4875439 w 8048619"/>
              <a:gd name="connsiteY561" fmla="*/ 10032289 h 10287000"/>
              <a:gd name="connsiteX562" fmla="*/ 4865370 w 8048619"/>
              <a:gd name="connsiteY562" fmla="*/ 10034062 h 10287000"/>
              <a:gd name="connsiteX563" fmla="*/ 4864189 w 8048619"/>
              <a:gd name="connsiteY563" fmla="*/ 10008749 h 10287000"/>
              <a:gd name="connsiteX564" fmla="*/ 4894388 w 8048619"/>
              <a:gd name="connsiteY564" fmla="*/ 10003444 h 10287000"/>
              <a:gd name="connsiteX565" fmla="*/ 5675687 w 8048619"/>
              <a:gd name="connsiteY565" fmla="*/ 9992245 h 10287000"/>
              <a:gd name="connsiteX566" fmla="*/ 5715692 w 8048619"/>
              <a:gd name="connsiteY566" fmla="*/ 10012233 h 10287000"/>
              <a:gd name="connsiteX567" fmla="*/ 5706005 w 8048619"/>
              <a:gd name="connsiteY567" fmla="*/ 10013940 h 10287000"/>
              <a:gd name="connsiteX568" fmla="*/ 5676938 w 8048619"/>
              <a:gd name="connsiteY568" fmla="*/ 10019044 h 10287000"/>
              <a:gd name="connsiteX569" fmla="*/ 5667250 w 8048619"/>
              <a:gd name="connsiteY569" fmla="*/ 10020747 h 10287000"/>
              <a:gd name="connsiteX570" fmla="*/ 5675687 w 8048619"/>
              <a:gd name="connsiteY570" fmla="*/ 9992245 h 10287000"/>
              <a:gd name="connsiteX571" fmla="*/ 3130784 w 8048619"/>
              <a:gd name="connsiteY571" fmla="*/ 9992192 h 10287000"/>
              <a:gd name="connsiteX572" fmla="*/ 3143028 w 8048619"/>
              <a:gd name="connsiteY572" fmla="*/ 10011719 h 10287000"/>
              <a:gd name="connsiteX573" fmla="*/ 3113053 w 8048619"/>
              <a:gd name="connsiteY573" fmla="*/ 10016982 h 10287000"/>
              <a:gd name="connsiteX574" fmla="*/ 3054252 w 8048619"/>
              <a:gd name="connsiteY574" fmla="*/ 10052080 h 10287000"/>
              <a:gd name="connsiteX575" fmla="*/ 3005443 w 8048619"/>
              <a:gd name="connsiteY575" fmla="*/ 10085428 h 10287000"/>
              <a:gd name="connsiteX576" fmla="*/ 3016582 w 8048619"/>
              <a:gd name="connsiteY576" fmla="*/ 10108242 h 10287000"/>
              <a:gd name="connsiteX577" fmla="*/ 3006591 w 8048619"/>
              <a:gd name="connsiteY577" fmla="*/ 10109996 h 10287000"/>
              <a:gd name="connsiteX578" fmla="*/ 2995451 w 8048619"/>
              <a:gd name="connsiteY578" fmla="*/ 10087182 h 10287000"/>
              <a:gd name="connsiteX579" fmla="*/ 2986609 w 8048619"/>
              <a:gd name="connsiteY579" fmla="*/ 10113508 h 10287000"/>
              <a:gd name="connsiteX580" fmla="*/ 2985461 w 8048619"/>
              <a:gd name="connsiteY580" fmla="*/ 10088938 h 10287000"/>
              <a:gd name="connsiteX581" fmla="*/ 2976618 w 8048619"/>
              <a:gd name="connsiteY581" fmla="*/ 10115264 h 10287000"/>
              <a:gd name="connsiteX582" fmla="*/ 2956636 w 8048619"/>
              <a:gd name="connsiteY582" fmla="*/ 10118774 h 10287000"/>
              <a:gd name="connsiteX583" fmla="*/ 2946643 w 8048619"/>
              <a:gd name="connsiteY583" fmla="*/ 10120530 h 10287000"/>
              <a:gd name="connsiteX584" fmla="*/ 2955488 w 8048619"/>
              <a:gd name="connsiteY584" fmla="*/ 10094207 h 10287000"/>
              <a:gd name="connsiteX585" fmla="*/ 2965477 w 8048619"/>
              <a:gd name="connsiteY585" fmla="*/ 10092450 h 10287000"/>
              <a:gd name="connsiteX586" fmla="*/ 2984315 w 8048619"/>
              <a:gd name="connsiteY586" fmla="*/ 10064368 h 10287000"/>
              <a:gd name="connsiteX587" fmla="*/ 2994304 w 8048619"/>
              <a:gd name="connsiteY587" fmla="*/ 10062615 h 10287000"/>
              <a:gd name="connsiteX588" fmla="*/ 3004296 w 8048619"/>
              <a:gd name="connsiteY588" fmla="*/ 10060859 h 10287000"/>
              <a:gd name="connsiteX589" fmla="*/ 3053106 w 8048619"/>
              <a:gd name="connsiteY589" fmla="*/ 10027516 h 10287000"/>
              <a:gd name="connsiteX590" fmla="*/ 3111907 w 8048619"/>
              <a:gd name="connsiteY590" fmla="*/ 9992412 h 10287000"/>
              <a:gd name="connsiteX591" fmla="*/ 3130784 w 8048619"/>
              <a:gd name="connsiteY591" fmla="*/ 9992192 h 10287000"/>
              <a:gd name="connsiteX592" fmla="*/ 254359 w 8048619"/>
              <a:gd name="connsiteY592" fmla="*/ 9990154 h 10287000"/>
              <a:gd name="connsiteX593" fmla="*/ 245923 w 8048619"/>
              <a:gd name="connsiteY593" fmla="*/ 10018660 h 10287000"/>
              <a:gd name="connsiteX594" fmla="*/ 244672 w 8048619"/>
              <a:gd name="connsiteY594" fmla="*/ 9991855 h 10287000"/>
              <a:gd name="connsiteX595" fmla="*/ 254359 w 8048619"/>
              <a:gd name="connsiteY595" fmla="*/ 9990154 h 10287000"/>
              <a:gd name="connsiteX596" fmla="*/ 1135434 w 8048619"/>
              <a:gd name="connsiteY596" fmla="*/ 9988443 h 10287000"/>
              <a:gd name="connsiteX597" fmla="*/ 1077106 w 8048619"/>
              <a:gd name="connsiteY597" fmla="*/ 10046725 h 10287000"/>
              <a:gd name="connsiteX598" fmla="*/ 987388 w 8048619"/>
              <a:gd name="connsiteY598" fmla="*/ 10086511 h 10287000"/>
              <a:gd name="connsiteX599" fmla="*/ 977298 w 8048619"/>
              <a:gd name="connsiteY599" fmla="*/ 10088284 h 10287000"/>
              <a:gd name="connsiteX600" fmla="*/ 966091 w 8048619"/>
              <a:gd name="connsiteY600" fmla="*/ 10066233 h 10287000"/>
              <a:gd name="connsiteX601" fmla="*/ 976185 w 8048619"/>
              <a:gd name="connsiteY601" fmla="*/ 10064457 h 10287000"/>
              <a:gd name="connsiteX602" fmla="*/ 1075994 w 8048619"/>
              <a:gd name="connsiteY602" fmla="*/ 10022904 h 10287000"/>
              <a:gd name="connsiteX603" fmla="*/ 1135434 w 8048619"/>
              <a:gd name="connsiteY603" fmla="*/ 9988443 h 10287000"/>
              <a:gd name="connsiteX604" fmla="*/ 680360 w 8048619"/>
              <a:gd name="connsiteY604" fmla="*/ 9987355 h 10287000"/>
              <a:gd name="connsiteX605" fmla="*/ 681610 w 8048619"/>
              <a:gd name="connsiteY605" fmla="*/ 10014154 h 10287000"/>
              <a:gd name="connsiteX606" fmla="*/ 662878 w 8048619"/>
              <a:gd name="connsiteY606" fmla="*/ 10044468 h 10287000"/>
              <a:gd name="connsiteX607" fmla="*/ 652889 w 8048619"/>
              <a:gd name="connsiteY607" fmla="*/ 10046225 h 10287000"/>
              <a:gd name="connsiteX608" fmla="*/ 651636 w 8048619"/>
              <a:gd name="connsiteY608" fmla="*/ 10019420 h 10287000"/>
              <a:gd name="connsiteX609" fmla="*/ 670368 w 8048619"/>
              <a:gd name="connsiteY609" fmla="*/ 9989111 h 10287000"/>
              <a:gd name="connsiteX610" fmla="*/ 680360 w 8048619"/>
              <a:gd name="connsiteY610" fmla="*/ 9987355 h 10287000"/>
              <a:gd name="connsiteX611" fmla="*/ 2138046 w 8048619"/>
              <a:gd name="connsiteY611" fmla="*/ 9983402 h 10287000"/>
              <a:gd name="connsiteX612" fmla="*/ 2139213 w 8048619"/>
              <a:gd name="connsiteY612" fmla="*/ 10008418 h 10287000"/>
              <a:gd name="connsiteX613" fmla="*/ 2040811 w 8048619"/>
              <a:gd name="connsiteY613" fmla="*/ 10076147 h 10287000"/>
              <a:gd name="connsiteX614" fmla="*/ 1932335 w 8048619"/>
              <a:gd name="connsiteY614" fmla="*/ 10145645 h 10287000"/>
              <a:gd name="connsiteX615" fmla="*/ 1922261 w 8048619"/>
              <a:gd name="connsiteY615" fmla="*/ 10147416 h 10287000"/>
              <a:gd name="connsiteX616" fmla="*/ 1921093 w 8048619"/>
              <a:gd name="connsiteY616" fmla="*/ 10122400 h 10287000"/>
              <a:gd name="connsiteX617" fmla="*/ 2029569 w 8048619"/>
              <a:gd name="connsiteY617" fmla="*/ 10052901 h 10287000"/>
              <a:gd name="connsiteX618" fmla="*/ 2127971 w 8048619"/>
              <a:gd name="connsiteY618" fmla="*/ 9985173 h 10287000"/>
              <a:gd name="connsiteX619" fmla="*/ 2138046 w 8048619"/>
              <a:gd name="connsiteY619" fmla="*/ 9983402 h 10287000"/>
              <a:gd name="connsiteX620" fmla="*/ 3009834 w 8048619"/>
              <a:gd name="connsiteY620" fmla="*/ 9983333 h 10287000"/>
              <a:gd name="connsiteX621" fmla="*/ 2665204 w 8048619"/>
              <a:gd name="connsiteY621" fmla="*/ 10169984 h 10287000"/>
              <a:gd name="connsiteX622" fmla="*/ 2615136 w 8048619"/>
              <a:gd name="connsiteY622" fmla="*/ 10178782 h 10287000"/>
              <a:gd name="connsiteX623" fmla="*/ 2605125 w 8048619"/>
              <a:gd name="connsiteY623" fmla="*/ 10180541 h 10287000"/>
              <a:gd name="connsiteX624" fmla="*/ 2613968 w 8048619"/>
              <a:gd name="connsiteY624" fmla="*/ 10153767 h 10287000"/>
              <a:gd name="connsiteX625" fmla="*/ 2664038 w 8048619"/>
              <a:gd name="connsiteY625" fmla="*/ 10144969 h 10287000"/>
              <a:gd name="connsiteX626" fmla="*/ 2999822 w 8048619"/>
              <a:gd name="connsiteY626" fmla="*/ 9985092 h 10287000"/>
              <a:gd name="connsiteX627" fmla="*/ 3009834 w 8048619"/>
              <a:gd name="connsiteY627" fmla="*/ 9983333 h 10287000"/>
              <a:gd name="connsiteX628" fmla="*/ 2573900 w 8048619"/>
              <a:gd name="connsiteY628" fmla="*/ 9980800 h 10287000"/>
              <a:gd name="connsiteX629" fmla="*/ 2575063 w 8048619"/>
              <a:gd name="connsiteY629" fmla="*/ 10005687 h 10287000"/>
              <a:gd name="connsiteX630" fmla="*/ 2554972 w 8048619"/>
              <a:gd name="connsiteY630" fmla="*/ 10009219 h 10287000"/>
              <a:gd name="connsiteX631" fmla="*/ 2573900 w 8048619"/>
              <a:gd name="connsiteY631" fmla="*/ 9980800 h 10287000"/>
              <a:gd name="connsiteX632" fmla="*/ 5024330 w 8048619"/>
              <a:gd name="connsiteY632" fmla="*/ 9976751 h 10287000"/>
              <a:gd name="connsiteX633" fmla="*/ 5005406 w 8048619"/>
              <a:gd name="connsiteY633" fmla="*/ 10005167 h 10287000"/>
              <a:gd name="connsiteX634" fmla="*/ 5004245 w 8048619"/>
              <a:gd name="connsiteY634" fmla="*/ 9980280 h 10287000"/>
              <a:gd name="connsiteX635" fmla="*/ 5014286 w 8048619"/>
              <a:gd name="connsiteY635" fmla="*/ 9978515 h 10287000"/>
              <a:gd name="connsiteX636" fmla="*/ 979956 w 8048619"/>
              <a:gd name="connsiteY636" fmla="*/ 9973977 h 10287000"/>
              <a:gd name="connsiteX637" fmla="*/ 995921 w 8048619"/>
              <a:gd name="connsiteY637" fmla="*/ 9985949 h 10287000"/>
              <a:gd name="connsiteX638" fmla="*/ 1006214 w 8048619"/>
              <a:gd name="connsiteY638" fmla="*/ 9984140 h 10287000"/>
              <a:gd name="connsiteX639" fmla="*/ 997172 w 8048619"/>
              <a:gd name="connsiteY639" fmla="*/ 10012751 h 10287000"/>
              <a:gd name="connsiteX640" fmla="*/ 945701 w 8048619"/>
              <a:gd name="connsiteY640" fmla="*/ 10021794 h 10287000"/>
              <a:gd name="connsiteX641" fmla="*/ 965542 w 8048619"/>
              <a:gd name="connsiteY641" fmla="*/ 9974402 h 10287000"/>
              <a:gd name="connsiteX642" fmla="*/ 979956 w 8048619"/>
              <a:gd name="connsiteY642" fmla="*/ 9973977 h 10287000"/>
              <a:gd name="connsiteX643" fmla="*/ 1298380 w 8048619"/>
              <a:gd name="connsiteY643" fmla="*/ 9973705 h 10287000"/>
              <a:gd name="connsiteX644" fmla="*/ 1306499 w 8048619"/>
              <a:gd name="connsiteY644" fmla="*/ 9982412 h 10287000"/>
              <a:gd name="connsiteX645" fmla="*/ 1266534 w 8048619"/>
              <a:gd name="connsiteY645" fmla="*/ 9989434 h 10287000"/>
              <a:gd name="connsiteX646" fmla="*/ 1289845 w 8048619"/>
              <a:gd name="connsiteY646" fmla="*/ 9976336 h 10287000"/>
              <a:gd name="connsiteX647" fmla="*/ 1298380 w 8048619"/>
              <a:gd name="connsiteY647" fmla="*/ 9973705 h 10287000"/>
              <a:gd name="connsiteX648" fmla="*/ 2382719 w 8048619"/>
              <a:gd name="connsiteY648" fmla="*/ 9967421 h 10287000"/>
              <a:gd name="connsiteX649" fmla="*/ 2383971 w 8048619"/>
              <a:gd name="connsiteY649" fmla="*/ 9994226 h 10287000"/>
              <a:gd name="connsiteX650" fmla="*/ 2373979 w 8048619"/>
              <a:gd name="connsiteY650" fmla="*/ 9995980 h 10287000"/>
              <a:gd name="connsiteX651" fmla="*/ 2353995 w 8048619"/>
              <a:gd name="connsiteY651" fmla="*/ 9999492 h 10287000"/>
              <a:gd name="connsiteX652" fmla="*/ 2372728 w 8048619"/>
              <a:gd name="connsiteY652" fmla="*/ 9969178 h 10287000"/>
              <a:gd name="connsiteX653" fmla="*/ 2382719 w 8048619"/>
              <a:gd name="connsiteY653" fmla="*/ 9967421 h 10287000"/>
              <a:gd name="connsiteX654" fmla="*/ 5733778 w 8048619"/>
              <a:gd name="connsiteY654" fmla="*/ 9955011 h 10287000"/>
              <a:gd name="connsiteX655" fmla="*/ 5745927 w 8048619"/>
              <a:gd name="connsiteY655" fmla="*/ 9979901 h 10287000"/>
              <a:gd name="connsiteX656" fmla="*/ 5735029 w 8048619"/>
              <a:gd name="connsiteY656" fmla="*/ 9981816 h 10287000"/>
              <a:gd name="connsiteX657" fmla="*/ 5724130 w 8048619"/>
              <a:gd name="connsiteY657" fmla="*/ 9983731 h 10287000"/>
              <a:gd name="connsiteX658" fmla="*/ 5722877 w 8048619"/>
              <a:gd name="connsiteY658" fmla="*/ 9956929 h 10287000"/>
              <a:gd name="connsiteX659" fmla="*/ 5733778 w 8048619"/>
              <a:gd name="connsiteY659" fmla="*/ 9955011 h 10287000"/>
              <a:gd name="connsiteX660" fmla="*/ 4931611 w 8048619"/>
              <a:gd name="connsiteY660" fmla="*/ 9942860 h 10287000"/>
              <a:gd name="connsiteX661" fmla="*/ 4932775 w 8048619"/>
              <a:gd name="connsiteY661" fmla="*/ 9967753 h 10287000"/>
              <a:gd name="connsiteX662" fmla="*/ 4942816 w 8048619"/>
              <a:gd name="connsiteY662" fmla="*/ 9965988 h 10287000"/>
              <a:gd name="connsiteX663" fmla="*/ 4952861 w 8048619"/>
              <a:gd name="connsiteY663" fmla="*/ 9964221 h 10287000"/>
              <a:gd name="connsiteX664" fmla="*/ 4962907 w 8048619"/>
              <a:gd name="connsiteY664" fmla="*/ 9962456 h 10287000"/>
              <a:gd name="connsiteX665" fmla="*/ 4954023 w 8048619"/>
              <a:gd name="connsiteY665" fmla="*/ 9989105 h 10287000"/>
              <a:gd name="connsiteX666" fmla="*/ 4943978 w 8048619"/>
              <a:gd name="connsiteY666" fmla="*/ 9990870 h 10287000"/>
              <a:gd name="connsiteX667" fmla="*/ 4935097 w 8048619"/>
              <a:gd name="connsiteY667" fmla="*/ 10017519 h 10287000"/>
              <a:gd name="connsiteX668" fmla="*/ 4923891 w 8048619"/>
              <a:gd name="connsiteY668" fmla="*/ 9994399 h 10287000"/>
              <a:gd name="connsiteX669" fmla="*/ 4922729 w 8048619"/>
              <a:gd name="connsiteY669" fmla="*/ 9969517 h 10287000"/>
              <a:gd name="connsiteX670" fmla="*/ 4912684 w 8048619"/>
              <a:gd name="connsiteY670" fmla="*/ 9971282 h 10287000"/>
              <a:gd name="connsiteX671" fmla="*/ 4893759 w 8048619"/>
              <a:gd name="connsiteY671" fmla="*/ 9999695 h 10287000"/>
              <a:gd name="connsiteX672" fmla="*/ 4882553 w 8048619"/>
              <a:gd name="connsiteY672" fmla="*/ 9976575 h 10287000"/>
              <a:gd name="connsiteX673" fmla="*/ 4892597 w 8048619"/>
              <a:gd name="connsiteY673" fmla="*/ 9974811 h 10287000"/>
              <a:gd name="connsiteX674" fmla="*/ 4902640 w 8048619"/>
              <a:gd name="connsiteY674" fmla="*/ 9973043 h 10287000"/>
              <a:gd name="connsiteX675" fmla="*/ 4921567 w 8048619"/>
              <a:gd name="connsiteY675" fmla="*/ 9944624 h 10287000"/>
              <a:gd name="connsiteX676" fmla="*/ 4931611 w 8048619"/>
              <a:gd name="connsiteY676" fmla="*/ 9942860 h 10287000"/>
              <a:gd name="connsiteX677" fmla="*/ 4080930 w 8048619"/>
              <a:gd name="connsiteY677" fmla="*/ 9941799 h 10287000"/>
              <a:gd name="connsiteX678" fmla="*/ 4082092 w 8048619"/>
              <a:gd name="connsiteY678" fmla="*/ 9966689 h 10287000"/>
              <a:gd name="connsiteX679" fmla="*/ 4072051 w 8048619"/>
              <a:gd name="connsiteY679" fmla="*/ 9968454 h 10287000"/>
              <a:gd name="connsiteX680" fmla="*/ 4070888 w 8048619"/>
              <a:gd name="connsiteY680" fmla="*/ 9943564 h 10287000"/>
              <a:gd name="connsiteX681" fmla="*/ 4080930 w 8048619"/>
              <a:gd name="connsiteY681" fmla="*/ 9941799 h 10287000"/>
              <a:gd name="connsiteX682" fmla="*/ 197767 w 8048619"/>
              <a:gd name="connsiteY682" fmla="*/ 9941305 h 10287000"/>
              <a:gd name="connsiteX683" fmla="*/ 200789 w 8048619"/>
              <a:gd name="connsiteY683" fmla="*/ 9941966 h 10287000"/>
              <a:gd name="connsiteX684" fmla="*/ 202483 w 8048619"/>
              <a:gd name="connsiteY684" fmla="*/ 9951240 h 10287000"/>
              <a:gd name="connsiteX685" fmla="*/ 192490 w 8048619"/>
              <a:gd name="connsiteY685" fmla="*/ 9952996 h 10287000"/>
              <a:gd name="connsiteX686" fmla="*/ 197767 w 8048619"/>
              <a:gd name="connsiteY686" fmla="*/ 9941305 h 10287000"/>
              <a:gd name="connsiteX687" fmla="*/ 5974817 w 8048619"/>
              <a:gd name="connsiteY687" fmla="*/ 9939681 h 10287000"/>
              <a:gd name="connsiteX688" fmla="*/ 5976069 w 8048619"/>
              <a:gd name="connsiteY688" fmla="*/ 9966486 h 10287000"/>
              <a:gd name="connsiteX689" fmla="*/ 5966381 w 8048619"/>
              <a:gd name="connsiteY689" fmla="*/ 9968184 h 10287000"/>
              <a:gd name="connsiteX690" fmla="*/ 5947002 w 8048619"/>
              <a:gd name="connsiteY690" fmla="*/ 9971593 h 10287000"/>
              <a:gd name="connsiteX691" fmla="*/ 5965130 w 8048619"/>
              <a:gd name="connsiteY691" fmla="*/ 9941385 h 10287000"/>
              <a:gd name="connsiteX692" fmla="*/ 5974817 w 8048619"/>
              <a:gd name="connsiteY692" fmla="*/ 9939681 h 10287000"/>
              <a:gd name="connsiteX693" fmla="*/ 2256686 w 8048619"/>
              <a:gd name="connsiteY693" fmla="*/ 9935526 h 10287000"/>
              <a:gd name="connsiteX694" fmla="*/ 2257941 w 8048619"/>
              <a:gd name="connsiteY694" fmla="*/ 9962331 h 10287000"/>
              <a:gd name="connsiteX695" fmla="*/ 2248252 w 8048619"/>
              <a:gd name="connsiteY695" fmla="*/ 9964032 h 10287000"/>
              <a:gd name="connsiteX696" fmla="*/ 2238561 w 8048619"/>
              <a:gd name="connsiteY696" fmla="*/ 9965735 h 10287000"/>
              <a:gd name="connsiteX697" fmla="*/ 2228874 w 8048619"/>
              <a:gd name="connsiteY697" fmla="*/ 9967438 h 10287000"/>
              <a:gd name="connsiteX698" fmla="*/ 2237310 w 8048619"/>
              <a:gd name="connsiteY698" fmla="*/ 9938933 h 10287000"/>
              <a:gd name="connsiteX699" fmla="*/ 2247001 w 8048619"/>
              <a:gd name="connsiteY699" fmla="*/ 9937229 h 10287000"/>
              <a:gd name="connsiteX700" fmla="*/ 2256686 w 8048619"/>
              <a:gd name="connsiteY700" fmla="*/ 9935526 h 10287000"/>
              <a:gd name="connsiteX701" fmla="*/ 4131153 w 8048619"/>
              <a:gd name="connsiteY701" fmla="*/ 9932974 h 10287000"/>
              <a:gd name="connsiteX702" fmla="*/ 4132314 w 8048619"/>
              <a:gd name="connsiteY702" fmla="*/ 9957864 h 10287000"/>
              <a:gd name="connsiteX703" fmla="*/ 4122270 w 8048619"/>
              <a:gd name="connsiteY703" fmla="*/ 9959631 h 10287000"/>
              <a:gd name="connsiteX704" fmla="*/ 4131153 w 8048619"/>
              <a:gd name="connsiteY704" fmla="*/ 9932974 h 10287000"/>
              <a:gd name="connsiteX705" fmla="*/ 5872748 w 8048619"/>
              <a:gd name="connsiteY705" fmla="*/ 9930605 h 10287000"/>
              <a:gd name="connsiteX706" fmla="*/ 5885102 w 8048619"/>
              <a:gd name="connsiteY706" fmla="*/ 9979470 h 10287000"/>
              <a:gd name="connsiteX707" fmla="*/ 5815163 w 8048619"/>
              <a:gd name="connsiteY707" fmla="*/ 9991760 h 10287000"/>
              <a:gd name="connsiteX708" fmla="*/ 5806354 w 8048619"/>
              <a:gd name="connsiteY708" fmla="*/ 10018830 h 10287000"/>
              <a:gd name="connsiteX709" fmla="*/ 5796361 w 8048619"/>
              <a:gd name="connsiteY709" fmla="*/ 10020583 h 10287000"/>
              <a:gd name="connsiteX710" fmla="*/ 5805172 w 8048619"/>
              <a:gd name="connsiteY710" fmla="*/ 9993517 h 10287000"/>
              <a:gd name="connsiteX711" fmla="*/ 5872748 w 8048619"/>
              <a:gd name="connsiteY711" fmla="*/ 9930605 h 10287000"/>
              <a:gd name="connsiteX712" fmla="*/ 30168 w 8048619"/>
              <a:gd name="connsiteY712" fmla="*/ 9930477 h 10287000"/>
              <a:gd name="connsiteX713" fmla="*/ 11236 w 8048619"/>
              <a:gd name="connsiteY713" fmla="*/ 9960828 h 10287000"/>
              <a:gd name="connsiteX714" fmla="*/ 985 w 8048619"/>
              <a:gd name="connsiteY714" fmla="*/ 9959248 h 10287000"/>
              <a:gd name="connsiteX715" fmla="*/ 0 w 8048619"/>
              <a:gd name="connsiteY715" fmla="*/ 9957655 h 10287000"/>
              <a:gd name="connsiteX716" fmla="*/ 0 w 8048619"/>
              <a:gd name="connsiteY716" fmla="*/ 9935779 h 10287000"/>
              <a:gd name="connsiteX717" fmla="*/ 13768 w 8048619"/>
              <a:gd name="connsiteY717" fmla="*/ 9933359 h 10287000"/>
              <a:gd name="connsiteX718" fmla="*/ 30168 w 8048619"/>
              <a:gd name="connsiteY718" fmla="*/ 9930477 h 10287000"/>
              <a:gd name="connsiteX719" fmla="*/ 5437303 w 8048619"/>
              <a:gd name="connsiteY719" fmla="*/ 9929275 h 10287000"/>
              <a:gd name="connsiteX720" fmla="*/ 5418379 w 8048619"/>
              <a:gd name="connsiteY720" fmla="*/ 9957691 h 10287000"/>
              <a:gd name="connsiteX721" fmla="*/ 5417216 w 8048619"/>
              <a:gd name="connsiteY721" fmla="*/ 9932801 h 10287000"/>
              <a:gd name="connsiteX722" fmla="*/ 5427258 w 8048619"/>
              <a:gd name="connsiteY722" fmla="*/ 9931037 h 10287000"/>
              <a:gd name="connsiteX723" fmla="*/ 5437303 w 8048619"/>
              <a:gd name="connsiteY723" fmla="*/ 9929275 h 10287000"/>
              <a:gd name="connsiteX724" fmla="*/ 221351 w 8048619"/>
              <a:gd name="connsiteY724" fmla="*/ 9923898 h 10287000"/>
              <a:gd name="connsiteX725" fmla="*/ 231268 w 8048619"/>
              <a:gd name="connsiteY725" fmla="*/ 9940169 h 10287000"/>
              <a:gd name="connsiteX726" fmla="*/ 222184 w 8048619"/>
              <a:gd name="connsiteY726" fmla="*/ 9941769 h 10287000"/>
              <a:gd name="connsiteX727" fmla="*/ 213101 w 8048619"/>
              <a:gd name="connsiteY727" fmla="*/ 9943364 h 10287000"/>
              <a:gd name="connsiteX728" fmla="*/ 221351 w 8048619"/>
              <a:gd name="connsiteY728" fmla="*/ 9923898 h 10287000"/>
              <a:gd name="connsiteX729" fmla="*/ 4234040 w 8048619"/>
              <a:gd name="connsiteY729" fmla="*/ 9921332 h 10287000"/>
              <a:gd name="connsiteX730" fmla="*/ 4234874 w 8048619"/>
              <a:gd name="connsiteY730" fmla="*/ 9939194 h 10287000"/>
              <a:gd name="connsiteX731" fmla="*/ 4223139 w 8048619"/>
              <a:gd name="connsiteY731" fmla="*/ 9923244 h 10287000"/>
              <a:gd name="connsiteX732" fmla="*/ 4234040 w 8048619"/>
              <a:gd name="connsiteY732" fmla="*/ 9921332 h 10287000"/>
              <a:gd name="connsiteX733" fmla="*/ 29797 w 8048619"/>
              <a:gd name="connsiteY733" fmla="*/ 9919144 h 10287000"/>
              <a:gd name="connsiteX734" fmla="*/ 30958 w 8048619"/>
              <a:gd name="connsiteY734" fmla="*/ 9920205 h 10287000"/>
              <a:gd name="connsiteX735" fmla="*/ 40259 w 8048619"/>
              <a:gd name="connsiteY735" fmla="*/ 9928705 h 10287000"/>
              <a:gd name="connsiteX736" fmla="*/ 30168 w 8048619"/>
              <a:gd name="connsiteY736" fmla="*/ 9930477 h 10287000"/>
              <a:gd name="connsiteX737" fmla="*/ 29797 w 8048619"/>
              <a:gd name="connsiteY737" fmla="*/ 9919144 h 10287000"/>
              <a:gd name="connsiteX738" fmla="*/ 181772 w 8048619"/>
              <a:gd name="connsiteY738" fmla="*/ 9918995 h 10287000"/>
              <a:gd name="connsiteX739" fmla="*/ 191306 w 8048619"/>
              <a:gd name="connsiteY739" fmla="*/ 9927689 h 10287000"/>
              <a:gd name="connsiteX740" fmla="*/ 192490 w 8048619"/>
              <a:gd name="connsiteY740" fmla="*/ 9952996 h 10287000"/>
              <a:gd name="connsiteX741" fmla="*/ 182500 w 8048619"/>
              <a:gd name="connsiteY741" fmla="*/ 9954752 h 10287000"/>
              <a:gd name="connsiteX742" fmla="*/ 163700 w 8048619"/>
              <a:gd name="connsiteY742" fmla="*/ 9983575 h 10287000"/>
              <a:gd name="connsiteX743" fmla="*/ 104933 w 8048619"/>
              <a:gd name="connsiteY743" fmla="*/ 10019422 h 10287000"/>
              <a:gd name="connsiteX744" fmla="*/ 56160 w 8048619"/>
              <a:gd name="connsiteY744" fmla="*/ 10053514 h 10287000"/>
              <a:gd name="connsiteX745" fmla="*/ 47349 w 8048619"/>
              <a:gd name="connsiteY745" fmla="*/ 10080577 h 10287000"/>
              <a:gd name="connsiteX746" fmla="*/ 46168 w 8048619"/>
              <a:gd name="connsiteY746" fmla="*/ 10055270 h 10287000"/>
              <a:gd name="connsiteX747" fmla="*/ 103750 w 8048619"/>
              <a:gd name="connsiteY747" fmla="*/ 9994109 h 10287000"/>
              <a:gd name="connsiteX748" fmla="*/ 152526 w 8048619"/>
              <a:gd name="connsiteY748" fmla="*/ 9960018 h 10287000"/>
              <a:gd name="connsiteX749" fmla="*/ 171029 w 8048619"/>
              <a:gd name="connsiteY749" fmla="*/ 9924867 h 10287000"/>
              <a:gd name="connsiteX750" fmla="*/ 181772 w 8048619"/>
              <a:gd name="connsiteY750" fmla="*/ 9918995 h 10287000"/>
              <a:gd name="connsiteX751" fmla="*/ 4940492 w 8048619"/>
              <a:gd name="connsiteY751" fmla="*/ 9916214 h 10287000"/>
              <a:gd name="connsiteX752" fmla="*/ 4961743 w 8048619"/>
              <a:gd name="connsiteY752" fmla="*/ 9937566 h 10287000"/>
              <a:gd name="connsiteX753" fmla="*/ 4941654 w 8048619"/>
              <a:gd name="connsiteY753" fmla="*/ 9941095 h 10287000"/>
              <a:gd name="connsiteX754" fmla="*/ 4940492 w 8048619"/>
              <a:gd name="connsiteY754" fmla="*/ 9916214 h 10287000"/>
              <a:gd name="connsiteX755" fmla="*/ 3402735 w 8048619"/>
              <a:gd name="connsiteY755" fmla="*/ 9914293 h 10287000"/>
              <a:gd name="connsiteX756" fmla="*/ 3414229 w 8048619"/>
              <a:gd name="connsiteY756" fmla="*/ 9936292 h 10287000"/>
              <a:gd name="connsiteX757" fmla="*/ 3403848 w 8048619"/>
              <a:gd name="connsiteY757" fmla="*/ 9938115 h 10287000"/>
              <a:gd name="connsiteX758" fmla="*/ 3384200 w 8048619"/>
              <a:gd name="connsiteY758" fmla="*/ 9965585 h 10287000"/>
              <a:gd name="connsiteX759" fmla="*/ 3373818 w 8048619"/>
              <a:gd name="connsiteY759" fmla="*/ 9967405 h 10287000"/>
              <a:gd name="connsiteX760" fmla="*/ 3342677 w 8048619"/>
              <a:gd name="connsiteY760" fmla="*/ 9972879 h 10287000"/>
              <a:gd name="connsiteX761" fmla="*/ 3362325 w 8048619"/>
              <a:gd name="connsiteY761" fmla="*/ 9945412 h 10287000"/>
              <a:gd name="connsiteX762" fmla="*/ 3383087 w 8048619"/>
              <a:gd name="connsiteY762" fmla="*/ 9941760 h 10287000"/>
              <a:gd name="connsiteX763" fmla="*/ 3402735 w 8048619"/>
              <a:gd name="connsiteY763" fmla="*/ 9914293 h 10287000"/>
              <a:gd name="connsiteX764" fmla="*/ 2560368 w 8048619"/>
              <a:gd name="connsiteY764" fmla="*/ 9907906 h 10287000"/>
              <a:gd name="connsiteX765" fmla="*/ 2561530 w 8048619"/>
              <a:gd name="connsiteY765" fmla="*/ 9932796 h 10287000"/>
              <a:gd name="connsiteX766" fmla="*/ 2571577 w 8048619"/>
              <a:gd name="connsiteY766" fmla="*/ 9931031 h 10287000"/>
              <a:gd name="connsiteX767" fmla="*/ 2591663 w 8048619"/>
              <a:gd name="connsiteY767" fmla="*/ 9927502 h 10287000"/>
              <a:gd name="connsiteX768" fmla="*/ 2572739 w 8048619"/>
              <a:gd name="connsiteY768" fmla="*/ 9955913 h 10287000"/>
              <a:gd name="connsiteX769" fmla="*/ 2562693 w 8048619"/>
              <a:gd name="connsiteY769" fmla="*/ 9957680 h 10287000"/>
              <a:gd name="connsiteX770" fmla="*/ 2532561 w 8048619"/>
              <a:gd name="connsiteY770" fmla="*/ 9962974 h 10287000"/>
              <a:gd name="connsiteX771" fmla="*/ 2503589 w 8048619"/>
              <a:gd name="connsiteY771" fmla="*/ 9993155 h 10287000"/>
              <a:gd name="connsiteX772" fmla="*/ 2504751 w 8048619"/>
              <a:gd name="connsiteY772" fmla="*/ 10018042 h 10287000"/>
              <a:gd name="connsiteX773" fmla="*/ 2554972 w 8048619"/>
              <a:gd name="connsiteY773" fmla="*/ 10009219 h 10287000"/>
              <a:gd name="connsiteX774" fmla="*/ 2526004 w 8048619"/>
              <a:gd name="connsiteY774" fmla="*/ 10039397 h 10287000"/>
              <a:gd name="connsiteX775" fmla="*/ 2505913 w 8048619"/>
              <a:gd name="connsiteY775" fmla="*/ 10042929 h 10287000"/>
              <a:gd name="connsiteX776" fmla="*/ 2424398 w 8048619"/>
              <a:gd name="connsiteY776" fmla="*/ 10032161 h 10287000"/>
              <a:gd name="connsiteX777" fmla="*/ 2414355 w 8048619"/>
              <a:gd name="connsiteY777" fmla="*/ 10033928 h 10287000"/>
              <a:gd name="connsiteX778" fmla="*/ 2404310 w 8048619"/>
              <a:gd name="connsiteY778" fmla="*/ 10035693 h 10287000"/>
              <a:gd name="connsiteX779" fmla="*/ 2315076 w 8048619"/>
              <a:gd name="connsiteY779" fmla="*/ 10076461 h 10287000"/>
              <a:gd name="connsiteX780" fmla="*/ 2255973 w 8048619"/>
              <a:gd name="connsiteY780" fmla="*/ 10111935 h 10287000"/>
              <a:gd name="connsiteX781" fmla="*/ 2245930 w 8048619"/>
              <a:gd name="connsiteY781" fmla="*/ 10113700 h 10287000"/>
              <a:gd name="connsiteX782" fmla="*/ 2247092 w 8048619"/>
              <a:gd name="connsiteY782" fmla="*/ 10138590 h 10287000"/>
              <a:gd name="connsiteX783" fmla="*/ 2237048 w 8048619"/>
              <a:gd name="connsiteY783" fmla="*/ 10140355 h 10287000"/>
              <a:gd name="connsiteX784" fmla="*/ 2235885 w 8048619"/>
              <a:gd name="connsiteY784" fmla="*/ 10115465 h 10287000"/>
              <a:gd name="connsiteX785" fmla="*/ 2147812 w 8048619"/>
              <a:gd name="connsiteY785" fmla="*/ 10181123 h 10287000"/>
              <a:gd name="connsiteX786" fmla="*/ 2038488 w 8048619"/>
              <a:gd name="connsiteY786" fmla="*/ 10225423 h 10287000"/>
              <a:gd name="connsiteX787" fmla="*/ 2037325 w 8048619"/>
              <a:gd name="connsiteY787" fmla="*/ 10200538 h 10287000"/>
              <a:gd name="connsiteX788" fmla="*/ 2145488 w 8048619"/>
              <a:gd name="connsiteY788" fmla="*/ 10131348 h 10287000"/>
              <a:gd name="connsiteX789" fmla="*/ 2244768 w 8048619"/>
              <a:gd name="connsiteY789" fmla="*/ 10088816 h 10287000"/>
              <a:gd name="connsiteX790" fmla="*/ 2313912 w 8048619"/>
              <a:gd name="connsiteY790" fmla="*/ 10051577 h 10287000"/>
              <a:gd name="connsiteX791" fmla="*/ 2393103 w 8048619"/>
              <a:gd name="connsiteY791" fmla="*/ 10012570 h 10287000"/>
              <a:gd name="connsiteX792" fmla="*/ 2413192 w 8048619"/>
              <a:gd name="connsiteY792" fmla="*/ 10009036 h 10287000"/>
              <a:gd name="connsiteX793" fmla="*/ 2423235 w 8048619"/>
              <a:gd name="connsiteY793" fmla="*/ 10007274 h 10287000"/>
              <a:gd name="connsiteX794" fmla="*/ 2492385 w 8048619"/>
              <a:gd name="connsiteY794" fmla="*/ 9970035 h 10287000"/>
              <a:gd name="connsiteX795" fmla="*/ 2491223 w 8048619"/>
              <a:gd name="connsiteY795" fmla="*/ 9945150 h 10287000"/>
              <a:gd name="connsiteX796" fmla="*/ 2531398 w 8048619"/>
              <a:gd name="connsiteY796" fmla="*/ 9938092 h 10287000"/>
              <a:gd name="connsiteX797" fmla="*/ 2551486 w 8048619"/>
              <a:gd name="connsiteY797" fmla="*/ 9934560 h 10287000"/>
              <a:gd name="connsiteX798" fmla="*/ 2560368 w 8048619"/>
              <a:gd name="connsiteY798" fmla="*/ 9907906 h 10287000"/>
              <a:gd name="connsiteX799" fmla="*/ 3329322 w 8048619"/>
              <a:gd name="connsiteY799" fmla="*/ 9898371 h 10287000"/>
              <a:gd name="connsiteX800" fmla="*/ 3330491 w 8048619"/>
              <a:gd name="connsiteY800" fmla="*/ 9923386 h 10287000"/>
              <a:gd name="connsiteX801" fmla="*/ 3310587 w 8048619"/>
              <a:gd name="connsiteY801" fmla="*/ 9926884 h 10287000"/>
              <a:gd name="connsiteX802" fmla="*/ 3183550 w 8048619"/>
              <a:gd name="connsiteY802" fmla="*/ 9999642 h 10287000"/>
              <a:gd name="connsiteX803" fmla="*/ 3164814 w 8048619"/>
              <a:gd name="connsiteY803" fmla="*/ 10028153 h 10287000"/>
              <a:gd name="connsiteX804" fmla="*/ 3154861 w 8048619"/>
              <a:gd name="connsiteY804" fmla="*/ 10029901 h 10287000"/>
              <a:gd name="connsiteX805" fmla="*/ 3153693 w 8048619"/>
              <a:gd name="connsiteY805" fmla="*/ 10004889 h 10287000"/>
              <a:gd name="connsiteX806" fmla="*/ 3182382 w 8048619"/>
              <a:gd name="connsiteY806" fmla="*/ 9974630 h 10287000"/>
              <a:gd name="connsiteX807" fmla="*/ 3319372 w 8048619"/>
              <a:gd name="connsiteY807" fmla="*/ 9900118 h 10287000"/>
              <a:gd name="connsiteX808" fmla="*/ 3329322 w 8048619"/>
              <a:gd name="connsiteY808" fmla="*/ 9898371 h 10287000"/>
              <a:gd name="connsiteX809" fmla="*/ 6104363 w 8048619"/>
              <a:gd name="connsiteY809" fmla="*/ 9889901 h 10287000"/>
              <a:gd name="connsiteX810" fmla="*/ 6105614 w 8048619"/>
              <a:gd name="connsiteY810" fmla="*/ 9916703 h 10287000"/>
              <a:gd name="connsiteX811" fmla="*/ 6094713 w 8048619"/>
              <a:gd name="connsiteY811" fmla="*/ 9918618 h 10287000"/>
              <a:gd name="connsiteX812" fmla="*/ 6093462 w 8048619"/>
              <a:gd name="connsiteY812" fmla="*/ 9891816 h 10287000"/>
              <a:gd name="connsiteX813" fmla="*/ 6104363 w 8048619"/>
              <a:gd name="connsiteY813" fmla="*/ 9889901 h 10287000"/>
              <a:gd name="connsiteX814" fmla="*/ 1434585 w 8048619"/>
              <a:gd name="connsiteY814" fmla="*/ 9881850 h 10287000"/>
              <a:gd name="connsiteX815" fmla="*/ 1425777 w 8048619"/>
              <a:gd name="connsiteY815" fmla="*/ 9908916 h 10287000"/>
              <a:gd name="connsiteX816" fmla="*/ 1328226 w 8048619"/>
              <a:gd name="connsiteY816" fmla="*/ 9977096 h 10287000"/>
              <a:gd name="connsiteX817" fmla="*/ 1355837 w 8048619"/>
              <a:gd name="connsiteY817" fmla="*/ 9921207 h 10287000"/>
              <a:gd name="connsiteX818" fmla="*/ 1360617 w 8048619"/>
              <a:gd name="connsiteY818" fmla="*/ 9942696 h 10287000"/>
              <a:gd name="connsiteX819" fmla="*/ 1385811 w 8048619"/>
              <a:gd name="connsiteY819" fmla="*/ 9915938 h 10287000"/>
              <a:gd name="connsiteX820" fmla="*/ 1414603 w 8048619"/>
              <a:gd name="connsiteY820" fmla="*/ 9885359 h 10287000"/>
              <a:gd name="connsiteX821" fmla="*/ 1424595 w 8048619"/>
              <a:gd name="connsiteY821" fmla="*/ 9883603 h 10287000"/>
              <a:gd name="connsiteX822" fmla="*/ 1434585 w 8048619"/>
              <a:gd name="connsiteY822" fmla="*/ 9881850 h 10287000"/>
              <a:gd name="connsiteX823" fmla="*/ 1758084 w 8048619"/>
              <a:gd name="connsiteY823" fmla="*/ 9879039 h 10287000"/>
              <a:gd name="connsiteX824" fmla="*/ 1738989 w 8048619"/>
              <a:gd name="connsiteY824" fmla="*/ 9909417 h 10287000"/>
              <a:gd name="connsiteX825" fmla="*/ 1737738 w 8048619"/>
              <a:gd name="connsiteY825" fmla="*/ 9882612 h 10287000"/>
              <a:gd name="connsiteX826" fmla="*/ 1758084 w 8048619"/>
              <a:gd name="connsiteY826" fmla="*/ 9879039 h 10287000"/>
              <a:gd name="connsiteX827" fmla="*/ 2589340 w 8048619"/>
              <a:gd name="connsiteY827" fmla="*/ 9877728 h 10287000"/>
              <a:gd name="connsiteX828" fmla="*/ 2590501 w 8048619"/>
              <a:gd name="connsiteY828" fmla="*/ 9902612 h 10287000"/>
              <a:gd name="connsiteX829" fmla="*/ 2580456 w 8048619"/>
              <a:gd name="connsiteY829" fmla="*/ 9904377 h 10287000"/>
              <a:gd name="connsiteX830" fmla="*/ 2570414 w 8048619"/>
              <a:gd name="connsiteY830" fmla="*/ 9906141 h 10287000"/>
              <a:gd name="connsiteX831" fmla="*/ 2560368 w 8048619"/>
              <a:gd name="connsiteY831" fmla="*/ 9907906 h 10287000"/>
              <a:gd name="connsiteX832" fmla="*/ 2559206 w 8048619"/>
              <a:gd name="connsiteY832" fmla="*/ 9883024 h 10287000"/>
              <a:gd name="connsiteX833" fmla="*/ 2579294 w 8048619"/>
              <a:gd name="connsiteY833" fmla="*/ 9879492 h 10287000"/>
              <a:gd name="connsiteX834" fmla="*/ 2589340 w 8048619"/>
              <a:gd name="connsiteY834" fmla="*/ 9877728 h 10287000"/>
              <a:gd name="connsiteX835" fmla="*/ 1628215 w 8048619"/>
              <a:gd name="connsiteY835" fmla="*/ 9874842 h 10287000"/>
              <a:gd name="connsiteX836" fmla="*/ 1639639 w 8048619"/>
              <a:gd name="connsiteY836" fmla="*/ 9899857 h 10287000"/>
              <a:gd name="connsiteX837" fmla="*/ 1629466 w 8048619"/>
              <a:gd name="connsiteY837" fmla="*/ 9901646 h 10287000"/>
              <a:gd name="connsiteX838" fmla="*/ 1619294 w 8048619"/>
              <a:gd name="connsiteY838" fmla="*/ 9903430 h 10287000"/>
              <a:gd name="connsiteX839" fmla="*/ 1598948 w 8048619"/>
              <a:gd name="connsiteY839" fmla="*/ 9907007 h 10287000"/>
              <a:gd name="connsiteX840" fmla="*/ 1587523 w 8048619"/>
              <a:gd name="connsiteY840" fmla="*/ 9881994 h 10287000"/>
              <a:gd name="connsiteX841" fmla="*/ 1597695 w 8048619"/>
              <a:gd name="connsiteY841" fmla="*/ 9880205 h 10287000"/>
              <a:gd name="connsiteX842" fmla="*/ 1628215 w 8048619"/>
              <a:gd name="connsiteY842" fmla="*/ 9874842 h 10287000"/>
              <a:gd name="connsiteX843" fmla="*/ 6157594 w 8048619"/>
              <a:gd name="connsiteY843" fmla="*/ 9869148 h 10287000"/>
              <a:gd name="connsiteX844" fmla="*/ 6166125 w 8048619"/>
              <a:gd name="connsiteY844" fmla="*/ 9879047 h 10287000"/>
              <a:gd name="connsiteX845" fmla="*/ 6144326 w 8048619"/>
              <a:gd name="connsiteY845" fmla="*/ 9882877 h 10287000"/>
              <a:gd name="connsiteX846" fmla="*/ 6150671 w 8048619"/>
              <a:gd name="connsiteY846" fmla="*/ 9871630 h 10287000"/>
              <a:gd name="connsiteX847" fmla="*/ 6157594 w 8048619"/>
              <a:gd name="connsiteY847" fmla="*/ 9869148 h 10287000"/>
              <a:gd name="connsiteX848" fmla="*/ 2507823 w 8048619"/>
              <a:gd name="connsiteY848" fmla="*/ 9866962 h 10287000"/>
              <a:gd name="connsiteX849" fmla="*/ 2419750 w 8048619"/>
              <a:gd name="connsiteY849" fmla="*/ 9932615 h 10287000"/>
              <a:gd name="connsiteX850" fmla="*/ 2211148 w 8048619"/>
              <a:gd name="connsiteY850" fmla="*/ 10019453 h 10287000"/>
              <a:gd name="connsiteX851" fmla="*/ 2209986 w 8048619"/>
              <a:gd name="connsiteY851" fmla="*/ 9994569 h 10287000"/>
              <a:gd name="connsiteX852" fmla="*/ 2418588 w 8048619"/>
              <a:gd name="connsiteY852" fmla="*/ 9907733 h 10287000"/>
              <a:gd name="connsiteX853" fmla="*/ 2507823 w 8048619"/>
              <a:gd name="connsiteY853" fmla="*/ 9866962 h 10287000"/>
              <a:gd name="connsiteX854" fmla="*/ 3377914 w 8048619"/>
              <a:gd name="connsiteY854" fmla="*/ 9864613 h 10287000"/>
              <a:gd name="connsiteX855" fmla="*/ 3379082 w 8048619"/>
              <a:gd name="connsiteY855" fmla="*/ 9889626 h 10287000"/>
              <a:gd name="connsiteX856" fmla="*/ 3349227 w 8048619"/>
              <a:gd name="connsiteY856" fmla="*/ 9894875 h 10287000"/>
              <a:gd name="connsiteX857" fmla="*/ 3329322 w 8048619"/>
              <a:gd name="connsiteY857" fmla="*/ 9898371 h 10287000"/>
              <a:gd name="connsiteX858" fmla="*/ 3348059 w 8048619"/>
              <a:gd name="connsiteY858" fmla="*/ 9869860 h 10287000"/>
              <a:gd name="connsiteX859" fmla="*/ 3367963 w 8048619"/>
              <a:gd name="connsiteY859" fmla="*/ 9866361 h 10287000"/>
              <a:gd name="connsiteX860" fmla="*/ 3377914 w 8048619"/>
              <a:gd name="connsiteY860" fmla="*/ 9864613 h 10287000"/>
              <a:gd name="connsiteX861" fmla="*/ 6124907 w 8048619"/>
              <a:gd name="connsiteY861" fmla="*/ 9859272 h 10287000"/>
              <a:gd name="connsiteX862" fmla="*/ 6126159 w 8048619"/>
              <a:gd name="connsiteY862" fmla="*/ 9886075 h 10287000"/>
              <a:gd name="connsiteX863" fmla="*/ 6114009 w 8048619"/>
              <a:gd name="connsiteY863" fmla="*/ 9861187 h 10287000"/>
              <a:gd name="connsiteX864" fmla="*/ 6124907 w 8048619"/>
              <a:gd name="connsiteY864" fmla="*/ 9859272 h 10287000"/>
              <a:gd name="connsiteX865" fmla="*/ 5804634 w 8048619"/>
              <a:gd name="connsiteY865" fmla="*/ 9855654 h 10287000"/>
              <a:gd name="connsiteX866" fmla="*/ 5848961 w 8048619"/>
              <a:gd name="connsiteY866" fmla="*/ 9857324 h 10287000"/>
              <a:gd name="connsiteX867" fmla="*/ 5789941 w 8048619"/>
              <a:gd name="connsiteY867" fmla="*/ 9892913 h 10287000"/>
              <a:gd name="connsiteX868" fmla="*/ 5769879 w 8048619"/>
              <a:gd name="connsiteY868" fmla="*/ 9896439 h 10287000"/>
              <a:gd name="connsiteX869" fmla="*/ 5759846 w 8048619"/>
              <a:gd name="connsiteY869" fmla="*/ 9898201 h 10287000"/>
              <a:gd name="connsiteX870" fmla="*/ 5749814 w 8048619"/>
              <a:gd name="connsiteY870" fmla="*/ 9899963 h 10287000"/>
              <a:gd name="connsiteX871" fmla="*/ 5720889 w 8048619"/>
              <a:gd name="connsiteY871" fmla="*/ 9930266 h 10287000"/>
              <a:gd name="connsiteX872" fmla="*/ 5701993 w 8048619"/>
              <a:gd name="connsiteY872" fmla="*/ 9958805 h 10287000"/>
              <a:gd name="connsiteX873" fmla="*/ 5691962 w 8048619"/>
              <a:gd name="connsiteY873" fmla="*/ 9960566 h 10287000"/>
              <a:gd name="connsiteX874" fmla="*/ 5690794 w 8048619"/>
              <a:gd name="connsiteY874" fmla="*/ 9935554 h 10287000"/>
              <a:gd name="connsiteX875" fmla="*/ 5680763 w 8048619"/>
              <a:gd name="connsiteY875" fmla="*/ 9937316 h 10287000"/>
              <a:gd name="connsiteX876" fmla="*/ 5660700 w 8048619"/>
              <a:gd name="connsiteY876" fmla="*/ 9940842 h 10287000"/>
              <a:gd name="connsiteX877" fmla="*/ 5620575 w 8048619"/>
              <a:gd name="connsiteY877" fmla="*/ 9947892 h 10287000"/>
              <a:gd name="connsiteX878" fmla="*/ 5570417 w 8048619"/>
              <a:gd name="connsiteY878" fmla="*/ 9956706 h 10287000"/>
              <a:gd name="connsiteX879" fmla="*/ 5560385 w 8048619"/>
              <a:gd name="connsiteY879" fmla="*/ 9958468 h 10287000"/>
              <a:gd name="connsiteX880" fmla="*/ 5571585 w 8048619"/>
              <a:gd name="connsiteY880" fmla="*/ 9981719 h 10287000"/>
              <a:gd name="connsiteX881" fmla="*/ 5531458 w 8048619"/>
              <a:gd name="connsiteY881" fmla="*/ 9988768 h 10287000"/>
              <a:gd name="connsiteX882" fmla="*/ 5321966 w 8048619"/>
              <a:gd name="connsiteY882" fmla="*/ 10050800 h 10287000"/>
              <a:gd name="connsiteX883" fmla="*/ 5244049 w 8048619"/>
              <a:gd name="connsiteY883" fmla="*/ 10114930 h 10287000"/>
              <a:gd name="connsiteX884" fmla="*/ 5242881 w 8048619"/>
              <a:gd name="connsiteY884" fmla="*/ 10089915 h 10287000"/>
              <a:gd name="connsiteX885" fmla="*/ 5222819 w 8048619"/>
              <a:gd name="connsiteY885" fmla="*/ 10093441 h 10287000"/>
              <a:gd name="connsiteX886" fmla="*/ 5223988 w 8048619"/>
              <a:gd name="connsiteY886" fmla="*/ 10118457 h 10287000"/>
              <a:gd name="connsiteX887" fmla="*/ 5182693 w 8048619"/>
              <a:gd name="connsiteY887" fmla="*/ 10100491 h 10287000"/>
              <a:gd name="connsiteX888" fmla="*/ 5162632 w 8048619"/>
              <a:gd name="connsiteY888" fmla="*/ 10104017 h 10287000"/>
              <a:gd name="connsiteX889" fmla="*/ 5152600 w 8048619"/>
              <a:gd name="connsiteY889" fmla="*/ 10105782 h 10287000"/>
              <a:gd name="connsiteX890" fmla="*/ 5103612 w 8048619"/>
              <a:gd name="connsiteY890" fmla="*/ 10139609 h 10287000"/>
              <a:gd name="connsiteX891" fmla="*/ 5053454 w 8048619"/>
              <a:gd name="connsiteY891" fmla="*/ 10148420 h 10287000"/>
              <a:gd name="connsiteX892" fmla="*/ 5003296 w 8048619"/>
              <a:gd name="connsiteY892" fmla="*/ 10157235 h 10287000"/>
              <a:gd name="connsiteX893" fmla="*/ 5002128 w 8048619"/>
              <a:gd name="connsiteY893" fmla="*/ 10132219 h 10287000"/>
              <a:gd name="connsiteX894" fmla="*/ 5042255 w 8048619"/>
              <a:gd name="connsiteY894" fmla="*/ 10125170 h 10287000"/>
              <a:gd name="connsiteX895" fmla="*/ 5102443 w 8048619"/>
              <a:gd name="connsiteY895" fmla="*/ 10114593 h 10287000"/>
              <a:gd name="connsiteX896" fmla="*/ 5141401 w 8048619"/>
              <a:gd name="connsiteY896" fmla="*/ 10082528 h 10287000"/>
              <a:gd name="connsiteX897" fmla="*/ 5161465 w 8048619"/>
              <a:gd name="connsiteY897" fmla="*/ 10079005 h 10287000"/>
              <a:gd name="connsiteX898" fmla="*/ 5181525 w 8048619"/>
              <a:gd name="connsiteY898" fmla="*/ 10075479 h 10287000"/>
              <a:gd name="connsiteX899" fmla="*/ 5310767 w 8048619"/>
              <a:gd name="connsiteY899" fmla="*/ 10027549 h 10287000"/>
              <a:gd name="connsiteX900" fmla="*/ 5320797 w 8048619"/>
              <a:gd name="connsiteY900" fmla="*/ 10025788 h 10287000"/>
              <a:gd name="connsiteX901" fmla="*/ 5529123 w 8048619"/>
              <a:gd name="connsiteY901" fmla="*/ 9938744 h 10287000"/>
              <a:gd name="connsiteX902" fmla="*/ 5559218 w 8048619"/>
              <a:gd name="connsiteY902" fmla="*/ 9933455 h 10287000"/>
              <a:gd name="connsiteX903" fmla="*/ 5569249 w 8048619"/>
              <a:gd name="connsiteY903" fmla="*/ 9931694 h 10287000"/>
              <a:gd name="connsiteX904" fmla="*/ 5619406 w 8048619"/>
              <a:gd name="connsiteY904" fmla="*/ 9922879 h 10287000"/>
              <a:gd name="connsiteX905" fmla="*/ 5659532 w 8048619"/>
              <a:gd name="connsiteY905" fmla="*/ 9915830 h 10287000"/>
              <a:gd name="connsiteX906" fmla="*/ 5688458 w 8048619"/>
              <a:gd name="connsiteY906" fmla="*/ 9885526 h 10287000"/>
              <a:gd name="connsiteX907" fmla="*/ 5718553 w 8048619"/>
              <a:gd name="connsiteY907" fmla="*/ 9880238 h 10287000"/>
              <a:gd name="connsiteX908" fmla="*/ 5748646 w 8048619"/>
              <a:gd name="connsiteY908" fmla="*/ 9874950 h 10287000"/>
              <a:gd name="connsiteX909" fmla="*/ 5768711 w 8048619"/>
              <a:gd name="connsiteY909" fmla="*/ 9871427 h 10287000"/>
              <a:gd name="connsiteX910" fmla="*/ 5804634 w 8048619"/>
              <a:gd name="connsiteY910" fmla="*/ 9855654 h 10287000"/>
              <a:gd name="connsiteX911" fmla="*/ 1777176 w 8048619"/>
              <a:gd name="connsiteY911" fmla="*/ 9848669 h 10287000"/>
              <a:gd name="connsiteX912" fmla="*/ 1788600 w 8048619"/>
              <a:gd name="connsiteY912" fmla="*/ 9873678 h 10287000"/>
              <a:gd name="connsiteX913" fmla="*/ 1778428 w 8048619"/>
              <a:gd name="connsiteY913" fmla="*/ 9875462 h 10287000"/>
              <a:gd name="connsiteX914" fmla="*/ 1758084 w 8048619"/>
              <a:gd name="connsiteY914" fmla="*/ 9879039 h 10287000"/>
              <a:gd name="connsiteX915" fmla="*/ 1777176 w 8048619"/>
              <a:gd name="connsiteY915" fmla="*/ 9848669 h 10287000"/>
              <a:gd name="connsiteX916" fmla="*/ 3450121 w 8048619"/>
              <a:gd name="connsiteY916" fmla="*/ 9846928 h 10287000"/>
              <a:gd name="connsiteX917" fmla="*/ 3458055 w 8048619"/>
              <a:gd name="connsiteY917" fmla="*/ 9855036 h 10287000"/>
              <a:gd name="connsiteX918" fmla="*/ 3448063 w 8048619"/>
              <a:gd name="connsiteY918" fmla="*/ 9856793 h 10287000"/>
              <a:gd name="connsiteX919" fmla="*/ 3438071 w 8048619"/>
              <a:gd name="connsiteY919" fmla="*/ 9858549 h 10287000"/>
              <a:gd name="connsiteX920" fmla="*/ 3419131 w 8048619"/>
              <a:gd name="connsiteY920" fmla="*/ 9884393 h 10287000"/>
              <a:gd name="connsiteX921" fmla="*/ 3418088 w 8048619"/>
              <a:gd name="connsiteY921" fmla="*/ 9862058 h 10287000"/>
              <a:gd name="connsiteX922" fmla="*/ 3428080 w 8048619"/>
              <a:gd name="connsiteY922" fmla="*/ 9860302 h 10287000"/>
              <a:gd name="connsiteX923" fmla="*/ 3442675 w 8048619"/>
              <a:gd name="connsiteY923" fmla="*/ 9849289 h 10287000"/>
              <a:gd name="connsiteX924" fmla="*/ 3450121 w 8048619"/>
              <a:gd name="connsiteY924" fmla="*/ 9846928 h 10287000"/>
              <a:gd name="connsiteX925" fmla="*/ 1523256 w 8048619"/>
              <a:gd name="connsiteY925" fmla="*/ 9839245 h 10287000"/>
              <a:gd name="connsiteX926" fmla="*/ 1506339 w 8048619"/>
              <a:gd name="connsiteY926" fmla="*/ 9869233 h 10287000"/>
              <a:gd name="connsiteX927" fmla="*/ 1523256 w 8048619"/>
              <a:gd name="connsiteY927" fmla="*/ 9839245 h 10287000"/>
              <a:gd name="connsiteX928" fmla="*/ 6142966 w 8048619"/>
              <a:gd name="connsiteY928" fmla="*/ 9835832 h 10287000"/>
              <a:gd name="connsiteX929" fmla="*/ 6083667 w 8048619"/>
              <a:gd name="connsiteY929" fmla="*/ 9871018 h 10287000"/>
              <a:gd name="connsiteX930" fmla="*/ 6013150 w 8048619"/>
              <a:gd name="connsiteY930" fmla="*/ 9883408 h 10287000"/>
              <a:gd name="connsiteX931" fmla="*/ 6004225 w 8048619"/>
              <a:gd name="connsiteY931" fmla="*/ 9909748 h 10287000"/>
              <a:gd name="connsiteX932" fmla="*/ 6005369 w 8048619"/>
              <a:gd name="connsiteY932" fmla="*/ 9934318 h 10287000"/>
              <a:gd name="connsiteX933" fmla="*/ 5995298 w 8048619"/>
              <a:gd name="connsiteY933" fmla="*/ 9936088 h 10287000"/>
              <a:gd name="connsiteX934" fmla="*/ 5994150 w 8048619"/>
              <a:gd name="connsiteY934" fmla="*/ 9911518 h 10287000"/>
              <a:gd name="connsiteX935" fmla="*/ 5974002 w 8048619"/>
              <a:gd name="connsiteY935" fmla="*/ 9915059 h 10287000"/>
              <a:gd name="connsiteX936" fmla="*/ 5943781 w 8048619"/>
              <a:gd name="connsiteY936" fmla="*/ 9920369 h 10287000"/>
              <a:gd name="connsiteX937" fmla="*/ 5932559 w 8048619"/>
              <a:gd name="connsiteY937" fmla="*/ 9897569 h 10287000"/>
              <a:gd name="connsiteX938" fmla="*/ 5942633 w 8048619"/>
              <a:gd name="connsiteY938" fmla="*/ 9895799 h 10287000"/>
              <a:gd name="connsiteX939" fmla="*/ 5972854 w 8048619"/>
              <a:gd name="connsiteY939" fmla="*/ 9890489 h 10287000"/>
              <a:gd name="connsiteX940" fmla="*/ 5993004 w 8048619"/>
              <a:gd name="connsiteY940" fmla="*/ 9886948 h 10287000"/>
              <a:gd name="connsiteX941" fmla="*/ 6003075 w 8048619"/>
              <a:gd name="connsiteY941" fmla="*/ 9885178 h 10287000"/>
              <a:gd name="connsiteX942" fmla="*/ 6012004 w 8048619"/>
              <a:gd name="connsiteY942" fmla="*/ 9858844 h 10287000"/>
              <a:gd name="connsiteX943" fmla="*/ 6043484 w 8048619"/>
              <a:gd name="connsiteY943" fmla="*/ 9853314 h 10287000"/>
              <a:gd name="connsiteX944" fmla="*/ 6082519 w 8048619"/>
              <a:gd name="connsiteY944" fmla="*/ 9846453 h 10287000"/>
              <a:gd name="connsiteX945" fmla="*/ 6142966 w 8048619"/>
              <a:gd name="connsiteY945" fmla="*/ 9835832 h 10287000"/>
              <a:gd name="connsiteX946" fmla="*/ 2646985 w 8048619"/>
              <a:gd name="connsiteY946" fmla="*/ 9821922 h 10287000"/>
              <a:gd name="connsiteX947" fmla="*/ 2658927 w 8048619"/>
              <a:gd name="connsiteY947" fmla="*/ 9842340 h 10287000"/>
              <a:gd name="connsiteX948" fmla="*/ 2637129 w 8048619"/>
              <a:gd name="connsiteY948" fmla="*/ 9846172 h 10287000"/>
              <a:gd name="connsiteX949" fmla="*/ 2646985 w 8048619"/>
              <a:gd name="connsiteY949" fmla="*/ 9821922 h 10287000"/>
              <a:gd name="connsiteX950" fmla="*/ 6162785 w 8048619"/>
              <a:gd name="connsiteY950" fmla="*/ 9807572 h 10287000"/>
              <a:gd name="connsiteX951" fmla="*/ 6173821 w 8048619"/>
              <a:gd name="connsiteY951" fmla="*/ 9828154 h 10287000"/>
              <a:gd name="connsiteX952" fmla="*/ 6193802 w 8048619"/>
              <a:gd name="connsiteY952" fmla="*/ 9824641 h 10287000"/>
              <a:gd name="connsiteX953" fmla="*/ 6203794 w 8048619"/>
              <a:gd name="connsiteY953" fmla="*/ 9822885 h 10287000"/>
              <a:gd name="connsiteX954" fmla="*/ 6204838 w 8048619"/>
              <a:gd name="connsiteY954" fmla="*/ 9845220 h 10287000"/>
              <a:gd name="connsiteX955" fmla="*/ 6194846 w 8048619"/>
              <a:gd name="connsiteY955" fmla="*/ 9846976 h 10287000"/>
              <a:gd name="connsiteX956" fmla="*/ 6184856 w 8048619"/>
              <a:gd name="connsiteY956" fmla="*/ 9848733 h 10287000"/>
              <a:gd name="connsiteX957" fmla="*/ 6164871 w 8048619"/>
              <a:gd name="connsiteY957" fmla="*/ 9852245 h 10287000"/>
              <a:gd name="connsiteX958" fmla="*/ 6163829 w 8048619"/>
              <a:gd name="connsiteY958" fmla="*/ 9829910 h 10287000"/>
              <a:gd name="connsiteX959" fmla="*/ 6162785 w 8048619"/>
              <a:gd name="connsiteY959" fmla="*/ 9807572 h 10287000"/>
              <a:gd name="connsiteX960" fmla="*/ 1188050 w 8048619"/>
              <a:gd name="connsiteY960" fmla="*/ 9799075 h 10287000"/>
              <a:gd name="connsiteX961" fmla="*/ 1189299 w 8048619"/>
              <a:gd name="connsiteY961" fmla="*/ 9825874 h 10287000"/>
              <a:gd name="connsiteX962" fmla="*/ 1158984 w 8048619"/>
              <a:gd name="connsiteY962" fmla="*/ 9804182 h 10287000"/>
              <a:gd name="connsiteX963" fmla="*/ 1188050 w 8048619"/>
              <a:gd name="connsiteY963" fmla="*/ 9799075 h 10287000"/>
              <a:gd name="connsiteX964" fmla="*/ 6260882 w 8048619"/>
              <a:gd name="connsiteY964" fmla="*/ 9790336 h 10287000"/>
              <a:gd name="connsiteX965" fmla="*/ 6262134 w 8048619"/>
              <a:gd name="connsiteY965" fmla="*/ 9817141 h 10287000"/>
              <a:gd name="connsiteX966" fmla="*/ 6243242 w 8048619"/>
              <a:gd name="connsiteY966" fmla="*/ 9820458 h 10287000"/>
              <a:gd name="connsiteX967" fmla="*/ 6224349 w 8048619"/>
              <a:gd name="connsiteY967" fmla="*/ 9823779 h 10287000"/>
              <a:gd name="connsiteX968" fmla="*/ 6214902 w 8048619"/>
              <a:gd name="connsiteY968" fmla="*/ 9825440 h 10287000"/>
              <a:gd name="connsiteX969" fmla="*/ 6223097 w 8048619"/>
              <a:gd name="connsiteY969" fmla="*/ 9796979 h 10287000"/>
              <a:gd name="connsiteX970" fmla="*/ 6241990 w 8048619"/>
              <a:gd name="connsiteY970" fmla="*/ 9793656 h 10287000"/>
              <a:gd name="connsiteX971" fmla="*/ 6251437 w 8048619"/>
              <a:gd name="connsiteY971" fmla="*/ 9791995 h 10287000"/>
              <a:gd name="connsiteX972" fmla="*/ 6260882 w 8048619"/>
              <a:gd name="connsiteY972" fmla="*/ 9790336 h 10287000"/>
              <a:gd name="connsiteX973" fmla="*/ 2715978 w 8048619"/>
              <a:gd name="connsiteY973" fmla="*/ 9782779 h 10287000"/>
              <a:gd name="connsiteX974" fmla="*/ 2717229 w 8048619"/>
              <a:gd name="connsiteY974" fmla="*/ 9809584 h 10287000"/>
              <a:gd name="connsiteX975" fmla="*/ 2707538 w 8048619"/>
              <a:gd name="connsiteY975" fmla="*/ 9811288 h 10287000"/>
              <a:gd name="connsiteX976" fmla="*/ 2696599 w 8048619"/>
              <a:gd name="connsiteY976" fmla="*/ 9786186 h 10287000"/>
              <a:gd name="connsiteX977" fmla="*/ 2706286 w 8048619"/>
              <a:gd name="connsiteY977" fmla="*/ 9784483 h 10287000"/>
              <a:gd name="connsiteX978" fmla="*/ 2715978 w 8048619"/>
              <a:gd name="connsiteY978" fmla="*/ 9782779 h 10287000"/>
              <a:gd name="connsiteX979" fmla="*/ 5483557 w 8048619"/>
              <a:gd name="connsiteY979" fmla="*/ 9773815 h 10287000"/>
              <a:gd name="connsiteX980" fmla="*/ 5473910 w 8048619"/>
              <a:gd name="connsiteY980" fmla="*/ 9802534 h 10287000"/>
              <a:gd name="connsiteX981" fmla="*/ 5464260 w 8048619"/>
              <a:gd name="connsiteY981" fmla="*/ 9831246 h 10287000"/>
              <a:gd name="connsiteX982" fmla="*/ 5453362 w 8048619"/>
              <a:gd name="connsiteY982" fmla="*/ 9833161 h 10287000"/>
              <a:gd name="connsiteX983" fmla="*/ 5442463 w 8048619"/>
              <a:gd name="connsiteY983" fmla="*/ 9835075 h 10287000"/>
              <a:gd name="connsiteX984" fmla="*/ 5441210 w 8048619"/>
              <a:gd name="connsiteY984" fmla="*/ 9808282 h 10287000"/>
              <a:gd name="connsiteX985" fmla="*/ 5463009 w 8048619"/>
              <a:gd name="connsiteY985" fmla="*/ 9804447 h 10287000"/>
              <a:gd name="connsiteX986" fmla="*/ 5461758 w 8048619"/>
              <a:gd name="connsiteY986" fmla="*/ 9777647 h 10287000"/>
              <a:gd name="connsiteX987" fmla="*/ 5472659 w 8048619"/>
              <a:gd name="connsiteY987" fmla="*/ 9775730 h 10287000"/>
              <a:gd name="connsiteX988" fmla="*/ 5483557 w 8048619"/>
              <a:gd name="connsiteY988" fmla="*/ 9773815 h 10287000"/>
              <a:gd name="connsiteX989" fmla="*/ 3565319 w 8048619"/>
              <a:gd name="connsiteY989" fmla="*/ 9759629 h 10287000"/>
              <a:gd name="connsiteX990" fmla="*/ 3567346 w 8048619"/>
              <a:gd name="connsiteY990" fmla="*/ 9763779 h 10287000"/>
              <a:gd name="connsiteX991" fmla="*/ 3565736 w 8048619"/>
              <a:gd name="connsiteY991" fmla="*/ 9768566 h 10287000"/>
              <a:gd name="connsiteX992" fmla="*/ 3563710 w 8048619"/>
              <a:gd name="connsiteY992" fmla="*/ 9764419 h 10287000"/>
              <a:gd name="connsiteX993" fmla="*/ 3565319 w 8048619"/>
              <a:gd name="connsiteY993" fmla="*/ 9759629 h 10287000"/>
              <a:gd name="connsiteX994" fmla="*/ 2269837 w 8048619"/>
              <a:gd name="connsiteY994" fmla="*/ 9758240 h 10287000"/>
              <a:gd name="connsiteX995" fmla="*/ 2260954 w 8048619"/>
              <a:gd name="connsiteY995" fmla="*/ 9784889 h 10287000"/>
              <a:gd name="connsiteX996" fmla="*/ 2259793 w 8048619"/>
              <a:gd name="connsiteY996" fmla="*/ 9760005 h 10287000"/>
              <a:gd name="connsiteX997" fmla="*/ 2269837 w 8048619"/>
              <a:gd name="connsiteY997" fmla="*/ 9758240 h 10287000"/>
              <a:gd name="connsiteX998" fmla="*/ 4458300 w 8048619"/>
              <a:gd name="connsiteY998" fmla="*/ 9755830 h 10287000"/>
              <a:gd name="connsiteX999" fmla="*/ 4499782 w 8048619"/>
              <a:gd name="connsiteY999" fmla="*/ 9772554 h 10287000"/>
              <a:gd name="connsiteX1000" fmla="*/ 4509874 w 8048619"/>
              <a:gd name="connsiteY1000" fmla="*/ 9770784 h 10287000"/>
              <a:gd name="connsiteX1001" fmla="*/ 4519966 w 8048619"/>
              <a:gd name="connsiteY1001" fmla="*/ 9769008 h 10287000"/>
              <a:gd name="connsiteX1002" fmla="*/ 4521080 w 8048619"/>
              <a:gd name="connsiteY1002" fmla="*/ 9792830 h 10287000"/>
              <a:gd name="connsiteX1003" fmla="*/ 4510986 w 8048619"/>
              <a:gd name="connsiteY1003" fmla="*/ 9794602 h 10287000"/>
              <a:gd name="connsiteX1004" fmla="*/ 4500893 w 8048619"/>
              <a:gd name="connsiteY1004" fmla="*/ 9796375 h 10287000"/>
              <a:gd name="connsiteX1005" fmla="*/ 4451546 w 8048619"/>
              <a:gd name="connsiteY1005" fmla="*/ 9829069 h 10287000"/>
              <a:gd name="connsiteX1006" fmla="*/ 4441455 w 8048619"/>
              <a:gd name="connsiteY1006" fmla="*/ 9830842 h 10287000"/>
              <a:gd name="connsiteX1007" fmla="*/ 4440341 w 8048619"/>
              <a:gd name="connsiteY1007" fmla="*/ 9807015 h 10287000"/>
              <a:gd name="connsiteX1008" fmla="*/ 4450433 w 8048619"/>
              <a:gd name="connsiteY1008" fmla="*/ 9805243 h 10287000"/>
              <a:gd name="connsiteX1009" fmla="*/ 4458300 w 8048619"/>
              <a:gd name="connsiteY1009" fmla="*/ 9755830 h 10287000"/>
              <a:gd name="connsiteX1010" fmla="*/ 6343197 w 8048619"/>
              <a:gd name="connsiteY1010" fmla="*/ 9748861 h 10287000"/>
              <a:gd name="connsiteX1011" fmla="*/ 6334014 w 8048619"/>
              <a:gd name="connsiteY1011" fmla="*/ 9774491 h 10287000"/>
              <a:gd name="connsiteX1012" fmla="*/ 6318713 w 8048619"/>
              <a:gd name="connsiteY1012" fmla="*/ 9796050 h 10287000"/>
              <a:gd name="connsiteX1013" fmla="*/ 6314122 w 8048619"/>
              <a:gd name="connsiteY1013" fmla="*/ 9792997 h 10287000"/>
              <a:gd name="connsiteX1014" fmla="*/ 6304244 w 8048619"/>
              <a:gd name="connsiteY1014" fmla="*/ 9803737 h 10287000"/>
              <a:gd name="connsiteX1015" fmla="*/ 6314538 w 8048619"/>
              <a:gd name="connsiteY1015" fmla="*/ 9801928 h 10287000"/>
              <a:gd name="connsiteX1016" fmla="*/ 6318713 w 8048619"/>
              <a:gd name="connsiteY1016" fmla="*/ 9796050 h 10287000"/>
              <a:gd name="connsiteX1017" fmla="*/ 6324832 w 8048619"/>
              <a:gd name="connsiteY1017" fmla="*/ 9800119 h 10287000"/>
              <a:gd name="connsiteX1018" fmla="*/ 6284767 w 8048619"/>
              <a:gd name="connsiteY1018" fmla="*/ 9831182 h 10287000"/>
              <a:gd name="connsiteX1019" fmla="*/ 6282543 w 8048619"/>
              <a:gd name="connsiteY1019" fmla="*/ 9783536 h 10287000"/>
              <a:gd name="connsiteX1020" fmla="*/ 6303132 w 8048619"/>
              <a:gd name="connsiteY1020" fmla="*/ 9779916 h 10287000"/>
              <a:gd name="connsiteX1021" fmla="*/ 6332901 w 8048619"/>
              <a:gd name="connsiteY1021" fmla="*/ 9750670 h 10287000"/>
              <a:gd name="connsiteX1022" fmla="*/ 6343197 w 8048619"/>
              <a:gd name="connsiteY1022" fmla="*/ 9748861 h 10287000"/>
              <a:gd name="connsiteX1023" fmla="*/ 2755005 w 8048619"/>
              <a:gd name="connsiteY1023" fmla="*/ 9743902 h 10287000"/>
              <a:gd name="connsiteX1024" fmla="*/ 2757319 w 8048619"/>
              <a:gd name="connsiteY1024" fmla="*/ 9752997 h 10287000"/>
              <a:gd name="connsiteX1025" fmla="*/ 2735520 w 8048619"/>
              <a:gd name="connsiteY1025" fmla="*/ 9756826 h 10287000"/>
              <a:gd name="connsiteX1026" fmla="*/ 2750117 w 8048619"/>
              <a:gd name="connsiteY1026" fmla="*/ 9745813 h 10287000"/>
              <a:gd name="connsiteX1027" fmla="*/ 2755005 w 8048619"/>
              <a:gd name="connsiteY1027" fmla="*/ 9743902 h 10287000"/>
              <a:gd name="connsiteX1028" fmla="*/ 5541479 w 8048619"/>
              <a:gd name="connsiteY1028" fmla="*/ 9736620 h 10287000"/>
              <a:gd name="connsiteX1029" fmla="*/ 5563490 w 8048619"/>
              <a:gd name="connsiteY1029" fmla="*/ 9759771 h 10287000"/>
              <a:gd name="connsiteX1030" fmla="*/ 5554363 w 8048619"/>
              <a:gd name="connsiteY1030" fmla="*/ 9788396 h 10287000"/>
              <a:gd name="connsiteX1031" fmla="*/ 5543981 w 8048619"/>
              <a:gd name="connsiteY1031" fmla="*/ 9790222 h 10287000"/>
              <a:gd name="connsiteX1032" fmla="*/ 5534850 w 8048619"/>
              <a:gd name="connsiteY1032" fmla="*/ 9818850 h 10287000"/>
              <a:gd name="connsiteX1033" fmla="*/ 5524470 w 8048619"/>
              <a:gd name="connsiteY1033" fmla="*/ 9820672 h 10287000"/>
              <a:gd name="connsiteX1034" fmla="*/ 5523218 w 8048619"/>
              <a:gd name="connsiteY1034" fmla="*/ 9793870 h 10287000"/>
              <a:gd name="connsiteX1035" fmla="*/ 5512840 w 8048619"/>
              <a:gd name="connsiteY1035" fmla="*/ 9795691 h 10287000"/>
              <a:gd name="connsiteX1036" fmla="*/ 5502458 w 8048619"/>
              <a:gd name="connsiteY1036" fmla="*/ 9797516 h 10287000"/>
              <a:gd name="connsiteX1037" fmla="*/ 5511589 w 8048619"/>
              <a:gd name="connsiteY1037" fmla="*/ 9768891 h 10287000"/>
              <a:gd name="connsiteX1038" fmla="*/ 5521967 w 8048619"/>
              <a:gd name="connsiteY1038" fmla="*/ 9767066 h 10287000"/>
              <a:gd name="connsiteX1039" fmla="*/ 5532348 w 8048619"/>
              <a:gd name="connsiteY1039" fmla="*/ 9765243 h 10287000"/>
              <a:gd name="connsiteX1040" fmla="*/ 5541479 w 8048619"/>
              <a:gd name="connsiteY1040" fmla="*/ 9736620 h 10287000"/>
              <a:gd name="connsiteX1041" fmla="*/ 6126336 w 8048619"/>
              <a:gd name="connsiteY1041" fmla="*/ 9732927 h 10287000"/>
              <a:gd name="connsiteX1042" fmla="*/ 6127504 w 8048619"/>
              <a:gd name="connsiteY1042" fmla="*/ 9757942 h 10287000"/>
              <a:gd name="connsiteX1043" fmla="*/ 6117473 w 8048619"/>
              <a:gd name="connsiteY1043" fmla="*/ 9759701 h 10287000"/>
              <a:gd name="connsiteX1044" fmla="*/ 6128672 w 8048619"/>
              <a:gd name="connsiteY1044" fmla="*/ 9782952 h 10287000"/>
              <a:gd name="connsiteX1045" fmla="*/ 6118642 w 8048619"/>
              <a:gd name="connsiteY1045" fmla="*/ 9784719 h 10287000"/>
              <a:gd name="connsiteX1046" fmla="*/ 6108611 w 8048619"/>
              <a:gd name="connsiteY1046" fmla="*/ 9786481 h 10287000"/>
              <a:gd name="connsiteX1047" fmla="*/ 5969338 w 8048619"/>
              <a:gd name="connsiteY1047" fmla="*/ 9836172 h 10287000"/>
              <a:gd name="connsiteX1048" fmla="*/ 5950444 w 8048619"/>
              <a:gd name="connsiteY1048" fmla="*/ 9864711 h 10287000"/>
              <a:gd name="connsiteX1049" fmla="*/ 5919181 w 8048619"/>
              <a:gd name="connsiteY1049" fmla="*/ 9844986 h 10287000"/>
              <a:gd name="connsiteX1050" fmla="*/ 5899118 w 8048619"/>
              <a:gd name="connsiteY1050" fmla="*/ 9848510 h 10287000"/>
              <a:gd name="connsiteX1051" fmla="*/ 5891424 w 8048619"/>
              <a:gd name="connsiteY1051" fmla="*/ 9900299 h 10287000"/>
              <a:gd name="connsiteX1052" fmla="*/ 5870191 w 8048619"/>
              <a:gd name="connsiteY1052" fmla="*/ 9878813 h 10287000"/>
              <a:gd name="connsiteX1053" fmla="*/ 5858991 w 8048619"/>
              <a:gd name="connsiteY1053" fmla="*/ 9855562 h 10287000"/>
              <a:gd name="connsiteX1054" fmla="*/ 5887918 w 8048619"/>
              <a:gd name="connsiteY1054" fmla="*/ 9825256 h 10287000"/>
              <a:gd name="connsiteX1055" fmla="*/ 5918013 w 8048619"/>
              <a:gd name="connsiteY1055" fmla="*/ 9819971 h 10287000"/>
              <a:gd name="connsiteX1056" fmla="*/ 5968168 w 8048619"/>
              <a:gd name="connsiteY1056" fmla="*/ 9811157 h 10287000"/>
              <a:gd name="connsiteX1057" fmla="*/ 6106274 w 8048619"/>
              <a:gd name="connsiteY1057" fmla="*/ 9736451 h 10287000"/>
              <a:gd name="connsiteX1058" fmla="*/ 6107442 w 8048619"/>
              <a:gd name="connsiteY1058" fmla="*/ 9761466 h 10287000"/>
              <a:gd name="connsiteX1059" fmla="*/ 6126336 w 8048619"/>
              <a:gd name="connsiteY1059" fmla="*/ 9732927 h 10287000"/>
              <a:gd name="connsiteX1060" fmla="*/ 6005171 w 8048619"/>
              <a:gd name="connsiteY1060" fmla="*/ 9729131 h 10287000"/>
              <a:gd name="connsiteX1061" fmla="*/ 6006334 w 8048619"/>
              <a:gd name="connsiteY1061" fmla="*/ 9754012 h 10287000"/>
              <a:gd name="connsiteX1062" fmla="*/ 5996288 w 8048619"/>
              <a:gd name="connsiteY1062" fmla="*/ 9755780 h 10287000"/>
              <a:gd name="connsiteX1063" fmla="*/ 5995126 w 8048619"/>
              <a:gd name="connsiteY1063" fmla="*/ 9730895 h 10287000"/>
              <a:gd name="connsiteX1064" fmla="*/ 6005171 w 8048619"/>
              <a:gd name="connsiteY1064" fmla="*/ 9729131 h 10287000"/>
              <a:gd name="connsiteX1065" fmla="*/ 3605849 w 8048619"/>
              <a:gd name="connsiteY1065" fmla="*/ 9725479 h 10287000"/>
              <a:gd name="connsiteX1066" fmla="*/ 3618000 w 8048619"/>
              <a:gd name="connsiteY1066" fmla="*/ 9750366 h 10287000"/>
              <a:gd name="connsiteX1067" fmla="*/ 3607101 w 8048619"/>
              <a:gd name="connsiteY1067" fmla="*/ 9752284 h 10287000"/>
              <a:gd name="connsiteX1068" fmla="*/ 3584049 w 8048619"/>
              <a:gd name="connsiteY1068" fmla="*/ 9729309 h 10287000"/>
              <a:gd name="connsiteX1069" fmla="*/ 3594950 w 8048619"/>
              <a:gd name="connsiteY1069" fmla="*/ 9727394 h 10287000"/>
              <a:gd name="connsiteX1070" fmla="*/ 3605849 w 8048619"/>
              <a:gd name="connsiteY1070" fmla="*/ 9725479 h 10287000"/>
              <a:gd name="connsiteX1071" fmla="*/ 4411673 w 8048619"/>
              <a:gd name="connsiteY1071" fmla="*/ 9722557 h 10287000"/>
              <a:gd name="connsiteX1072" fmla="*/ 4425505 w 8048619"/>
              <a:gd name="connsiteY1072" fmla="*/ 9730709 h 10287000"/>
              <a:gd name="connsiteX1073" fmla="*/ 4445591 w 8048619"/>
              <a:gd name="connsiteY1073" fmla="*/ 9727180 h 10287000"/>
              <a:gd name="connsiteX1074" fmla="*/ 4447916 w 8048619"/>
              <a:gd name="connsiteY1074" fmla="*/ 9776954 h 10287000"/>
              <a:gd name="connsiteX1075" fmla="*/ 4426667 w 8048619"/>
              <a:gd name="connsiteY1075" fmla="*/ 9755602 h 10287000"/>
              <a:gd name="connsiteX1076" fmla="*/ 4427828 w 8048619"/>
              <a:gd name="connsiteY1076" fmla="*/ 9780483 h 10287000"/>
              <a:gd name="connsiteX1077" fmla="*/ 4417783 w 8048619"/>
              <a:gd name="connsiteY1077" fmla="*/ 9782248 h 10287000"/>
              <a:gd name="connsiteX1078" fmla="*/ 4407740 w 8048619"/>
              <a:gd name="connsiteY1078" fmla="*/ 9784015 h 10287000"/>
              <a:gd name="connsiteX1079" fmla="*/ 4398857 w 8048619"/>
              <a:gd name="connsiteY1079" fmla="*/ 9810664 h 10287000"/>
              <a:gd name="connsiteX1080" fmla="*/ 4368727 w 8048619"/>
              <a:gd name="connsiteY1080" fmla="*/ 9815958 h 10287000"/>
              <a:gd name="connsiteX1081" fmla="*/ 4251683 w 8048619"/>
              <a:gd name="connsiteY1081" fmla="*/ 9911794 h 10287000"/>
              <a:gd name="connsiteX1082" fmla="*/ 4250521 w 8048619"/>
              <a:gd name="connsiteY1082" fmla="*/ 9886912 h 10287000"/>
              <a:gd name="connsiteX1083" fmla="*/ 4367565 w 8048619"/>
              <a:gd name="connsiteY1083" fmla="*/ 9791073 h 10287000"/>
              <a:gd name="connsiteX1084" fmla="*/ 4366404 w 8048619"/>
              <a:gd name="connsiteY1084" fmla="*/ 9766192 h 10287000"/>
              <a:gd name="connsiteX1085" fmla="*/ 4307297 w 8048619"/>
              <a:gd name="connsiteY1085" fmla="*/ 9801663 h 10287000"/>
              <a:gd name="connsiteX1086" fmla="*/ 4277167 w 8048619"/>
              <a:gd name="connsiteY1086" fmla="*/ 9806957 h 10287000"/>
              <a:gd name="connsiteX1087" fmla="*/ 4248197 w 8048619"/>
              <a:gd name="connsiteY1087" fmla="*/ 9837138 h 10287000"/>
              <a:gd name="connsiteX1088" fmla="*/ 4249359 w 8048619"/>
              <a:gd name="connsiteY1088" fmla="*/ 9862025 h 10287000"/>
              <a:gd name="connsiteX1089" fmla="*/ 4190254 w 8048619"/>
              <a:gd name="connsiteY1089" fmla="*/ 9897502 h 10287000"/>
              <a:gd name="connsiteX1090" fmla="*/ 4191415 w 8048619"/>
              <a:gd name="connsiteY1090" fmla="*/ 9922384 h 10287000"/>
              <a:gd name="connsiteX1091" fmla="*/ 4181374 w 8048619"/>
              <a:gd name="connsiteY1091" fmla="*/ 9924148 h 10287000"/>
              <a:gd name="connsiteX1092" fmla="*/ 4162446 w 8048619"/>
              <a:gd name="connsiteY1092" fmla="*/ 9952570 h 10287000"/>
              <a:gd name="connsiteX1093" fmla="*/ 4131153 w 8048619"/>
              <a:gd name="connsiteY1093" fmla="*/ 9932974 h 10287000"/>
              <a:gd name="connsiteX1094" fmla="*/ 4129991 w 8048619"/>
              <a:gd name="connsiteY1094" fmla="*/ 9908092 h 10287000"/>
              <a:gd name="connsiteX1095" fmla="*/ 4179050 w 8048619"/>
              <a:gd name="connsiteY1095" fmla="*/ 9874380 h 10287000"/>
              <a:gd name="connsiteX1096" fmla="*/ 4169005 w 8048619"/>
              <a:gd name="connsiteY1096" fmla="*/ 9876147 h 10287000"/>
              <a:gd name="connsiteX1097" fmla="*/ 4128828 w 8048619"/>
              <a:gd name="connsiteY1097" fmla="*/ 9883205 h 10287000"/>
              <a:gd name="connsiteX1098" fmla="*/ 4129991 w 8048619"/>
              <a:gd name="connsiteY1098" fmla="*/ 9908092 h 10287000"/>
              <a:gd name="connsiteX1099" fmla="*/ 4119946 w 8048619"/>
              <a:gd name="connsiteY1099" fmla="*/ 9909857 h 10287000"/>
              <a:gd name="connsiteX1100" fmla="*/ 4108739 w 8048619"/>
              <a:gd name="connsiteY1100" fmla="*/ 9886737 h 10287000"/>
              <a:gd name="connsiteX1101" fmla="*/ 4098696 w 8048619"/>
              <a:gd name="connsiteY1101" fmla="*/ 9888501 h 10287000"/>
              <a:gd name="connsiteX1102" fmla="*/ 4089814 w 8048619"/>
              <a:gd name="connsiteY1102" fmla="*/ 9915148 h 10287000"/>
              <a:gd name="connsiteX1103" fmla="*/ 4088651 w 8048619"/>
              <a:gd name="connsiteY1103" fmla="*/ 9890266 h 10287000"/>
              <a:gd name="connsiteX1104" fmla="*/ 4079769 w 8048619"/>
              <a:gd name="connsiteY1104" fmla="*/ 9916915 h 10287000"/>
              <a:gd name="connsiteX1105" fmla="*/ 4059682 w 8048619"/>
              <a:gd name="connsiteY1105" fmla="*/ 9920447 h 10287000"/>
              <a:gd name="connsiteX1106" fmla="*/ 4060844 w 8048619"/>
              <a:gd name="connsiteY1106" fmla="*/ 9945329 h 10287000"/>
              <a:gd name="connsiteX1107" fmla="*/ 4051962 w 8048619"/>
              <a:gd name="connsiteY1107" fmla="*/ 9971983 h 10287000"/>
              <a:gd name="connsiteX1108" fmla="*/ 4010622 w 8048619"/>
              <a:gd name="connsiteY1108" fmla="*/ 9954154 h 10287000"/>
              <a:gd name="connsiteX1109" fmla="*/ 4033036 w 8048619"/>
              <a:gd name="connsiteY1109" fmla="*/ 10000397 h 10287000"/>
              <a:gd name="connsiteX1110" fmla="*/ 3981653 w 8048619"/>
              <a:gd name="connsiteY1110" fmla="*/ 9984338 h 10287000"/>
              <a:gd name="connsiteX1111" fmla="*/ 3972770 w 8048619"/>
              <a:gd name="connsiteY1111" fmla="*/ 10010987 h 10287000"/>
              <a:gd name="connsiteX1112" fmla="*/ 3962727 w 8048619"/>
              <a:gd name="connsiteY1112" fmla="*/ 10012751 h 10287000"/>
              <a:gd name="connsiteX1113" fmla="*/ 3963889 w 8048619"/>
              <a:gd name="connsiteY1113" fmla="*/ 10037636 h 10287000"/>
              <a:gd name="connsiteX1114" fmla="*/ 3953845 w 8048619"/>
              <a:gd name="connsiteY1114" fmla="*/ 10039400 h 10287000"/>
              <a:gd name="connsiteX1115" fmla="*/ 3952682 w 8048619"/>
              <a:gd name="connsiteY1115" fmla="*/ 10014516 h 10287000"/>
              <a:gd name="connsiteX1116" fmla="*/ 3942638 w 8048619"/>
              <a:gd name="connsiteY1116" fmla="*/ 10016280 h 10287000"/>
              <a:gd name="connsiteX1117" fmla="*/ 3932593 w 8048619"/>
              <a:gd name="connsiteY1117" fmla="*/ 10018048 h 10287000"/>
              <a:gd name="connsiteX1118" fmla="*/ 3933756 w 8048619"/>
              <a:gd name="connsiteY1118" fmla="*/ 10042932 h 10287000"/>
              <a:gd name="connsiteX1119" fmla="*/ 3893579 w 8048619"/>
              <a:gd name="connsiteY1119" fmla="*/ 10049993 h 10287000"/>
              <a:gd name="connsiteX1120" fmla="*/ 3884699 w 8048619"/>
              <a:gd name="connsiteY1120" fmla="*/ 10076645 h 10287000"/>
              <a:gd name="connsiteX1121" fmla="*/ 3874653 w 8048619"/>
              <a:gd name="connsiteY1121" fmla="*/ 10078409 h 10287000"/>
              <a:gd name="connsiteX1122" fmla="*/ 3864609 w 8048619"/>
              <a:gd name="connsiteY1122" fmla="*/ 10080174 h 10287000"/>
              <a:gd name="connsiteX1123" fmla="*/ 3863447 w 8048619"/>
              <a:gd name="connsiteY1123" fmla="*/ 10055287 h 10287000"/>
              <a:gd name="connsiteX1124" fmla="*/ 3843359 w 8048619"/>
              <a:gd name="connsiteY1124" fmla="*/ 10058813 h 10287000"/>
              <a:gd name="connsiteX1125" fmla="*/ 3813227 w 8048619"/>
              <a:gd name="connsiteY1125" fmla="*/ 10064112 h 10287000"/>
              <a:gd name="connsiteX1126" fmla="*/ 3814389 w 8048619"/>
              <a:gd name="connsiteY1126" fmla="*/ 10088999 h 10287000"/>
              <a:gd name="connsiteX1127" fmla="*/ 3784255 w 8048619"/>
              <a:gd name="connsiteY1127" fmla="*/ 10094296 h 10287000"/>
              <a:gd name="connsiteX1128" fmla="*/ 3783093 w 8048619"/>
              <a:gd name="connsiteY1128" fmla="*/ 10069406 h 10287000"/>
              <a:gd name="connsiteX1129" fmla="*/ 3752961 w 8048619"/>
              <a:gd name="connsiteY1129" fmla="*/ 10074702 h 10287000"/>
              <a:gd name="connsiteX1130" fmla="*/ 3754123 w 8048619"/>
              <a:gd name="connsiteY1130" fmla="*/ 10099589 h 10287000"/>
              <a:gd name="connsiteX1131" fmla="*/ 3764168 w 8048619"/>
              <a:gd name="connsiteY1131" fmla="*/ 10097825 h 10287000"/>
              <a:gd name="connsiteX1132" fmla="*/ 3774214 w 8048619"/>
              <a:gd name="connsiteY1132" fmla="*/ 10096060 h 10287000"/>
              <a:gd name="connsiteX1133" fmla="*/ 3785418 w 8048619"/>
              <a:gd name="connsiteY1133" fmla="*/ 10119180 h 10287000"/>
              <a:gd name="connsiteX1134" fmla="*/ 3775375 w 8048619"/>
              <a:gd name="connsiteY1134" fmla="*/ 10120945 h 10287000"/>
              <a:gd name="connsiteX1135" fmla="*/ 3765330 w 8048619"/>
              <a:gd name="connsiteY1135" fmla="*/ 10122709 h 10287000"/>
              <a:gd name="connsiteX1136" fmla="*/ 3756447 w 8048619"/>
              <a:gd name="connsiteY1136" fmla="*/ 10149358 h 10287000"/>
              <a:gd name="connsiteX1137" fmla="*/ 3746406 w 8048619"/>
              <a:gd name="connsiteY1137" fmla="*/ 10151123 h 10287000"/>
              <a:gd name="connsiteX1138" fmla="*/ 3755285 w 8048619"/>
              <a:gd name="connsiteY1138" fmla="*/ 10124474 h 10287000"/>
              <a:gd name="connsiteX1139" fmla="*/ 3744082 w 8048619"/>
              <a:gd name="connsiteY1139" fmla="*/ 10101354 h 10287000"/>
              <a:gd name="connsiteX1140" fmla="*/ 3735198 w 8048619"/>
              <a:gd name="connsiteY1140" fmla="*/ 10128006 h 10287000"/>
              <a:gd name="connsiteX1141" fmla="*/ 3725153 w 8048619"/>
              <a:gd name="connsiteY1141" fmla="*/ 10129767 h 10287000"/>
              <a:gd name="connsiteX1142" fmla="*/ 3696185 w 8048619"/>
              <a:gd name="connsiteY1142" fmla="*/ 10159945 h 10287000"/>
              <a:gd name="connsiteX1143" fmla="*/ 3693859 w 8048619"/>
              <a:gd name="connsiteY1143" fmla="*/ 10110179 h 10287000"/>
              <a:gd name="connsiteX1144" fmla="*/ 3663728 w 8048619"/>
              <a:gd name="connsiteY1144" fmla="*/ 10115473 h 10287000"/>
              <a:gd name="connsiteX1145" fmla="*/ 3653683 w 8048619"/>
              <a:gd name="connsiteY1145" fmla="*/ 10117237 h 10287000"/>
              <a:gd name="connsiteX1146" fmla="*/ 3666052 w 8048619"/>
              <a:gd name="connsiteY1146" fmla="*/ 10165242 h 10287000"/>
              <a:gd name="connsiteX1147" fmla="*/ 3635920 w 8048619"/>
              <a:gd name="connsiteY1147" fmla="*/ 10170535 h 10287000"/>
              <a:gd name="connsiteX1148" fmla="*/ 3624714 w 8048619"/>
              <a:gd name="connsiteY1148" fmla="*/ 10147418 h 10287000"/>
              <a:gd name="connsiteX1149" fmla="*/ 3564448 w 8048619"/>
              <a:gd name="connsiteY1149" fmla="*/ 10158008 h 10287000"/>
              <a:gd name="connsiteX1150" fmla="*/ 3515390 w 8048619"/>
              <a:gd name="connsiteY1150" fmla="*/ 10191715 h 10287000"/>
              <a:gd name="connsiteX1151" fmla="*/ 3516552 w 8048619"/>
              <a:gd name="connsiteY1151" fmla="*/ 10216605 h 10287000"/>
              <a:gd name="connsiteX1152" fmla="*/ 3466329 w 8048619"/>
              <a:gd name="connsiteY1152" fmla="*/ 10225431 h 10287000"/>
              <a:gd name="connsiteX1153" fmla="*/ 3408391 w 8048619"/>
              <a:gd name="connsiteY1153" fmla="*/ 10285790 h 10287000"/>
              <a:gd name="connsiteX1154" fmla="*/ 3389863 w 8048619"/>
              <a:gd name="connsiteY1154" fmla="*/ 10285516 h 10287000"/>
              <a:gd name="connsiteX1155" fmla="*/ 3389253 w 8048619"/>
              <a:gd name="connsiteY1155" fmla="*/ 10287000 h 10287000"/>
              <a:gd name="connsiteX1156" fmla="*/ 3370913 w 8048619"/>
              <a:gd name="connsiteY1156" fmla="*/ 10287000 h 10287000"/>
              <a:gd name="connsiteX1157" fmla="*/ 3362757 w 8048619"/>
              <a:gd name="connsiteY1157" fmla="*/ 10284398 h 10287000"/>
              <a:gd name="connsiteX1158" fmla="*/ 3351089 w 8048619"/>
              <a:gd name="connsiteY1158" fmla="*/ 10285273 h 10287000"/>
              <a:gd name="connsiteX1159" fmla="*/ 3349343 w 8048619"/>
              <a:gd name="connsiteY1159" fmla="*/ 10287000 h 10287000"/>
              <a:gd name="connsiteX1160" fmla="*/ 3258708 w 8048619"/>
              <a:gd name="connsiteY1160" fmla="*/ 10287000 h 10287000"/>
              <a:gd name="connsiteX1161" fmla="*/ 3266610 w 8048619"/>
              <a:gd name="connsiteY1161" fmla="*/ 10285612 h 10287000"/>
              <a:gd name="connsiteX1162" fmla="*/ 3276654 w 8048619"/>
              <a:gd name="connsiteY1162" fmla="*/ 10283847 h 10287000"/>
              <a:gd name="connsiteX1163" fmla="*/ 3326875 w 8048619"/>
              <a:gd name="connsiteY1163" fmla="*/ 10275022 h 10287000"/>
              <a:gd name="connsiteX1164" fmla="*/ 3465167 w 8048619"/>
              <a:gd name="connsiteY1164" fmla="*/ 10200541 h 10287000"/>
              <a:gd name="connsiteX1165" fmla="*/ 3514228 w 8048619"/>
              <a:gd name="connsiteY1165" fmla="*/ 10166834 h 10287000"/>
              <a:gd name="connsiteX1166" fmla="*/ 3553243 w 8048619"/>
              <a:gd name="connsiteY1166" fmla="*/ 10134888 h 10287000"/>
              <a:gd name="connsiteX1167" fmla="*/ 3623551 w 8048619"/>
              <a:gd name="connsiteY1167" fmla="*/ 10122534 h 10287000"/>
              <a:gd name="connsiteX1168" fmla="*/ 3642475 w 8048619"/>
              <a:gd name="connsiteY1168" fmla="*/ 10094115 h 10287000"/>
              <a:gd name="connsiteX1169" fmla="*/ 3652521 w 8048619"/>
              <a:gd name="connsiteY1169" fmla="*/ 10092350 h 10287000"/>
              <a:gd name="connsiteX1170" fmla="*/ 3662566 w 8048619"/>
              <a:gd name="connsiteY1170" fmla="*/ 10090583 h 10287000"/>
              <a:gd name="connsiteX1171" fmla="*/ 3930269 w 8048619"/>
              <a:gd name="connsiteY1171" fmla="*/ 9968273 h 10287000"/>
              <a:gd name="connsiteX1172" fmla="*/ 3940314 w 8048619"/>
              <a:gd name="connsiteY1172" fmla="*/ 9966509 h 10287000"/>
              <a:gd name="connsiteX1173" fmla="*/ 4048475 w 8048619"/>
              <a:gd name="connsiteY1173" fmla="*/ 9897324 h 10287000"/>
              <a:gd name="connsiteX1174" fmla="*/ 4078607 w 8048619"/>
              <a:gd name="connsiteY1174" fmla="*/ 9892031 h 10287000"/>
              <a:gd name="connsiteX1175" fmla="*/ 4087490 w 8048619"/>
              <a:gd name="connsiteY1175" fmla="*/ 9865376 h 10287000"/>
              <a:gd name="connsiteX1176" fmla="*/ 4117622 w 8048619"/>
              <a:gd name="connsiteY1176" fmla="*/ 9860082 h 10287000"/>
              <a:gd name="connsiteX1177" fmla="*/ 4177888 w 8048619"/>
              <a:gd name="connsiteY1177" fmla="*/ 9849492 h 10287000"/>
              <a:gd name="connsiteX1178" fmla="*/ 4276006 w 8048619"/>
              <a:gd name="connsiteY1178" fmla="*/ 9782075 h 10287000"/>
              <a:gd name="connsiteX1179" fmla="*/ 4306137 w 8048619"/>
              <a:gd name="connsiteY1179" fmla="*/ 9776782 h 10287000"/>
              <a:gd name="connsiteX1180" fmla="*/ 4365241 w 8048619"/>
              <a:gd name="connsiteY1180" fmla="*/ 9741299 h 10287000"/>
              <a:gd name="connsiteX1181" fmla="*/ 4385327 w 8048619"/>
              <a:gd name="connsiteY1181" fmla="*/ 9737770 h 10287000"/>
              <a:gd name="connsiteX1182" fmla="*/ 4401215 w 8048619"/>
              <a:gd name="connsiteY1182" fmla="*/ 9725571 h 10287000"/>
              <a:gd name="connsiteX1183" fmla="*/ 4411673 w 8048619"/>
              <a:gd name="connsiteY1183" fmla="*/ 9722557 h 10287000"/>
              <a:gd name="connsiteX1184" fmla="*/ 5631265 w 8048619"/>
              <a:gd name="connsiteY1184" fmla="*/ 9720848 h 10287000"/>
              <a:gd name="connsiteX1185" fmla="*/ 5641027 w 8048619"/>
              <a:gd name="connsiteY1185" fmla="*/ 9729017 h 10287000"/>
              <a:gd name="connsiteX1186" fmla="*/ 5638280 w 8048619"/>
              <a:gd name="connsiteY1186" fmla="*/ 9753392 h 10287000"/>
              <a:gd name="connsiteX1187" fmla="*/ 5632516 w 8048619"/>
              <a:gd name="connsiteY1187" fmla="*/ 9747647 h 10287000"/>
              <a:gd name="connsiteX1188" fmla="*/ 5631265 w 8048619"/>
              <a:gd name="connsiteY1188" fmla="*/ 9720848 h 10287000"/>
              <a:gd name="connsiteX1189" fmla="*/ 1489079 w 8048619"/>
              <a:gd name="connsiteY1189" fmla="*/ 9719156 h 10287000"/>
              <a:gd name="connsiteX1190" fmla="*/ 1491415 w 8048619"/>
              <a:gd name="connsiteY1190" fmla="*/ 9769184 h 10287000"/>
              <a:gd name="connsiteX1191" fmla="*/ 1392020 w 8048619"/>
              <a:gd name="connsiteY1191" fmla="*/ 9837088 h 10287000"/>
              <a:gd name="connsiteX1192" fmla="*/ 1371674 w 8048619"/>
              <a:gd name="connsiteY1192" fmla="*/ 9840661 h 10287000"/>
              <a:gd name="connsiteX1193" fmla="*/ 1351329 w 8048619"/>
              <a:gd name="connsiteY1193" fmla="*/ 9844238 h 10287000"/>
              <a:gd name="connsiteX1194" fmla="*/ 1380680 w 8048619"/>
              <a:gd name="connsiteY1194" fmla="*/ 9813862 h 10287000"/>
              <a:gd name="connsiteX1195" fmla="*/ 1390852 w 8048619"/>
              <a:gd name="connsiteY1195" fmla="*/ 9812072 h 10287000"/>
              <a:gd name="connsiteX1196" fmla="*/ 1449555 w 8048619"/>
              <a:gd name="connsiteY1196" fmla="*/ 9751318 h 10287000"/>
              <a:gd name="connsiteX1197" fmla="*/ 1478905 w 8048619"/>
              <a:gd name="connsiteY1197" fmla="*/ 9720943 h 10287000"/>
              <a:gd name="connsiteX1198" fmla="*/ 1489079 w 8048619"/>
              <a:gd name="connsiteY1198" fmla="*/ 9719156 h 10287000"/>
              <a:gd name="connsiteX1199" fmla="*/ 5642166 w 8048619"/>
              <a:gd name="connsiteY1199" fmla="*/ 9718933 h 10287000"/>
              <a:gd name="connsiteX1200" fmla="*/ 5641274 w 8048619"/>
              <a:gd name="connsiteY1200" fmla="*/ 9729223 h 10287000"/>
              <a:gd name="connsiteX1201" fmla="*/ 5641027 w 8048619"/>
              <a:gd name="connsiteY1201" fmla="*/ 9729017 h 10287000"/>
              <a:gd name="connsiteX1202" fmla="*/ 3645813 w 8048619"/>
              <a:gd name="connsiteY1202" fmla="*/ 9718463 h 10287000"/>
              <a:gd name="connsiteX1203" fmla="*/ 3657965 w 8048619"/>
              <a:gd name="connsiteY1203" fmla="*/ 9743350 h 10287000"/>
              <a:gd name="connsiteX1204" fmla="*/ 3624013 w 8048619"/>
              <a:gd name="connsiteY1204" fmla="*/ 9722292 h 10287000"/>
              <a:gd name="connsiteX1205" fmla="*/ 3645813 w 8048619"/>
              <a:gd name="connsiteY1205" fmla="*/ 9718463 h 10287000"/>
              <a:gd name="connsiteX1206" fmla="*/ 5598267 w 8048619"/>
              <a:gd name="connsiteY1206" fmla="*/ 9715243 h 10287000"/>
              <a:gd name="connsiteX1207" fmla="*/ 5602201 w 8048619"/>
              <a:gd name="connsiteY1207" fmla="*/ 9725950 h 10287000"/>
              <a:gd name="connsiteX1208" fmla="*/ 5580403 w 8048619"/>
              <a:gd name="connsiteY1208" fmla="*/ 9729779 h 10287000"/>
              <a:gd name="connsiteX1209" fmla="*/ 5590832 w 8048619"/>
              <a:gd name="connsiteY1209" fmla="*/ 9717814 h 10287000"/>
              <a:gd name="connsiteX1210" fmla="*/ 5598267 w 8048619"/>
              <a:gd name="connsiteY1210" fmla="*/ 9715243 h 10287000"/>
              <a:gd name="connsiteX1211" fmla="*/ 5700299 w 8048619"/>
              <a:gd name="connsiteY1211" fmla="*/ 9708719 h 10287000"/>
              <a:gd name="connsiteX1212" fmla="*/ 5712451 w 8048619"/>
              <a:gd name="connsiteY1212" fmla="*/ 9733601 h 10287000"/>
              <a:gd name="connsiteX1213" fmla="*/ 5717744 w 8048619"/>
              <a:gd name="connsiteY1213" fmla="*/ 9729293 h 10287000"/>
              <a:gd name="connsiteX1214" fmla="*/ 5720750 w 8048619"/>
              <a:gd name="connsiteY1214" fmla="*/ 9721621 h 10287000"/>
              <a:gd name="connsiteX1215" fmla="*/ 5719924 w 8048619"/>
              <a:gd name="connsiteY1215" fmla="*/ 9731868 h 10287000"/>
              <a:gd name="connsiteX1216" fmla="*/ 5700299 w 8048619"/>
              <a:gd name="connsiteY1216" fmla="*/ 9708719 h 10287000"/>
              <a:gd name="connsiteX1217" fmla="*/ 5722098 w 8048619"/>
              <a:gd name="connsiteY1217" fmla="*/ 9704886 h 10287000"/>
              <a:gd name="connsiteX1218" fmla="*/ 5721119 w 8048619"/>
              <a:gd name="connsiteY1218" fmla="*/ 9720679 h 10287000"/>
              <a:gd name="connsiteX1219" fmla="*/ 5720750 w 8048619"/>
              <a:gd name="connsiteY1219" fmla="*/ 9721621 h 10287000"/>
              <a:gd name="connsiteX1220" fmla="*/ 6330072 w 8048619"/>
              <a:gd name="connsiteY1220" fmla="*/ 9703130 h 10287000"/>
              <a:gd name="connsiteX1221" fmla="*/ 6331185 w 8048619"/>
              <a:gd name="connsiteY1221" fmla="*/ 9726952 h 10287000"/>
              <a:gd name="connsiteX1222" fmla="*/ 6311096 w 8048619"/>
              <a:gd name="connsiteY1222" fmla="*/ 9730481 h 10287000"/>
              <a:gd name="connsiteX1223" fmla="*/ 6270917 w 8048619"/>
              <a:gd name="connsiteY1223" fmla="*/ 9737542 h 10287000"/>
              <a:gd name="connsiteX1224" fmla="*/ 6251939 w 8048619"/>
              <a:gd name="connsiteY1224" fmla="*/ 9764897 h 10287000"/>
              <a:gd name="connsiteX1225" fmla="*/ 6211761 w 8048619"/>
              <a:gd name="connsiteY1225" fmla="*/ 9771958 h 10287000"/>
              <a:gd name="connsiteX1226" fmla="*/ 6210649 w 8048619"/>
              <a:gd name="connsiteY1226" fmla="*/ 9748132 h 10287000"/>
              <a:gd name="connsiteX1227" fmla="*/ 6200603 w 8048619"/>
              <a:gd name="connsiteY1227" fmla="*/ 9749896 h 10287000"/>
              <a:gd name="connsiteX1228" fmla="*/ 6160425 w 8048619"/>
              <a:gd name="connsiteY1228" fmla="*/ 9756957 h 10287000"/>
              <a:gd name="connsiteX1229" fmla="*/ 6159312 w 8048619"/>
              <a:gd name="connsiteY1229" fmla="*/ 9733136 h 10287000"/>
              <a:gd name="connsiteX1230" fmla="*/ 6169356 w 8048619"/>
              <a:gd name="connsiteY1230" fmla="*/ 9731371 h 10287000"/>
              <a:gd name="connsiteX1231" fmla="*/ 6209536 w 8048619"/>
              <a:gd name="connsiteY1231" fmla="*/ 9724310 h 10287000"/>
              <a:gd name="connsiteX1232" fmla="*/ 6230466 w 8048619"/>
              <a:gd name="connsiteY1232" fmla="*/ 9711627 h 10287000"/>
              <a:gd name="connsiteX1233" fmla="*/ 6259760 w 8048619"/>
              <a:gd name="connsiteY1233" fmla="*/ 9715485 h 10287000"/>
              <a:gd name="connsiteX1234" fmla="*/ 6309984 w 8048619"/>
              <a:gd name="connsiteY1234" fmla="*/ 9706659 h 10287000"/>
              <a:gd name="connsiteX1235" fmla="*/ 6330072 w 8048619"/>
              <a:gd name="connsiteY1235" fmla="*/ 9703130 h 10287000"/>
              <a:gd name="connsiteX1236" fmla="*/ 1336397 w 8048619"/>
              <a:gd name="connsiteY1236" fmla="*/ 9700957 h 10287000"/>
              <a:gd name="connsiteX1237" fmla="*/ 1347534 w 8048619"/>
              <a:gd name="connsiteY1237" fmla="*/ 9723768 h 10287000"/>
              <a:gd name="connsiteX1238" fmla="*/ 1337543 w 8048619"/>
              <a:gd name="connsiteY1238" fmla="*/ 9725524 h 10287000"/>
              <a:gd name="connsiteX1239" fmla="*/ 1336397 w 8048619"/>
              <a:gd name="connsiteY1239" fmla="*/ 9700957 h 10287000"/>
              <a:gd name="connsiteX1240" fmla="*/ 1780256 w 8048619"/>
              <a:gd name="connsiteY1240" fmla="*/ 9695003 h 10287000"/>
              <a:gd name="connsiteX1241" fmla="*/ 1781436 w 8048619"/>
              <a:gd name="connsiteY1241" fmla="*/ 9720316 h 10287000"/>
              <a:gd name="connsiteX1242" fmla="*/ 1771487 w 8048619"/>
              <a:gd name="connsiteY1242" fmla="*/ 9722064 h 10287000"/>
              <a:gd name="connsiteX1243" fmla="*/ 1761534 w 8048619"/>
              <a:gd name="connsiteY1243" fmla="*/ 9723812 h 10287000"/>
              <a:gd name="connsiteX1244" fmla="*/ 1732861 w 8048619"/>
              <a:gd name="connsiteY1244" fmla="*/ 9754371 h 10287000"/>
              <a:gd name="connsiteX1245" fmla="*/ 1731677 w 8048619"/>
              <a:gd name="connsiteY1245" fmla="*/ 9729058 h 10287000"/>
              <a:gd name="connsiteX1246" fmla="*/ 1701824 w 8048619"/>
              <a:gd name="connsiteY1246" fmla="*/ 9734305 h 10287000"/>
              <a:gd name="connsiteX1247" fmla="*/ 1638070 w 8048619"/>
              <a:gd name="connsiteY1247" fmla="*/ 9873105 h 10287000"/>
              <a:gd name="connsiteX1248" fmla="*/ 1575997 w 8048619"/>
              <a:gd name="connsiteY1248" fmla="*/ 9832971 h 10287000"/>
              <a:gd name="connsiteX1249" fmla="*/ 1566042 w 8048619"/>
              <a:gd name="connsiteY1249" fmla="*/ 9834722 h 10287000"/>
              <a:gd name="connsiteX1250" fmla="*/ 1556092 w 8048619"/>
              <a:gd name="connsiteY1250" fmla="*/ 9836470 h 10287000"/>
              <a:gd name="connsiteX1251" fmla="*/ 1554910 w 8048619"/>
              <a:gd name="connsiteY1251" fmla="*/ 9811157 h 10287000"/>
              <a:gd name="connsiteX1252" fmla="*/ 1574814 w 8048619"/>
              <a:gd name="connsiteY1252" fmla="*/ 9807661 h 10287000"/>
              <a:gd name="connsiteX1253" fmla="*/ 1624573 w 8048619"/>
              <a:gd name="connsiteY1253" fmla="*/ 9798919 h 10287000"/>
              <a:gd name="connsiteX1254" fmla="*/ 1691871 w 8048619"/>
              <a:gd name="connsiteY1254" fmla="*/ 9736055 h 10287000"/>
              <a:gd name="connsiteX1255" fmla="*/ 1730496 w 8048619"/>
              <a:gd name="connsiteY1255" fmla="*/ 9703745 h 10287000"/>
              <a:gd name="connsiteX1256" fmla="*/ 1760350 w 8048619"/>
              <a:gd name="connsiteY1256" fmla="*/ 9698502 h 10287000"/>
              <a:gd name="connsiteX1257" fmla="*/ 1780256 w 8048619"/>
              <a:gd name="connsiteY1257" fmla="*/ 9695003 h 10287000"/>
              <a:gd name="connsiteX1258" fmla="*/ 4340704 w 8048619"/>
              <a:gd name="connsiteY1258" fmla="*/ 9690436 h 10287000"/>
              <a:gd name="connsiteX1259" fmla="*/ 4344550 w 8048619"/>
              <a:gd name="connsiteY1259" fmla="*/ 9699264 h 10287000"/>
              <a:gd name="connsiteX1260" fmla="*/ 4322751 w 8048619"/>
              <a:gd name="connsiteY1260" fmla="*/ 9703094 h 10287000"/>
              <a:gd name="connsiteX1261" fmla="*/ 4333260 w 8048619"/>
              <a:gd name="connsiteY1261" fmla="*/ 9692799 h 10287000"/>
              <a:gd name="connsiteX1262" fmla="*/ 4340704 w 8048619"/>
              <a:gd name="connsiteY1262" fmla="*/ 9690436 h 10287000"/>
              <a:gd name="connsiteX1263" fmla="*/ 2498299 w 8048619"/>
              <a:gd name="connsiteY1263" fmla="*/ 9688858 h 10287000"/>
              <a:gd name="connsiteX1264" fmla="*/ 2498287 w 8048619"/>
              <a:gd name="connsiteY1264" fmla="*/ 9689866 h 10287000"/>
              <a:gd name="connsiteX1265" fmla="*/ 2489645 w 8048619"/>
              <a:gd name="connsiteY1265" fmla="*/ 9694522 h 10287000"/>
              <a:gd name="connsiteX1266" fmla="*/ 1426318 w 8048619"/>
              <a:gd name="connsiteY1266" fmla="*/ 9685154 h 10287000"/>
              <a:gd name="connsiteX1267" fmla="*/ 1448595 w 8048619"/>
              <a:gd name="connsiteY1267" fmla="*/ 9730773 h 10287000"/>
              <a:gd name="connsiteX1268" fmla="*/ 1359822 w 8048619"/>
              <a:gd name="connsiteY1268" fmla="*/ 9771146 h 10287000"/>
              <a:gd name="connsiteX1269" fmla="*/ 1368665 w 8048619"/>
              <a:gd name="connsiteY1269" fmla="*/ 9744820 h 10287000"/>
              <a:gd name="connsiteX1270" fmla="*/ 1348680 w 8048619"/>
              <a:gd name="connsiteY1270" fmla="*/ 9748332 h 10287000"/>
              <a:gd name="connsiteX1271" fmla="*/ 1347534 w 8048619"/>
              <a:gd name="connsiteY1271" fmla="*/ 9723768 h 10287000"/>
              <a:gd name="connsiteX1272" fmla="*/ 1387500 w 8048619"/>
              <a:gd name="connsiteY1272" fmla="*/ 9716746 h 10287000"/>
              <a:gd name="connsiteX1273" fmla="*/ 1426318 w 8048619"/>
              <a:gd name="connsiteY1273" fmla="*/ 9685154 h 10287000"/>
              <a:gd name="connsiteX1274" fmla="*/ 4696697 w 8048619"/>
              <a:gd name="connsiteY1274" fmla="*/ 9683058 h 10287000"/>
              <a:gd name="connsiteX1275" fmla="*/ 4677769 w 8048619"/>
              <a:gd name="connsiteY1275" fmla="*/ 9711477 h 10287000"/>
              <a:gd name="connsiteX1276" fmla="*/ 4667725 w 8048619"/>
              <a:gd name="connsiteY1276" fmla="*/ 9713244 h 10287000"/>
              <a:gd name="connsiteX1277" fmla="*/ 4676607 w 8048619"/>
              <a:gd name="connsiteY1277" fmla="*/ 9686587 h 10287000"/>
              <a:gd name="connsiteX1278" fmla="*/ 4696697 w 8048619"/>
              <a:gd name="connsiteY1278" fmla="*/ 9683058 h 10287000"/>
              <a:gd name="connsiteX1279" fmla="*/ 6134581 w 8048619"/>
              <a:gd name="connsiteY1279" fmla="*/ 9681302 h 10287000"/>
              <a:gd name="connsiteX1280" fmla="*/ 6125702 w 8048619"/>
              <a:gd name="connsiteY1280" fmla="*/ 9707951 h 10287000"/>
              <a:gd name="connsiteX1281" fmla="*/ 6115656 w 8048619"/>
              <a:gd name="connsiteY1281" fmla="*/ 9709715 h 10287000"/>
              <a:gd name="connsiteX1282" fmla="*/ 6124540 w 8048619"/>
              <a:gd name="connsiteY1282" fmla="*/ 9683066 h 10287000"/>
              <a:gd name="connsiteX1283" fmla="*/ 6134581 w 8048619"/>
              <a:gd name="connsiteY1283" fmla="*/ 9681302 h 10287000"/>
              <a:gd name="connsiteX1284" fmla="*/ 2853558 w 8048619"/>
              <a:gd name="connsiteY1284" fmla="*/ 9680759 h 10287000"/>
              <a:gd name="connsiteX1285" fmla="*/ 2834631 w 8048619"/>
              <a:gd name="connsiteY1285" fmla="*/ 9709173 h 10287000"/>
              <a:gd name="connsiteX1286" fmla="*/ 2825749 w 8048619"/>
              <a:gd name="connsiteY1286" fmla="*/ 9735827 h 10287000"/>
              <a:gd name="connsiteX1287" fmla="*/ 2795617 w 8048619"/>
              <a:gd name="connsiteY1287" fmla="*/ 9741124 h 10287000"/>
              <a:gd name="connsiteX1288" fmla="*/ 2785575 w 8048619"/>
              <a:gd name="connsiteY1288" fmla="*/ 9742888 h 10287000"/>
              <a:gd name="connsiteX1289" fmla="*/ 2784411 w 8048619"/>
              <a:gd name="connsiteY1289" fmla="*/ 9717995 h 10287000"/>
              <a:gd name="connsiteX1290" fmla="*/ 2794455 w 8048619"/>
              <a:gd name="connsiteY1290" fmla="*/ 9716231 h 10287000"/>
              <a:gd name="connsiteX1291" fmla="*/ 2824587 w 8048619"/>
              <a:gd name="connsiteY1291" fmla="*/ 9710937 h 10287000"/>
              <a:gd name="connsiteX1292" fmla="*/ 2853558 w 8048619"/>
              <a:gd name="connsiteY1292" fmla="*/ 9680759 h 10287000"/>
              <a:gd name="connsiteX1293" fmla="*/ 17678 w 8048619"/>
              <a:gd name="connsiteY1293" fmla="*/ 9680489 h 10287000"/>
              <a:gd name="connsiteX1294" fmla="*/ 763 w 8048619"/>
              <a:gd name="connsiteY1294" fmla="*/ 9710483 h 10287000"/>
              <a:gd name="connsiteX1295" fmla="*/ 8595 w 8048619"/>
              <a:gd name="connsiteY1295" fmla="*/ 9682084 h 10287000"/>
              <a:gd name="connsiteX1296" fmla="*/ 17678 w 8048619"/>
              <a:gd name="connsiteY1296" fmla="*/ 9680489 h 10287000"/>
              <a:gd name="connsiteX1297" fmla="*/ 3713592 w 8048619"/>
              <a:gd name="connsiteY1297" fmla="*/ 9679523 h 10287000"/>
              <a:gd name="connsiteX1298" fmla="*/ 3694863 w 8048619"/>
              <a:gd name="connsiteY1298" fmla="*/ 9709838 h 10287000"/>
              <a:gd name="connsiteX1299" fmla="*/ 3684870 w 8048619"/>
              <a:gd name="connsiteY1299" fmla="*/ 9711594 h 10287000"/>
              <a:gd name="connsiteX1300" fmla="*/ 3674879 w 8048619"/>
              <a:gd name="connsiteY1300" fmla="*/ 9713350 h 10287000"/>
              <a:gd name="connsiteX1301" fmla="*/ 3693609 w 8048619"/>
              <a:gd name="connsiteY1301" fmla="*/ 9683036 h 10287000"/>
              <a:gd name="connsiteX1302" fmla="*/ 3703601 w 8048619"/>
              <a:gd name="connsiteY1302" fmla="*/ 9681279 h 10287000"/>
              <a:gd name="connsiteX1303" fmla="*/ 3713592 w 8048619"/>
              <a:gd name="connsiteY1303" fmla="*/ 9679523 h 10287000"/>
              <a:gd name="connsiteX1304" fmla="*/ 5892857 w 8048619"/>
              <a:gd name="connsiteY1304" fmla="*/ 9674884 h 10287000"/>
              <a:gd name="connsiteX1305" fmla="*/ 5881956 w 8048619"/>
              <a:gd name="connsiteY1305" fmla="*/ 9676799 h 10287000"/>
              <a:gd name="connsiteX1306" fmla="*/ 5892857 w 8048619"/>
              <a:gd name="connsiteY1306" fmla="*/ 9674884 h 10287000"/>
              <a:gd name="connsiteX1307" fmla="*/ 6378916 w 8048619"/>
              <a:gd name="connsiteY1307" fmla="*/ 9670531 h 10287000"/>
              <a:gd name="connsiteX1308" fmla="*/ 6369758 w 8048619"/>
              <a:gd name="connsiteY1308" fmla="*/ 9690152 h 10287000"/>
              <a:gd name="connsiteX1309" fmla="*/ 6368924 w 8048619"/>
              <a:gd name="connsiteY1309" fmla="*/ 9672290 h 10287000"/>
              <a:gd name="connsiteX1310" fmla="*/ 6378916 w 8048619"/>
              <a:gd name="connsiteY1310" fmla="*/ 9670531 h 10287000"/>
              <a:gd name="connsiteX1311" fmla="*/ 2164806 w 8048619"/>
              <a:gd name="connsiteY1311" fmla="*/ 9654461 h 10287000"/>
              <a:gd name="connsiteX1312" fmla="*/ 2156974 w 8048619"/>
              <a:gd name="connsiteY1312" fmla="*/ 9682852 h 10287000"/>
              <a:gd name="connsiteX1313" fmla="*/ 2164806 w 8048619"/>
              <a:gd name="connsiteY1313" fmla="*/ 9654461 h 10287000"/>
              <a:gd name="connsiteX1314" fmla="*/ 4765842 w 8048619"/>
              <a:gd name="connsiteY1314" fmla="*/ 9645819 h 10287000"/>
              <a:gd name="connsiteX1315" fmla="*/ 4767005 w 8048619"/>
              <a:gd name="connsiteY1315" fmla="*/ 9670703 h 10287000"/>
              <a:gd name="connsiteX1316" fmla="*/ 4706739 w 8048619"/>
              <a:gd name="connsiteY1316" fmla="*/ 9681293 h 10287000"/>
              <a:gd name="connsiteX1317" fmla="*/ 4765842 w 8048619"/>
              <a:gd name="connsiteY1317" fmla="*/ 9645819 h 10287000"/>
              <a:gd name="connsiteX1318" fmla="*/ 532462 w 8048619"/>
              <a:gd name="connsiteY1318" fmla="*/ 9644071 h 10287000"/>
              <a:gd name="connsiteX1319" fmla="*/ 515131 w 8048619"/>
              <a:gd name="connsiteY1319" fmla="*/ 9665134 h 10287000"/>
              <a:gd name="connsiteX1320" fmla="*/ 514296 w 8048619"/>
              <a:gd name="connsiteY1320" fmla="*/ 9647263 h 10287000"/>
              <a:gd name="connsiteX1321" fmla="*/ 523379 w 8048619"/>
              <a:gd name="connsiteY1321" fmla="*/ 9645666 h 10287000"/>
              <a:gd name="connsiteX1322" fmla="*/ 532462 w 8048619"/>
              <a:gd name="connsiteY1322" fmla="*/ 9644071 h 10287000"/>
              <a:gd name="connsiteX1323" fmla="*/ 1667924 w 8048619"/>
              <a:gd name="connsiteY1323" fmla="*/ 9642699 h 10287000"/>
              <a:gd name="connsiteX1324" fmla="*/ 1678258 w 8048619"/>
              <a:gd name="connsiteY1324" fmla="*/ 9667909 h 10287000"/>
              <a:gd name="connsiteX1325" fmla="*/ 1669175 w 8048619"/>
              <a:gd name="connsiteY1325" fmla="*/ 9669504 h 10287000"/>
              <a:gd name="connsiteX1326" fmla="*/ 1667924 w 8048619"/>
              <a:gd name="connsiteY1326" fmla="*/ 9642699 h 10287000"/>
              <a:gd name="connsiteX1327" fmla="*/ 3750103 w 8048619"/>
              <a:gd name="connsiteY1327" fmla="*/ 9641964 h 10287000"/>
              <a:gd name="connsiteX1328" fmla="*/ 3764522 w 8048619"/>
              <a:gd name="connsiteY1328" fmla="*/ 9649560 h 10287000"/>
              <a:gd name="connsiteX1329" fmla="*/ 3712619 w 8048619"/>
              <a:gd name="connsiteY1329" fmla="*/ 9658680 h 10287000"/>
              <a:gd name="connsiteX1330" fmla="*/ 3738151 w 8048619"/>
              <a:gd name="connsiteY1330" fmla="*/ 9645190 h 10287000"/>
              <a:gd name="connsiteX1331" fmla="*/ 3750103 w 8048619"/>
              <a:gd name="connsiteY1331" fmla="*/ 9641964 h 10287000"/>
              <a:gd name="connsiteX1332" fmla="*/ 2484307 w 8048619"/>
              <a:gd name="connsiteY1332" fmla="*/ 9637834 h 10287000"/>
              <a:gd name="connsiteX1333" fmla="*/ 2486368 w 8048619"/>
              <a:gd name="connsiteY1333" fmla="*/ 9639626 h 10287000"/>
              <a:gd name="connsiteX1334" fmla="*/ 2487320 w 8048619"/>
              <a:gd name="connsiteY1334" fmla="*/ 9644756 h 10287000"/>
              <a:gd name="connsiteX1335" fmla="*/ 2484307 w 8048619"/>
              <a:gd name="connsiteY1335" fmla="*/ 9637834 h 10287000"/>
              <a:gd name="connsiteX1336" fmla="*/ 5879872 w 8048619"/>
              <a:gd name="connsiteY1336" fmla="*/ 9632126 h 10287000"/>
              <a:gd name="connsiteX1337" fmla="*/ 5900085 w 8048619"/>
              <a:gd name="connsiteY1337" fmla="*/ 9646590 h 10287000"/>
              <a:gd name="connsiteX1338" fmla="*/ 5890396 w 8048619"/>
              <a:gd name="connsiteY1338" fmla="*/ 9648290 h 10287000"/>
              <a:gd name="connsiteX1339" fmla="*/ 5880707 w 8048619"/>
              <a:gd name="connsiteY1339" fmla="*/ 9649994 h 10287000"/>
              <a:gd name="connsiteX1340" fmla="*/ 5879872 w 8048619"/>
              <a:gd name="connsiteY1340" fmla="*/ 9632126 h 10287000"/>
              <a:gd name="connsiteX1341" fmla="*/ 1898067 w 8048619"/>
              <a:gd name="connsiteY1341" fmla="*/ 9629278 h 10287000"/>
              <a:gd name="connsiteX1342" fmla="*/ 1898901 w 8048619"/>
              <a:gd name="connsiteY1342" fmla="*/ 9647147 h 10287000"/>
              <a:gd name="connsiteX1343" fmla="*/ 1889212 w 8048619"/>
              <a:gd name="connsiteY1343" fmla="*/ 9648844 h 10287000"/>
              <a:gd name="connsiteX1344" fmla="*/ 1879523 w 8048619"/>
              <a:gd name="connsiteY1344" fmla="*/ 9650548 h 10287000"/>
              <a:gd name="connsiteX1345" fmla="*/ 1869001 w 8048619"/>
              <a:gd name="connsiteY1345" fmla="*/ 9634386 h 10287000"/>
              <a:gd name="connsiteX1346" fmla="*/ 1878688 w 8048619"/>
              <a:gd name="connsiteY1346" fmla="*/ 9632680 h 10287000"/>
              <a:gd name="connsiteX1347" fmla="*/ 1888379 w 8048619"/>
              <a:gd name="connsiteY1347" fmla="*/ 9630982 h 10287000"/>
              <a:gd name="connsiteX1348" fmla="*/ 1898067 w 8048619"/>
              <a:gd name="connsiteY1348" fmla="*/ 9629278 h 10287000"/>
              <a:gd name="connsiteX1349" fmla="*/ 1546845 w 8048619"/>
              <a:gd name="connsiteY1349" fmla="*/ 9625555 h 10287000"/>
              <a:gd name="connsiteX1350" fmla="*/ 1544962 w 8048619"/>
              <a:gd name="connsiteY1350" fmla="*/ 9637283 h 10287000"/>
              <a:gd name="connsiteX1351" fmla="*/ 1535878 w 8048619"/>
              <a:gd name="connsiteY1351" fmla="*/ 9638880 h 10287000"/>
              <a:gd name="connsiteX1352" fmla="*/ 1543357 w 8048619"/>
              <a:gd name="connsiteY1352" fmla="*/ 9627433 h 10287000"/>
              <a:gd name="connsiteX1353" fmla="*/ 1546845 w 8048619"/>
              <a:gd name="connsiteY1353" fmla="*/ 9625555 h 10287000"/>
              <a:gd name="connsiteX1354" fmla="*/ 1190051 w 8048619"/>
              <a:gd name="connsiteY1354" fmla="*/ 9621806 h 10287000"/>
              <a:gd name="connsiteX1355" fmla="*/ 1191215 w 8048619"/>
              <a:gd name="connsiteY1355" fmla="*/ 9646690 h 10287000"/>
              <a:gd name="connsiteX1356" fmla="*/ 1181170 w 8048619"/>
              <a:gd name="connsiteY1356" fmla="*/ 9648455 h 10287000"/>
              <a:gd name="connsiteX1357" fmla="*/ 1171127 w 8048619"/>
              <a:gd name="connsiteY1357" fmla="*/ 9650219 h 10287000"/>
              <a:gd name="connsiteX1358" fmla="*/ 1180009 w 8048619"/>
              <a:gd name="connsiteY1358" fmla="*/ 9623573 h 10287000"/>
              <a:gd name="connsiteX1359" fmla="*/ 1190051 w 8048619"/>
              <a:gd name="connsiteY1359" fmla="*/ 9621806 h 10287000"/>
              <a:gd name="connsiteX1360" fmla="*/ 1513556 w 8048619"/>
              <a:gd name="connsiteY1360" fmla="*/ 9615783 h 10287000"/>
              <a:gd name="connsiteX1361" fmla="*/ 1524979 w 8048619"/>
              <a:gd name="connsiteY1361" fmla="*/ 9640795 h 10287000"/>
              <a:gd name="connsiteX1362" fmla="*/ 1475366 w 8048619"/>
              <a:gd name="connsiteY1362" fmla="*/ 9676537 h 10287000"/>
              <a:gd name="connsiteX1363" fmla="*/ 1483036 w 8048619"/>
              <a:gd name="connsiteY1363" fmla="*/ 9621146 h 10287000"/>
              <a:gd name="connsiteX1364" fmla="*/ 1513556 w 8048619"/>
              <a:gd name="connsiteY1364" fmla="*/ 9615783 h 10287000"/>
              <a:gd name="connsiteX1365" fmla="*/ 5981600 w 8048619"/>
              <a:gd name="connsiteY1365" fmla="*/ 9614255 h 10287000"/>
              <a:gd name="connsiteX1366" fmla="*/ 5971536 w 8048619"/>
              <a:gd name="connsiteY1366" fmla="*/ 9634035 h 10287000"/>
              <a:gd name="connsiteX1367" fmla="*/ 5959800 w 8048619"/>
              <a:gd name="connsiteY1367" fmla="*/ 9618085 h 10287000"/>
              <a:gd name="connsiteX1368" fmla="*/ 5970701 w 8048619"/>
              <a:gd name="connsiteY1368" fmla="*/ 9616167 h 10287000"/>
              <a:gd name="connsiteX1369" fmla="*/ 1990712 w 8048619"/>
              <a:gd name="connsiteY1369" fmla="*/ 9612997 h 10287000"/>
              <a:gd name="connsiteX1370" fmla="*/ 2001910 w 8048619"/>
              <a:gd name="connsiteY1370" fmla="*/ 9635794 h 10287000"/>
              <a:gd name="connsiteX1371" fmla="*/ 1966290 w 8048619"/>
              <a:gd name="connsiteY1371" fmla="*/ 9741132 h 10287000"/>
              <a:gd name="connsiteX1372" fmla="*/ 2037801 w 8048619"/>
              <a:gd name="connsiteY1372" fmla="*/ 9753333 h 10287000"/>
              <a:gd name="connsiteX1373" fmla="*/ 2047852 w 8048619"/>
              <a:gd name="connsiteY1373" fmla="*/ 9751569 h 10287000"/>
              <a:gd name="connsiteX1374" fmla="*/ 2067956 w 8048619"/>
              <a:gd name="connsiteY1374" fmla="*/ 9748037 h 10287000"/>
              <a:gd name="connsiteX1375" fmla="*/ 2127120 w 8048619"/>
              <a:gd name="connsiteY1375" fmla="*/ 9712869 h 10287000"/>
              <a:gd name="connsiteX1376" fmla="*/ 2125974 w 8048619"/>
              <a:gd name="connsiteY1376" fmla="*/ 9688301 h 10287000"/>
              <a:gd name="connsiteX1377" fmla="*/ 2136026 w 8048619"/>
              <a:gd name="connsiteY1377" fmla="*/ 9686534 h 10287000"/>
              <a:gd name="connsiteX1378" fmla="*/ 2147225 w 8048619"/>
              <a:gd name="connsiteY1378" fmla="*/ 9709337 h 10287000"/>
              <a:gd name="connsiteX1379" fmla="*/ 2137173 w 8048619"/>
              <a:gd name="connsiteY1379" fmla="*/ 9711101 h 10287000"/>
              <a:gd name="connsiteX1380" fmla="*/ 2138320 w 8048619"/>
              <a:gd name="connsiteY1380" fmla="*/ 9735671 h 10287000"/>
              <a:gd name="connsiteX1381" fmla="*/ 2069102 w 8048619"/>
              <a:gd name="connsiteY1381" fmla="*/ 9772599 h 10287000"/>
              <a:gd name="connsiteX1382" fmla="*/ 2049001 w 8048619"/>
              <a:gd name="connsiteY1382" fmla="*/ 9776133 h 10287000"/>
              <a:gd name="connsiteX1383" fmla="*/ 1859162 w 8048619"/>
              <a:gd name="connsiteY1383" fmla="*/ 9834263 h 10287000"/>
              <a:gd name="connsiteX1384" fmla="*/ 1845669 w 8048619"/>
              <a:gd name="connsiteY1384" fmla="*/ 9762329 h 10287000"/>
              <a:gd name="connsiteX1385" fmla="*/ 1914885 w 8048619"/>
              <a:gd name="connsiteY1385" fmla="*/ 9725390 h 10287000"/>
              <a:gd name="connsiteX1386" fmla="*/ 1934989 w 8048619"/>
              <a:gd name="connsiteY1386" fmla="*/ 9721861 h 10287000"/>
              <a:gd name="connsiteX1387" fmla="*/ 1955092 w 8048619"/>
              <a:gd name="connsiteY1387" fmla="*/ 9718326 h 10287000"/>
              <a:gd name="connsiteX1388" fmla="*/ 1990712 w 8048619"/>
              <a:gd name="connsiteY1388" fmla="*/ 9612997 h 10287000"/>
              <a:gd name="connsiteX1389" fmla="*/ 6041549 w 8048619"/>
              <a:gd name="connsiteY1389" fmla="*/ 9603718 h 10287000"/>
              <a:gd name="connsiteX1390" fmla="*/ 6062367 w 8048619"/>
              <a:gd name="connsiteY1390" fmla="*/ 9618073 h 10287000"/>
              <a:gd name="connsiteX1391" fmla="*/ 6052374 w 8048619"/>
              <a:gd name="connsiteY1391" fmla="*/ 9619830 h 10287000"/>
              <a:gd name="connsiteX1392" fmla="*/ 6041549 w 8048619"/>
              <a:gd name="connsiteY1392" fmla="*/ 9603718 h 10287000"/>
              <a:gd name="connsiteX1393" fmla="*/ 6204058 w 8048619"/>
              <a:gd name="connsiteY1393" fmla="*/ 9593169 h 10287000"/>
              <a:gd name="connsiteX1394" fmla="*/ 6194411 w 8048619"/>
              <a:gd name="connsiteY1394" fmla="*/ 9621889 h 10287000"/>
              <a:gd name="connsiteX1395" fmla="*/ 6182259 w 8048619"/>
              <a:gd name="connsiteY1395" fmla="*/ 9596999 h 10287000"/>
              <a:gd name="connsiteX1396" fmla="*/ 6193160 w 8048619"/>
              <a:gd name="connsiteY1396" fmla="*/ 9595084 h 10287000"/>
              <a:gd name="connsiteX1397" fmla="*/ 6204058 w 8048619"/>
              <a:gd name="connsiteY1397" fmla="*/ 9593169 h 10287000"/>
              <a:gd name="connsiteX1398" fmla="*/ 215002 w 8048619"/>
              <a:gd name="connsiteY1398" fmla="*/ 9591778 h 10287000"/>
              <a:gd name="connsiteX1399" fmla="*/ 216253 w 8048619"/>
              <a:gd name="connsiteY1399" fmla="*/ 9618572 h 10287000"/>
              <a:gd name="connsiteX1400" fmla="*/ 177016 w 8048619"/>
              <a:gd name="connsiteY1400" fmla="*/ 9625466 h 10287000"/>
              <a:gd name="connsiteX1401" fmla="*/ 129217 w 8048619"/>
              <a:gd name="connsiteY1401" fmla="*/ 9660890 h 10287000"/>
              <a:gd name="connsiteX1402" fmla="*/ 119408 w 8048619"/>
              <a:gd name="connsiteY1402" fmla="*/ 9662613 h 10287000"/>
              <a:gd name="connsiteX1403" fmla="*/ 118158 w 8048619"/>
              <a:gd name="connsiteY1403" fmla="*/ 9635808 h 10287000"/>
              <a:gd name="connsiteX1404" fmla="*/ 175764 w 8048619"/>
              <a:gd name="connsiteY1404" fmla="*/ 9598669 h 10287000"/>
              <a:gd name="connsiteX1405" fmla="*/ 215002 w 8048619"/>
              <a:gd name="connsiteY1405" fmla="*/ 9591778 h 10287000"/>
              <a:gd name="connsiteX1406" fmla="*/ 4530180 w 8048619"/>
              <a:gd name="connsiteY1406" fmla="*/ 9586871 h 10287000"/>
              <a:gd name="connsiteX1407" fmla="*/ 4531342 w 8048619"/>
              <a:gd name="connsiteY1407" fmla="*/ 9611753 h 10287000"/>
              <a:gd name="connsiteX1408" fmla="*/ 4520135 w 8048619"/>
              <a:gd name="connsiteY1408" fmla="*/ 9588636 h 10287000"/>
              <a:gd name="connsiteX1409" fmla="*/ 4530180 w 8048619"/>
              <a:gd name="connsiteY1409" fmla="*/ 9586871 h 10287000"/>
              <a:gd name="connsiteX1410" fmla="*/ 6242205 w 8048619"/>
              <a:gd name="connsiteY1410" fmla="*/ 9586473 h 10287000"/>
              <a:gd name="connsiteX1411" fmla="*/ 6233121 w 8048619"/>
              <a:gd name="connsiteY1411" fmla="*/ 9588068 h 10287000"/>
              <a:gd name="connsiteX1412" fmla="*/ 6242205 w 8048619"/>
              <a:gd name="connsiteY1412" fmla="*/ 9586473 h 10287000"/>
              <a:gd name="connsiteX1413" fmla="*/ 7631845 w 8048619"/>
              <a:gd name="connsiteY1413" fmla="*/ 9576456 h 10287000"/>
              <a:gd name="connsiteX1414" fmla="*/ 7591933 w 8048619"/>
              <a:gd name="connsiteY1414" fmla="*/ 9605989 h 10287000"/>
              <a:gd name="connsiteX1415" fmla="*/ 7521300 w 8048619"/>
              <a:gd name="connsiteY1415" fmla="*/ 9640921 h 10287000"/>
              <a:gd name="connsiteX1416" fmla="*/ 7520257 w 8048619"/>
              <a:gd name="connsiteY1416" fmla="*/ 9618583 h 10287000"/>
              <a:gd name="connsiteX1417" fmla="*/ 7580651 w 8048619"/>
              <a:gd name="connsiteY1417" fmla="*/ 9585454 h 10287000"/>
              <a:gd name="connsiteX1418" fmla="*/ 7631845 w 8048619"/>
              <a:gd name="connsiteY1418" fmla="*/ 9576456 h 10287000"/>
              <a:gd name="connsiteX1419" fmla="*/ 6950233 w 8048619"/>
              <a:gd name="connsiteY1419" fmla="*/ 9570133 h 10287000"/>
              <a:gd name="connsiteX1420" fmla="*/ 6951067 w 8048619"/>
              <a:gd name="connsiteY1420" fmla="*/ 9588001 h 10287000"/>
              <a:gd name="connsiteX1421" fmla="*/ 6941984 w 8048619"/>
              <a:gd name="connsiteY1421" fmla="*/ 9589599 h 10287000"/>
              <a:gd name="connsiteX1422" fmla="*/ 6950233 w 8048619"/>
              <a:gd name="connsiteY1422" fmla="*/ 9570133 h 10287000"/>
              <a:gd name="connsiteX1423" fmla="*/ 3927639 w 8048619"/>
              <a:gd name="connsiteY1423" fmla="*/ 9566490 h 10287000"/>
              <a:gd name="connsiteX1424" fmla="*/ 3944033 w 8048619"/>
              <a:gd name="connsiteY1424" fmla="*/ 9594007 h 10287000"/>
              <a:gd name="connsiteX1425" fmla="*/ 3922233 w 8048619"/>
              <a:gd name="connsiteY1425" fmla="*/ 9597837 h 10287000"/>
              <a:gd name="connsiteX1426" fmla="*/ 3927639 w 8048619"/>
              <a:gd name="connsiteY1426" fmla="*/ 9566490 h 10287000"/>
              <a:gd name="connsiteX1427" fmla="*/ 437839 w 8048619"/>
              <a:gd name="connsiteY1427" fmla="*/ 9552618 h 10287000"/>
              <a:gd name="connsiteX1428" fmla="*/ 448777 w 8048619"/>
              <a:gd name="connsiteY1428" fmla="*/ 9577714 h 10287000"/>
              <a:gd name="connsiteX1429" fmla="*/ 439090 w 8048619"/>
              <a:gd name="connsiteY1429" fmla="*/ 9579415 h 10287000"/>
              <a:gd name="connsiteX1430" fmla="*/ 430652 w 8048619"/>
              <a:gd name="connsiteY1430" fmla="*/ 9607923 h 10287000"/>
              <a:gd name="connsiteX1431" fmla="*/ 420965 w 8048619"/>
              <a:gd name="connsiteY1431" fmla="*/ 9609624 h 10287000"/>
              <a:gd name="connsiteX1432" fmla="*/ 419713 w 8048619"/>
              <a:gd name="connsiteY1432" fmla="*/ 9582822 h 10287000"/>
              <a:gd name="connsiteX1433" fmla="*/ 437839 w 8048619"/>
              <a:gd name="connsiteY1433" fmla="*/ 9552618 h 10287000"/>
              <a:gd name="connsiteX1434" fmla="*/ 6164275 w 8048619"/>
              <a:gd name="connsiteY1434" fmla="*/ 9551756 h 10287000"/>
              <a:gd name="connsiteX1435" fmla="*/ 6171738 w 8048619"/>
              <a:gd name="connsiteY1435" fmla="*/ 9580840 h 10287000"/>
              <a:gd name="connsiteX1436" fmla="*/ 6152360 w 8048619"/>
              <a:gd name="connsiteY1436" fmla="*/ 9584247 h 10287000"/>
              <a:gd name="connsiteX1437" fmla="*/ 6164275 w 8048619"/>
              <a:gd name="connsiteY1437" fmla="*/ 9551756 h 10287000"/>
              <a:gd name="connsiteX1438" fmla="*/ 6037214 w 8048619"/>
              <a:gd name="connsiteY1438" fmla="*/ 9547870 h 10287000"/>
              <a:gd name="connsiteX1439" fmla="*/ 6028331 w 8048619"/>
              <a:gd name="connsiteY1439" fmla="*/ 9574517 h 10287000"/>
              <a:gd name="connsiteX1440" fmla="*/ 6027167 w 8048619"/>
              <a:gd name="connsiteY1440" fmla="*/ 9549635 h 10287000"/>
              <a:gd name="connsiteX1441" fmla="*/ 6037214 w 8048619"/>
              <a:gd name="connsiteY1441" fmla="*/ 9547870 h 10287000"/>
              <a:gd name="connsiteX1442" fmla="*/ 3919731 w 8048619"/>
              <a:gd name="connsiteY1442" fmla="*/ 9544235 h 10287000"/>
              <a:gd name="connsiteX1443" fmla="*/ 3911120 w 8048619"/>
              <a:gd name="connsiteY1443" fmla="*/ 9572766 h 10287000"/>
              <a:gd name="connsiteX1444" fmla="*/ 3892649 w 8048619"/>
              <a:gd name="connsiteY1444" fmla="*/ 9603036 h 10287000"/>
              <a:gd name="connsiteX1445" fmla="*/ 3795286 w 8048619"/>
              <a:gd name="connsiteY1445" fmla="*/ 9647166 h 10287000"/>
              <a:gd name="connsiteX1446" fmla="*/ 3785425 w 8048619"/>
              <a:gd name="connsiteY1446" fmla="*/ 9648900 h 10287000"/>
              <a:gd name="connsiteX1447" fmla="*/ 3784172 w 8048619"/>
              <a:gd name="connsiteY1447" fmla="*/ 9622098 h 10287000"/>
              <a:gd name="connsiteX1448" fmla="*/ 3891396 w 8048619"/>
              <a:gd name="connsiteY1448" fmla="*/ 9576234 h 10287000"/>
              <a:gd name="connsiteX1449" fmla="*/ 3909869 w 8048619"/>
              <a:gd name="connsiteY1449" fmla="*/ 9545969 h 10287000"/>
              <a:gd name="connsiteX1450" fmla="*/ 3919731 w 8048619"/>
              <a:gd name="connsiteY1450" fmla="*/ 9544235 h 10287000"/>
              <a:gd name="connsiteX1451" fmla="*/ 3883587 w 8048619"/>
              <a:gd name="connsiteY1451" fmla="*/ 9543982 h 10287000"/>
              <a:gd name="connsiteX1452" fmla="*/ 3890428 w 8048619"/>
              <a:gd name="connsiteY1452" fmla="*/ 9548744 h 10287000"/>
              <a:gd name="connsiteX1453" fmla="*/ 3882748 w 8048619"/>
              <a:gd name="connsiteY1453" fmla="*/ 9546957 h 10287000"/>
              <a:gd name="connsiteX1454" fmla="*/ 2017202 w 8048619"/>
              <a:gd name="connsiteY1454" fmla="*/ 9542904 h 10287000"/>
              <a:gd name="connsiteX1455" fmla="*/ 2026358 w 8048619"/>
              <a:gd name="connsiteY1455" fmla="*/ 9552694 h 10287000"/>
              <a:gd name="connsiteX1456" fmla="*/ 1997293 w 8048619"/>
              <a:gd name="connsiteY1456" fmla="*/ 9557801 h 10287000"/>
              <a:gd name="connsiteX1457" fmla="*/ 2007725 w 8048619"/>
              <a:gd name="connsiteY1457" fmla="*/ 9545836 h 10287000"/>
              <a:gd name="connsiteX1458" fmla="*/ 2017202 w 8048619"/>
              <a:gd name="connsiteY1458" fmla="*/ 9542904 h 10287000"/>
              <a:gd name="connsiteX1459" fmla="*/ 3198414 w 8048619"/>
              <a:gd name="connsiteY1459" fmla="*/ 9540763 h 10287000"/>
              <a:gd name="connsiteX1460" fmla="*/ 3202062 w 8048619"/>
              <a:gd name="connsiteY1460" fmla="*/ 9550253 h 10287000"/>
              <a:gd name="connsiteX1461" fmla="*/ 3183796 w 8048619"/>
              <a:gd name="connsiteY1461" fmla="*/ 9577478 h 10287000"/>
              <a:gd name="connsiteX1462" fmla="*/ 3174110 w 8048619"/>
              <a:gd name="connsiteY1462" fmla="*/ 9579181 h 10287000"/>
              <a:gd name="connsiteX1463" fmla="*/ 3172998 w 8048619"/>
              <a:gd name="connsiteY1463" fmla="*/ 9555360 h 10287000"/>
              <a:gd name="connsiteX1464" fmla="*/ 3190745 w 8048619"/>
              <a:gd name="connsiteY1464" fmla="*/ 9543236 h 10287000"/>
              <a:gd name="connsiteX1465" fmla="*/ 3198414 w 8048619"/>
              <a:gd name="connsiteY1465" fmla="*/ 9540763 h 10287000"/>
              <a:gd name="connsiteX1466" fmla="*/ 252881 w 8048619"/>
              <a:gd name="connsiteY1466" fmla="*/ 9540083 h 10287000"/>
              <a:gd name="connsiteX1467" fmla="*/ 246866 w 8048619"/>
              <a:gd name="connsiteY1467" fmla="*/ 9568163 h 10287000"/>
              <a:gd name="connsiteX1468" fmla="*/ 245614 w 8048619"/>
              <a:gd name="connsiteY1468" fmla="*/ 9541360 h 10287000"/>
              <a:gd name="connsiteX1469" fmla="*/ 252881 w 8048619"/>
              <a:gd name="connsiteY1469" fmla="*/ 9540083 h 10287000"/>
              <a:gd name="connsiteX1470" fmla="*/ 2289510 w 8048619"/>
              <a:gd name="connsiteY1470" fmla="*/ 9528973 h 10287000"/>
              <a:gd name="connsiteX1471" fmla="*/ 2271746 w 8048619"/>
              <a:gd name="connsiteY1471" fmla="*/ 9582270 h 10287000"/>
              <a:gd name="connsiteX1472" fmla="*/ 2261702 w 8048619"/>
              <a:gd name="connsiteY1472" fmla="*/ 9584035 h 10287000"/>
              <a:gd name="connsiteX1473" fmla="*/ 2260540 w 8048619"/>
              <a:gd name="connsiteY1473" fmla="*/ 9559151 h 10287000"/>
              <a:gd name="connsiteX1474" fmla="*/ 2289510 w 8048619"/>
              <a:gd name="connsiteY1474" fmla="*/ 9528973 h 10287000"/>
              <a:gd name="connsiteX1475" fmla="*/ 3991558 w 8048619"/>
              <a:gd name="connsiteY1475" fmla="*/ 9513595 h 10287000"/>
              <a:gd name="connsiteX1476" fmla="*/ 4003293 w 8048619"/>
              <a:gd name="connsiteY1476" fmla="*/ 9529549 h 10287000"/>
              <a:gd name="connsiteX1477" fmla="*/ 3992392 w 8048619"/>
              <a:gd name="connsiteY1477" fmla="*/ 9531463 h 10287000"/>
              <a:gd name="connsiteX1478" fmla="*/ 3970595 w 8048619"/>
              <a:gd name="connsiteY1478" fmla="*/ 9535293 h 10287000"/>
              <a:gd name="connsiteX1479" fmla="*/ 3959694 w 8048619"/>
              <a:gd name="connsiteY1479" fmla="*/ 9537208 h 10287000"/>
              <a:gd name="connsiteX1480" fmla="*/ 3969760 w 8048619"/>
              <a:gd name="connsiteY1480" fmla="*/ 9517425 h 10287000"/>
              <a:gd name="connsiteX1481" fmla="*/ 3991558 w 8048619"/>
              <a:gd name="connsiteY1481" fmla="*/ 9513595 h 10287000"/>
              <a:gd name="connsiteX1482" fmla="*/ 7467702 w 8048619"/>
              <a:gd name="connsiteY1482" fmla="*/ 9512844 h 10287000"/>
              <a:gd name="connsiteX1483" fmla="*/ 7475496 w 8048619"/>
              <a:gd name="connsiteY1483" fmla="*/ 9522875 h 10287000"/>
              <a:gd name="connsiteX1484" fmla="*/ 7446432 w 8048619"/>
              <a:gd name="connsiteY1484" fmla="*/ 9527982 h 10287000"/>
              <a:gd name="connsiteX1485" fmla="*/ 7460495 w 8048619"/>
              <a:gd name="connsiteY1485" fmla="*/ 9515377 h 10287000"/>
              <a:gd name="connsiteX1486" fmla="*/ 7467702 w 8048619"/>
              <a:gd name="connsiteY1486" fmla="*/ 9512844 h 10287000"/>
              <a:gd name="connsiteX1487" fmla="*/ 717696 w 8048619"/>
              <a:gd name="connsiteY1487" fmla="*/ 9509435 h 10287000"/>
              <a:gd name="connsiteX1488" fmla="*/ 660751 w 8048619"/>
              <a:gd name="connsiteY1488" fmla="*/ 9567478 h 10287000"/>
              <a:gd name="connsiteX1489" fmla="*/ 659639 w 8048619"/>
              <a:gd name="connsiteY1489" fmla="*/ 9543651 h 10287000"/>
              <a:gd name="connsiteX1490" fmla="*/ 717696 w 8048619"/>
              <a:gd name="connsiteY1490" fmla="*/ 9509435 h 10287000"/>
              <a:gd name="connsiteX1491" fmla="*/ 4688562 w 8048619"/>
              <a:gd name="connsiteY1491" fmla="*/ 9508858 h 10287000"/>
              <a:gd name="connsiteX1492" fmla="*/ 4679680 w 8048619"/>
              <a:gd name="connsiteY1492" fmla="*/ 9535505 h 10287000"/>
              <a:gd name="connsiteX1493" fmla="*/ 4649548 w 8048619"/>
              <a:gd name="connsiteY1493" fmla="*/ 9540801 h 10287000"/>
              <a:gd name="connsiteX1494" fmla="*/ 4678518 w 8048619"/>
              <a:gd name="connsiteY1494" fmla="*/ 9510623 h 10287000"/>
              <a:gd name="connsiteX1495" fmla="*/ 4688562 w 8048619"/>
              <a:gd name="connsiteY1495" fmla="*/ 9508858 h 10287000"/>
              <a:gd name="connsiteX1496" fmla="*/ 2126836 w 8048619"/>
              <a:gd name="connsiteY1496" fmla="*/ 9508021 h 10287000"/>
              <a:gd name="connsiteX1497" fmla="*/ 2138988 w 8048619"/>
              <a:gd name="connsiteY1497" fmla="*/ 9532902 h 10287000"/>
              <a:gd name="connsiteX1498" fmla="*/ 2126836 w 8048619"/>
              <a:gd name="connsiteY1498" fmla="*/ 9508021 h 10287000"/>
              <a:gd name="connsiteX1499" fmla="*/ 4778957 w 8048619"/>
              <a:gd name="connsiteY1499" fmla="*/ 9492975 h 10287000"/>
              <a:gd name="connsiteX1500" fmla="*/ 4770075 w 8048619"/>
              <a:gd name="connsiteY1500" fmla="*/ 9519621 h 10287000"/>
              <a:gd name="connsiteX1501" fmla="*/ 4760032 w 8048619"/>
              <a:gd name="connsiteY1501" fmla="*/ 9521386 h 10287000"/>
              <a:gd name="connsiteX1502" fmla="*/ 4758870 w 8048619"/>
              <a:gd name="connsiteY1502" fmla="*/ 9496504 h 10287000"/>
              <a:gd name="connsiteX1503" fmla="*/ 4768913 w 8048619"/>
              <a:gd name="connsiteY1503" fmla="*/ 9494739 h 10287000"/>
              <a:gd name="connsiteX1504" fmla="*/ 4778957 w 8048619"/>
              <a:gd name="connsiteY1504" fmla="*/ 9492975 h 10287000"/>
              <a:gd name="connsiteX1505" fmla="*/ 7726185 w 8048619"/>
              <a:gd name="connsiteY1505" fmla="*/ 9478828 h 10287000"/>
              <a:gd name="connsiteX1506" fmla="*/ 7709270 w 8048619"/>
              <a:gd name="connsiteY1506" fmla="*/ 9508825 h 10287000"/>
              <a:gd name="connsiteX1507" fmla="*/ 7708020 w 8048619"/>
              <a:gd name="connsiteY1507" fmla="*/ 9482020 h 10287000"/>
              <a:gd name="connsiteX1508" fmla="*/ 7726185 w 8048619"/>
              <a:gd name="connsiteY1508" fmla="*/ 9478828 h 10287000"/>
              <a:gd name="connsiteX1509" fmla="*/ 7484309 w 8048619"/>
              <a:gd name="connsiteY1509" fmla="*/ 9476292 h 10287000"/>
              <a:gd name="connsiteX1510" fmla="*/ 7473410 w 8048619"/>
              <a:gd name="connsiteY1510" fmla="*/ 9478207 h 10287000"/>
              <a:gd name="connsiteX1511" fmla="*/ 7484309 w 8048619"/>
              <a:gd name="connsiteY1511" fmla="*/ 9476292 h 10287000"/>
              <a:gd name="connsiteX1512" fmla="*/ 4028722 w 8048619"/>
              <a:gd name="connsiteY1512" fmla="*/ 9474263 h 10287000"/>
              <a:gd name="connsiteX1513" fmla="*/ 4009795 w 8048619"/>
              <a:gd name="connsiteY1513" fmla="*/ 9502674 h 10287000"/>
              <a:gd name="connsiteX1514" fmla="*/ 4028722 w 8048619"/>
              <a:gd name="connsiteY1514" fmla="*/ 9474263 h 10287000"/>
              <a:gd name="connsiteX1515" fmla="*/ 6319364 w 8048619"/>
              <a:gd name="connsiteY1515" fmla="*/ 9473843 h 10287000"/>
              <a:gd name="connsiteX1516" fmla="*/ 6320615 w 8048619"/>
              <a:gd name="connsiteY1516" fmla="*/ 9500642 h 10287000"/>
              <a:gd name="connsiteX1517" fmla="*/ 6319364 w 8048619"/>
              <a:gd name="connsiteY1517" fmla="*/ 9473843 h 10287000"/>
              <a:gd name="connsiteX1518" fmla="*/ 1800421 w 8048619"/>
              <a:gd name="connsiteY1518" fmla="*/ 9464372 h 10287000"/>
              <a:gd name="connsiteX1519" fmla="*/ 1801583 w 8048619"/>
              <a:gd name="connsiteY1519" fmla="*/ 9489254 h 10287000"/>
              <a:gd name="connsiteX1520" fmla="*/ 1781494 w 8048619"/>
              <a:gd name="connsiteY1520" fmla="*/ 9492786 h 10287000"/>
              <a:gd name="connsiteX1521" fmla="*/ 1790378 w 8048619"/>
              <a:gd name="connsiteY1521" fmla="*/ 9466137 h 10287000"/>
              <a:gd name="connsiteX1522" fmla="*/ 1800421 w 8048619"/>
              <a:gd name="connsiteY1522" fmla="*/ 9464372 h 10287000"/>
              <a:gd name="connsiteX1523" fmla="*/ 6971222 w 8048619"/>
              <a:gd name="connsiteY1523" fmla="*/ 9453374 h 10287000"/>
              <a:gd name="connsiteX1524" fmla="*/ 6978133 w 8048619"/>
              <a:gd name="connsiteY1524" fmla="*/ 9461661 h 10287000"/>
              <a:gd name="connsiteX1525" fmla="*/ 6956334 w 8048619"/>
              <a:gd name="connsiteY1525" fmla="*/ 9465491 h 10287000"/>
              <a:gd name="connsiteX1526" fmla="*/ 6966845 w 8048619"/>
              <a:gd name="connsiteY1526" fmla="*/ 9455199 h 10287000"/>
              <a:gd name="connsiteX1527" fmla="*/ 6971222 w 8048619"/>
              <a:gd name="connsiteY1527" fmla="*/ 9453374 h 10287000"/>
              <a:gd name="connsiteX1528" fmla="*/ 6439988 w 8048619"/>
              <a:gd name="connsiteY1528" fmla="*/ 9452649 h 10287000"/>
              <a:gd name="connsiteX1529" fmla="*/ 6451412 w 8048619"/>
              <a:gd name="connsiteY1529" fmla="*/ 9477665 h 10287000"/>
              <a:gd name="connsiteX1530" fmla="*/ 6441239 w 8048619"/>
              <a:gd name="connsiteY1530" fmla="*/ 9479451 h 10287000"/>
              <a:gd name="connsiteX1531" fmla="*/ 6420893 w 8048619"/>
              <a:gd name="connsiteY1531" fmla="*/ 9483028 h 10287000"/>
              <a:gd name="connsiteX1532" fmla="*/ 6410721 w 8048619"/>
              <a:gd name="connsiteY1532" fmla="*/ 9484815 h 10287000"/>
              <a:gd name="connsiteX1533" fmla="*/ 6400547 w 8048619"/>
              <a:gd name="connsiteY1533" fmla="*/ 9486601 h 10287000"/>
              <a:gd name="connsiteX1534" fmla="*/ 6399296 w 8048619"/>
              <a:gd name="connsiteY1534" fmla="*/ 9459799 h 10287000"/>
              <a:gd name="connsiteX1535" fmla="*/ 6409470 w 8048619"/>
              <a:gd name="connsiteY1535" fmla="*/ 9458010 h 10287000"/>
              <a:gd name="connsiteX1536" fmla="*/ 6419642 w 8048619"/>
              <a:gd name="connsiteY1536" fmla="*/ 9456223 h 10287000"/>
              <a:gd name="connsiteX1537" fmla="*/ 6439988 w 8048619"/>
              <a:gd name="connsiteY1537" fmla="*/ 9452649 h 10287000"/>
              <a:gd name="connsiteX1538" fmla="*/ 4159295 w 8048619"/>
              <a:gd name="connsiteY1538" fmla="*/ 9451319 h 10287000"/>
              <a:gd name="connsiteX1539" fmla="*/ 4140368 w 8048619"/>
              <a:gd name="connsiteY1539" fmla="*/ 9479732 h 10287000"/>
              <a:gd name="connsiteX1540" fmla="*/ 4139205 w 8048619"/>
              <a:gd name="connsiteY1540" fmla="*/ 9454848 h 10287000"/>
              <a:gd name="connsiteX1541" fmla="*/ 4159295 w 8048619"/>
              <a:gd name="connsiteY1541" fmla="*/ 9451319 h 10287000"/>
              <a:gd name="connsiteX1542" fmla="*/ 58114 w 8048619"/>
              <a:gd name="connsiteY1542" fmla="*/ 9448213 h 10287000"/>
              <a:gd name="connsiteX1543" fmla="*/ 49376 w 8048619"/>
              <a:gd name="connsiteY1543" fmla="*/ 9476771 h 10287000"/>
              <a:gd name="connsiteX1544" fmla="*/ 39386 w 8048619"/>
              <a:gd name="connsiteY1544" fmla="*/ 9478527 h 10287000"/>
              <a:gd name="connsiteX1545" fmla="*/ 29393 w 8048619"/>
              <a:gd name="connsiteY1545" fmla="*/ 9480283 h 10287000"/>
              <a:gd name="connsiteX1546" fmla="*/ 18149 w 8048619"/>
              <a:gd name="connsiteY1546" fmla="*/ 9455235 h 10287000"/>
              <a:gd name="connsiteX1547" fmla="*/ 28142 w 8048619"/>
              <a:gd name="connsiteY1547" fmla="*/ 9453479 h 10287000"/>
              <a:gd name="connsiteX1548" fmla="*/ 38133 w 8048619"/>
              <a:gd name="connsiteY1548" fmla="*/ 9451722 h 10287000"/>
              <a:gd name="connsiteX1549" fmla="*/ 48123 w 8048619"/>
              <a:gd name="connsiteY1549" fmla="*/ 9449969 h 10287000"/>
              <a:gd name="connsiteX1550" fmla="*/ 58114 w 8048619"/>
              <a:gd name="connsiteY1550" fmla="*/ 9448213 h 10287000"/>
              <a:gd name="connsiteX1551" fmla="*/ 1769128 w 8048619"/>
              <a:gd name="connsiteY1551" fmla="*/ 9444781 h 10287000"/>
              <a:gd name="connsiteX1552" fmla="*/ 1780331 w 8048619"/>
              <a:gd name="connsiteY1552" fmla="*/ 9467901 h 10287000"/>
              <a:gd name="connsiteX1553" fmla="*/ 1781494 w 8048619"/>
              <a:gd name="connsiteY1553" fmla="*/ 9492786 h 10287000"/>
              <a:gd name="connsiteX1554" fmla="*/ 1714673 w 8048619"/>
              <a:gd name="connsiteY1554" fmla="*/ 9579799 h 10287000"/>
              <a:gd name="connsiteX1555" fmla="*/ 1673332 w 8048619"/>
              <a:gd name="connsiteY1555" fmla="*/ 9561973 h 10287000"/>
              <a:gd name="connsiteX1556" fmla="*/ 1669848 w 8048619"/>
              <a:gd name="connsiteY1556" fmla="*/ 9487317 h 10287000"/>
              <a:gd name="connsiteX1557" fmla="*/ 1679891 w 8048619"/>
              <a:gd name="connsiteY1557" fmla="*/ 9485552 h 10287000"/>
              <a:gd name="connsiteX1558" fmla="*/ 1769128 w 8048619"/>
              <a:gd name="connsiteY1558" fmla="*/ 9444781 h 10287000"/>
              <a:gd name="connsiteX1559" fmla="*/ 644012 w 8048619"/>
              <a:gd name="connsiteY1559" fmla="*/ 9444336 h 10287000"/>
              <a:gd name="connsiteX1560" fmla="*/ 616198 w 8048619"/>
              <a:gd name="connsiteY1560" fmla="*/ 9476242 h 10287000"/>
              <a:gd name="connsiteX1561" fmla="*/ 644012 w 8048619"/>
              <a:gd name="connsiteY1561" fmla="*/ 9444336 h 10287000"/>
              <a:gd name="connsiteX1562" fmla="*/ 6812867 w 8048619"/>
              <a:gd name="connsiteY1562" fmla="*/ 9441163 h 10287000"/>
              <a:gd name="connsiteX1563" fmla="*/ 6803996 w 8048619"/>
              <a:gd name="connsiteY1563" fmla="*/ 9469744 h 10287000"/>
              <a:gd name="connsiteX1564" fmla="*/ 6792624 w 8048619"/>
              <a:gd name="connsiteY1564" fmla="*/ 9444720 h 10287000"/>
              <a:gd name="connsiteX1565" fmla="*/ 6812867 w 8048619"/>
              <a:gd name="connsiteY1565" fmla="*/ 9441163 h 10287000"/>
              <a:gd name="connsiteX1566" fmla="*/ 4867031 w 8048619"/>
              <a:gd name="connsiteY1566" fmla="*/ 9427317 h 10287000"/>
              <a:gd name="connsiteX1567" fmla="*/ 4848106 w 8048619"/>
              <a:gd name="connsiteY1567" fmla="*/ 9455733 h 10287000"/>
              <a:gd name="connsiteX1568" fmla="*/ 4828018 w 8048619"/>
              <a:gd name="connsiteY1568" fmla="*/ 9459265 h 10287000"/>
              <a:gd name="connsiteX1569" fmla="*/ 4816811 w 8048619"/>
              <a:gd name="connsiteY1569" fmla="*/ 9436139 h 10287000"/>
              <a:gd name="connsiteX1570" fmla="*/ 4826856 w 8048619"/>
              <a:gd name="connsiteY1570" fmla="*/ 9434372 h 10287000"/>
              <a:gd name="connsiteX1571" fmla="*/ 4846944 w 8048619"/>
              <a:gd name="connsiteY1571" fmla="*/ 9430846 h 10287000"/>
              <a:gd name="connsiteX1572" fmla="*/ 4867031 w 8048619"/>
              <a:gd name="connsiteY1572" fmla="*/ 9427317 h 10287000"/>
              <a:gd name="connsiteX1573" fmla="*/ 4807845 w 8048619"/>
              <a:gd name="connsiteY1573" fmla="*/ 9427131 h 10287000"/>
              <a:gd name="connsiteX1574" fmla="*/ 4811351 w 8048619"/>
              <a:gd name="connsiteY1574" fmla="*/ 9427692 h 10287000"/>
              <a:gd name="connsiteX1575" fmla="*/ 4816811 w 8048619"/>
              <a:gd name="connsiteY1575" fmla="*/ 9436139 h 10287000"/>
              <a:gd name="connsiteX1576" fmla="*/ 4806765 w 8048619"/>
              <a:gd name="connsiteY1576" fmla="*/ 9437907 h 10287000"/>
              <a:gd name="connsiteX1577" fmla="*/ 4807845 w 8048619"/>
              <a:gd name="connsiteY1577" fmla="*/ 9427131 h 10287000"/>
              <a:gd name="connsiteX1578" fmla="*/ 6566417 w 8048619"/>
              <a:gd name="connsiteY1578" fmla="*/ 9425435 h 10287000"/>
              <a:gd name="connsiteX1579" fmla="*/ 6570264 w 8048619"/>
              <a:gd name="connsiteY1579" fmla="*/ 9434261 h 10287000"/>
              <a:gd name="connsiteX1580" fmla="*/ 6548464 w 8048619"/>
              <a:gd name="connsiteY1580" fmla="*/ 9438090 h 10287000"/>
              <a:gd name="connsiteX1581" fmla="*/ 6558973 w 8048619"/>
              <a:gd name="connsiteY1581" fmla="*/ 9427798 h 10287000"/>
              <a:gd name="connsiteX1582" fmla="*/ 6566417 w 8048619"/>
              <a:gd name="connsiteY1582" fmla="*/ 9425435 h 10287000"/>
              <a:gd name="connsiteX1583" fmla="*/ 6196132 w 8048619"/>
              <a:gd name="connsiteY1583" fmla="*/ 9423445 h 10287000"/>
              <a:gd name="connsiteX1584" fmla="*/ 6186487 w 8048619"/>
              <a:gd name="connsiteY1584" fmla="*/ 9452162 h 10287000"/>
              <a:gd name="connsiteX1585" fmla="*/ 6174333 w 8048619"/>
              <a:gd name="connsiteY1585" fmla="*/ 9427275 h 10287000"/>
              <a:gd name="connsiteX1586" fmla="*/ 6185235 w 8048619"/>
              <a:gd name="connsiteY1586" fmla="*/ 9425360 h 10287000"/>
              <a:gd name="connsiteX1587" fmla="*/ 6196132 w 8048619"/>
              <a:gd name="connsiteY1587" fmla="*/ 9423445 h 10287000"/>
              <a:gd name="connsiteX1588" fmla="*/ 6791373 w 8048619"/>
              <a:gd name="connsiteY1588" fmla="*/ 9417915 h 10287000"/>
              <a:gd name="connsiteX1589" fmla="*/ 6792624 w 8048619"/>
              <a:gd name="connsiteY1589" fmla="*/ 9444720 h 10287000"/>
              <a:gd name="connsiteX1590" fmla="*/ 6782503 w 8048619"/>
              <a:gd name="connsiteY1590" fmla="*/ 9446498 h 10287000"/>
              <a:gd name="connsiteX1591" fmla="*/ 6772381 w 8048619"/>
              <a:gd name="connsiteY1591" fmla="*/ 9448277 h 10287000"/>
              <a:gd name="connsiteX1592" fmla="*/ 6771129 w 8048619"/>
              <a:gd name="connsiteY1592" fmla="*/ 9421472 h 10287000"/>
              <a:gd name="connsiteX1593" fmla="*/ 6791373 w 8048619"/>
              <a:gd name="connsiteY1593" fmla="*/ 9417915 h 10287000"/>
              <a:gd name="connsiteX1594" fmla="*/ 6578303 w 8048619"/>
              <a:gd name="connsiteY1594" fmla="*/ 9410331 h 10287000"/>
              <a:gd name="connsiteX1595" fmla="*/ 6588221 w 8048619"/>
              <a:gd name="connsiteY1595" fmla="*/ 9426601 h 10287000"/>
              <a:gd name="connsiteX1596" fmla="*/ 6579138 w 8048619"/>
              <a:gd name="connsiteY1596" fmla="*/ 9428196 h 10287000"/>
              <a:gd name="connsiteX1597" fmla="*/ 6578303 w 8048619"/>
              <a:gd name="connsiteY1597" fmla="*/ 9410331 h 10287000"/>
              <a:gd name="connsiteX1598" fmla="*/ 4872437 w 8048619"/>
              <a:gd name="connsiteY1598" fmla="*/ 9407551 h 10287000"/>
              <a:gd name="connsiteX1599" fmla="*/ 4887119 w 8048619"/>
              <a:gd name="connsiteY1599" fmla="*/ 9423785 h 10287000"/>
              <a:gd name="connsiteX1600" fmla="*/ 4878236 w 8048619"/>
              <a:gd name="connsiteY1600" fmla="*/ 9450439 h 10287000"/>
              <a:gd name="connsiteX1601" fmla="*/ 4867031 w 8048619"/>
              <a:gd name="connsiteY1601" fmla="*/ 9427317 h 10287000"/>
              <a:gd name="connsiteX1602" fmla="*/ 4872437 w 8048619"/>
              <a:gd name="connsiteY1602" fmla="*/ 9407551 h 10287000"/>
              <a:gd name="connsiteX1603" fmla="*/ 6862219 w 8048619"/>
              <a:gd name="connsiteY1603" fmla="*/ 9405466 h 10287000"/>
              <a:gd name="connsiteX1604" fmla="*/ 6822986 w 8048619"/>
              <a:gd name="connsiteY1604" fmla="*/ 9439385 h 10287000"/>
              <a:gd name="connsiteX1605" fmla="*/ 6812867 w 8048619"/>
              <a:gd name="connsiteY1605" fmla="*/ 9441163 h 10287000"/>
              <a:gd name="connsiteX1606" fmla="*/ 6811615 w 8048619"/>
              <a:gd name="connsiteY1606" fmla="*/ 9414358 h 10287000"/>
              <a:gd name="connsiteX1607" fmla="*/ 6821736 w 8048619"/>
              <a:gd name="connsiteY1607" fmla="*/ 9412580 h 10287000"/>
              <a:gd name="connsiteX1608" fmla="*/ 6862219 w 8048619"/>
              <a:gd name="connsiteY1608" fmla="*/ 9405466 h 10287000"/>
              <a:gd name="connsiteX1609" fmla="*/ 7601702 w 8048619"/>
              <a:gd name="connsiteY1609" fmla="*/ 9401620 h 10287000"/>
              <a:gd name="connsiteX1610" fmla="*/ 7582771 w 8048619"/>
              <a:gd name="connsiteY1610" fmla="*/ 9431970 h 10287000"/>
              <a:gd name="connsiteX1611" fmla="*/ 7571427 w 8048619"/>
              <a:gd name="connsiteY1611" fmla="*/ 9406941 h 10287000"/>
              <a:gd name="connsiteX1612" fmla="*/ 7591609 w 8048619"/>
              <a:gd name="connsiteY1612" fmla="*/ 9403395 h 10287000"/>
              <a:gd name="connsiteX1613" fmla="*/ 7601702 w 8048619"/>
              <a:gd name="connsiteY1613" fmla="*/ 9401620 h 10287000"/>
              <a:gd name="connsiteX1614" fmla="*/ 7562383 w 8048619"/>
              <a:gd name="connsiteY1614" fmla="*/ 9397132 h 10287000"/>
              <a:gd name="connsiteX1615" fmla="*/ 7565912 w 8048619"/>
              <a:gd name="connsiteY1615" fmla="*/ 9397776 h 10287000"/>
              <a:gd name="connsiteX1616" fmla="*/ 7571427 w 8048619"/>
              <a:gd name="connsiteY1616" fmla="*/ 9406941 h 10287000"/>
              <a:gd name="connsiteX1617" fmla="*/ 7561335 w 8048619"/>
              <a:gd name="connsiteY1617" fmla="*/ 9408714 h 10287000"/>
              <a:gd name="connsiteX1618" fmla="*/ 7562383 w 8048619"/>
              <a:gd name="connsiteY1618" fmla="*/ 9397132 h 10287000"/>
              <a:gd name="connsiteX1619" fmla="*/ 6689307 w 8048619"/>
              <a:gd name="connsiteY1619" fmla="*/ 9387812 h 10287000"/>
              <a:gd name="connsiteX1620" fmla="*/ 6660692 w 8048619"/>
              <a:gd name="connsiteY1620" fmla="*/ 9416858 h 10287000"/>
              <a:gd name="connsiteX1621" fmla="*/ 6630967 w 8048619"/>
              <a:gd name="connsiteY1621" fmla="*/ 9422079 h 10287000"/>
              <a:gd name="connsiteX1622" fmla="*/ 6621058 w 8048619"/>
              <a:gd name="connsiteY1622" fmla="*/ 9423821 h 10287000"/>
              <a:gd name="connsiteX1623" fmla="*/ 6619946 w 8048619"/>
              <a:gd name="connsiteY1623" fmla="*/ 9400000 h 10287000"/>
              <a:gd name="connsiteX1624" fmla="*/ 6659580 w 8048619"/>
              <a:gd name="connsiteY1624" fmla="*/ 9393036 h 10287000"/>
              <a:gd name="connsiteX1625" fmla="*/ 6689307 w 8048619"/>
              <a:gd name="connsiteY1625" fmla="*/ 9387812 h 10287000"/>
              <a:gd name="connsiteX1626" fmla="*/ 4278461 w 8048619"/>
              <a:gd name="connsiteY1626" fmla="*/ 9382132 h 10287000"/>
              <a:gd name="connsiteX1627" fmla="*/ 4260336 w 8048619"/>
              <a:gd name="connsiteY1627" fmla="*/ 9412340 h 10287000"/>
              <a:gd name="connsiteX1628" fmla="*/ 4250646 w 8048619"/>
              <a:gd name="connsiteY1628" fmla="*/ 9414041 h 10287000"/>
              <a:gd name="connsiteX1629" fmla="*/ 4259082 w 8048619"/>
              <a:gd name="connsiteY1629" fmla="*/ 9385536 h 10287000"/>
              <a:gd name="connsiteX1630" fmla="*/ 4278461 w 8048619"/>
              <a:gd name="connsiteY1630" fmla="*/ 9382132 h 10287000"/>
              <a:gd name="connsiteX1631" fmla="*/ 7560082 w 8048619"/>
              <a:gd name="connsiteY1631" fmla="*/ 9381917 h 10287000"/>
              <a:gd name="connsiteX1632" fmla="*/ 7561335 w 8048619"/>
              <a:gd name="connsiteY1632" fmla="*/ 9408714 h 10287000"/>
              <a:gd name="connsiteX1633" fmla="*/ 7572678 w 8048619"/>
              <a:gd name="connsiteY1633" fmla="*/ 9433746 h 10287000"/>
              <a:gd name="connsiteX1634" fmla="*/ 7543653 w 8048619"/>
              <a:gd name="connsiteY1634" fmla="*/ 9465869 h 10287000"/>
              <a:gd name="connsiteX1635" fmla="*/ 7512124 w 8048619"/>
              <a:gd name="connsiteY1635" fmla="*/ 9444383 h 10287000"/>
              <a:gd name="connsiteX1636" fmla="*/ 7560082 w 8048619"/>
              <a:gd name="connsiteY1636" fmla="*/ 9381917 h 10287000"/>
              <a:gd name="connsiteX1637" fmla="*/ 4246991 w 8048619"/>
              <a:gd name="connsiteY1637" fmla="*/ 9376256 h 10287000"/>
              <a:gd name="connsiteX1638" fmla="*/ 4249393 w 8048619"/>
              <a:gd name="connsiteY1638" fmla="*/ 9387233 h 10287000"/>
              <a:gd name="connsiteX1639" fmla="*/ 4227594 w 8048619"/>
              <a:gd name="connsiteY1639" fmla="*/ 9391063 h 10287000"/>
              <a:gd name="connsiteX1640" fmla="*/ 4242112 w 8048619"/>
              <a:gd name="connsiteY1640" fmla="*/ 9378380 h 10287000"/>
              <a:gd name="connsiteX1641" fmla="*/ 4246991 w 8048619"/>
              <a:gd name="connsiteY1641" fmla="*/ 9376256 h 10287000"/>
              <a:gd name="connsiteX1642" fmla="*/ 6707468 w 8048619"/>
              <a:gd name="connsiteY1642" fmla="*/ 9375616 h 10287000"/>
              <a:gd name="connsiteX1643" fmla="*/ 6719034 w 8048619"/>
              <a:gd name="connsiteY1643" fmla="*/ 9382588 h 10287000"/>
              <a:gd name="connsiteX1644" fmla="*/ 6710235 w 8048619"/>
              <a:gd name="connsiteY1644" fmla="*/ 9408152 h 10287000"/>
              <a:gd name="connsiteX1645" fmla="*/ 6681623 w 8048619"/>
              <a:gd name="connsiteY1645" fmla="*/ 9437200 h 10287000"/>
              <a:gd name="connsiteX1646" fmla="*/ 6671714 w 8048619"/>
              <a:gd name="connsiteY1646" fmla="*/ 9438942 h 10287000"/>
              <a:gd name="connsiteX1647" fmla="*/ 6670602 w 8048619"/>
              <a:gd name="connsiteY1647" fmla="*/ 9415115 h 10287000"/>
              <a:gd name="connsiteX1648" fmla="*/ 6680510 w 8048619"/>
              <a:gd name="connsiteY1648" fmla="*/ 9413373 h 10287000"/>
              <a:gd name="connsiteX1649" fmla="*/ 6690418 w 8048619"/>
              <a:gd name="connsiteY1649" fmla="*/ 9411633 h 10287000"/>
              <a:gd name="connsiteX1650" fmla="*/ 6689307 w 8048619"/>
              <a:gd name="connsiteY1650" fmla="*/ 9387812 h 10287000"/>
              <a:gd name="connsiteX1651" fmla="*/ 6707468 w 8048619"/>
              <a:gd name="connsiteY1651" fmla="*/ 9375616 h 10287000"/>
              <a:gd name="connsiteX1652" fmla="*/ 6901452 w 8048619"/>
              <a:gd name="connsiteY1652" fmla="*/ 9371556 h 10287000"/>
              <a:gd name="connsiteX1653" fmla="*/ 6912825 w 8048619"/>
              <a:gd name="connsiteY1653" fmla="*/ 9396574 h 10287000"/>
              <a:gd name="connsiteX1654" fmla="*/ 6902705 w 8048619"/>
              <a:gd name="connsiteY1654" fmla="*/ 9398352 h 10287000"/>
              <a:gd name="connsiteX1655" fmla="*/ 6862219 w 8048619"/>
              <a:gd name="connsiteY1655" fmla="*/ 9405466 h 10287000"/>
              <a:gd name="connsiteX1656" fmla="*/ 6901452 w 8048619"/>
              <a:gd name="connsiteY1656" fmla="*/ 9371556 h 10287000"/>
              <a:gd name="connsiteX1657" fmla="*/ 975640 w 8048619"/>
              <a:gd name="connsiteY1657" fmla="*/ 9365043 h 10287000"/>
              <a:gd name="connsiteX1658" fmla="*/ 895953 w 8048619"/>
              <a:gd name="connsiteY1658" fmla="*/ 9427083 h 10287000"/>
              <a:gd name="connsiteX1659" fmla="*/ 925586 w 8048619"/>
              <a:gd name="connsiteY1659" fmla="*/ 9370838 h 10287000"/>
              <a:gd name="connsiteX1660" fmla="*/ 965401 w 8048619"/>
              <a:gd name="connsiteY1660" fmla="*/ 9366844 h 10287000"/>
              <a:gd name="connsiteX1661" fmla="*/ 975640 w 8048619"/>
              <a:gd name="connsiteY1661" fmla="*/ 9365043 h 10287000"/>
              <a:gd name="connsiteX1662" fmla="*/ 863553 w 8048619"/>
              <a:gd name="connsiteY1662" fmla="*/ 9360726 h 10287000"/>
              <a:gd name="connsiteX1663" fmla="*/ 864387 w 8048619"/>
              <a:gd name="connsiteY1663" fmla="*/ 9378589 h 10287000"/>
              <a:gd name="connsiteX1664" fmla="*/ 853487 w 8048619"/>
              <a:gd name="connsiteY1664" fmla="*/ 9380504 h 10287000"/>
              <a:gd name="connsiteX1665" fmla="*/ 852652 w 8048619"/>
              <a:gd name="connsiteY1665" fmla="*/ 9362638 h 10287000"/>
              <a:gd name="connsiteX1666" fmla="*/ 863553 w 8048619"/>
              <a:gd name="connsiteY1666" fmla="*/ 9360726 h 10287000"/>
              <a:gd name="connsiteX1667" fmla="*/ 1094226 w 8048619"/>
              <a:gd name="connsiteY1667" fmla="*/ 9353824 h 10287000"/>
              <a:gd name="connsiteX1668" fmla="*/ 1098160 w 8048619"/>
              <a:gd name="connsiteY1668" fmla="*/ 9364536 h 10287000"/>
              <a:gd name="connsiteX1669" fmla="*/ 1076361 w 8048619"/>
              <a:gd name="connsiteY1669" fmla="*/ 9368366 h 10287000"/>
              <a:gd name="connsiteX1670" fmla="*/ 1086790 w 8048619"/>
              <a:gd name="connsiteY1670" fmla="*/ 9356401 h 10287000"/>
              <a:gd name="connsiteX1671" fmla="*/ 1094226 w 8048619"/>
              <a:gd name="connsiteY1671" fmla="*/ 9353824 h 10287000"/>
              <a:gd name="connsiteX1672" fmla="*/ 7667591 w 8048619"/>
              <a:gd name="connsiteY1672" fmla="*/ 9351626 h 10287000"/>
              <a:gd name="connsiteX1673" fmla="*/ 7672645 w 8048619"/>
              <a:gd name="connsiteY1673" fmla="*/ 9352004 h 10287000"/>
              <a:gd name="connsiteX1674" fmla="*/ 7691280 w 8048619"/>
              <a:gd name="connsiteY1674" fmla="*/ 9358862 h 10287000"/>
              <a:gd name="connsiteX1675" fmla="*/ 7662215 w 8048619"/>
              <a:gd name="connsiteY1675" fmla="*/ 9363969 h 10287000"/>
              <a:gd name="connsiteX1676" fmla="*/ 7667591 w 8048619"/>
              <a:gd name="connsiteY1676" fmla="*/ 9351626 h 10287000"/>
              <a:gd name="connsiteX1677" fmla="*/ 5025412 w 8048619"/>
              <a:gd name="connsiteY1677" fmla="*/ 9349310 h 10287000"/>
              <a:gd name="connsiteX1678" fmla="*/ 5036619 w 8048619"/>
              <a:gd name="connsiteY1678" fmla="*/ 9372427 h 10287000"/>
              <a:gd name="connsiteX1679" fmla="*/ 5026574 w 8048619"/>
              <a:gd name="connsiteY1679" fmla="*/ 9374191 h 10287000"/>
              <a:gd name="connsiteX1680" fmla="*/ 5016532 w 8048619"/>
              <a:gd name="connsiteY1680" fmla="*/ 9375956 h 10287000"/>
              <a:gd name="connsiteX1681" fmla="*/ 5005325 w 8048619"/>
              <a:gd name="connsiteY1681" fmla="*/ 9352839 h 10287000"/>
              <a:gd name="connsiteX1682" fmla="*/ 5025412 w 8048619"/>
              <a:gd name="connsiteY1682" fmla="*/ 9349310 h 10287000"/>
              <a:gd name="connsiteX1683" fmla="*/ 793270 w 8048619"/>
              <a:gd name="connsiteY1683" fmla="*/ 9346056 h 10287000"/>
              <a:gd name="connsiteX1684" fmla="*/ 794521 w 8048619"/>
              <a:gd name="connsiteY1684" fmla="*/ 9372858 h 10287000"/>
              <a:gd name="connsiteX1685" fmla="*/ 763639 w 8048619"/>
              <a:gd name="connsiteY1685" fmla="*/ 9378288 h 10287000"/>
              <a:gd name="connsiteX1686" fmla="*/ 743051 w 8048619"/>
              <a:gd name="connsiteY1686" fmla="*/ 9381903 h 10287000"/>
              <a:gd name="connsiteX1687" fmla="*/ 732755 w 8048619"/>
              <a:gd name="connsiteY1687" fmla="*/ 9383715 h 10287000"/>
              <a:gd name="connsiteX1688" fmla="*/ 731505 w 8048619"/>
              <a:gd name="connsiteY1688" fmla="*/ 9356911 h 10287000"/>
              <a:gd name="connsiteX1689" fmla="*/ 762387 w 8048619"/>
              <a:gd name="connsiteY1689" fmla="*/ 9351483 h 10287000"/>
              <a:gd name="connsiteX1690" fmla="*/ 782976 w 8048619"/>
              <a:gd name="connsiteY1690" fmla="*/ 9347862 h 10287000"/>
              <a:gd name="connsiteX1691" fmla="*/ 793270 w 8048619"/>
              <a:gd name="connsiteY1691" fmla="*/ 9346056 h 10287000"/>
              <a:gd name="connsiteX1692" fmla="*/ 4346239 w 8048619"/>
              <a:gd name="connsiteY1692" fmla="*/ 9343198 h 10287000"/>
              <a:gd name="connsiteX1693" fmla="*/ 4347490 w 8048619"/>
              <a:gd name="connsiteY1693" fmla="*/ 9370000 h 10287000"/>
              <a:gd name="connsiteX1694" fmla="*/ 4337803 w 8048619"/>
              <a:gd name="connsiteY1694" fmla="*/ 9371703 h 10287000"/>
              <a:gd name="connsiteX1695" fmla="*/ 4328111 w 8048619"/>
              <a:gd name="connsiteY1695" fmla="*/ 9373406 h 10287000"/>
              <a:gd name="connsiteX1696" fmla="*/ 4317175 w 8048619"/>
              <a:gd name="connsiteY1696" fmla="*/ 9348305 h 10287000"/>
              <a:gd name="connsiteX1697" fmla="*/ 4326860 w 8048619"/>
              <a:gd name="connsiteY1697" fmla="*/ 9346602 h 10287000"/>
              <a:gd name="connsiteX1698" fmla="*/ 4346239 w 8048619"/>
              <a:gd name="connsiteY1698" fmla="*/ 9343198 h 10287000"/>
              <a:gd name="connsiteX1699" fmla="*/ 7076413 w 8048619"/>
              <a:gd name="connsiteY1699" fmla="*/ 9340442 h 10287000"/>
              <a:gd name="connsiteX1700" fmla="*/ 7082611 w 8048619"/>
              <a:gd name="connsiteY1700" fmla="*/ 9345730 h 10287000"/>
              <a:gd name="connsiteX1701" fmla="*/ 7054659 w 8048619"/>
              <a:gd name="connsiteY1701" fmla="*/ 9374659 h 10287000"/>
              <a:gd name="connsiteX1702" fmla="*/ 7076413 w 8048619"/>
              <a:gd name="connsiteY1702" fmla="*/ 9340442 h 10287000"/>
              <a:gd name="connsiteX1703" fmla="*/ 995007 w 8048619"/>
              <a:gd name="connsiteY1703" fmla="*/ 9337623 h 10287000"/>
              <a:gd name="connsiteX1704" fmla="*/ 996119 w 8048619"/>
              <a:gd name="connsiteY1704" fmla="*/ 9361444 h 10287000"/>
              <a:gd name="connsiteX1705" fmla="*/ 985880 w 8048619"/>
              <a:gd name="connsiteY1705" fmla="*/ 9363245 h 10287000"/>
              <a:gd name="connsiteX1706" fmla="*/ 975640 w 8048619"/>
              <a:gd name="connsiteY1706" fmla="*/ 9365043 h 10287000"/>
              <a:gd name="connsiteX1707" fmla="*/ 974528 w 8048619"/>
              <a:gd name="connsiteY1707" fmla="*/ 9341224 h 10287000"/>
              <a:gd name="connsiteX1708" fmla="*/ 995007 w 8048619"/>
              <a:gd name="connsiteY1708" fmla="*/ 9337623 h 10287000"/>
              <a:gd name="connsiteX1709" fmla="*/ 7101535 w 8048619"/>
              <a:gd name="connsiteY1709" fmla="*/ 9336390 h 10287000"/>
              <a:gd name="connsiteX1710" fmla="*/ 7112649 w 8048619"/>
              <a:gd name="connsiteY1710" fmla="*/ 9361455 h 10287000"/>
              <a:gd name="connsiteX1711" fmla="*/ 7055981 w 8048619"/>
              <a:gd name="connsiteY1711" fmla="*/ 9425458 h 10287000"/>
              <a:gd name="connsiteX1712" fmla="*/ 7044868 w 8048619"/>
              <a:gd name="connsiteY1712" fmla="*/ 9400395 h 10287000"/>
              <a:gd name="connsiteX1713" fmla="*/ 7074454 w 8048619"/>
              <a:gd name="connsiteY1713" fmla="*/ 9395196 h 10287000"/>
              <a:gd name="connsiteX1714" fmla="*/ 7102787 w 8048619"/>
              <a:gd name="connsiteY1714" fmla="*/ 9363189 h 10287000"/>
              <a:gd name="connsiteX1715" fmla="*/ 7101535 w 8048619"/>
              <a:gd name="connsiteY1715" fmla="*/ 9336390 h 10287000"/>
              <a:gd name="connsiteX1716" fmla="*/ 6573785 w 8048619"/>
              <a:gd name="connsiteY1716" fmla="*/ 9328130 h 10287000"/>
              <a:gd name="connsiteX1717" fmla="*/ 6534770 w 8048619"/>
              <a:gd name="connsiteY1717" fmla="*/ 9360075 h 10287000"/>
              <a:gd name="connsiteX1718" fmla="*/ 6515845 w 8048619"/>
              <a:gd name="connsiteY1718" fmla="*/ 9388497 h 10287000"/>
              <a:gd name="connsiteX1719" fmla="*/ 6505802 w 8048619"/>
              <a:gd name="connsiteY1719" fmla="*/ 9390261 h 10287000"/>
              <a:gd name="connsiteX1720" fmla="*/ 6504638 w 8048619"/>
              <a:gd name="connsiteY1720" fmla="*/ 9365371 h 10287000"/>
              <a:gd name="connsiteX1721" fmla="*/ 6494593 w 8048619"/>
              <a:gd name="connsiteY1721" fmla="*/ 9367136 h 10287000"/>
              <a:gd name="connsiteX1722" fmla="*/ 6484550 w 8048619"/>
              <a:gd name="connsiteY1722" fmla="*/ 9368900 h 10287000"/>
              <a:gd name="connsiteX1723" fmla="*/ 6474506 w 8048619"/>
              <a:gd name="connsiteY1723" fmla="*/ 9370665 h 10287000"/>
              <a:gd name="connsiteX1724" fmla="*/ 6483390 w 8048619"/>
              <a:gd name="connsiteY1724" fmla="*/ 9344016 h 10287000"/>
              <a:gd name="connsiteX1725" fmla="*/ 6493431 w 8048619"/>
              <a:gd name="connsiteY1725" fmla="*/ 9342251 h 10287000"/>
              <a:gd name="connsiteX1726" fmla="*/ 6513520 w 8048619"/>
              <a:gd name="connsiteY1726" fmla="*/ 9338722 h 10287000"/>
              <a:gd name="connsiteX1727" fmla="*/ 6533608 w 8048619"/>
              <a:gd name="connsiteY1727" fmla="*/ 9335193 h 10287000"/>
              <a:gd name="connsiteX1728" fmla="*/ 6573785 w 8048619"/>
              <a:gd name="connsiteY1728" fmla="*/ 9328130 h 10287000"/>
              <a:gd name="connsiteX1729" fmla="*/ 557370 w 8048619"/>
              <a:gd name="connsiteY1729" fmla="*/ 9326831 h 10287000"/>
              <a:gd name="connsiteX1730" fmla="*/ 569072 w 8048619"/>
              <a:gd name="connsiteY1730" fmla="*/ 9329908 h 10287000"/>
              <a:gd name="connsiteX1731" fmla="*/ 543281 w 8048619"/>
              <a:gd name="connsiteY1731" fmla="*/ 9436518 h 10287000"/>
              <a:gd name="connsiteX1732" fmla="*/ 513944 w 8048619"/>
              <a:gd name="connsiteY1732" fmla="*/ 9467191 h 10287000"/>
              <a:gd name="connsiteX1733" fmla="*/ 469707 w 8048619"/>
              <a:gd name="connsiteY1733" fmla="*/ 9398408 h 10287000"/>
              <a:gd name="connsiteX1734" fmla="*/ 557370 w 8048619"/>
              <a:gd name="connsiteY1734" fmla="*/ 9326831 h 10287000"/>
              <a:gd name="connsiteX1735" fmla="*/ 5066979 w 8048619"/>
              <a:gd name="connsiteY1735" fmla="*/ 9324626 h 10287000"/>
              <a:gd name="connsiteX1736" fmla="*/ 5086189 w 8048619"/>
              <a:gd name="connsiteY1736" fmla="*/ 9343768 h 10287000"/>
              <a:gd name="connsiteX1737" fmla="*/ 5087232 w 8048619"/>
              <a:gd name="connsiteY1737" fmla="*/ 9366103 h 10287000"/>
              <a:gd name="connsiteX1738" fmla="*/ 5078149 w 8048619"/>
              <a:gd name="connsiteY1738" fmla="*/ 9367701 h 10287000"/>
              <a:gd name="connsiteX1739" fmla="*/ 5068022 w 8048619"/>
              <a:gd name="connsiteY1739" fmla="*/ 9346961 h 10287000"/>
              <a:gd name="connsiteX1740" fmla="*/ 5066979 w 8048619"/>
              <a:gd name="connsiteY1740" fmla="*/ 9324626 h 10287000"/>
              <a:gd name="connsiteX1741" fmla="*/ 7323376 w 8048619"/>
              <a:gd name="connsiteY1741" fmla="*/ 9324439 h 10287000"/>
              <a:gd name="connsiteX1742" fmla="*/ 7265043 w 8048619"/>
              <a:gd name="connsiteY1742" fmla="*/ 9361709 h 10287000"/>
              <a:gd name="connsiteX1743" fmla="*/ 7176916 w 8048619"/>
              <a:gd name="connsiteY1743" fmla="*/ 9404214 h 10287000"/>
              <a:gd name="connsiteX1744" fmla="*/ 7175665 w 8048619"/>
              <a:gd name="connsiteY1744" fmla="*/ 9377411 h 10287000"/>
              <a:gd name="connsiteX1745" fmla="*/ 7263792 w 8048619"/>
              <a:gd name="connsiteY1745" fmla="*/ 9334909 h 10287000"/>
              <a:gd name="connsiteX1746" fmla="*/ 7323376 w 8048619"/>
              <a:gd name="connsiteY1746" fmla="*/ 9324439 h 10287000"/>
              <a:gd name="connsiteX1747" fmla="*/ 1096074 w 8048619"/>
              <a:gd name="connsiteY1747" fmla="*/ 9319864 h 10287000"/>
              <a:gd name="connsiteX1748" fmla="*/ 1074275 w 8048619"/>
              <a:gd name="connsiteY1748" fmla="*/ 9323699 h 10287000"/>
              <a:gd name="connsiteX1749" fmla="*/ 1096074 w 8048619"/>
              <a:gd name="connsiteY1749" fmla="*/ 9319864 h 10287000"/>
              <a:gd name="connsiteX1750" fmla="*/ 7218739 w 8048619"/>
              <a:gd name="connsiteY1750" fmla="*/ 9313548 h 10287000"/>
              <a:gd name="connsiteX1751" fmla="*/ 7212884 w 8048619"/>
              <a:gd name="connsiteY1751" fmla="*/ 9316830 h 10287000"/>
              <a:gd name="connsiteX1752" fmla="*/ 7202952 w 8048619"/>
              <a:gd name="connsiteY1752" fmla="*/ 9318575 h 10287000"/>
              <a:gd name="connsiteX1753" fmla="*/ 6868273 w 8048619"/>
              <a:gd name="connsiteY1753" fmla="*/ 9305338 h 10287000"/>
              <a:gd name="connsiteX1754" fmla="*/ 6869523 w 8048619"/>
              <a:gd name="connsiteY1754" fmla="*/ 9332137 h 10287000"/>
              <a:gd name="connsiteX1755" fmla="*/ 6859531 w 8048619"/>
              <a:gd name="connsiteY1755" fmla="*/ 9333894 h 10287000"/>
              <a:gd name="connsiteX1756" fmla="*/ 6840801 w 8048619"/>
              <a:gd name="connsiteY1756" fmla="*/ 9364205 h 10287000"/>
              <a:gd name="connsiteX1757" fmla="*/ 6830811 w 8048619"/>
              <a:gd name="connsiteY1757" fmla="*/ 9365959 h 10287000"/>
              <a:gd name="connsiteX1758" fmla="*/ 6829557 w 8048619"/>
              <a:gd name="connsiteY1758" fmla="*/ 9339157 h 10287000"/>
              <a:gd name="connsiteX1759" fmla="*/ 6849541 w 8048619"/>
              <a:gd name="connsiteY1759" fmla="*/ 9335647 h 10287000"/>
              <a:gd name="connsiteX1760" fmla="*/ 6868273 w 8048619"/>
              <a:gd name="connsiteY1760" fmla="*/ 9305338 h 10287000"/>
              <a:gd name="connsiteX1761" fmla="*/ 5072994 w 8048619"/>
              <a:gd name="connsiteY1761" fmla="*/ 9296549 h 10287000"/>
              <a:gd name="connsiteX1762" fmla="*/ 5065161 w 8048619"/>
              <a:gd name="connsiteY1762" fmla="*/ 9324946 h 10287000"/>
              <a:gd name="connsiteX1763" fmla="*/ 5054827 w 8048619"/>
              <a:gd name="connsiteY1763" fmla="*/ 9299741 h 10287000"/>
              <a:gd name="connsiteX1764" fmla="*/ 5063910 w 8048619"/>
              <a:gd name="connsiteY1764" fmla="*/ 9298144 h 10287000"/>
              <a:gd name="connsiteX1765" fmla="*/ 5072994 w 8048619"/>
              <a:gd name="connsiteY1765" fmla="*/ 9296549 h 10287000"/>
              <a:gd name="connsiteX1766" fmla="*/ 6612799 w 8048619"/>
              <a:gd name="connsiteY1766" fmla="*/ 9296187 h 10287000"/>
              <a:gd name="connsiteX1767" fmla="*/ 6603917 w 8048619"/>
              <a:gd name="connsiteY1767" fmla="*/ 9322839 h 10287000"/>
              <a:gd name="connsiteX1768" fmla="*/ 6573785 w 8048619"/>
              <a:gd name="connsiteY1768" fmla="*/ 9328130 h 10287000"/>
              <a:gd name="connsiteX1769" fmla="*/ 6602755 w 8048619"/>
              <a:gd name="connsiteY1769" fmla="*/ 9297952 h 10287000"/>
              <a:gd name="connsiteX1770" fmla="*/ 6612799 w 8048619"/>
              <a:gd name="connsiteY1770" fmla="*/ 9296187 h 10287000"/>
              <a:gd name="connsiteX1771" fmla="*/ 7251162 w 8048619"/>
              <a:gd name="connsiteY1771" fmla="*/ 9295383 h 10287000"/>
              <a:gd name="connsiteX1772" fmla="*/ 7242413 w 8048619"/>
              <a:gd name="connsiteY1772" fmla="*/ 9306009 h 10287000"/>
              <a:gd name="connsiteX1773" fmla="*/ 7218739 w 8048619"/>
              <a:gd name="connsiteY1773" fmla="*/ 9313548 h 10287000"/>
              <a:gd name="connsiteX1774" fmla="*/ 6635061 w 8048619"/>
              <a:gd name="connsiteY1774" fmla="*/ 9292265 h 10287000"/>
              <a:gd name="connsiteX1775" fmla="*/ 6636312 w 8048619"/>
              <a:gd name="connsiteY1775" fmla="*/ 9319068 h 10287000"/>
              <a:gd name="connsiteX1776" fmla="*/ 6626319 w 8048619"/>
              <a:gd name="connsiteY1776" fmla="*/ 9320824 h 10287000"/>
              <a:gd name="connsiteX1777" fmla="*/ 6625068 w 8048619"/>
              <a:gd name="connsiteY1777" fmla="*/ 9294022 h 10287000"/>
              <a:gd name="connsiteX1778" fmla="*/ 6635061 w 8048619"/>
              <a:gd name="connsiteY1778" fmla="*/ 9292265 h 10287000"/>
              <a:gd name="connsiteX1779" fmla="*/ 4537962 w 8048619"/>
              <a:gd name="connsiteY1779" fmla="*/ 9291495 h 10287000"/>
              <a:gd name="connsiteX1780" fmla="*/ 4517206 w 8048619"/>
              <a:gd name="connsiteY1780" fmla="*/ 9317659 h 10287000"/>
              <a:gd name="connsiteX1781" fmla="*/ 4537962 w 8048619"/>
              <a:gd name="connsiteY1781" fmla="*/ 9291495 h 10287000"/>
              <a:gd name="connsiteX1782" fmla="*/ 6645051 w 8048619"/>
              <a:gd name="connsiteY1782" fmla="*/ 9290509 h 10287000"/>
              <a:gd name="connsiteX1783" fmla="*/ 6646302 w 8048619"/>
              <a:gd name="connsiteY1783" fmla="*/ 9317314 h 10287000"/>
              <a:gd name="connsiteX1784" fmla="*/ 6635061 w 8048619"/>
              <a:gd name="connsiteY1784" fmla="*/ 9292265 h 10287000"/>
              <a:gd name="connsiteX1785" fmla="*/ 6645051 w 8048619"/>
              <a:gd name="connsiteY1785" fmla="*/ 9290509 h 10287000"/>
              <a:gd name="connsiteX1786" fmla="*/ 5124586 w 8048619"/>
              <a:gd name="connsiteY1786" fmla="*/ 9287478 h 10287000"/>
              <a:gd name="connsiteX1787" fmla="*/ 5136011 w 8048619"/>
              <a:gd name="connsiteY1787" fmla="*/ 9312496 h 10287000"/>
              <a:gd name="connsiteX1788" fmla="*/ 5125838 w 8048619"/>
              <a:gd name="connsiteY1788" fmla="*/ 9314283 h 10287000"/>
              <a:gd name="connsiteX1789" fmla="*/ 5115665 w 8048619"/>
              <a:gd name="connsiteY1789" fmla="*/ 9316070 h 10287000"/>
              <a:gd name="connsiteX1790" fmla="*/ 5105492 w 8048619"/>
              <a:gd name="connsiteY1790" fmla="*/ 9317857 h 10287000"/>
              <a:gd name="connsiteX1791" fmla="*/ 5095318 w 8048619"/>
              <a:gd name="connsiteY1791" fmla="*/ 9319646 h 10287000"/>
              <a:gd name="connsiteX1792" fmla="*/ 5104241 w 8048619"/>
              <a:gd name="connsiteY1792" fmla="*/ 9291055 h 10287000"/>
              <a:gd name="connsiteX1793" fmla="*/ 5114413 w 8048619"/>
              <a:gd name="connsiteY1793" fmla="*/ 9289271 h 10287000"/>
              <a:gd name="connsiteX1794" fmla="*/ 5124586 w 8048619"/>
              <a:gd name="connsiteY1794" fmla="*/ 9287478 h 10287000"/>
              <a:gd name="connsiteX1795" fmla="*/ 5156559 w 8048619"/>
              <a:gd name="connsiteY1795" fmla="*/ 9281873 h 10287000"/>
              <a:gd name="connsiteX1796" fmla="*/ 5157809 w 8048619"/>
              <a:gd name="connsiteY1796" fmla="*/ 9308675 h 10287000"/>
              <a:gd name="connsiteX1797" fmla="*/ 5145658 w 8048619"/>
              <a:gd name="connsiteY1797" fmla="*/ 9283791 h 10287000"/>
              <a:gd name="connsiteX1798" fmla="*/ 5156559 w 8048619"/>
              <a:gd name="connsiteY1798" fmla="*/ 9281873 h 10287000"/>
              <a:gd name="connsiteX1799" fmla="*/ 7160176 w 8048619"/>
              <a:gd name="connsiteY1799" fmla="*/ 9281060 h 10287000"/>
              <a:gd name="connsiteX1800" fmla="*/ 7143260 w 8048619"/>
              <a:gd name="connsiteY1800" fmla="*/ 9311058 h 10287000"/>
              <a:gd name="connsiteX1801" fmla="*/ 7142009 w 8048619"/>
              <a:gd name="connsiteY1801" fmla="*/ 9284253 h 10287000"/>
              <a:gd name="connsiteX1802" fmla="*/ 7160176 w 8048619"/>
              <a:gd name="connsiteY1802" fmla="*/ 9281060 h 10287000"/>
              <a:gd name="connsiteX1803" fmla="*/ 7423853 w 8048619"/>
              <a:gd name="connsiteY1803" fmla="*/ 9279766 h 10287000"/>
              <a:gd name="connsiteX1804" fmla="*/ 7425104 w 8048619"/>
              <a:gd name="connsiteY1804" fmla="*/ 9306568 h 10287000"/>
              <a:gd name="connsiteX1805" fmla="*/ 7414208 w 8048619"/>
              <a:gd name="connsiteY1805" fmla="*/ 9308483 h 10287000"/>
              <a:gd name="connsiteX1806" fmla="*/ 7423853 w 8048619"/>
              <a:gd name="connsiteY1806" fmla="*/ 9279766 h 10287000"/>
              <a:gd name="connsiteX1807" fmla="*/ 1335864 w 8048619"/>
              <a:gd name="connsiteY1807" fmla="*/ 9277726 h 10287000"/>
              <a:gd name="connsiteX1808" fmla="*/ 1327614 w 8048619"/>
              <a:gd name="connsiteY1808" fmla="*/ 9297186 h 10287000"/>
              <a:gd name="connsiteX1809" fmla="*/ 1318531 w 8048619"/>
              <a:gd name="connsiteY1809" fmla="*/ 9298784 h 10287000"/>
              <a:gd name="connsiteX1810" fmla="*/ 1317698 w 8048619"/>
              <a:gd name="connsiteY1810" fmla="*/ 9280916 h 10287000"/>
              <a:gd name="connsiteX1811" fmla="*/ 1326781 w 8048619"/>
              <a:gd name="connsiteY1811" fmla="*/ 9279318 h 10287000"/>
              <a:gd name="connsiteX1812" fmla="*/ 1335864 w 8048619"/>
              <a:gd name="connsiteY1812" fmla="*/ 9277726 h 10287000"/>
              <a:gd name="connsiteX1813" fmla="*/ 1122474 w 8048619"/>
              <a:gd name="connsiteY1813" fmla="*/ 9264784 h 10287000"/>
              <a:gd name="connsiteX1814" fmla="*/ 1133712 w 8048619"/>
              <a:gd name="connsiteY1814" fmla="*/ 9288027 h 10287000"/>
              <a:gd name="connsiteX1815" fmla="*/ 1123642 w 8048619"/>
              <a:gd name="connsiteY1815" fmla="*/ 9289797 h 10287000"/>
              <a:gd name="connsiteX1816" fmla="*/ 1122474 w 8048619"/>
              <a:gd name="connsiteY1816" fmla="*/ 9264784 h 10287000"/>
              <a:gd name="connsiteX1817" fmla="*/ 781109 w 8048619"/>
              <a:gd name="connsiteY1817" fmla="*/ 9262132 h 10287000"/>
              <a:gd name="connsiteX1818" fmla="*/ 789723 w 8048619"/>
              <a:gd name="connsiteY1818" fmla="*/ 9270120 h 10287000"/>
              <a:gd name="connsiteX1819" fmla="*/ 757024 w 8048619"/>
              <a:gd name="connsiteY1819" fmla="*/ 9275867 h 10287000"/>
              <a:gd name="connsiteX1820" fmla="*/ 772983 w 8048619"/>
              <a:gd name="connsiteY1820" fmla="*/ 9264617 h 10287000"/>
              <a:gd name="connsiteX1821" fmla="*/ 781109 w 8048619"/>
              <a:gd name="connsiteY1821" fmla="*/ 9262132 h 10287000"/>
              <a:gd name="connsiteX1822" fmla="*/ 6734140 w 8048619"/>
              <a:gd name="connsiteY1822" fmla="*/ 9256852 h 10287000"/>
              <a:gd name="connsiteX1823" fmla="*/ 6715599 w 8048619"/>
              <a:gd name="connsiteY1823" fmla="*/ 9278124 h 10287000"/>
              <a:gd name="connsiteX1824" fmla="*/ 6714766 w 8048619"/>
              <a:gd name="connsiteY1824" fmla="*/ 9260256 h 10287000"/>
              <a:gd name="connsiteX1825" fmla="*/ 6734140 w 8048619"/>
              <a:gd name="connsiteY1825" fmla="*/ 9256852 h 10287000"/>
              <a:gd name="connsiteX1826" fmla="*/ 7399156 w 8048619"/>
              <a:gd name="connsiteY1826" fmla="*/ 9255255 h 10287000"/>
              <a:gd name="connsiteX1827" fmla="*/ 7401011 w 8048619"/>
              <a:gd name="connsiteY1827" fmla="*/ 9261261 h 10287000"/>
              <a:gd name="connsiteX1828" fmla="*/ 7382843 w 8048619"/>
              <a:gd name="connsiteY1828" fmla="*/ 9264453 h 10287000"/>
              <a:gd name="connsiteX1829" fmla="*/ 7399156 w 8048619"/>
              <a:gd name="connsiteY1829" fmla="*/ 9255255 h 10287000"/>
              <a:gd name="connsiteX1830" fmla="*/ 4594843 w 8048619"/>
              <a:gd name="connsiteY1830" fmla="*/ 9254484 h 10287000"/>
              <a:gd name="connsiteX1831" fmla="*/ 4586409 w 8048619"/>
              <a:gd name="connsiteY1831" fmla="*/ 9282986 h 10287000"/>
              <a:gd name="connsiteX1832" fmla="*/ 4547650 w 8048619"/>
              <a:gd name="connsiteY1832" fmla="*/ 9289800 h 10287000"/>
              <a:gd name="connsiteX1833" fmla="*/ 4537964 w 8048619"/>
              <a:gd name="connsiteY1833" fmla="*/ 9291500 h 10287000"/>
              <a:gd name="connsiteX1834" fmla="*/ 4546401 w 8048619"/>
              <a:gd name="connsiteY1834" fmla="*/ 9262998 h 10287000"/>
              <a:gd name="connsiteX1835" fmla="*/ 4585154 w 8048619"/>
              <a:gd name="connsiteY1835" fmla="*/ 9256184 h 10287000"/>
              <a:gd name="connsiteX1836" fmla="*/ 4594843 w 8048619"/>
              <a:gd name="connsiteY1836" fmla="*/ 9254484 h 10287000"/>
              <a:gd name="connsiteX1837" fmla="*/ 7320035 w 8048619"/>
              <a:gd name="connsiteY1837" fmla="*/ 9252964 h 10287000"/>
              <a:gd name="connsiteX1838" fmla="*/ 7301218 w 8048619"/>
              <a:gd name="connsiteY1838" fmla="*/ 9278789 h 10287000"/>
              <a:gd name="connsiteX1839" fmla="*/ 7291287 w 8048619"/>
              <a:gd name="connsiteY1839" fmla="*/ 9280534 h 10287000"/>
              <a:gd name="connsiteX1840" fmla="*/ 7271425 w 8048619"/>
              <a:gd name="connsiteY1840" fmla="*/ 9284024 h 10287000"/>
              <a:gd name="connsiteX1841" fmla="*/ 7251162 w 8048619"/>
              <a:gd name="connsiteY1841" fmla="*/ 9295383 h 10287000"/>
              <a:gd name="connsiteX1842" fmla="*/ 7280313 w 8048619"/>
              <a:gd name="connsiteY1842" fmla="*/ 9259944 h 10287000"/>
              <a:gd name="connsiteX1843" fmla="*/ 7290244 w 8048619"/>
              <a:gd name="connsiteY1843" fmla="*/ 9258199 h 10287000"/>
              <a:gd name="connsiteX1844" fmla="*/ 7300174 w 8048619"/>
              <a:gd name="connsiteY1844" fmla="*/ 9256454 h 10287000"/>
              <a:gd name="connsiteX1845" fmla="*/ 7310105 w 8048619"/>
              <a:gd name="connsiteY1845" fmla="*/ 9254709 h 10287000"/>
              <a:gd name="connsiteX1846" fmla="*/ 7320035 w 8048619"/>
              <a:gd name="connsiteY1846" fmla="*/ 9252964 h 10287000"/>
              <a:gd name="connsiteX1847" fmla="*/ 838445 w 8048619"/>
              <a:gd name="connsiteY1847" fmla="*/ 9252057 h 10287000"/>
              <a:gd name="connsiteX1848" fmla="*/ 840588 w 8048619"/>
              <a:gd name="connsiteY1848" fmla="*/ 9261183 h 10287000"/>
              <a:gd name="connsiteX1849" fmla="*/ 829688 w 8048619"/>
              <a:gd name="connsiteY1849" fmla="*/ 9263098 h 10287000"/>
              <a:gd name="connsiteX1850" fmla="*/ 834748 w 8048619"/>
              <a:gd name="connsiteY1850" fmla="*/ 9253760 h 10287000"/>
              <a:gd name="connsiteX1851" fmla="*/ 838445 w 8048619"/>
              <a:gd name="connsiteY1851" fmla="*/ 9252057 h 10287000"/>
              <a:gd name="connsiteX1852" fmla="*/ 5173472 w 8048619"/>
              <a:gd name="connsiteY1852" fmla="*/ 9251879 h 10287000"/>
              <a:gd name="connsiteX1853" fmla="*/ 5185621 w 8048619"/>
              <a:gd name="connsiteY1853" fmla="*/ 9276760 h 10287000"/>
              <a:gd name="connsiteX1854" fmla="*/ 5163822 w 8048619"/>
              <a:gd name="connsiteY1854" fmla="*/ 9280593 h 10287000"/>
              <a:gd name="connsiteX1855" fmla="*/ 5173472 w 8048619"/>
              <a:gd name="connsiteY1855" fmla="*/ 9251879 h 10287000"/>
              <a:gd name="connsiteX1856" fmla="*/ 700587 w 8048619"/>
              <a:gd name="connsiteY1856" fmla="*/ 9250955 h 10287000"/>
              <a:gd name="connsiteX1857" fmla="*/ 726812 w 8048619"/>
              <a:gd name="connsiteY1857" fmla="*/ 9256410 h 10287000"/>
              <a:gd name="connsiteX1858" fmla="*/ 727958 w 8048619"/>
              <a:gd name="connsiteY1858" fmla="*/ 9280977 h 10287000"/>
              <a:gd name="connsiteX1859" fmla="*/ 658018 w 8048619"/>
              <a:gd name="connsiteY1859" fmla="*/ 9293262 h 10287000"/>
              <a:gd name="connsiteX1860" fmla="*/ 608062 w 8048619"/>
              <a:gd name="connsiteY1860" fmla="*/ 9302040 h 10287000"/>
              <a:gd name="connsiteX1861" fmla="*/ 670322 w 8048619"/>
              <a:gd name="connsiteY1861" fmla="*/ 9260142 h 10287000"/>
              <a:gd name="connsiteX1862" fmla="*/ 700587 w 8048619"/>
              <a:gd name="connsiteY1862" fmla="*/ 9250955 h 10287000"/>
              <a:gd name="connsiteX1863" fmla="*/ 1101156 w 8048619"/>
              <a:gd name="connsiteY1863" fmla="*/ 9243312 h 10287000"/>
              <a:gd name="connsiteX1864" fmla="*/ 1112400 w 8048619"/>
              <a:gd name="connsiteY1864" fmla="*/ 9266554 h 10287000"/>
              <a:gd name="connsiteX1865" fmla="*/ 1102323 w 8048619"/>
              <a:gd name="connsiteY1865" fmla="*/ 9268325 h 10287000"/>
              <a:gd name="connsiteX1866" fmla="*/ 1083346 w 8048619"/>
              <a:gd name="connsiteY1866" fmla="*/ 9296877 h 10287000"/>
              <a:gd name="connsiteX1867" fmla="*/ 1054293 w 8048619"/>
              <a:gd name="connsiteY1867" fmla="*/ 9327203 h 10287000"/>
              <a:gd name="connsiteX1868" fmla="*/ 1043049 w 8048619"/>
              <a:gd name="connsiteY1868" fmla="*/ 9303958 h 10287000"/>
              <a:gd name="connsiteX1869" fmla="*/ 1053123 w 8048619"/>
              <a:gd name="connsiteY1869" fmla="*/ 9302188 h 10287000"/>
              <a:gd name="connsiteX1870" fmla="*/ 1072105 w 8048619"/>
              <a:gd name="connsiteY1870" fmla="*/ 9273635 h 10287000"/>
              <a:gd name="connsiteX1871" fmla="*/ 1091084 w 8048619"/>
              <a:gd name="connsiteY1871" fmla="*/ 9245079 h 10287000"/>
              <a:gd name="connsiteX1872" fmla="*/ 1101156 w 8048619"/>
              <a:gd name="connsiteY1872" fmla="*/ 9243312 h 10287000"/>
              <a:gd name="connsiteX1873" fmla="*/ 5255220 w 8048619"/>
              <a:gd name="connsiteY1873" fmla="*/ 9237509 h 10287000"/>
              <a:gd name="connsiteX1874" fmla="*/ 5246481 w 8048619"/>
              <a:gd name="connsiteY1874" fmla="*/ 9266067 h 10287000"/>
              <a:gd name="connsiteX1875" fmla="*/ 5216507 w 8048619"/>
              <a:gd name="connsiteY1875" fmla="*/ 9271333 h 10287000"/>
              <a:gd name="connsiteX1876" fmla="*/ 5206517 w 8048619"/>
              <a:gd name="connsiteY1876" fmla="*/ 9273092 h 10287000"/>
              <a:gd name="connsiteX1877" fmla="*/ 5196525 w 8048619"/>
              <a:gd name="connsiteY1877" fmla="*/ 9274846 h 10287000"/>
              <a:gd name="connsiteX1878" fmla="*/ 5205266 w 8048619"/>
              <a:gd name="connsiteY1878" fmla="*/ 9246287 h 10287000"/>
              <a:gd name="connsiteX1879" fmla="*/ 5215254 w 8048619"/>
              <a:gd name="connsiteY1879" fmla="*/ 9244531 h 10287000"/>
              <a:gd name="connsiteX1880" fmla="*/ 5235238 w 8048619"/>
              <a:gd name="connsiteY1880" fmla="*/ 9241021 h 10287000"/>
              <a:gd name="connsiteX1881" fmla="*/ 5255220 w 8048619"/>
              <a:gd name="connsiteY1881" fmla="*/ 9237509 h 10287000"/>
              <a:gd name="connsiteX1882" fmla="*/ 6070960 w 8048619"/>
              <a:gd name="connsiteY1882" fmla="*/ 9235892 h 10287000"/>
              <a:gd name="connsiteX1883" fmla="*/ 6074325 w 8048619"/>
              <a:gd name="connsiteY1883" fmla="*/ 9246699 h 10287000"/>
              <a:gd name="connsiteX1884" fmla="*/ 6065242 w 8048619"/>
              <a:gd name="connsiteY1884" fmla="*/ 9248294 h 10287000"/>
              <a:gd name="connsiteX1885" fmla="*/ 6056159 w 8048619"/>
              <a:gd name="connsiteY1885" fmla="*/ 9249892 h 10287000"/>
              <a:gd name="connsiteX1886" fmla="*/ 6064773 w 8048619"/>
              <a:gd name="connsiteY1886" fmla="*/ 9238247 h 10287000"/>
              <a:gd name="connsiteX1887" fmla="*/ 6070960 w 8048619"/>
              <a:gd name="connsiteY1887" fmla="*/ 9235892 h 10287000"/>
              <a:gd name="connsiteX1888" fmla="*/ 1079841 w 8048619"/>
              <a:gd name="connsiteY1888" fmla="*/ 9221837 h 10287000"/>
              <a:gd name="connsiteX1889" fmla="*/ 1091084 w 8048619"/>
              <a:gd name="connsiteY1889" fmla="*/ 9245079 h 10287000"/>
              <a:gd name="connsiteX1890" fmla="*/ 1081011 w 8048619"/>
              <a:gd name="connsiteY1890" fmla="*/ 9246849 h 10287000"/>
              <a:gd name="connsiteX1891" fmla="*/ 1079841 w 8048619"/>
              <a:gd name="connsiteY1891" fmla="*/ 9221837 h 10287000"/>
              <a:gd name="connsiteX1892" fmla="*/ 7860614 w 8048619"/>
              <a:gd name="connsiteY1892" fmla="*/ 9219903 h 10287000"/>
              <a:gd name="connsiteX1893" fmla="*/ 7875617 w 8048619"/>
              <a:gd name="connsiteY1893" fmla="*/ 9227401 h 10287000"/>
              <a:gd name="connsiteX1894" fmla="*/ 7865928 w 8048619"/>
              <a:gd name="connsiteY1894" fmla="*/ 9229104 h 10287000"/>
              <a:gd name="connsiteX1895" fmla="*/ 7867180 w 8048619"/>
              <a:gd name="connsiteY1895" fmla="*/ 9255906 h 10287000"/>
              <a:gd name="connsiteX1896" fmla="*/ 7846552 w 8048619"/>
              <a:gd name="connsiteY1896" fmla="*/ 9232508 h 10287000"/>
              <a:gd name="connsiteX1897" fmla="*/ 7860614 w 8048619"/>
              <a:gd name="connsiteY1897" fmla="*/ 9219903 h 10287000"/>
              <a:gd name="connsiteX1898" fmla="*/ 7662809 w 8048619"/>
              <a:gd name="connsiteY1898" fmla="*/ 9219764 h 10287000"/>
              <a:gd name="connsiteX1899" fmla="*/ 7663921 w 8048619"/>
              <a:gd name="connsiteY1899" fmla="*/ 9243585 h 10287000"/>
              <a:gd name="connsiteX1900" fmla="*/ 7654033 w 8048619"/>
              <a:gd name="connsiteY1900" fmla="*/ 9245322 h 10287000"/>
              <a:gd name="connsiteX1901" fmla="*/ 7615582 w 8048619"/>
              <a:gd name="connsiteY1901" fmla="*/ 9276095 h 10287000"/>
              <a:gd name="connsiteX1902" fmla="*/ 7616692 w 8048619"/>
              <a:gd name="connsiteY1902" fmla="*/ 9299922 h 10287000"/>
              <a:gd name="connsiteX1903" fmla="*/ 7601859 w 8048619"/>
              <a:gd name="connsiteY1903" fmla="*/ 9302530 h 10287000"/>
              <a:gd name="connsiteX1904" fmla="*/ 7596913 w 8048619"/>
              <a:gd name="connsiteY1904" fmla="*/ 9303398 h 10287000"/>
              <a:gd name="connsiteX1905" fmla="*/ 7587024 w 8048619"/>
              <a:gd name="connsiteY1905" fmla="*/ 9305135 h 10287000"/>
              <a:gd name="connsiteX1906" fmla="*/ 7576021 w 8048619"/>
              <a:gd name="connsiteY1906" fmla="*/ 9283048 h 10287000"/>
              <a:gd name="connsiteX1907" fmla="*/ 7567243 w 8048619"/>
              <a:gd name="connsiteY1907" fmla="*/ 9308611 h 10287000"/>
              <a:gd name="connsiteX1908" fmla="*/ 7557352 w 8048619"/>
              <a:gd name="connsiteY1908" fmla="*/ 9310348 h 10287000"/>
              <a:gd name="connsiteX1909" fmla="*/ 7488119 w 8048619"/>
              <a:gd name="connsiteY1909" fmla="*/ 9322513 h 10287000"/>
              <a:gd name="connsiteX1910" fmla="*/ 7546352 w 8048619"/>
              <a:gd name="connsiteY1910" fmla="*/ 9288260 h 10287000"/>
              <a:gd name="connsiteX1911" fmla="*/ 7556239 w 8048619"/>
              <a:gd name="connsiteY1911" fmla="*/ 9286524 h 10287000"/>
              <a:gd name="connsiteX1912" fmla="*/ 7574907 w 8048619"/>
              <a:gd name="connsiteY1912" fmla="*/ 9259226 h 10287000"/>
              <a:gd name="connsiteX1913" fmla="*/ 7595800 w 8048619"/>
              <a:gd name="connsiteY1913" fmla="*/ 9279571 h 10287000"/>
              <a:gd name="connsiteX1914" fmla="*/ 7605691 w 8048619"/>
              <a:gd name="connsiteY1914" fmla="*/ 9277832 h 10287000"/>
              <a:gd name="connsiteX1915" fmla="*/ 7662809 w 8048619"/>
              <a:gd name="connsiteY1915" fmla="*/ 9219764 h 10287000"/>
              <a:gd name="connsiteX1916" fmla="*/ 6867011 w 8048619"/>
              <a:gd name="connsiteY1916" fmla="*/ 9219498 h 10287000"/>
              <a:gd name="connsiteX1917" fmla="*/ 6875626 w 8048619"/>
              <a:gd name="connsiteY1917" fmla="*/ 9227490 h 10287000"/>
              <a:gd name="connsiteX1918" fmla="*/ 6842926 w 8048619"/>
              <a:gd name="connsiteY1918" fmla="*/ 9233231 h 10287000"/>
              <a:gd name="connsiteX1919" fmla="*/ 6858883 w 8048619"/>
              <a:gd name="connsiteY1919" fmla="*/ 9221979 h 10287000"/>
              <a:gd name="connsiteX1920" fmla="*/ 6867011 w 8048619"/>
              <a:gd name="connsiteY1920" fmla="*/ 9219498 h 10287000"/>
              <a:gd name="connsiteX1921" fmla="*/ 4666254 w 8048619"/>
              <a:gd name="connsiteY1921" fmla="*/ 9214912 h 10287000"/>
              <a:gd name="connsiteX1922" fmla="*/ 4667503 w 8048619"/>
              <a:gd name="connsiteY1922" fmla="*/ 9241717 h 10287000"/>
              <a:gd name="connsiteX1923" fmla="*/ 4655353 w 8048619"/>
              <a:gd name="connsiteY1923" fmla="*/ 9216827 h 10287000"/>
              <a:gd name="connsiteX1924" fmla="*/ 4666254 w 8048619"/>
              <a:gd name="connsiteY1924" fmla="*/ 9214912 h 10287000"/>
              <a:gd name="connsiteX1925" fmla="*/ 7959181 w 8048619"/>
              <a:gd name="connsiteY1925" fmla="*/ 9212717 h 10287000"/>
              <a:gd name="connsiteX1926" fmla="*/ 7949534 w 8048619"/>
              <a:gd name="connsiteY1926" fmla="*/ 9241436 h 10287000"/>
              <a:gd name="connsiteX1927" fmla="*/ 7927733 w 8048619"/>
              <a:gd name="connsiteY1927" fmla="*/ 9245266 h 10287000"/>
              <a:gd name="connsiteX1928" fmla="*/ 7926482 w 8048619"/>
              <a:gd name="connsiteY1928" fmla="*/ 9218464 h 10287000"/>
              <a:gd name="connsiteX1929" fmla="*/ 7948283 w 8048619"/>
              <a:gd name="connsiteY1929" fmla="*/ 9214631 h 10287000"/>
              <a:gd name="connsiteX1930" fmla="*/ 7959181 w 8048619"/>
              <a:gd name="connsiteY1930" fmla="*/ 9212717 h 10287000"/>
              <a:gd name="connsiteX1931" fmla="*/ 5263960 w 8048619"/>
              <a:gd name="connsiteY1931" fmla="*/ 9208956 h 10287000"/>
              <a:gd name="connsiteX1932" fmla="*/ 5275203 w 8048619"/>
              <a:gd name="connsiteY1932" fmla="*/ 9233997 h 10287000"/>
              <a:gd name="connsiteX1933" fmla="*/ 5265211 w 8048619"/>
              <a:gd name="connsiteY1933" fmla="*/ 9235753 h 10287000"/>
              <a:gd name="connsiteX1934" fmla="*/ 5255220 w 8048619"/>
              <a:gd name="connsiteY1934" fmla="*/ 9237509 h 10287000"/>
              <a:gd name="connsiteX1935" fmla="*/ 5263960 w 8048619"/>
              <a:gd name="connsiteY1935" fmla="*/ 9208956 h 10287000"/>
              <a:gd name="connsiteX1936" fmla="*/ 6618766 w 8048619"/>
              <a:gd name="connsiteY1936" fmla="*/ 9196062 h 10287000"/>
              <a:gd name="connsiteX1937" fmla="*/ 6629906 w 8048619"/>
              <a:gd name="connsiteY1937" fmla="*/ 9221130 h 10287000"/>
              <a:gd name="connsiteX1938" fmla="*/ 6620017 w 8048619"/>
              <a:gd name="connsiteY1938" fmla="*/ 9222867 h 10287000"/>
              <a:gd name="connsiteX1939" fmla="*/ 6610126 w 8048619"/>
              <a:gd name="connsiteY1939" fmla="*/ 9224603 h 10287000"/>
              <a:gd name="connsiteX1940" fmla="*/ 6618766 w 8048619"/>
              <a:gd name="connsiteY1940" fmla="*/ 9196062 h 10287000"/>
              <a:gd name="connsiteX1941" fmla="*/ 6562913 w 8048619"/>
              <a:gd name="connsiteY1941" fmla="*/ 9194480 h 10287000"/>
              <a:gd name="connsiteX1942" fmla="*/ 6569313 w 8048619"/>
              <a:gd name="connsiteY1942" fmla="*/ 9204754 h 10287000"/>
              <a:gd name="connsiteX1943" fmla="*/ 6579202 w 8048619"/>
              <a:gd name="connsiteY1943" fmla="*/ 9203014 h 10287000"/>
              <a:gd name="connsiteX1944" fmla="*/ 6570564 w 8048619"/>
              <a:gd name="connsiteY1944" fmla="*/ 9231556 h 10287000"/>
              <a:gd name="connsiteX1945" fmla="*/ 6580453 w 8048619"/>
              <a:gd name="connsiteY1945" fmla="*/ 9229819 h 10287000"/>
              <a:gd name="connsiteX1946" fmla="*/ 6590346 w 8048619"/>
              <a:gd name="connsiteY1946" fmla="*/ 9228080 h 10287000"/>
              <a:gd name="connsiteX1947" fmla="*/ 6610126 w 8048619"/>
              <a:gd name="connsiteY1947" fmla="*/ 9224603 h 10287000"/>
              <a:gd name="connsiteX1948" fmla="*/ 6601488 w 8048619"/>
              <a:gd name="connsiteY1948" fmla="*/ 9253139 h 10287000"/>
              <a:gd name="connsiteX1949" fmla="*/ 6571818 w 8048619"/>
              <a:gd name="connsiteY1949" fmla="*/ 9258352 h 10287000"/>
              <a:gd name="connsiteX1950" fmla="*/ 6561925 w 8048619"/>
              <a:gd name="connsiteY1950" fmla="*/ 9260089 h 10287000"/>
              <a:gd name="connsiteX1951" fmla="*/ 6542143 w 8048619"/>
              <a:gd name="connsiteY1951" fmla="*/ 9263568 h 10287000"/>
              <a:gd name="connsiteX1952" fmla="*/ 6512475 w 8048619"/>
              <a:gd name="connsiteY1952" fmla="*/ 9268781 h 10287000"/>
              <a:gd name="connsiteX1953" fmla="*/ 6454382 w 8048619"/>
              <a:gd name="connsiteY1953" fmla="*/ 9306014 h 10287000"/>
              <a:gd name="connsiteX1954" fmla="*/ 6453130 w 8048619"/>
              <a:gd name="connsiteY1954" fmla="*/ 9279210 h 10287000"/>
              <a:gd name="connsiteX1955" fmla="*/ 6511223 w 8048619"/>
              <a:gd name="connsiteY1955" fmla="*/ 9241984 h 10287000"/>
              <a:gd name="connsiteX1956" fmla="*/ 6540892 w 8048619"/>
              <a:gd name="connsiteY1956" fmla="*/ 9236772 h 10287000"/>
              <a:gd name="connsiteX1957" fmla="*/ 6549534 w 8048619"/>
              <a:gd name="connsiteY1957" fmla="*/ 9208227 h 10287000"/>
              <a:gd name="connsiteX1958" fmla="*/ 6558953 w 8048619"/>
              <a:gd name="connsiteY1958" fmla="*/ 9196440 h 10287000"/>
              <a:gd name="connsiteX1959" fmla="*/ 6562913 w 8048619"/>
              <a:gd name="connsiteY1959" fmla="*/ 9194480 h 10287000"/>
              <a:gd name="connsiteX1960" fmla="*/ 7653080 w 8048619"/>
              <a:gd name="connsiteY1960" fmla="*/ 9194445 h 10287000"/>
              <a:gd name="connsiteX1961" fmla="*/ 7654331 w 8048619"/>
              <a:gd name="connsiteY1961" fmla="*/ 9221247 h 10287000"/>
              <a:gd name="connsiteX1962" fmla="*/ 7644642 w 8048619"/>
              <a:gd name="connsiteY1962" fmla="*/ 9222950 h 10287000"/>
              <a:gd name="connsiteX1963" fmla="*/ 7643390 w 8048619"/>
              <a:gd name="connsiteY1963" fmla="*/ 9196145 h 10287000"/>
              <a:gd name="connsiteX1964" fmla="*/ 7653080 w 8048619"/>
              <a:gd name="connsiteY1964" fmla="*/ 9194445 h 10287000"/>
              <a:gd name="connsiteX1965" fmla="*/ 4268179 w 8048619"/>
              <a:gd name="connsiteY1965" fmla="*/ 9191420 h 10287000"/>
              <a:gd name="connsiteX1966" fmla="*/ 4281224 w 8048619"/>
              <a:gd name="connsiteY1966" fmla="*/ 9206015 h 10287000"/>
              <a:gd name="connsiteX1967" fmla="*/ 4248526 w 8048619"/>
              <a:gd name="connsiteY1967" fmla="*/ 9211759 h 10287000"/>
              <a:gd name="connsiteX1968" fmla="*/ 4268179 w 8048619"/>
              <a:gd name="connsiteY1968" fmla="*/ 9191420 h 10287000"/>
              <a:gd name="connsiteX1969" fmla="*/ 7390197 w 8048619"/>
              <a:gd name="connsiteY1969" fmla="*/ 9186605 h 10287000"/>
              <a:gd name="connsiteX1970" fmla="*/ 7409615 w 8048619"/>
              <a:gd name="connsiteY1970" fmla="*/ 9210214 h 10287000"/>
              <a:gd name="connsiteX1971" fmla="*/ 7390197 w 8048619"/>
              <a:gd name="connsiteY1971" fmla="*/ 9186605 h 10287000"/>
              <a:gd name="connsiteX1972" fmla="*/ 6690420 w 8048619"/>
              <a:gd name="connsiteY1972" fmla="*/ 9183471 h 10287000"/>
              <a:gd name="connsiteX1973" fmla="*/ 6691673 w 8048619"/>
              <a:gd name="connsiteY1973" fmla="*/ 9210270 h 10287000"/>
              <a:gd name="connsiteX1974" fmla="*/ 6652231 w 8048619"/>
              <a:gd name="connsiteY1974" fmla="*/ 9244222 h 10287000"/>
              <a:gd name="connsiteX1975" fmla="*/ 6642058 w 8048619"/>
              <a:gd name="connsiteY1975" fmla="*/ 9246012 h 10287000"/>
              <a:gd name="connsiteX1976" fmla="*/ 6640807 w 8048619"/>
              <a:gd name="connsiteY1976" fmla="*/ 9219207 h 10287000"/>
              <a:gd name="connsiteX1977" fmla="*/ 6690420 w 8048619"/>
              <a:gd name="connsiteY1977" fmla="*/ 9183471 h 10287000"/>
              <a:gd name="connsiteX1978" fmla="*/ 6121386 w 8048619"/>
              <a:gd name="connsiteY1978" fmla="*/ 9181815 h 10287000"/>
              <a:gd name="connsiteX1979" fmla="*/ 6072325 w 8048619"/>
              <a:gd name="connsiteY1979" fmla="*/ 9215525 h 10287000"/>
              <a:gd name="connsiteX1980" fmla="*/ 6062282 w 8048619"/>
              <a:gd name="connsiteY1980" fmla="*/ 9217289 h 10287000"/>
              <a:gd name="connsiteX1981" fmla="*/ 6061122 w 8048619"/>
              <a:gd name="connsiteY1981" fmla="*/ 9192405 h 10287000"/>
              <a:gd name="connsiteX1982" fmla="*/ 6121386 w 8048619"/>
              <a:gd name="connsiteY1982" fmla="*/ 9181815 h 10287000"/>
              <a:gd name="connsiteX1983" fmla="*/ 6871877 w 8048619"/>
              <a:gd name="connsiteY1983" fmla="*/ 9178600 h 10287000"/>
              <a:gd name="connsiteX1984" fmla="*/ 6852782 w 8048619"/>
              <a:gd name="connsiteY1984" fmla="*/ 9208976 h 10287000"/>
              <a:gd name="connsiteX1985" fmla="*/ 6851531 w 8048619"/>
              <a:gd name="connsiteY1985" fmla="*/ 9182174 h 10287000"/>
              <a:gd name="connsiteX1986" fmla="*/ 6871877 w 8048619"/>
              <a:gd name="connsiteY1986" fmla="*/ 9178600 h 10287000"/>
              <a:gd name="connsiteX1987" fmla="*/ 6729063 w 8048619"/>
              <a:gd name="connsiteY1987" fmla="*/ 9176671 h 10287000"/>
              <a:gd name="connsiteX1988" fmla="*/ 6730314 w 8048619"/>
              <a:gd name="connsiteY1988" fmla="*/ 9203474 h 10287000"/>
              <a:gd name="connsiteX1989" fmla="*/ 6721327 w 8048619"/>
              <a:gd name="connsiteY1989" fmla="*/ 9232074 h 10287000"/>
              <a:gd name="connsiteX1990" fmla="*/ 6709836 w 8048619"/>
              <a:gd name="connsiteY1990" fmla="*/ 9207072 h 10287000"/>
              <a:gd name="connsiteX1991" fmla="*/ 6720074 w 8048619"/>
              <a:gd name="connsiteY1991" fmla="*/ 9205274 h 10287000"/>
              <a:gd name="connsiteX1992" fmla="*/ 6729063 w 8048619"/>
              <a:gd name="connsiteY1992" fmla="*/ 9176671 h 10287000"/>
              <a:gd name="connsiteX1993" fmla="*/ 7620341 w 8048619"/>
              <a:gd name="connsiteY1993" fmla="*/ 9173176 h 10287000"/>
              <a:gd name="connsiteX1994" fmla="*/ 7611649 w 8048619"/>
              <a:gd name="connsiteY1994" fmla="*/ 9201723 h 10287000"/>
              <a:gd name="connsiteX1995" fmla="*/ 7571876 w 8048619"/>
              <a:gd name="connsiteY1995" fmla="*/ 9208712 h 10287000"/>
              <a:gd name="connsiteX1996" fmla="*/ 7533353 w 8048619"/>
              <a:gd name="connsiteY1996" fmla="*/ 9242505 h 10287000"/>
              <a:gd name="connsiteX1997" fmla="*/ 7512214 w 8048619"/>
              <a:gd name="connsiteY1997" fmla="*/ 9219199 h 10287000"/>
              <a:gd name="connsiteX1998" fmla="*/ 7483634 w 8048619"/>
              <a:gd name="connsiteY1998" fmla="*/ 9251241 h 10287000"/>
              <a:gd name="connsiteX1999" fmla="*/ 7473692 w 8048619"/>
              <a:gd name="connsiteY1999" fmla="*/ 9252989 h 10287000"/>
              <a:gd name="connsiteX2000" fmla="*/ 7463746 w 8048619"/>
              <a:gd name="connsiteY2000" fmla="*/ 9254737 h 10287000"/>
              <a:gd name="connsiteX2001" fmla="*/ 7443861 w 8048619"/>
              <a:gd name="connsiteY2001" fmla="*/ 9258230 h 10287000"/>
              <a:gd name="connsiteX2002" fmla="*/ 7433917 w 8048619"/>
              <a:gd name="connsiteY2002" fmla="*/ 9259978 h 10287000"/>
              <a:gd name="connsiteX2003" fmla="*/ 7462495 w 8048619"/>
              <a:gd name="connsiteY2003" fmla="*/ 9227935 h 10287000"/>
              <a:gd name="connsiteX2004" fmla="*/ 7472439 w 8048619"/>
              <a:gd name="connsiteY2004" fmla="*/ 9226184 h 10287000"/>
              <a:gd name="connsiteX2005" fmla="*/ 7482383 w 8048619"/>
              <a:gd name="connsiteY2005" fmla="*/ 9224439 h 10287000"/>
              <a:gd name="connsiteX2006" fmla="*/ 7481132 w 8048619"/>
              <a:gd name="connsiteY2006" fmla="*/ 9197637 h 10287000"/>
              <a:gd name="connsiteX2007" fmla="*/ 7501017 w 8048619"/>
              <a:gd name="connsiteY2007" fmla="*/ 9194142 h 10287000"/>
              <a:gd name="connsiteX2008" fmla="*/ 7510961 w 8048619"/>
              <a:gd name="connsiteY2008" fmla="*/ 9192396 h 10287000"/>
              <a:gd name="connsiteX2009" fmla="*/ 7502268 w 8048619"/>
              <a:gd name="connsiteY2009" fmla="*/ 9220946 h 10287000"/>
              <a:gd name="connsiteX2010" fmla="*/ 7570623 w 8048619"/>
              <a:gd name="connsiteY2010" fmla="*/ 9181912 h 10287000"/>
              <a:gd name="connsiteX2011" fmla="*/ 7610398 w 8048619"/>
              <a:gd name="connsiteY2011" fmla="*/ 9174921 h 10287000"/>
              <a:gd name="connsiteX2012" fmla="*/ 7620341 w 8048619"/>
              <a:gd name="connsiteY2012" fmla="*/ 9173176 h 10287000"/>
              <a:gd name="connsiteX2013" fmla="*/ 6597733 w 8048619"/>
              <a:gd name="connsiteY2013" fmla="*/ 9172744 h 10287000"/>
              <a:gd name="connsiteX2014" fmla="*/ 6598984 w 8048619"/>
              <a:gd name="connsiteY2014" fmla="*/ 9199538 h 10287000"/>
              <a:gd name="connsiteX2015" fmla="*/ 6579202 w 8048619"/>
              <a:gd name="connsiteY2015" fmla="*/ 9203014 h 10287000"/>
              <a:gd name="connsiteX2016" fmla="*/ 6597733 w 8048619"/>
              <a:gd name="connsiteY2016" fmla="*/ 9172744 h 10287000"/>
              <a:gd name="connsiteX2017" fmla="*/ 1097652 w 8048619"/>
              <a:gd name="connsiteY2017" fmla="*/ 9168269 h 10287000"/>
              <a:gd name="connsiteX2018" fmla="*/ 1078675 w 8048619"/>
              <a:gd name="connsiteY2018" fmla="*/ 9196825 h 10287000"/>
              <a:gd name="connsiteX2019" fmla="*/ 1068599 w 8048619"/>
              <a:gd name="connsiteY2019" fmla="*/ 9198595 h 10287000"/>
              <a:gd name="connsiteX2020" fmla="*/ 1059693 w 8048619"/>
              <a:gd name="connsiteY2020" fmla="*/ 9225377 h 10287000"/>
              <a:gd name="connsiteX2021" fmla="*/ 998082 w 8048619"/>
              <a:gd name="connsiteY2021" fmla="*/ 9210983 h 10287000"/>
              <a:gd name="connsiteX2022" fmla="*/ 948884 w 8048619"/>
              <a:gd name="connsiteY2022" fmla="*/ 9244848 h 10287000"/>
              <a:gd name="connsiteX2023" fmla="*/ 937639 w 8048619"/>
              <a:gd name="connsiteY2023" fmla="*/ 9221603 h 10287000"/>
              <a:gd name="connsiteX2024" fmla="*/ 996914 w 8048619"/>
              <a:gd name="connsiteY2024" fmla="*/ 9185970 h 10287000"/>
              <a:gd name="connsiteX2025" fmla="*/ 1067431 w 8048619"/>
              <a:gd name="connsiteY2025" fmla="*/ 9173579 h 10287000"/>
              <a:gd name="connsiteX2026" fmla="*/ 1097652 w 8048619"/>
              <a:gd name="connsiteY2026" fmla="*/ 9168269 h 10287000"/>
              <a:gd name="connsiteX2027" fmla="*/ 1107727 w 8048619"/>
              <a:gd name="connsiteY2027" fmla="*/ 9166499 h 10287000"/>
              <a:gd name="connsiteX2028" fmla="*/ 1118971 w 8048619"/>
              <a:gd name="connsiteY2028" fmla="*/ 9189744 h 10287000"/>
              <a:gd name="connsiteX2029" fmla="*/ 1131377 w 8048619"/>
              <a:gd name="connsiteY2029" fmla="*/ 9238002 h 10287000"/>
              <a:gd name="connsiteX2030" fmla="*/ 1120138 w 8048619"/>
              <a:gd name="connsiteY2030" fmla="*/ 9214754 h 10287000"/>
              <a:gd name="connsiteX2031" fmla="*/ 1097652 w 8048619"/>
              <a:gd name="connsiteY2031" fmla="*/ 9168269 h 10287000"/>
              <a:gd name="connsiteX2032" fmla="*/ 1107727 w 8048619"/>
              <a:gd name="connsiteY2032" fmla="*/ 9166499 h 10287000"/>
              <a:gd name="connsiteX2033" fmla="*/ 6953261 w 8048619"/>
              <a:gd name="connsiteY2033" fmla="*/ 9164309 h 10287000"/>
              <a:gd name="connsiteX2034" fmla="*/ 6954513 w 8048619"/>
              <a:gd name="connsiteY2034" fmla="*/ 9191113 h 10287000"/>
              <a:gd name="connsiteX2035" fmla="*/ 6943612 w 8048619"/>
              <a:gd name="connsiteY2035" fmla="*/ 9193028 h 10287000"/>
              <a:gd name="connsiteX2036" fmla="*/ 6942359 w 8048619"/>
              <a:gd name="connsiteY2036" fmla="*/ 9166226 h 10287000"/>
              <a:gd name="connsiteX2037" fmla="*/ 6953261 w 8048619"/>
              <a:gd name="connsiteY2037" fmla="*/ 9164309 h 10287000"/>
              <a:gd name="connsiteX2038" fmla="*/ 1178243 w 8048619"/>
              <a:gd name="connsiteY2038" fmla="*/ 9154108 h 10287000"/>
              <a:gd name="connsiteX2039" fmla="*/ 1189488 w 8048619"/>
              <a:gd name="connsiteY2039" fmla="*/ 9177351 h 10287000"/>
              <a:gd name="connsiteX2040" fmla="*/ 1190654 w 8048619"/>
              <a:gd name="connsiteY2040" fmla="*/ 9202366 h 10287000"/>
              <a:gd name="connsiteX2041" fmla="*/ 1179411 w 8048619"/>
              <a:gd name="connsiteY2041" fmla="*/ 9179121 h 10287000"/>
              <a:gd name="connsiteX2042" fmla="*/ 1178243 w 8048619"/>
              <a:gd name="connsiteY2042" fmla="*/ 9154108 h 10287000"/>
              <a:gd name="connsiteX2043" fmla="*/ 1168912 w 8048619"/>
              <a:gd name="connsiteY2043" fmla="*/ 9153944 h 10287000"/>
              <a:gd name="connsiteX2044" fmla="*/ 1169955 w 8048619"/>
              <a:gd name="connsiteY2044" fmla="*/ 9176276 h 10287000"/>
              <a:gd name="connsiteX2045" fmla="*/ 1160268 w 8048619"/>
              <a:gd name="connsiteY2045" fmla="*/ 9177982 h 10287000"/>
              <a:gd name="connsiteX2046" fmla="*/ 1161311 w 8048619"/>
              <a:gd name="connsiteY2046" fmla="*/ 9200315 h 10287000"/>
              <a:gd name="connsiteX2047" fmla="*/ 1151619 w 8048619"/>
              <a:gd name="connsiteY2047" fmla="*/ 9202018 h 10287000"/>
              <a:gd name="connsiteX2048" fmla="*/ 1150578 w 8048619"/>
              <a:gd name="connsiteY2048" fmla="*/ 9179683 h 10287000"/>
              <a:gd name="connsiteX2049" fmla="*/ 1139846 w 8048619"/>
              <a:gd name="connsiteY2049" fmla="*/ 9159051 h 10287000"/>
              <a:gd name="connsiteX2050" fmla="*/ 1149533 w 8048619"/>
              <a:gd name="connsiteY2050" fmla="*/ 9157348 h 10287000"/>
              <a:gd name="connsiteX2051" fmla="*/ 1168912 w 8048619"/>
              <a:gd name="connsiteY2051" fmla="*/ 9153944 h 10287000"/>
              <a:gd name="connsiteX2052" fmla="*/ 5339853 w 8048619"/>
              <a:gd name="connsiteY2052" fmla="*/ 9143515 h 10287000"/>
              <a:gd name="connsiteX2053" fmla="*/ 5300840 w 8048619"/>
              <a:gd name="connsiteY2053" fmla="*/ 9175458 h 10287000"/>
              <a:gd name="connsiteX2054" fmla="*/ 5310884 w 8048619"/>
              <a:gd name="connsiteY2054" fmla="*/ 9173693 h 10287000"/>
              <a:gd name="connsiteX2055" fmla="*/ 5320926 w 8048619"/>
              <a:gd name="connsiteY2055" fmla="*/ 9171926 h 10287000"/>
              <a:gd name="connsiteX2056" fmla="*/ 5341015 w 8048619"/>
              <a:gd name="connsiteY2056" fmla="*/ 9168397 h 10287000"/>
              <a:gd name="connsiteX2057" fmla="*/ 5339853 w 8048619"/>
              <a:gd name="connsiteY2057" fmla="*/ 9143515 h 10287000"/>
              <a:gd name="connsiteX2058" fmla="*/ 5431723 w 8048619"/>
              <a:gd name="connsiteY2058" fmla="*/ 9134445 h 10287000"/>
              <a:gd name="connsiteX2059" fmla="*/ 5410759 w 8048619"/>
              <a:gd name="connsiteY2059" fmla="*/ 9156143 h 10287000"/>
              <a:gd name="connsiteX2060" fmla="*/ 5409924 w 8048619"/>
              <a:gd name="connsiteY2060" fmla="*/ 9138275 h 10287000"/>
              <a:gd name="connsiteX2061" fmla="*/ 5431723 w 8048619"/>
              <a:gd name="connsiteY2061" fmla="*/ 9134445 h 10287000"/>
              <a:gd name="connsiteX2062" fmla="*/ 6819963 w 8048619"/>
              <a:gd name="connsiteY2062" fmla="*/ 9133680 h 10287000"/>
              <a:gd name="connsiteX2063" fmla="*/ 6821214 w 8048619"/>
              <a:gd name="connsiteY2063" fmla="*/ 9160479 h 10287000"/>
              <a:gd name="connsiteX2064" fmla="*/ 6822465 w 8048619"/>
              <a:gd name="connsiteY2064" fmla="*/ 9187281 h 10287000"/>
              <a:gd name="connsiteX2065" fmla="*/ 6812225 w 8048619"/>
              <a:gd name="connsiteY2065" fmla="*/ 9189082 h 10287000"/>
              <a:gd name="connsiteX2066" fmla="*/ 6810974 w 8048619"/>
              <a:gd name="connsiteY2066" fmla="*/ 9162277 h 10287000"/>
              <a:gd name="connsiteX2067" fmla="*/ 6770020 w 8048619"/>
              <a:gd name="connsiteY2067" fmla="*/ 9169474 h 10287000"/>
              <a:gd name="connsiteX2068" fmla="*/ 6750793 w 8048619"/>
              <a:gd name="connsiteY2068" fmla="*/ 9199875 h 10287000"/>
              <a:gd name="connsiteX2069" fmla="*/ 6741804 w 8048619"/>
              <a:gd name="connsiteY2069" fmla="*/ 9228478 h 10287000"/>
              <a:gd name="connsiteX2070" fmla="*/ 6740553 w 8048619"/>
              <a:gd name="connsiteY2070" fmla="*/ 9201676 h 10287000"/>
              <a:gd name="connsiteX2071" fmla="*/ 6749540 w 8048619"/>
              <a:gd name="connsiteY2071" fmla="*/ 9173073 h 10287000"/>
              <a:gd name="connsiteX2072" fmla="*/ 6759780 w 8048619"/>
              <a:gd name="connsiteY2072" fmla="*/ 9171272 h 10287000"/>
              <a:gd name="connsiteX2073" fmla="*/ 6819963 w 8048619"/>
              <a:gd name="connsiteY2073" fmla="*/ 9133680 h 10287000"/>
              <a:gd name="connsiteX2074" fmla="*/ 6878094 w 8048619"/>
              <a:gd name="connsiteY2074" fmla="*/ 9123476 h 10287000"/>
              <a:gd name="connsiteX2075" fmla="*/ 6879345 w 8048619"/>
              <a:gd name="connsiteY2075" fmla="*/ 9150276 h 10287000"/>
              <a:gd name="connsiteX2076" fmla="*/ 6860452 w 8048619"/>
              <a:gd name="connsiteY2076" fmla="*/ 9153593 h 10287000"/>
              <a:gd name="connsiteX2077" fmla="*/ 6841560 w 8048619"/>
              <a:gd name="connsiteY2077" fmla="*/ 9156914 h 10287000"/>
              <a:gd name="connsiteX2078" fmla="*/ 6842812 w 8048619"/>
              <a:gd name="connsiteY2078" fmla="*/ 9183719 h 10287000"/>
              <a:gd name="connsiteX2079" fmla="*/ 6833366 w 8048619"/>
              <a:gd name="connsiteY2079" fmla="*/ 9185377 h 10287000"/>
              <a:gd name="connsiteX2080" fmla="*/ 6832112 w 8048619"/>
              <a:gd name="connsiteY2080" fmla="*/ 9158575 h 10287000"/>
              <a:gd name="connsiteX2081" fmla="*/ 6840309 w 8048619"/>
              <a:gd name="connsiteY2081" fmla="*/ 9130117 h 10287000"/>
              <a:gd name="connsiteX2082" fmla="*/ 6859201 w 8048619"/>
              <a:gd name="connsiteY2082" fmla="*/ 9126797 h 10287000"/>
              <a:gd name="connsiteX2083" fmla="*/ 6878094 w 8048619"/>
              <a:gd name="connsiteY2083" fmla="*/ 9123476 h 10287000"/>
              <a:gd name="connsiteX2084" fmla="*/ 1236643 w 8048619"/>
              <a:gd name="connsiteY2084" fmla="*/ 9099714 h 10287000"/>
              <a:gd name="connsiteX2085" fmla="*/ 1257667 w 8048619"/>
              <a:gd name="connsiteY2085" fmla="*/ 9114932 h 10287000"/>
              <a:gd name="connsiteX2086" fmla="*/ 1267739 w 8048619"/>
              <a:gd name="connsiteY2086" fmla="*/ 9113162 h 10287000"/>
              <a:gd name="connsiteX2087" fmla="*/ 1287889 w 8048619"/>
              <a:gd name="connsiteY2087" fmla="*/ 9109622 h 10287000"/>
              <a:gd name="connsiteX2088" fmla="*/ 1268907 w 8048619"/>
              <a:gd name="connsiteY2088" fmla="*/ 9138177 h 10287000"/>
              <a:gd name="connsiteX2089" fmla="*/ 1258835 w 8048619"/>
              <a:gd name="connsiteY2089" fmla="*/ 9139947 h 10287000"/>
              <a:gd name="connsiteX2090" fmla="*/ 1218539 w 8048619"/>
              <a:gd name="connsiteY2090" fmla="*/ 9147028 h 10287000"/>
              <a:gd name="connsiteX2091" fmla="*/ 1208465 w 8048619"/>
              <a:gd name="connsiteY2091" fmla="*/ 9148798 h 10287000"/>
              <a:gd name="connsiteX2092" fmla="*/ 1207298 w 8048619"/>
              <a:gd name="connsiteY2092" fmla="*/ 9123783 h 10287000"/>
              <a:gd name="connsiteX2093" fmla="*/ 1217371 w 8048619"/>
              <a:gd name="connsiteY2093" fmla="*/ 9122013 h 10287000"/>
              <a:gd name="connsiteX2094" fmla="*/ 1236643 w 8048619"/>
              <a:gd name="connsiteY2094" fmla="*/ 9099714 h 10287000"/>
              <a:gd name="connsiteX2095" fmla="*/ 7516929 w 8048619"/>
              <a:gd name="connsiteY2095" fmla="*/ 9092274 h 10287000"/>
              <a:gd name="connsiteX2096" fmla="*/ 7497834 w 8048619"/>
              <a:gd name="connsiteY2096" fmla="*/ 9122653 h 10287000"/>
              <a:gd name="connsiteX2097" fmla="*/ 7477488 w 8048619"/>
              <a:gd name="connsiteY2097" fmla="*/ 9126226 h 10287000"/>
              <a:gd name="connsiteX2098" fmla="*/ 7476237 w 8048619"/>
              <a:gd name="connsiteY2098" fmla="*/ 9099424 h 10287000"/>
              <a:gd name="connsiteX2099" fmla="*/ 7486410 w 8048619"/>
              <a:gd name="connsiteY2099" fmla="*/ 9097640 h 10287000"/>
              <a:gd name="connsiteX2100" fmla="*/ 7516929 w 8048619"/>
              <a:gd name="connsiteY2100" fmla="*/ 9092274 h 10287000"/>
              <a:gd name="connsiteX2101" fmla="*/ 6523159 w 8048619"/>
              <a:gd name="connsiteY2101" fmla="*/ 9089764 h 10287000"/>
              <a:gd name="connsiteX2102" fmla="*/ 6504278 w 8048619"/>
              <a:gd name="connsiteY2102" fmla="*/ 9118102 h 10287000"/>
              <a:gd name="connsiteX2103" fmla="*/ 6474215 w 8048619"/>
              <a:gd name="connsiteY2103" fmla="*/ 9123385 h 10287000"/>
              <a:gd name="connsiteX2104" fmla="*/ 6445313 w 8048619"/>
              <a:gd name="connsiteY2104" fmla="*/ 9153482 h 10287000"/>
              <a:gd name="connsiteX2105" fmla="*/ 6397528 w 8048619"/>
              <a:gd name="connsiteY2105" fmla="*/ 9211918 h 10287000"/>
              <a:gd name="connsiteX2106" fmla="*/ 6347425 w 8048619"/>
              <a:gd name="connsiteY2106" fmla="*/ 9220721 h 10287000"/>
              <a:gd name="connsiteX2107" fmla="*/ 6348584 w 8048619"/>
              <a:gd name="connsiteY2107" fmla="*/ 9245536 h 10287000"/>
              <a:gd name="connsiteX2108" fmla="*/ 6358603 w 8048619"/>
              <a:gd name="connsiteY2108" fmla="*/ 9243777 h 10287000"/>
              <a:gd name="connsiteX2109" fmla="*/ 6388665 w 8048619"/>
              <a:gd name="connsiteY2109" fmla="*/ 9238494 h 10287000"/>
              <a:gd name="connsiteX2110" fmla="*/ 6389824 w 8048619"/>
              <a:gd name="connsiteY2110" fmla="*/ 9263309 h 10287000"/>
              <a:gd name="connsiteX2111" fmla="*/ 6359762 w 8048619"/>
              <a:gd name="connsiteY2111" fmla="*/ 9268592 h 10287000"/>
              <a:gd name="connsiteX2112" fmla="*/ 6349742 w 8048619"/>
              <a:gd name="connsiteY2112" fmla="*/ 9270353 h 10287000"/>
              <a:gd name="connsiteX2113" fmla="*/ 6339722 w 8048619"/>
              <a:gd name="connsiteY2113" fmla="*/ 9272115 h 10287000"/>
              <a:gd name="connsiteX2114" fmla="*/ 6319678 w 8048619"/>
              <a:gd name="connsiteY2114" fmla="*/ 9275636 h 10287000"/>
              <a:gd name="connsiteX2115" fmla="*/ 6299638 w 8048619"/>
              <a:gd name="connsiteY2115" fmla="*/ 9279157 h 10287000"/>
              <a:gd name="connsiteX2116" fmla="*/ 6318522 w 8048619"/>
              <a:gd name="connsiteY2116" fmla="*/ 9250818 h 10287000"/>
              <a:gd name="connsiteX2117" fmla="*/ 6328543 w 8048619"/>
              <a:gd name="connsiteY2117" fmla="*/ 9249057 h 10287000"/>
              <a:gd name="connsiteX2118" fmla="*/ 6317361 w 8048619"/>
              <a:gd name="connsiteY2118" fmla="*/ 9226003 h 10287000"/>
              <a:gd name="connsiteX2119" fmla="*/ 6327383 w 8048619"/>
              <a:gd name="connsiteY2119" fmla="*/ 9224239 h 10287000"/>
              <a:gd name="connsiteX2120" fmla="*/ 6337403 w 8048619"/>
              <a:gd name="connsiteY2120" fmla="*/ 9222483 h 10287000"/>
              <a:gd name="connsiteX2121" fmla="*/ 6355126 w 8048619"/>
              <a:gd name="connsiteY2121" fmla="*/ 9169329 h 10287000"/>
              <a:gd name="connsiteX2122" fmla="*/ 6335086 w 8048619"/>
              <a:gd name="connsiteY2122" fmla="*/ 9172853 h 10287000"/>
              <a:gd name="connsiteX2123" fmla="*/ 6276121 w 8048619"/>
              <a:gd name="connsiteY2123" fmla="*/ 9208227 h 10287000"/>
              <a:gd name="connsiteX2124" fmla="*/ 6187095 w 8048619"/>
              <a:gd name="connsiteY2124" fmla="*/ 9248890 h 10287000"/>
              <a:gd name="connsiteX2125" fmla="*/ 6177074 w 8048619"/>
              <a:gd name="connsiteY2125" fmla="*/ 9250654 h 10287000"/>
              <a:gd name="connsiteX2126" fmla="*/ 6185937 w 8048619"/>
              <a:gd name="connsiteY2126" fmla="*/ 9224075 h 10287000"/>
              <a:gd name="connsiteX2127" fmla="*/ 6274964 w 8048619"/>
              <a:gd name="connsiteY2127" fmla="*/ 9183415 h 10287000"/>
              <a:gd name="connsiteX2128" fmla="*/ 6333927 w 8048619"/>
              <a:gd name="connsiteY2128" fmla="*/ 9148035 h 10287000"/>
              <a:gd name="connsiteX2129" fmla="*/ 6432975 w 8048619"/>
              <a:gd name="connsiteY2129" fmla="*/ 9105611 h 10287000"/>
              <a:gd name="connsiteX2130" fmla="*/ 6442995 w 8048619"/>
              <a:gd name="connsiteY2130" fmla="*/ 9103849 h 10287000"/>
              <a:gd name="connsiteX2131" fmla="*/ 6463037 w 8048619"/>
              <a:gd name="connsiteY2131" fmla="*/ 9100329 h 10287000"/>
              <a:gd name="connsiteX2132" fmla="*/ 6493098 w 8048619"/>
              <a:gd name="connsiteY2132" fmla="*/ 9095046 h 10287000"/>
              <a:gd name="connsiteX2133" fmla="*/ 6513139 w 8048619"/>
              <a:gd name="connsiteY2133" fmla="*/ 9091526 h 10287000"/>
              <a:gd name="connsiteX2134" fmla="*/ 6523159 w 8048619"/>
              <a:gd name="connsiteY2134" fmla="*/ 9089764 h 10287000"/>
              <a:gd name="connsiteX2135" fmla="*/ 6258516 w 8048619"/>
              <a:gd name="connsiteY2135" fmla="*/ 9082450 h 10287000"/>
              <a:gd name="connsiteX2136" fmla="*/ 6260840 w 8048619"/>
              <a:gd name="connsiteY2136" fmla="*/ 9132221 h 10287000"/>
              <a:gd name="connsiteX2137" fmla="*/ 6250797 w 8048619"/>
              <a:gd name="connsiteY2137" fmla="*/ 9133989 h 10287000"/>
              <a:gd name="connsiteX2138" fmla="*/ 6241915 w 8048619"/>
              <a:gd name="connsiteY2138" fmla="*/ 9160635 h 10287000"/>
              <a:gd name="connsiteX2139" fmla="*/ 6221826 w 8048619"/>
              <a:gd name="connsiteY2139" fmla="*/ 9164164 h 10287000"/>
              <a:gd name="connsiteX2140" fmla="*/ 6211784 w 8048619"/>
              <a:gd name="connsiteY2140" fmla="*/ 9165928 h 10287000"/>
              <a:gd name="connsiteX2141" fmla="*/ 6210622 w 8048619"/>
              <a:gd name="connsiteY2141" fmla="*/ 9141047 h 10287000"/>
              <a:gd name="connsiteX2142" fmla="*/ 6121386 w 8048619"/>
              <a:gd name="connsiteY2142" fmla="*/ 9181815 h 10287000"/>
              <a:gd name="connsiteX2143" fmla="*/ 6209460 w 8048619"/>
              <a:gd name="connsiteY2143" fmla="*/ 9116157 h 10287000"/>
              <a:gd name="connsiteX2144" fmla="*/ 6219502 w 8048619"/>
              <a:gd name="connsiteY2144" fmla="*/ 9114395 h 10287000"/>
              <a:gd name="connsiteX2145" fmla="*/ 6220663 w 8048619"/>
              <a:gd name="connsiteY2145" fmla="*/ 9139282 h 10287000"/>
              <a:gd name="connsiteX2146" fmla="*/ 6230708 w 8048619"/>
              <a:gd name="connsiteY2146" fmla="*/ 9137518 h 10287000"/>
              <a:gd name="connsiteX2147" fmla="*/ 6229026 w 8048619"/>
              <a:gd name="connsiteY2147" fmla="*/ 9101473 h 10287000"/>
              <a:gd name="connsiteX2148" fmla="*/ 6240744 w 8048619"/>
              <a:gd name="connsiteY2148" fmla="*/ 9085572 h 10287000"/>
              <a:gd name="connsiteX2149" fmla="*/ 7575784 w 8048619"/>
              <a:gd name="connsiteY2149" fmla="*/ 9081932 h 10287000"/>
              <a:gd name="connsiteX2150" fmla="*/ 7566135 w 8048619"/>
              <a:gd name="connsiteY2150" fmla="*/ 9110654 h 10287000"/>
              <a:gd name="connsiteX2151" fmla="*/ 7564884 w 8048619"/>
              <a:gd name="connsiteY2151" fmla="*/ 9083850 h 10287000"/>
              <a:gd name="connsiteX2152" fmla="*/ 7575784 w 8048619"/>
              <a:gd name="connsiteY2152" fmla="*/ 9081932 h 10287000"/>
              <a:gd name="connsiteX2153" fmla="*/ 7586685 w 8048619"/>
              <a:gd name="connsiteY2153" fmla="*/ 9080020 h 10287000"/>
              <a:gd name="connsiteX2154" fmla="*/ 7587938 w 8048619"/>
              <a:gd name="connsiteY2154" fmla="*/ 9106819 h 10287000"/>
              <a:gd name="connsiteX2155" fmla="*/ 7577036 w 8048619"/>
              <a:gd name="connsiteY2155" fmla="*/ 9108734 h 10287000"/>
              <a:gd name="connsiteX2156" fmla="*/ 7575784 w 8048619"/>
              <a:gd name="connsiteY2156" fmla="*/ 9081932 h 10287000"/>
              <a:gd name="connsiteX2157" fmla="*/ 7586685 w 8048619"/>
              <a:gd name="connsiteY2157" fmla="*/ 9080020 h 10287000"/>
              <a:gd name="connsiteX2158" fmla="*/ 1316942 w 8048619"/>
              <a:gd name="connsiteY2158" fmla="*/ 9079299 h 10287000"/>
              <a:gd name="connsiteX2159" fmla="*/ 1318110 w 8048619"/>
              <a:gd name="connsiteY2159" fmla="*/ 9104311 h 10287000"/>
              <a:gd name="connsiteX2160" fmla="*/ 1308035 w 8048619"/>
              <a:gd name="connsiteY2160" fmla="*/ 9106082 h 10287000"/>
              <a:gd name="connsiteX2161" fmla="*/ 1316942 w 8048619"/>
              <a:gd name="connsiteY2161" fmla="*/ 9079299 h 10287000"/>
              <a:gd name="connsiteX2162" fmla="*/ 6288650 w 8048619"/>
              <a:gd name="connsiteY2162" fmla="*/ 9077153 h 10287000"/>
              <a:gd name="connsiteX2163" fmla="*/ 6299855 w 8048619"/>
              <a:gd name="connsiteY2163" fmla="*/ 9100273 h 10287000"/>
              <a:gd name="connsiteX2164" fmla="*/ 6289809 w 8048619"/>
              <a:gd name="connsiteY2164" fmla="*/ 9102038 h 10287000"/>
              <a:gd name="connsiteX2165" fmla="*/ 6279767 w 8048619"/>
              <a:gd name="connsiteY2165" fmla="*/ 9103802 h 10287000"/>
              <a:gd name="connsiteX2166" fmla="*/ 6288650 w 8048619"/>
              <a:gd name="connsiteY2166" fmla="*/ 9077153 h 10287000"/>
              <a:gd name="connsiteX2167" fmla="*/ 7908490 w 8048619"/>
              <a:gd name="connsiteY2167" fmla="*/ 9068500 h 10287000"/>
              <a:gd name="connsiteX2168" fmla="*/ 7919915 w 8048619"/>
              <a:gd name="connsiteY2168" fmla="*/ 9093518 h 10287000"/>
              <a:gd name="connsiteX2169" fmla="*/ 7909743 w 8048619"/>
              <a:gd name="connsiteY2169" fmla="*/ 9095305 h 10287000"/>
              <a:gd name="connsiteX2170" fmla="*/ 7908490 w 8048619"/>
              <a:gd name="connsiteY2170" fmla="*/ 9068500 h 10287000"/>
              <a:gd name="connsiteX2171" fmla="*/ 7959354 w 8048619"/>
              <a:gd name="connsiteY2171" fmla="*/ 9059563 h 10287000"/>
              <a:gd name="connsiteX2172" fmla="*/ 7950435 w 8048619"/>
              <a:gd name="connsiteY2172" fmla="*/ 9088155 h 10287000"/>
              <a:gd name="connsiteX2173" fmla="*/ 7919915 w 8048619"/>
              <a:gd name="connsiteY2173" fmla="*/ 9093518 h 10287000"/>
              <a:gd name="connsiteX2174" fmla="*/ 7949182 w 8048619"/>
              <a:gd name="connsiteY2174" fmla="*/ 9061350 h 10287000"/>
              <a:gd name="connsiteX2175" fmla="*/ 7959354 w 8048619"/>
              <a:gd name="connsiteY2175" fmla="*/ 9059563 h 10287000"/>
              <a:gd name="connsiteX2176" fmla="*/ 7402523 w 8048619"/>
              <a:gd name="connsiteY2176" fmla="*/ 9058344 h 10287000"/>
              <a:gd name="connsiteX2177" fmla="*/ 7394692 w 8048619"/>
              <a:gd name="connsiteY2177" fmla="*/ 9086744 h 10287000"/>
              <a:gd name="connsiteX2178" fmla="*/ 7385609 w 8048619"/>
              <a:gd name="connsiteY2178" fmla="*/ 9088339 h 10287000"/>
              <a:gd name="connsiteX2179" fmla="*/ 7384357 w 8048619"/>
              <a:gd name="connsiteY2179" fmla="*/ 9061537 h 10287000"/>
              <a:gd name="connsiteX2180" fmla="*/ 7393440 w 8048619"/>
              <a:gd name="connsiteY2180" fmla="*/ 9059939 h 10287000"/>
              <a:gd name="connsiteX2181" fmla="*/ 7402523 w 8048619"/>
              <a:gd name="connsiteY2181" fmla="*/ 9058344 h 10287000"/>
              <a:gd name="connsiteX2182" fmla="*/ 7189713 w 8048619"/>
              <a:gd name="connsiteY2182" fmla="*/ 9050705 h 10287000"/>
              <a:gd name="connsiteX2183" fmla="*/ 7181466 w 8048619"/>
              <a:gd name="connsiteY2183" fmla="*/ 9070173 h 10287000"/>
              <a:gd name="connsiteX2184" fmla="*/ 7171546 w 8048619"/>
              <a:gd name="connsiteY2184" fmla="*/ 9053897 h 10287000"/>
              <a:gd name="connsiteX2185" fmla="*/ 7189713 w 8048619"/>
              <a:gd name="connsiteY2185" fmla="*/ 9050705 h 10287000"/>
              <a:gd name="connsiteX2186" fmla="*/ 1404948 w 8048619"/>
              <a:gd name="connsiteY2186" fmla="*/ 9031414 h 10287000"/>
              <a:gd name="connsiteX2187" fmla="*/ 1397116 w 8048619"/>
              <a:gd name="connsiteY2187" fmla="*/ 9059814 h 10287000"/>
              <a:gd name="connsiteX2188" fmla="*/ 1388033 w 8048619"/>
              <a:gd name="connsiteY2188" fmla="*/ 9061411 h 10287000"/>
              <a:gd name="connsiteX2189" fmla="*/ 1386780 w 8048619"/>
              <a:gd name="connsiteY2189" fmla="*/ 9034607 h 10287000"/>
              <a:gd name="connsiteX2190" fmla="*/ 1404948 w 8048619"/>
              <a:gd name="connsiteY2190" fmla="*/ 9031414 h 10287000"/>
              <a:gd name="connsiteX2191" fmla="*/ 7227212 w 8048619"/>
              <a:gd name="connsiteY2191" fmla="*/ 9030109 h 10287000"/>
              <a:gd name="connsiteX2192" fmla="*/ 7229469 w 8048619"/>
              <a:gd name="connsiteY2192" fmla="*/ 9039216 h 10287000"/>
              <a:gd name="connsiteX2193" fmla="*/ 7200404 w 8048619"/>
              <a:gd name="connsiteY2193" fmla="*/ 9044326 h 10287000"/>
              <a:gd name="connsiteX2194" fmla="*/ 7221812 w 8048619"/>
              <a:gd name="connsiteY2194" fmla="*/ 9032116 h 10287000"/>
              <a:gd name="connsiteX2195" fmla="*/ 7227212 w 8048619"/>
              <a:gd name="connsiteY2195" fmla="*/ 9030109 h 10287000"/>
              <a:gd name="connsiteX2196" fmla="*/ 5001932 w 8048619"/>
              <a:gd name="connsiteY2196" fmla="*/ 9029833 h 10287000"/>
              <a:gd name="connsiteX2197" fmla="*/ 4993495 w 8048619"/>
              <a:gd name="connsiteY2197" fmla="*/ 9058339 h 10287000"/>
              <a:gd name="connsiteX2198" fmla="*/ 4974118 w 8048619"/>
              <a:gd name="connsiteY2198" fmla="*/ 9061745 h 10287000"/>
              <a:gd name="connsiteX2199" fmla="*/ 4992244 w 8048619"/>
              <a:gd name="connsiteY2199" fmla="*/ 9031537 h 10287000"/>
              <a:gd name="connsiteX2200" fmla="*/ 5001932 w 8048619"/>
              <a:gd name="connsiteY2200" fmla="*/ 9029833 h 10287000"/>
              <a:gd name="connsiteX2201" fmla="*/ 7605982 w 8048619"/>
              <a:gd name="connsiteY2201" fmla="*/ 9022586 h 10287000"/>
              <a:gd name="connsiteX2202" fmla="*/ 7597060 w 8048619"/>
              <a:gd name="connsiteY2202" fmla="*/ 9051172 h 10287000"/>
              <a:gd name="connsiteX2203" fmla="*/ 7566541 w 8048619"/>
              <a:gd name="connsiteY2203" fmla="*/ 9056535 h 10287000"/>
              <a:gd name="connsiteX2204" fmla="*/ 7525850 w 8048619"/>
              <a:gd name="connsiteY2204" fmla="*/ 9063685 h 10287000"/>
              <a:gd name="connsiteX2205" fmla="*/ 7527101 w 8048619"/>
              <a:gd name="connsiteY2205" fmla="*/ 9090487 h 10287000"/>
              <a:gd name="connsiteX2206" fmla="*/ 7516929 w 8048619"/>
              <a:gd name="connsiteY2206" fmla="*/ 9092274 h 10287000"/>
              <a:gd name="connsiteX2207" fmla="*/ 7515676 w 8048619"/>
              <a:gd name="connsiteY2207" fmla="*/ 9065472 h 10287000"/>
              <a:gd name="connsiteX2208" fmla="*/ 7495330 w 8048619"/>
              <a:gd name="connsiteY2208" fmla="*/ 9069049 h 10287000"/>
              <a:gd name="connsiteX2209" fmla="*/ 7476237 w 8048619"/>
              <a:gd name="connsiteY2209" fmla="*/ 9099424 h 10287000"/>
              <a:gd name="connsiteX2210" fmla="*/ 7454638 w 8048619"/>
              <a:gd name="connsiteY2210" fmla="*/ 9076199 h 10287000"/>
              <a:gd name="connsiteX2211" fmla="*/ 7485158 w 8048619"/>
              <a:gd name="connsiteY2211" fmla="*/ 9070835 h 10287000"/>
              <a:gd name="connsiteX2212" fmla="*/ 7514426 w 8048619"/>
              <a:gd name="connsiteY2212" fmla="*/ 9038676 h 10287000"/>
              <a:gd name="connsiteX2213" fmla="*/ 7565290 w 8048619"/>
              <a:gd name="connsiteY2213" fmla="*/ 9029736 h 10287000"/>
              <a:gd name="connsiteX2214" fmla="*/ 7595808 w 8048619"/>
              <a:gd name="connsiteY2214" fmla="*/ 9024373 h 10287000"/>
              <a:gd name="connsiteX2215" fmla="*/ 7605982 w 8048619"/>
              <a:gd name="connsiteY2215" fmla="*/ 9022586 h 10287000"/>
              <a:gd name="connsiteX2216" fmla="*/ 7633840 w 8048619"/>
              <a:gd name="connsiteY2216" fmla="*/ 9021075 h 10287000"/>
              <a:gd name="connsiteX2217" fmla="*/ 7647196 w 8048619"/>
              <a:gd name="connsiteY2217" fmla="*/ 9042375 h 10287000"/>
              <a:gd name="connsiteX2218" fmla="*/ 7613245 w 8048619"/>
              <a:gd name="connsiteY2218" fmla="*/ 9021317 h 10287000"/>
              <a:gd name="connsiteX2219" fmla="*/ 7633840 w 8048619"/>
              <a:gd name="connsiteY2219" fmla="*/ 9021075 h 10287000"/>
              <a:gd name="connsiteX2220" fmla="*/ 5150922 w 8048619"/>
              <a:gd name="connsiteY2220" fmla="*/ 9001078 h 10287000"/>
              <a:gd name="connsiteX2221" fmla="*/ 5152084 w 8048619"/>
              <a:gd name="connsiteY2221" fmla="*/ 9025968 h 10287000"/>
              <a:gd name="connsiteX2222" fmla="*/ 5133159 w 8048619"/>
              <a:gd name="connsiteY2222" fmla="*/ 9054381 h 10287000"/>
              <a:gd name="connsiteX2223" fmla="*/ 5092983 w 8048619"/>
              <a:gd name="connsiteY2223" fmla="*/ 9061439 h 10287000"/>
              <a:gd name="connsiteX2224" fmla="*/ 5043923 w 8048619"/>
              <a:gd name="connsiteY2224" fmla="*/ 9095149 h 10287000"/>
              <a:gd name="connsiteX2225" fmla="*/ 5033882 w 8048619"/>
              <a:gd name="connsiteY2225" fmla="*/ 9096914 h 10287000"/>
              <a:gd name="connsiteX2226" fmla="*/ 5042761 w 8048619"/>
              <a:gd name="connsiteY2226" fmla="*/ 9070265 h 10287000"/>
              <a:gd name="connsiteX2227" fmla="*/ 5091820 w 8048619"/>
              <a:gd name="connsiteY2227" fmla="*/ 9036558 h 10287000"/>
              <a:gd name="connsiteX2228" fmla="*/ 5130835 w 8048619"/>
              <a:gd name="connsiteY2228" fmla="*/ 9004607 h 10287000"/>
              <a:gd name="connsiteX2229" fmla="*/ 5140881 w 8048619"/>
              <a:gd name="connsiteY2229" fmla="*/ 9002842 h 10287000"/>
              <a:gd name="connsiteX2230" fmla="*/ 5150922 w 8048619"/>
              <a:gd name="connsiteY2230" fmla="*/ 9001078 h 10287000"/>
              <a:gd name="connsiteX2231" fmla="*/ 6544016 w 8048619"/>
              <a:gd name="connsiteY2231" fmla="*/ 8999653 h 10287000"/>
              <a:gd name="connsiteX2232" fmla="*/ 6550447 w 8048619"/>
              <a:gd name="connsiteY2232" fmla="*/ 9009920 h 10287000"/>
              <a:gd name="connsiteX2233" fmla="*/ 6521383 w 8048619"/>
              <a:gd name="connsiteY2233" fmla="*/ 9015027 h 10287000"/>
              <a:gd name="connsiteX2234" fmla="*/ 6539080 w 8048619"/>
              <a:gd name="connsiteY2234" fmla="*/ 9001785 h 10287000"/>
              <a:gd name="connsiteX2235" fmla="*/ 6544016 w 8048619"/>
              <a:gd name="connsiteY2235" fmla="*/ 8999653 h 10287000"/>
              <a:gd name="connsiteX2236" fmla="*/ 1130354 w 8048619"/>
              <a:gd name="connsiteY2236" fmla="*/ 8996216 h 10287000"/>
              <a:gd name="connsiteX2237" fmla="*/ 1132755 w 8048619"/>
              <a:gd name="connsiteY2237" fmla="*/ 9007198 h 10287000"/>
              <a:gd name="connsiteX2238" fmla="*/ 1110956 w 8048619"/>
              <a:gd name="connsiteY2238" fmla="*/ 9011028 h 10287000"/>
              <a:gd name="connsiteX2239" fmla="*/ 1125473 w 8048619"/>
              <a:gd name="connsiteY2239" fmla="*/ 8998345 h 10287000"/>
              <a:gd name="connsiteX2240" fmla="*/ 1130354 w 8048619"/>
              <a:gd name="connsiteY2240" fmla="*/ 8996216 h 10287000"/>
              <a:gd name="connsiteX2241" fmla="*/ 6791397 w 8048619"/>
              <a:gd name="connsiteY2241" fmla="*/ 8992597 h 10287000"/>
              <a:gd name="connsiteX2242" fmla="*/ 6792555 w 8048619"/>
              <a:gd name="connsiteY2242" fmla="*/ 9017407 h 10287000"/>
              <a:gd name="connsiteX2243" fmla="*/ 6623366 w 8048619"/>
              <a:gd name="connsiteY2243" fmla="*/ 9072157 h 10287000"/>
              <a:gd name="connsiteX2244" fmla="*/ 6613343 w 8048619"/>
              <a:gd name="connsiteY2244" fmla="*/ 9073916 h 10287000"/>
              <a:gd name="connsiteX2245" fmla="*/ 6614502 w 8048619"/>
              <a:gd name="connsiteY2245" fmla="*/ 9098734 h 10287000"/>
              <a:gd name="connsiteX2246" fmla="*/ 6615662 w 8048619"/>
              <a:gd name="connsiteY2246" fmla="*/ 9123549 h 10287000"/>
              <a:gd name="connsiteX2247" fmla="*/ 6605641 w 8048619"/>
              <a:gd name="connsiteY2247" fmla="*/ 9125311 h 10287000"/>
              <a:gd name="connsiteX2248" fmla="*/ 6604484 w 8048619"/>
              <a:gd name="connsiteY2248" fmla="*/ 9100493 h 10287000"/>
              <a:gd name="connsiteX2249" fmla="*/ 6594463 w 8048619"/>
              <a:gd name="connsiteY2249" fmla="*/ 9102255 h 10287000"/>
              <a:gd name="connsiteX2250" fmla="*/ 6585601 w 8048619"/>
              <a:gd name="connsiteY2250" fmla="*/ 9128831 h 10287000"/>
              <a:gd name="connsiteX2251" fmla="*/ 6596781 w 8048619"/>
              <a:gd name="connsiteY2251" fmla="*/ 9151884 h 10287000"/>
              <a:gd name="connsiteX2252" fmla="*/ 6576739 w 8048619"/>
              <a:gd name="connsiteY2252" fmla="*/ 9155402 h 10287000"/>
              <a:gd name="connsiteX2253" fmla="*/ 6566717 w 8048619"/>
              <a:gd name="connsiteY2253" fmla="*/ 9157167 h 10287000"/>
              <a:gd name="connsiteX2254" fmla="*/ 6575580 w 8048619"/>
              <a:gd name="connsiteY2254" fmla="*/ 9130593 h 10287000"/>
              <a:gd name="connsiteX2255" fmla="*/ 6565559 w 8048619"/>
              <a:gd name="connsiteY2255" fmla="*/ 9132355 h 10287000"/>
              <a:gd name="connsiteX2256" fmla="*/ 6556699 w 8048619"/>
              <a:gd name="connsiteY2256" fmla="*/ 9158926 h 10287000"/>
              <a:gd name="connsiteX2257" fmla="*/ 6546676 w 8048619"/>
              <a:gd name="connsiteY2257" fmla="*/ 9160685 h 10287000"/>
              <a:gd name="connsiteX2258" fmla="*/ 6545518 w 8048619"/>
              <a:gd name="connsiteY2258" fmla="*/ 9135876 h 10287000"/>
              <a:gd name="connsiteX2259" fmla="*/ 6468831 w 8048619"/>
              <a:gd name="connsiteY2259" fmla="*/ 9224409 h 10287000"/>
              <a:gd name="connsiteX2260" fmla="*/ 6437610 w 8048619"/>
              <a:gd name="connsiteY2260" fmla="*/ 9204873 h 10287000"/>
              <a:gd name="connsiteX2261" fmla="*/ 6427589 w 8048619"/>
              <a:gd name="connsiteY2261" fmla="*/ 9206632 h 10287000"/>
              <a:gd name="connsiteX2262" fmla="*/ 6417569 w 8048619"/>
              <a:gd name="connsiteY2262" fmla="*/ 9208391 h 10287000"/>
              <a:gd name="connsiteX2263" fmla="*/ 6407547 w 8048619"/>
              <a:gd name="connsiteY2263" fmla="*/ 9210156 h 10287000"/>
              <a:gd name="connsiteX2264" fmla="*/ 6416410 w 8048619"/>
              <a:gd name="connsiteY2264" fmla="*/ 9183577 h 10287000"/>
              <a:gd name="connsiteX2265" fmla="*/ 6426429 w 8048619"/>
              <a:gd name="connsiteY2265" fmla="*/ 9181815 h 10287000"/>
              <a:gd name="connsiteX2266" fmla="*/ 6436453 w 8048619"/>
              <a:gd name="connsiteY2266" fmla="*/ 9180056 h 10287000"/>
              <a:gd name="connsiteX2267" fmla="*/ 6504278 w 8048619"/>
              <a:gd name="connsiteY2267" fmla="*/ 9118102 h 10287000"/>
              <a:gd name="connsiteX2268" fmla="*/ 6554382 w 8048619"/>
              <a:gd name="connsiteY2268" fmla="*/ 9109299 h 10287000"/>
              <a:gd name="connsiteX2269" fmla="*/ 6523159 w 8048619"/>
              <a:gd name="connsiteY2269" fmla="*/ 9089764 h 10287000"/>
              <a:gd name="connsiteX2270" fmla="*/ 6560924 w 8048619"/>
              <a:gd name="connsiteY2270" fmla="*/ 9033095 h 10287000"/>
              <a:gd name="connsiteX2271" fmla="*/ 6590987 w 8048619"/>
              <a:gd name="connsiteY2271" fmla="*/ 9027813 h 10287000"/>
              <a:gd name="connsiteX2272" fmla="*/ 6601007 w 8048619"/>
              <a:gd name="connsiteY2272" fmla="*/ 9026051 h 10287000"/>
              <a:gd name="connsiteX2273" fmla="*/ 6602165 w 8048619"/>
              <a:gd name="connsiteY2273" fmla="*/ 9050860 h 10287000"/>
              <a:gd name="connsiteX2274" fmla="*/ 6612185 w 8048619"/>
              <a:gd name="connsiteY2274" fmla="*/ 9049101 h 10287000"/>
              <a:gd name="connsiteX2275" fmla="*/ 6622207 w 8048619"/>
              <a:gd name="connsiteY2275" fmla="*/ 9047340 h 10287000"/>
              <a:gd name="connsiteX2276" fmla="*/ 6791397 w 8048619"/>
              <a:gd name="connsiteY2276" fmla="*/ 8992597 h 10287000"/>
              <a:gd name="connsiteX2277" fmla="*/ 6680011 w 8048619"/>
              <a:gd name="connsiteY2277" fmla="*/ 8987148 h 10287000"/>
              <a:gd name="connsiteX2278" fmla="*/ 6641089 w 8048619"/>
              <a:gd name="connsiteY2278" fmla="*/ 9019007 h 10287000"/>
              <a:gd name="connsiteX2279" fmla="*/ 6601007 w 8048619"/>
              <a:gd name="connsiteY2279" fmla="*/ 9026051 h 10287000"/>
              <a:gd name="connsiteX2280" fmla="*/ 6639932 w 8048619"/>
              <a:gd name="connsiteY2280" fmla="*/ 8994192 h 10287000"/>
              <a:gd name="connsiteX2281" fmla="*/ 6669992 w 8048619"/>
              <a:gd name="connsiteY2281" fmla="*/ 8988910 h 10287000"/>
              <a:gd name="connsiteX2282" fmla="*/ 6680011 w 8048619"/>
              <a:gd name="connsiteY2282" fmla="*/ 8987148 h 10287000"/>
              <a:gd name="connsiteX2283" fmla="*/ 7450050 w 8048619"/>
              <a:gd name="connsiteY2283" fmla="*/ 8977938 h 10287000"/>
              <a:gd name="connsiteX2284" fmla="*/ 7451303 w 8048619"/>
              <a:gd name="connsiteY2284" fmla="*/ 9004740 h 10287000"/>
              <a:gd name="connsiteX2285" fmla="*/ 7439150 w 8048619"/>
              <a:gd name="connsiteY2285" fmla="*/ 8979856 h 10287000"/>
              <a:gd name="connsiteX2286" fmla="*/ 7450050 w 8048619"/>
              <a:gd name="connsiteY2286" fmla="*/ 8977938 h 10287000"/>
              <a:gd name="connsiteX2287" fmla="*/ 4735756 w 8048619"/>
              <a:gd name="connsiteY2287" fmla="*/ 8977535 h 10287000"/>
              <a:gd name="connsiteX2288" fmla="*/ 4715209 w 8048619"/>
              <a:gd name="connsiteY2288" fmla="*/ 9008169 h 10287000"/>
              <a:gd name="connsiteX2289" fmla="*/ 4713957 w 8048619"/>
              <a:gd name="connsiteY2289" fmla="*/ 8981364 h 10287000"/>
              <a:gd name="connsiteX2290" fmla="*/ 4724858 w 8048619"/>
              <a:gd name="connsiteY2290" fmla="*/ 8979449 h 10287000"/>
              <a:gd name="connsiteX2291" fmla="*/ 7885737 w 8048619"/>
              <a:gd name="connsiteY2291" fmla="*/ 8973435 h 10287000"/>
              <a:gd name="connsiteX2292" fmla="*/ 7877301 w 8048619"/>
              <a:gd name="connsiteY2292" fmla="*/ 9001940 h 10287000"/>
              <a:gd name="connsiteX2293" fmla="*/ 7867614 w 8048619"/>
              <a:gd name="connsiteY2293" fmla="*/ 9003644 h 10287000"/>
              <a:gd name="connsiteX2294" fmla="*/ 7856672 w 8048619"/>
              <a:gd name="connsiteY2294" fmla="*/ 8978542 h 10287000"/>
              <a:gd name="connsiteX2295" fmla="*/ 7876050 w 8048619"/>
              <a:gd name="connsiteY2295" fmla="*/ 8975136 h 10287000"/>
              <a:gd name="connsiteX2296" fmla="*/ 7885737 w 8048619"/>
              <a:gd name="connsiteY2296" fmla="*/ 8973435 h 10287000"/>
              <a:gd name="connsiteX2297" fmla="*/ 6486045 w 8048619"/>
              <a:gd name="connsiteY2297" fmla="*/ 8967195 h 10287000"/>
              <a:gd name="connsiteX2298" fmla="*/ 6487207 w 8048619"/>
              <a:gd name="connsiteY2298" fmla="*/ 8992082 h 10287000"/>
              <a:gd name="connsiteX2299" fmla="*/ 6468282 w 8048619"/>
              <a:gd name="connsiteY2299" fmla="*/ 9020499 h 10287000"/>
              <a:gd name="connsiteX2300" fmla="*/ 6478325 w 8048619"/>
              <a:gd name="connsiteY2300" fmla="*/ 9018734 h 10287000"/>
              <a:gd name="connsiteX2301" fmla="*/ 6488370 w 8048619"/>
              <a:gd name="connsiteY2301" fmla="*/ 9016970 h 10287000"/>
              <a:gd name="connsiteX2302" fmla="*/ 6507297 w 8048619"/>
              <a:gd name="connsiteY2302" fmla="*/ 8988551 h 10287000"/>
              <a:gd name="connsiteX2303" fmla="*/ 6517338 w 8048619"/>
              <a:gd name="connsiteY2303" fmla="*/ 8986786 h 10287000"/>
              <a:gd name="connsiteX2304" fmla="*/ 6518500 w 8048619"/>
              <a:gd name="connsiteY2304" fmla="*/ 9011676 h 10287000"/>
              <a:gd name="connsiteX2305" fmla="*/ 6508459 w 8048619"/>
              <a:gd name="connsiteY2305" fmla="*/ 9013441 h 10287000"/>
              <a:gd name="connsiteX2306" fmla="*/ 6498414 w 8048619"/>
              <a:gd name="connsiteY2306" fmla="*/ 9015205 h 10287000"/>
              <a:gd name="connsiteX2307" fmla="*/ 6499577 w 8048619"/>
              <a:gd name="connsiteY2307" fmla="*/ 9040090 h 10287000"/>
              <a:gd name="connsiteX2308" fmla="*/ 6449355 w 8048619"/>
              <a:gd name="connsiteY2308" fmla="*/ 9048915 h 10287000"/>
              <a:gd name="connsiteX2309" fmla="*/ 6430429 w 8048619"/>
              <a:gd name="connsiteY2309" fmla="*/ 9077329 h 10287000"/>
              <a:gd name="connsiteX2310" fmla="*/ 6410339 w 8048619"/>
              <a:gd name="connsiteY2310" fmla="*/ 9080858 h 10287000"/>
              <a:gd name="connsiteX2311" fmla="*/ 6400297 w 8048619"/>
              <a:gd name="connsiteY2311" fmla="*/ 9082622 h 10287000"/>
              <a:gd name="connsiteX2312" fmla="*/ 6381371 w 8048619"/>
              <a:gd name="connsiteY2312" fmla="*/ 9111044 h 10287000"/>
              <a:gd name="connsiteX2313" fmla="*/ 6331149 w 8048619"/>
              <a:gd name="connsiteY2313" fmla="*/ 9119869 h 10287000"/>
              <a:gd name="connsiteX2314" fmla="*/ 6321106 w 8048619"/>
              <a:gd name="connsiteY2314" fmla="*/ 9121634 h 10287000"/>
              <a:gd name="connsiteX2315" fmla="*/ 6301017 w 8048619"/>
              <a:gd name="connsiteY2315" fmla="*/ 9125163 h 10287000"/>
              <a:gd name="connsiteX2316" fmla="*/ 6280929 w 8048619"/>
              <a:gd name="connsiteY2316" fmla="*/ 9128692 h 10287000"/>
              <a:gd name="connsiteX2317" fmla="*/ 6299855 w 8048619"/>
              <a:gd name="connsiteY2317" fmla="*/ 9100273 h 10287000"/>
              <a:gd name="connsiteX2318" fmla="*/ 6298693 w 8048619"/>
              <a:gd name="connsiteY2318" fmla="*/ 9075389 h 10287000"/>
              <a:gd name="connsiteX2319" fmla="*/ 6319944 w 8048619"/>
              <a:gd name="connsiteY2319" fmla="*/ 9096741 h 10287000"/>
              <a:gd name="connsiteX2320" fmla="*/ 6397973 w 8048619"/>
              <a:gd name="connsiteY2320" fmla="*/ 9032853 h 10287000"/>
              <a:gd name="connsiteX2321" fmla="*/ 6408016 w 8048619"/>
              <a:gd name="connsiteY2321" fmla="*/ 9031089 h 10287000"/>
              <a:gd name="connsiteX2322" fmla="*/ 6409178 w 8048619"/>
              <a:gd name="connsiteY2322" fmla="*/ 9055976 h 10287000"/>
              <a:gd name="connsiteX2323" fmla="*/ 6429267 w 8048619"/>
              <a:gd name="connsiteY2323" fmla="*/ 9052444 h 10287000"/>
              <a:gd name="connsiteX2324" fmla="*/ 6448193 w 8048619"/>
              <a:gd name="connsiteY2324" fmla="*/ 9024031 h 10287000"/>
              <a:gd name="connsiteX2325" fmla="*/ 6458237 w 8048619"/>
              <a:gd name="connsiteY2325" fmla="*/ 9022263 h 10287000"/>
              <a:gd name="connsiteX2326" fmla="*/ 6486045 w 8048619"/>
              <a:gd name="connsiteY2326" fmla="*/ 8967195 h 10287000"/>
              <a:gd name="connsiteX2327" fmla="*/ 1819464 w 8048619"/>
              <a:gd name="connsiteY2327" fmla="*/ 8965778 h 10287000"/>
              <a:gd name="connsiteX2328" fmla="*/ 1820632 w 8048619"/>
              <a:gd name="connsiteY2328" fmla="*/ 8990791 h 10287000"/>
              <a:gd name="connsiteX2329" fmla="*/ 1760191 w 8048619"/>
              <a:gd name="connsiteY2329" fmla="*/ 9001412 h 10287000"/>
              <a:gd name="connsiteX2330" fmla="*/ 1690841 w 8048619"/>
              <a:gd name="connsiteY2330" fmla="*/ 9038818 h 10287000"/>
              <a:gd name="connsiteX2331" fmla="*/ 1553312 w 8048619"/>
              <a:gd name="connsiteY2331" fmla="*/ 9138642 h 10287000"/>
              <a:gd name="connsiteX2332" fmla="*/ 1520755 w 8048619"/>
              <a:gd name="connsiteY2332" fmla="*/ 9093922 h 10287000"/>
              <a:gd name="connsiteX2333" fmla="*/ 1371981 w 8048619"/>
              <a:gd name="connsiteY2333" fmla="*/ 9170504 h 10287000"/>
              <a:gd name="connsiteX2334" fmla="*/ 1361909 w 8048619"/>
              <a:gd name="connsiteY2334" fmla="*/ 9172274 h 10287000"/>
              <a:gd name="connsiteX2335" fmla="*/ 1315044 w 8048619"/>
              <a:gd name="connsiteY2335" fmla="*/ 9256165 h 10287000"/>
              <a:gd name="connsiteX2336" fmla="*/ 1245695 w 8048619"/>
              <a:gd name="connsiteY2336" fmla="*/ 9293568 h 10287000"/>
              <a:gd name="connsiteX2337" fmla="*/ 1235620 w 8048619"/>
              <a:gd name="connsiteY2337" fmla="*/ 9295338 h 10287000"/>
              <a:gd name="connsiteX2338" fmla="*/ 1234452 w 8048619"/>
              <a:gd name="connsiteY2338" fmla="*/ 9270326 h 10287000"/>
              <a:gd name="connsiteX2339" fmla="*/ 1244526 w 8048619"/>
              <a:gd name="connsiteY2339" fmla="*/ 9268556 h 10287000"/>
              <a:gd name="connsiteX2340" fmla="*/ 1303800 w 8048619"/>
              <a:gd name="connsiteY2340" fmla="*/ 9232920 h 10287000"/>
              <a:gd name="connsiteX2341" fmla="*/ 1340592 w 8048619"/>
              <a:gd name="connsiteY2341" fmla="*/ 9150799 h 10287000"/>
              <a:gd name="connsiteX2342" fmla="*/ 1330518 w 8048619"/>
              <a:gd name="connsiteY2342" fmla="*/ 9152569 h 10287000"/>
              <a:gd name="connsiteX2343" fmla="*/ 1320447 w 8048619"/>
              <a:gd name="connsiteY2343" fmla="*/ 9154339 h 10287000"/>
              <a:gd name="connsiteX2344" fmla="*/ 1281319 w 8048619"/>
              <a:gd name="connsiteY2344" fmla="*/ 9186435 h 10287000"/>
              <a:gd name="connsiteX2345" fmla="*/ 1251096 w 8048619"/>
              <a:gd name="connsiteY2345" fmla="*/ 9191745 h 10287000"/>
              <a:gd name="connsiteX2346" fmla="*/ 1252264 w 8048619"/>
              <a:gd name="connsiteY2346" fmla="*/ 9216758 h 10287000"/>
              <a:gd name="connsiteX2347" fmla="*/ 1184083 w 8048619"/>
              <a:gd name="connsiteY2347" fmla="*/ 9279176 h 10287000"/>
              <a:gd name="connsiteX2348" fmla="*/ 1132546 w 8048619"/>
              <a:gd name="connsiteY2348" fmla="*/ 9263014 h 10287000"/>
              <a:gd name="connsiteX2349" fmla="*/ 1122474 w 8048619"/>
              <a:gd name="connsiteY2349" fmla="*/ 9264784 h 10287000"/>
              <a:gd name="connsiteX2350" fmla="*/ 1114735 w 8048619"/>
              <a:gd name="connsiteY2350" fmla="*/ 9316582 h 10287000"/>
              <a:gd name="connsiteX2351" fmla="*/ 1104661 w 8048619"/>
              <a:gd name="connsiteY2351" fmla="*/ 9318352 h 10287000"/>
              <a:gd name="connsiteX2352" fmla="*/ 1103493 w 8048619"/>
              <a:gd name="connsiteY2352" fmla="*/ 9293337 h 10287000"/>
              <a:gd name="connsiteX2353" fmla="*/ 1112400 w 8048619"/>
              <a:gd name="connsiteY2353" fmla="*/ 9266554 h 10287000"/>
              <a:gd name="connsiteX2354" fmla="*/ 1111232 w 8048619"/>
              <a:gd name="connsiteY2354" fmla="*/ 9241539 h 10287000"/>
              <a:gd name="connsiteX2355" fmla="*/ 1121306 w 8048619"/>
              <a:gd name="connsiteY2355" fmla="*/ 9239769 h 10287000"/>
              <a:gd name="connsiteX2356" fmla="*/ 1131377 w 8048619"/>
              <a:gd name="connsiteY2356" fmla="*/ 9238002 h 10287000"/>
              <a:gd name="connsiteX2357" fmla="*/ 1190654 w 8048619"/>
              <a:gd name="connsiteY2357" fmla="*/ 9202366 h 10287000"/>
              <a:gd name="connsiteX2358" fmla="*/ 1289056 w 8048619"/>
              <a:gd name="connsiteY2358" fmla="*/ 9134637 h 10287000"/>
              <a:gd name="connsiteX2359" fmla="*/ 1287889 w 8048619"/>
              <a:gd name="connsiteY2359" fmla="*/ 9109622 h 10287000"/>
              <a:gd name="connsiteX2360" fmla="*/ 1297960 w 8048619"/>
              <a:gd name="connsiteY2360" fmla="*/ 9107852 h 10287000"/>
              <a:gd name="connsiteX2361" fmla="*/ 1308035 w 8048619"/>
              <a:gd name="connsiteY2361" fmla="*/ 9106082 h 10287000"/>
              <a:gd name="connsiteX2362" fmla="*/ 1319279 w 8048619"/>
              <a:gd name="connsiteY2362" fmla="*/ 9129324 h 10287000"/>
              <a:gd name="connsiteX2363" fmla="*/ 1329351 w 8048619"/>
              <a:gd name="connsiteY2363" fmla="*/ 9127557 h 10287000"/>
              <a:gd name="connsiteX2364" fmla="*/ 1497101 w 8048619"/>
              <a:gd name="connsiteY2364" fmla="*/ 9022425 h 10287000"/>
              <a:gd name="connsiteX2365" fmla="*/ 1527325 w 8048619"/>
              <a:gd name="connsiteY2365" fmla="*/ 9017114 h 10287000"/>
              <a:gd name="connsiteX2366" fmla="*/ 1576524 w 8048619"/>
              <a:gd name="connsiteY2366" fmla="*/ 8983246 h 10287000"/>
              <a:gd name="connsiteX2367" fmla="*/ 1586599 w 8048619"/>
              <a:gd name="connsiteY2367" fmla="*/ 8981476 h 10287000"/>
              <a:gd name="connsiteX2368" fmla="*/ 1577692 w 8048619"/>
              <a:gd name="connsiteY2368" fmla="*/ 9008264 h 10287000"/>
              <a:gd name="connsiteX2369" fmla="*/ 1528494 w 8048619"/>
              <a:gd name="connsiteY2369" fmla="*/ 9042127 h 10287000"/>
              <a:gd name="connsiteX2370" fmla="*/ 1508343 w 8048619"/>
              <a:gd name="connsiteY2370" fmla="*/ 9045667 h 10287000"/>
              <a:gd name="connsiteX2371" fmla="*/ 1350666 w 8048619"/>
              <a:gd name="connsiteY2371" fmla="*/ 9149029 h 10287000"/>
              <a:gd name="connsiteX2372" fmla="*/ 1519586 w 8048619"/>
              <a:gd name="connsiteY2372" fmla="*/ 9068909 h 10287000"/>
              <a:gd name="connsiteX2373" fmla="*/ 1689673 w 8048619"/>
              <a:gd name="connsiteY2373" fmla="*/ 9013805 h 10287000"/>
              <a:gd name="connsiteX2374" fmla="*/ 1748947 w 8048619"/>
              <a:gd name="connsiteY2374" fmla="*/ 8978169 h 10287000"/>
              <a:gd name="connsiteX2375" fmla="*/ 1819464 w 8048619"/>
              <a:gd name="connsiteY2375" fmla="*/ 8965778 h 10287000"/>
              <a:gd name="connsiteX2376" fmla="*/ 7540880 w 8048619"/>
              <a:gd name="connsiteY2376" fmla="*/ 8961974 h 10287000"/>
              <a:gd name="connsiteX2377" fmla="*/ 7531231 w 8048619"/>
              <a:gd name="connsiteY2377" fmla="*/ 8990694 h 10287000"/>
              <a:gd name="connsiteX2378" fmla="*/ 7519079 w 8048619"/>
              <a:gd name="connsiteY2378" fmla="*/ 8965804 h 10287000"/>
              <a:gd name="connsiteX2379" fmla="*/ 7529982 w 8048619"/>
              <a:gd name="connsiteY2379" fmla="*/ 8963889 h 10287000"/>
              <a:gd name="connsiteX2380" fmla="*/ 7540880 w 8048619"/>
              <a:gd name="connsiteY2380" fmla="*/ 8961974 h 10287000"/>
              <a:gd name="connsiteX2381" fmla="*/ 6861738 w 8048619"/>
              <a:gd name="connsiteY2381" fmla="*/ 8961974 h 10287000"/>
              <a:gd name="connsiteX2382" fmla="*/ 6871419 w 8048619"/>
              <a:gd name="connsiteY2382" fmla="*/ 8980535 h 10287000"/>
              <a:gd name="connsiteX2383" fmla="*/ 6852689 w 8048619"/>
              <a:gd name="connsiteY2383" fmla="*/ 9010849 h 10287000"/>
              <a:gd name="connsiteX2384" fmla="*/ 6842697 w 8048619"/>
              <a:gd name="connsiteY2384" fmla="*/ 9012606 h 10287000"/>
              <a:gd name="connsiteX2385" fmla="*/ 6831453 w 8048619"/>
              <a:gd name="connsiteY2385" fmla="*/ 8987562 h 10287000"/>
              <a:gd name="connsiteX2386" fmla="*/ 6841446 w 8048619"/>
              <a:gd name="connsiteY2386" fmla="*/ 8985804 h 10287000"/>
              <a:gd name="connsiteX2387" fmla="*/ 6861428 w 8048619"/>
              <a:gd name="connsiteY2387" fmla="*/ 8982294 h 10287000"/>
              <a:gd name="connsiteX2388" fmla="*/ 6861738 w 8048619"/>
              <a:gd name="connsiteY2388" fmla="*/ 8961974 h 10287000"/>
              <a:gd name="connsiteX2389" fmla="*/ 4803534 w 8048619"/>
              <a:gd name="connsiteY2389" fmla="*/ 8938601 h 10287000"/>
              <a:gd name="connsiteX2390" fmla="*/ 4804785 w 8048619"/>
              <a:gd name="connsiteY2390" fmla="*/ 8965406 h 10287000"/>
              <a:gd name="connsiteX2391" fmla="*/ 4797520 w 8048619"/>
              <a:gd name="connsiteY2391" fmla="*/ 8966683 h 10287000"/>
              <a:gd name="connsiteX2392" fmla="*/ 4796269 w 8048619"/>
              <a:gd name="connsiteY2392" fmla="*/ 8939878 h 10287000"/>
              <a:gd name="connsiteX2393" fmla="*/ 4803534 w 8048619"/>
              <a:gd name="connsiteY2393" fmla="*/ 8938601 h 10287000"/>
              <a:gd name="connsiteX2394" fmla="*/ 7528342 w 8048619"/>
              <a:gd name="connsiteY2394" fmla="*/ 8913132 h 10287000"/>
              <a:gd name="connsiteX2395" fmla="*/ 7519646 w 8048619"/>
              <a:gd name="connsiteY2395" fmla="*/ 8938681 h 10287000"/>
              <a:gd name="connsiteX2396" fmla="*/ 7518533 w 8048619"/>
              <a:gd name="connsiteY2396" fmla="*/ 8914855 h 10287000"/>
              <a:gd name="connsiteX2397" fmla="*/ 7528342 w 8048619"/>
              <a:gd name="connsiteY2397" fmla="*/ 8913132 h 10287000"/>
              <a:gd name="connsiteX2398" fmla="*/ 7528342 w 8048619"/>
              <a:gd name="connsiteY2398" fmla="*/ 8913132 h 10287000"/>
              <a:gd name="connsiteX2399" fmla="*/ 7568694 w 8048619"/>
              <a:gd name="connsiteY2399" fmla="*/ 8930062 h 10287000"/>
              <a:gd name="connsiteX2400" fmla="*/ 7549075 w 8048619"/>
              <a:gd name="connsiteY2400" fmla="*/ 8933510 h 10287000"/>
              <a:gd name="connsiteX2401" fmla="*/ 7528342 w 8048619"/>
              <a:gd name="connsiteY2401" fmla="*/ 8913132 h 10287000"/>
              <a:gd name="connsiteX2402" fmla="*/ 6819601 w 8048619"/>
              <a:gd name="connsiteY2402" fmla="*/ 8890571 h 10287000"/>
              <a:gd name="connsiteX2403" fmla="*/ 6850619 w 8048619"/>
              <a:gd name="connsiteY2403" fmla="*/ 8907638 h 10287000"/>
              <a:gd name="connsiteX2404" fmla="*/ 6820644 w 8048619"/>
              <a:gd name="connsiteY2404" fmla="*/ 8912906 h 10287000"/>
              <a:gd name="connsiteX2405" fmla="*/ 6819601 w 8048619"/>
              <a:gd name="connsiteY2405" fmla="*/ 8890571 h 10287000"/>
              <a:gd name="connsiteX2406" fmla="*/ 7496689 w 8048619"/>
              <a:gd name="connsiteY2406" fmla="*/ 8870660 h 10287000"/>
              <a:gd name="connsiteX2407" fmla="*/ 7527230 w 8048619"/>
              <a:gd name="connsiteY2407" fmla="*/ 8889311 h 10287000"/>
              <a:gd name="connsiteX2408" fmla="*/ 7517421 w 8048619"/>
              <a:gd name="connsiteY2408" fmla="*/ 8891033 h 10287000"/>
              <a:gd name="connsiteX2409" fmla="*/ 7497801 w 8048619"/>
              <a:gd name="connsiteY2409" fmla="*/ 8894482 h 10287000"/>
              <a:gd name="connsiteX2410" fmla="*/ 7468372 w 8048619"/>
              <a:gd name="connsiteY2410" fmla="*/ 8899653 h 10287000"/>
              <a:gd name="connsiteX2411" fmla="*/ 7467260 w 8048619"/>
              <a:gd name="connsiteY2411" fmla="*/ 8875832 h 10287000"/>
              <a:gd name="connsiteX2412" fmla="*/ 7496689 w 8048619"/>
              <a:gd name="connsiteY2412" fmla="*/ 8870660 h 10287000"/>
              <a:gd name="connsiteX2413" fmla="*/ 6979460 w 8048619"/>
              <a:gd name="connsiteY2413" fmla="*/ 8862481 h 10287000"/>
              <a:gd name="connsiteX2414" fmla="*/ 6980504 w 8048619"/>
              <a:gd name="connsiteY2414" fmla="*/ 8884816 h 10287000"/>
              <a:gd name="connsiteX2415" fmla="*/ 6850619 w 8048619"/>
              <a:gd name="connsiteY2415" fmla="*/ 8907638 h 10287000"/>
              <a:gd name="connsiteX2416" fmla="*/ 6979460 w 8048619"/>
              <a:gd name="connsiteY2416" fmla="*/ 8862481 h 10287000"/>
              <a:gd name="connsiteX2417" fmla="*/ 7595635 w 8048619"/>
              <a:gd name="connsiteY2417" fmla="*/ 8853285 h 10287000"/>
              <a:gd name="connsiteX2418" fmla="*/ 7577509 w 8048619"/>
              <a:gd name="connsiteY2418" fmla="*/ 8883494 h 10287000"/>
              <a:gd name="connsiteX2419" fmla="*/ 7576257 w 8048619"/>
              <a:gd name="connsiteY2419" fmla="*/ 8856692 h 10287000"/>
              <a:gd name="connsiteX2420" fmla="*/ 7595635 w 8048619"/>
              <a:gd name="connsiteY2420" fmla="*/ 8853285 h 10287000"/>
              <a:gd name="connsiteX2421" fmla="*/ 7140153 w 8048619"/>
              <a:gd name="connsiteY2421" fmla="*/ 8852252 h 10287000"/>
              <a:gd name="connsiteX2422" fmla="*/ 7141404 w 8048619"/>
              <a:gd name="connsiteY2422" fmla="*/ 8879057 h 10287000"/>
              <a:gd name="connsiteX2423" fmla="*/ 7129252 w 8048619"/>
              <a:gd name="connsiteY2423" fmla="*/ 8854167 h 10287000"/>
              <a:gd name="connsiteX2424" fmla="*/ 7140153 w 8048619"/>
              <a:gd name="connsiteY2424" fmla="*/ 8852252 h 10287000"/>
              <a:gd name="connsiteX2425" fmla="*/ 7003487 w 8048619"/>
              <a:gd name="connsiteY2425" fmla="*/ 8844257 h 10287000"/>
              <a:gd name="connsiteX2426" fmla="*/ 7009529 w 8048619"/>
              <a:gd name="connsiteY2426" fmla="*/ 8852701 h 10287000"/>
              <a:gd name="connsiteX2427" fmla="*/ 7010572 w 8048619"/>
              <a:gd name="connsiteY2427" fmla="*/ 8875033 h 10287000"/>
              <a:gd name="connsiteX2428" fmla="*/ 6999842 w 8048619"/>
              <a:gd name="connsiteY2428" fmla="*/ 8854404 h 10287000"/>
              <a:gd name="connsiteX2429" fmla="*/ 7000660 w 8048619"/>
              <a:gd name="connsiteY2429" fmla="*/ 8845812 h 10287000"/>
              <a:gd name="connsiteX2430" fmla="*/ 7003487 w 8048619"/>
              <a:gd name="connsiteY2430" fmla="*/ 8844257 h 10287000"/>
              <a:gd name="connsiteX2431" fmla="*/ 7056237 w 8048619"/>
              <a:gd name="connsiteY2431" fmla="*/ 8816822 h 10287000"/>
              <a:gd name="connsiteX2432" fmla="*/ 7047354 w 8048619"/>
              <a:gd name="connsiteY2432" fmla="*/ 8843477 h 10287000"/>
              <a:gd name="connsiteX2433" fmla="*/ 7046192 w 8048619"/>
              <a:gd name="connsiteY2433" fmla="*/ 8818587 h 10287000"/>
              <a:gd name="connsiteX2434" fmla="*/ 7056237 w 8048619"/>
              <a:gd name="connsiteY2434" fmla="*/ 8816822 h 10287000"/>
              <a:gd name="connsiteX2435" fmla="*/ 412903 w 8048619"/>
              <a:gd name="connsiteY2435" fmla="*/ 8809441 h 10287000"/>
              <a:gd name="connsiteX2436" fmla="*/ 414154 w 8048619"/>
              <a:gd name="connsiteY2436" fmla="*/ 8836244 h 10287000"/>
              <a:gd name="connsiteX2437" fmla="*/ 374708 w 8048619"/>
              <a:gd name="connsiteY2437" fmla="*/ 8843176 h 10287000"/>
              <a:gd name="connsiteX2438" fmla="*/ 345123 w 8048619"/>
              <a:gd name="connsiteY2438" fmla="*/ 8848373 h 10287000"/>
              <a:gd name="connsiteX2439" fmla="*/ 353733 w 8048619"/>
              <a:gd name="connsiteY2439" fmla="*/ 8819839 h 10287000"/>
              <a:gd name="connsiteX2440" fmla="*/ 412903 w 8048619"/>
              <a:gd name="connsiteY2440" fmla="*/ 8809441 h 10287000"/>
              <a:gd name="connsiteX2441" fmla="*/ 532798 w 8048619"/>
              <a:gd name="connsiteY2441" fmla="*/ 8788373 h 10287000"/>
              <a:gd name="connsiteX2442" fmla="*/ 534047 w 8048619"/>
              <a:gd name="connsiteY2442" fmla="*/ 8815178 h 10287000"/>
              <a:gd name="connsiteX2443" fmla="*/ 524965 w 8048619"/>
              <a:gd name="connsiteY2443" fmla="*/ 8816772 h 10287000"/>
              <a:gd name="connsiteX2444" fmla="*/ 515882 w 8048619"/>
              <a:gd name="connsiteY2444" fmla="*/ 8818370 h 10287000"/>
              <a:gd name="connsiteX2445" fmla="*/ 523713 w 8048619"/>
              <a:gd name="connsiteY2445" fmla="*/ 8789970 h 10287000"/>
              <a:gd name="connsiteX2446" fmla="*/ 532798 w 8048619"/>
              <a:gd name="connsiteY2446" fmla="*/ 8788373 h 10287000"/>
              <a:gd name="connsiteX2447" fmla="*/ 2001385 w 8048619"/>
              <a:gd name="connsiteY2447" fmla="*/ 8782506 h 10287000"/>
              <a:gd name="connsiteX2448" fmla="*/ 1992643 w 8048619"/>
              <a:gd name="connsiteY2448" fmla="*/ 8811061 h 10287000"/>
              <a:gd name="connsiteX2449" fmla="*/ 1982651 w 8048619"/>
              <a:gd name="connsiteY2449" fmla="*/ 8812817 h 10287000"/>
              <a:gd name="connsiteX2450" fmla="*/ 1972660 w 8048619"/>
              <a:gd name="connsiteY2450" fmla="*/ 8814574 h 10287000"/>
              <a:gd name="connsiteX2451" fmla="*/ 1962669 w 8048619"/>
              <a:gd name="connsiteY2451" fmla="*/ 8816330 h 10287000"/>
              <a:gd name="connsiteX2452" fmla="*/ 1981399 w 8048619"/>
              <a:gd name="connsiteY2452" fmla="*/ 8786015 h 10287000"/>
              <a:gd name="connsiteX2453" fmla="*/ 1991392 w 8048619"/>
              <a:gd name="connsiteY2453" fmla="*/ 8784262 h 10287000"/>
              <a:gd name="connsiteX2454" fmla="*/ 2001385 w 8048619"/>
              <a:gd name="connsiteY2454" fmla="*/ 8782506 h 10287000"/>
              <a:gd name="connsiteX2455" fmla="*/ 7563648 w 8048619"/>
              <a:gd name="connsiteY2455" fmla="*/ 8777841 h 10287000"/>
              <a:gd name="connsiteX2456" fmla="*/ 7585334 w 8048619"/>
              <a:gd name="connsiteY2456" fmla="*/ 8801050 h 10287000"/>
              <a:gd name="connsiteX2457" fmla="*/ 7595553 w 8048619"/>
              <a:gd name="connsiteY2457" fmla="*/ 8799255 h 10287000"/>
              <a:gd name="connsiteX2458" fmla="*/ 7566151 w 8048619"/>
              <a:gd name="connsiteY2458" fmla="*/ 8831445 h 10287000"/>
              <a:gd name="connsiteX2459" fmla="*/ 7557183 w 8048619"/>
              <a:gd name="connsiteY2459" fmla="*/ 8860040 h 10287000"/>
              <a:gd name="connsiteX2460" fmla="*/ 7555933 w 8048619"/>
              <a:gd name="connsiteY2460" fmla="*/ 8833240 h 10287000"/>
              <a:gd name="connsiteX2461" fmla="*/ 7554681 w 8048619"/>
              <a:gd name="connsiteY2461" fmla="*/ 8806436 h 10287000"/>
              <a:gd name="connsiteX2462" fmla="*/ 7544462 w 8048619"/>
              <a:gd name="connsiteY2462" fmla="*/ 8808231 h 10287000"/>
              <a:gd name="connsiteX2463" fmla="*/ 7484403 w 8048619"/>
              <a:gd name="connsiteY2463" fmla="*/ 8845809 h 10287000"/>
              <a:gd name="connsiteX2464" fmla="*/ 7463965 w 8048619"/>
              <a:gd name="connsiteY2464" fmla="*/ 8849400 h 10287000"/>
              <a:gd name="connsiteX2465" fmla="*/ 7453747 w 8048619"/>
              <a:gd name="connsiteY2465" fmla="*/ 8851195 h 10287000"/>
              <a:gd name="connsiteX2466" fmla="*/ 7443529 w 8048619"/>
              <a:gd name="connsiteY2466" fmla="*/ 8852990 h 10287000"/>
              <a:gd name="connsiteX2467" fmla="*/ 7442277 w 8048619"/>
              <a:gd name="connsiteY2467" fmla="*/ 8826188 h 10287000"/>
              <a:gd name="connsiteX2468" fmla="*/ 7462714 w 8048619"/>
              <a:gd name="connsiteY2468" fmla="*/ 8822595 h 10287000"/>
              <a:gd name="connsiteX2469" fmla="*/ 7483152 w 8048619"/>
              <a:gd name="connsiteY2469" fmla="*/ 8819004 h 10287000"/>
              <a:gd name="connsiteX2470" fmla="*/ 7532992 w 8048619"/>
              <a:gd name="connsiteY2470" fmla="*/ 8783229 h 10287000"/>
              <a:gd name="connsiteX2471" fmla="*/ 7543211 w 8048619"/>
              <a:gd name="connsiteY2471" fmla="*/ 8781434 h 10287000"/>
              <a:gd name="connsiteX2472" fmla="*/ 7553429 w 8048619"/>
              <a:gd name="connsiteY2472" fmla="*/ 8779639 h 10287000"/>
              <a:gd name="connsiteX2473" fmla="*/ 7563648 w 8048619"/>
              <a:gd name="connsiteY2473" fmla="*/ 8777841 h 10287000"/>
              <a:gd name="connsiteX2474" fmla="*/ 7905625 w 8048619"/>
              <a:gd name="connsiteY2474" fmla="*/ 8771793 h 10287000"/>
              <a:gd name="connsiteX2475" fmla="*/ 7906878 w 8048619"/>
              <a:gd name="connsiteY2475" fmla="*/ 8798593 h 10287000"/>
              <a:gd name="connsiteX2476" fmla="*/ 7895978 w 8048619"/>
              <a:gd name="connsiteY2476" fmla="*/ 8800510 h 10287000"/>
              <a:gd name="connsiteX2477" fmla="*/ 7905625 w 8048619"/>
              <a:gd name="connsiteY2477" fmla="*/ 8771793 h 10287000"/>
              <a:gd name="connsiteX2478" fmla="*/ 1049626 w 8048619"/>
              <a:gd name="connsiteY2478" fmla="*/ 8769611 h 10287000"/>
              <a:gd name="connsiteX2479" fmla="*/ 1031498 w 8048619"/>
              <a:gd name="connsiteY2479" fmla="*/ 8799820 h 10287000"/>
              <a:gd name="connsiteX2480" fmla="*/ 1049626 w 8048619"/>
              <a:gd name="connsiteY2480" fmla="*/ 8769611 h 10287000"/>
              <a:gd name="connsiteX2481" fmla="*/ 339265 w 8048619"/>
              <a:gd name="connsiteY2481" fmla="*/ 8763341 h 10287000"/>
              <a:gd name="connsiteX2482" fmla="*/ 341578 w 8048619"/>
              <a:gd name="connsiteY2482" fmla="*/ 8772436 h 10287000"/>
              <a:gd name="connsiteX2483" fmla="*/ 319777 w 8048619"/>
              <a:gd name="connsiteY2483" fmla="*/ 8776269 h 10287000"/>
              <a:gd name="connsiteX2484" fmla="*/ 334375 w 8048619"/>
              <a:gd name="connsiteY2484" fmla="*/ 8765256 h 10287000"/>
              <a:gd name="connsiteX2485" fmla="*/ 339265 w 8048619"/>
              <a:gd name="connsiteY2485" fmla="*/ 8763341 h 10287000"/>
              <a:gd name="connsiteX2486" fmla="*/ 1032014 w 8048619"/>
              <a:gd name="connsiteY2486" fmla="*/ 8743301 h 10287000"/>
              <a:gd name="connsiteX2487" fmla="*/ 1034983 w 8048619"/>
              <a:gd name="connsiteY2487" fmla="*/ 8744042 h 10287000"/>
              <a:gd name="connsiteX2488" fmla="*/ 1036680 w 8048619"/>
              <a:gd name="connsiteY2488" fmla="*/ 8753881 h 10287000"/>
              <a:gd name="connsiteX2489" fmla="*/ 1026871 w 8048619"/>
              <a:gd name="connsiteY2489" fmla="*/ 8755601 h 10287000"/>
              <a:gd name="connsiteX2490" fmla="*/ 1032014 w 8048619"/>
              <a:gd name="connsiteY2490" fmla="*/ 8743301 h 10287000"/>
              <a:gd name="connsiteX2491" fmla="*/ 417738 w 8048619"/>
              <a:gd name="connsiteY2491" fmla="*/ 8736539 h 10287000"/>
              <a:gd name="connsiteX2492" fmla="*/ 428563 w 8048619"/>
              <a:gd name="connsiteY2492" fmla="*/ 8752648 h 10287000"/>
              <a:gd name="connsiteX2493" fmla="*/ 418573 w 8048619"/>
              <a:gd name="connsiteY2493" fmla="*/ 8754404 h 10287000"/>
              <a:gd name="connsiteX2494" fmla="*/ 388600 w 8048619"/>
              <a:gd name="connsiteY2494" fmla="*/ 8759670 h 10287000"/>
              <a:gd name="connsiteX2495" fmla="*/ 368616 w 8048619"/>
              <a:gd name="connsiteY2495" fmla="*/ 8763182 h 10287000"/>
              <a:gd name="connsiteX2496" fmla="*/ 358627 w 8048619"/>
              <a:gd name="connsiteY2496" fmla="*/ 8764936 h 10287000"/>
              <a:gd name="connsiteX2497" fmla="*/ 357792 w 8048619"/>
              <a:gd name="connsiteY2497" fmla="*/ 8747070 h 10287000"/>
              <a:gd name="connsiteX2498" fmla="*/ 387766 w 8048619"/>
              <a:gd name="connsiteY2498" fmla="*/ 8741802 h 10287000"/>
              <a:gd name="connsiteX2499" fmla="*/ 417738 w 8048619"/>
              <a:gd name="connsiteY2499" fmla="*/ 8736539 h 10287000"/>
              <a:gd name="connsiteX2500" fmla="*/ 460219 w 8048619"/>
              <a:gd name="connsiteY2500" fmla="*/ 8724571 h 10287000"/>
              <a:gd name="connsiteX2501" fmla="*/ 428563 w 8048619"/>
              <a:gd name="connsiteY2501" fmla="*/ 8752653 h 10287000"/>
              <a:gd name="connsiteX2502" fmla="*/ 460219 w 8048619"/>
              <a:gd name="connsiteY2502" fmla="*/ 8724571 h 10287000"/>
              <a:gd name="connsiteX2503" fmla="*/ 7630934 w 8048619"/>
              <a:gd name="connsiteY2503" fmla="*/ 8720989 h 10287000"/>
              <a:gd name="connsiteX2504" fmla="*/ 7621872 w 8048619"/>
              <a:gd name="connsiteY2504" fmla="*/ 8745103 h 10287000"/>
              <a:gd name="connsiteX2505" fmla="*/ 7612810 w 8048619"/>
              <a:gd name="connsiteY2505" fmla="*/ 8769211 h 10287000"/>
              <a:gd name="connsiteX2506" fmla="*/ 7601662 w 8048619"/>
              <a:gd name="connsiteY2506" fmla="*/ 8748648 h 10287000"/>
              <a:gd name="connsiteX2507" fmla="*/ 7470298 w 8048619"/>
              <a:gd name="connsiteY2507" fmla="*/ 8771735 h 10287000"/>
              <a:gd name="connsiteX2508" fmla="*/ 7380398 w 8048619"/>
              <a:gd name="connsiteY2508" fmla="*/ 8810048 h 10287000"/>
              <a:gd name="connsiteX2509" fmla="*/ 7350084 w 8048619"/>
              <a:gd name="connsiteY2509" fmla="*/ 8815375 h 10287000"/>
              <a:gd name="connsiteX2510" fmla="*/ 7338936 w 8048619"/>
              <a:gd name="connsiteY2510" fmla="*/ 8794816 h 10287000"/>
              <a:gd name="connsiteX2511" fmla="*/ 7349041 w 8048619"/>
              <a:gd name="connsiteY2511" fmla="*/ 8793040 h 10287000"/>
              <a:gd name="connsiteX2512" fmla="*/ 7469255 w 8048619"/>
              <a:gd name="connsiteY2512" fmla="*/ 8749400 h 10287000"/>
              <a:gd name="connsiteX2513" fmla="*/ 7600619 w 8048619"/>
              <a:gd name="connsiteY2513" fmla="*/ 8726313 h 10287000"/>
              <a:gd name="connsiteX2514" fmla="*/ 7620829 w 8048619"/>
              <a:gd name="connsiteY2514" fmla="*/ 8722765 h 10287000"/>
              <a:gd name="connsiteX2515" fmla="*/ 7630934 w 8048619"/>
              <a:gd name="connsiteY2515" fmla="*/ 8720989 h 10287000"/>
              <a:gd name="connsiteX2516" fmla="*/ 822201 w 8048619"/>
              <a:gd name="connsiteY2516" fmla="*/ 8710502 h 10287000"/>
              <a:gd name="connsiteX2517" fmla="*/ 823452 w 8048619"/>
              <a:gd name="connsiteY2517" fmla="*/ 8737307 h 10287000"/>
              <a:gd name="connsiteX2518" fmla="*/ 734700 w 8048619"/>
              <a:gd name="connsiteY2518" fmla="*/ 8752901 h 10287000"/>
              <a:gd name="connsiteX2519" fmla="*/ 685391 w 8048619"/>
              <a:gd name="connsiteY2519" fmla="*/ 8761565 h 10287000"/>
              <a:gd name="connsiteX2520" fmla="*/ 822201 w 8048619"/>
              <a:gd name="connsiteY2520" fmla="*/ 8710502 h 10287000"/>
              <a:gd name="connsiteX2521" fmla="*/ 1957663 w 8048619"/>
              <a:gd name="connsiteY2521" fmla="*/ 8709130 h 10287000"/>
              <a:gd name="connsiteX2522" fmla="*/ 1948620 w 8048619"/>
              <a:gd name="connsiteY2522" fmla="*/ 8737741 h 10287000"/>
              <a:gd name="connsiteX2523" fmla="*/ 1907445 w 8048619"/>
              <a:gd name="connsiteY2523" fmla="*/ 8744977 h 10287000"/>
              <a:gd name="connsiteX2524" fmla="*/ 1897149 w 8048619"/>
              <a:gd name="connsiteY2524" fmla="*/ 8746786 h 10287000"/>
              <a:gd name="connsiteX2525" fmla="*/ 1906194 w 8048619"/>
              <a:gd name="connsiteY2525" fmla="*/ 8718175 h 10287000"/>
              <a:gd name="connsiteX2526" fmla="*/ 1947369 w 8048619"/>
              <a:gd name="connsiteY2526" fmla="*/ 8710936 h 10287000"/>
              <a:gd name="connsiteX2527" fmla="*/ 1957663 w 8048619"/>
              <a:gd name="connsiteY2527" fmla="*/ 8709130 h 10287000"/>
              <a:gd name="connsiteX2528" fmla="*/ 902130 w 8048619"/>
              <a:gd name="connsiteY2528" fmla="*/ 8696458 h 10287000"/>
              <a:gd name="connsiteX2529" fmla="*/ 903383 w 8048619"/>
              <a:gd name="connsiteY2529" fmla="*/ 8723260 h 10287000"/>
              <a:gd name="connsiteX2530" fmla="*/ 884489 w 8048619"/>
              <a:gd name="connsiteY2530" fmla="*/ 8726581 h 10287000"/>
              <a:gd name="connsiteX2531" fmla="*/ 865596 w 8048619"/>
              <a:gd name="connsiteY2531" fmla="*/ 8729901 h 10287000"/>
              <a:gd name="connsiteX2532" fmla="*/ 856150 w 8048619"/>
              <a:gd name="connsiteY2532" fmla="*/ 8731560 h 10287000"/>
              <a:gd name="connsiteX2533" fmla="*/ 864345 w 8048619"/>
              <a:gd name="connsiteY2533" fmla="*/ 8703096 h 10287000"/>
              <a:gd name="connsiteX2534" fmla="*/ 902130 w 8048619"/>
              <a:gd name="connsiteY2534" fmla="*/ 8696458 h 10287000"/>
              <a:gd name="connsiteX2535" fmla="*/ 6940800 w 8048619"/>
              <a:gd name="connsiteY2535" fmla="*/ 8696414 h 10287000"/>
              <a:gd name="connsiteX2536" fmla="*/ 6950908 w 8048619"/>
              <a:gd name="connsiteY2536" fmla="*/ 8698682 h 10287000"/>
              <a:gd name="connsiteX2537" fmla="*/ 6959516 w 8048619"/>
              <a:gd name="connsiteY2537" fmla="*/ 8726102 h 10287000"/>
              <a:gd name="connsiteX2538" fmla="*/ 6949407 w 8048619"/>
              <a:gd name="connsiteY2538" fmla="*/ 8723836 h 10287000"/>
              <a:gd name="connsiteX2539" fmla="*/ 6939299 w 8048619"/>
              <a:gd name="connsiteY2539" fmla="*/ 8721565 h 10287000"/>
              <a:gd name="connsiteX2540" fmla="*/ 6940800 w 8048619"/>
              <a:gd name="connsiteY2540" fmla="*/ 8696414 h 10287000"/>
              <a:gd name="connsiteX2541" fmla="*/ 6844685 w 8048619"/>
              <a:gd name="connsiteY2541" fmla="*/ 8689572 h 10287000"/>
              <a:gd name="connsiteX2542" fmla="*/ 6838207 w 8048619"/>
              <a:gd name="connsiteY2542" fmla="*/ 8698871 h 10287000"/>
              <a:gd name="connsiteX2543" fmla="*/ 6838071 w 8048619"/>
              <a:gd name="connsiteY2543" fmla="*/ 8698843 h 10287000"/>
              <a:gd name="connsiteX2544" fmla="*/ 6838192 w 8048619"/>
              <a:gd name="connsiteY2544" fmla="*/ 8701459 h 10287000"/>
              <a:gd name="connsiteX2545" fmla="*/ 6838337 w 8048619"/>
              <a:gd name="connsiteY2545" fmla="*/ 8704568 h 10287000"/>
              <a:gd name="connsiteX2546" fmla="*/ 6828295 w 8048619"/>
              <a:gd name="connsiteY2546" fmla="*/ 8706333 h 10287000"/>
              <a:gd name="connsiteX2547" fmla="*/ 6808205 w 8048619"/>
              <a:gd name="connsiteY2547" fmla="*/ 8709865 h 10287000"/>
              <a:gd name="connsiteX2548" fmla="*/ 6798161 w 8048619"/>
              <a:gd name="connsiteY2548" fmla="*/ 8711629 h 10287000"/>
              <a:gd name="connsiteX2549" fmla="*/ 6779235 w 8048619"/>
              <a:gd name="connsiteY2549" fmla="*/ 8740048 h 10287000"/>
              <a:gd name="connsiteX2550" fmla="*/ 6830620 w 8048619"/>
              <a:gd name="connsiteY2550" fmla="*/ 8756107 h 10287000"/>
              <a:gd name="connsiteX2551" fmla="*/ 6829456 w 8048619"/>
              <a:gd name="connsiteY2551" fmla="*/ 8731226 h 10287000"/>
              <a:gd name="connsiteX2552" fmla="*/ 6858458 w 8048619"/>
              <a:gd name="connsiteY2552" fmla="*/ 8704257 h 10287000"/>
              <a:gd name="connsiteX2553" fmla="*/ 6858425 w 8048619"/>
              <a:gd name="connsiteY2553" fmla="*/ 8703410 h 10287000"/>
              <a:gd name="connsiteX2554" fmla="*/ 6848314 w 8048619"/>
              <a:gd name="connsiteY2554" fmla="*/ 8701142 h 10287000"/>
              <a:gd name="connsiteX2555" fmla="*/ 6847614 w 8048619"/>
              <a:gd name="connsiteY2555" fmla="*/ 8691426 h 10287000"/>
              <a:gd name="connsiteX2556" fmla="*/ 6844685 w 8048619"/>
              <a:gd name="connsiteY2556" fmla="*/ 8689572 h 10287000"/>
              <a:gd name="connsiteX2557" fmla="*/ 964258 w 8048619"/>
              <a:gd name="connsiteY2557" fmla="*/ 8685540 h 10287000"/>
              <a:gd name="connsiteX2558" fmla="*/ 976568 w 8048619"/>
              <a:gd name="connsiteY2558" fmla="*/ 8737415 h 10287000"/>
              <a:gd name="connsiteX2559" fmla="*/ 986382 w 8048619"/>
              <a:gd name="connsiteY2559" fmla="*/ 8735693 h 10287000"/>
              <a:gd name="connsiteX2560" fmla="*/ 1026871 w 8048619"/>
              <a:gd name="connsiteY2560" fmla="*/ 8755601 h 10287000"/>
              <a:gd name="connsiteX2561" fmla="*/ 987631 w 8048619"/>
              <a:gd name="connsiteY2561" fmla="*/ 8762495 h 10287000"/>
              <a:gd name="connsiteX2562" fmla="*/ 966760 w 8048619"/>
              <a:gd name="connsiteY2562" fmla="*/ 8739141 h 10287000"/>
              <a:gd name="connsiteX2563" fmla="*/ 947140 w 8048619"/>
              <a:gd name="connsiteY2563" fmla="*/ 8742589 h 10287000"/>
              <a:gd name="connsiteX2564" fmla="*/ 937329 w 8048619"/>
              <a:gd name="connsiteY2564" fmla="*/ 8744315 h 10287000"/>
              <a:gd name="connsiteX2565" fmla="*/ 936078 w 8048619"/>
              <a:gd name="connsiteY2565" fmla="*/ 8717510 h 10287000"/>
              <a:gd name="connsiteX2566" fmla="*/ 945888 w 8048619"/>
              <a:gd name="connsiteY2566" fmla="*/ 8715787 h 10287000"/>
              <a:gd name="connsiteX2567" fmla="*/ 955700 w 8048619"/>
              <a:gd name="connsiteY2567" fmla="*/ 8714062 h 10287000"/>
              <a:gd name="connsiteX2568" fmla="*/ 964258 w 8048619"/>
              <a:gd name="connsiteY2568" fmla="*/ 8685540 h 10287000"/>
              <a:gd name="connsiteX2569" fmla="*/ 1541691 w 8048619"/>
              <a:gd name="connsiteY2569" fmla="*/ 8665136 h 10287000"/>
              <a:gd name="connsiteX2570" fmla="*/ 1519891 w 8048619"/>
              <a:gd name="connsiteY2570" fmla="*/ 8668963 h 10287000"/>
              <a:gd name="connsiteX2571" fmla="*/ 1541691 w 8048619"/>
              <a:gd name="connsiteY2571" fmla="*/ 8665136 h 10287000"/>
              <a:gd name="connsiteX2572" fmla="*/ 1785933 w 8048619"/>
              <a:gd name="connsiteY2572" fmla="*/ 8655848 h 10287000"/>
              <a:gd name="connsiteX2573" fmla="*/ 1794465 w 8048619"/>
              <a:gd name="connsiteY2573" fmla="*/ 8665748 h 10287000"/>
              <a:gd name="connsiteX2574" fmla="*/ 1772666 w 8048619"/>
              <a:gd name="connsiteY2574" fmla="*/ 8669578 h 10287000"/>
              <a:gd name="connsiteX2575" fmla="*/ 1779007 w 8048619"/>
              <a:gd name="connsiteY2575" fmla="*/ 8658331 h 10287000"/>
              <a:gd name="connsiteX2576" fmla="*/ 1785933 w 8048619"/>
              <a:gd name="connsiteY2576" fmla="*/ 8655848 h 10287000"/>
              <a:gd name="connsiteX2577" fmla="*/ 7565001 w 8048619"/>
              <a:gd name="connsiteY2577" fmla="*/ 8652153 h 10287000"/>
              <a:gd name="connsiteX2578" fmla="*/ 7566163 w 8048619"/>
              <a:gd name="connsiteY2578" fmla="*/ 8677043 h 10287000"/>
              <a:gd name="connsiteX2579" fmla="*/ 7556118 w 8048619"/>
              <a:gd name="connsiteY2579" fmla="*/ 8678807 h 10287000"/>
              <a:gd name="connsiteX2580" fmla="*/ 7554956 w 8048619"/>
              <a:gd name="connsiteY2580" fmla="*/ 8653917 h 10287000"/>
              <a:gd name="connsiteX2581" fmla="*/ 7565001 w 8048619"/>
              <a:gd name="connsiteY2581" fmla="*/ 8652153 h 10287000"/>
              <a:gd name="connsiteX2582" fmla="*/ 788890 w 8048619"/>
              <a:gd name="connsiteY2582" fmla="*/ 8644301 h 10287000"/>
              <a:gd name="connsiteX2583" fmla="*/ 820115 w 8048619"/>
              <a:gd name="connsiteY2583" fmla="*/ 8665838 h 10287000"/>
              <a:gd name="connsiteX2584" fmla="*/ 810122 w 8048619"/>
              <a:gd name="connsiteY2584" fmla="*/ 8667596 h 10287000"/>
              <a:gd name="connsiteX2585" fmla="*/ 790141 w 8048619"/>
              <a:gd name="connsiteY2585" fmla="*/ 8671103 h 10287000"/>
              <a:gd name="connsiteX2586" fmla="*/ 780150 w 8048619"/>
              <a:gd name="connsiteY2586" fmla="*/ 8672862 h 10287000"/>
              <a:gd name="connsiteX2587" fmla="*/ 788890 w 8048619"/>
              <a:gd name="connsiteY2587" fmla="*/ 8644301 h 10287000"/>
              <a:gd name="connsiteX2588" fmla="*/ 1925264 w 8048619"/>
              <a:gd name="connsiteY2588" fmla="*/ 8642770 h 10287000"/>
              <a:gd name="connsiteX2589" fmla="*/ 1937413 w 8048619"/>
              <a:gd name="connsiteY2589" fmla="*/ 8667658 h 10287000"/>
              <a:gd name="connsiteX2590" fmla="*/ 1926515 w 8048619"/>
              <a:gd name="connsiteY2590" fmla="*/ 8669573 h 10287000"/>
              <a:gd name="connsiteX2591" fmla="*/ 1915614 w 8048619"/>
              <a:gd name="connsiteY2591" fmla="*/ 8671487 h 10287000"/>
              <a:gd name="connsiteX2592" fmla="*/ 1914363 w 8048619"/>
              <a:gd name="connsiteY2592" fmla="*/ 8644685 h 10287000"/>
              <a:gd name="connsiteX2593" fmla="*/ 1925264 w 8048619"/>
              <a:gd name="connsiteY2593" fmla="*/ 8642770 h 10287000"/>
              <a:gd name="connsiteX2594" fmla="*/ 27912 w 8048619"/>
              <a:gd name="connsiteY2594" fmla="*/ 8624902 h 10287000"/>
              <a:gd name="connsiteX2595" fmla="*/ 19175 w 8048619"/>
              <a:gd name="connsiteY2595" fmla="*/ 8653461 h 10287000"/>
              <a:gd name="connsiteX2596" fmla="*/ 9182 w 8048619"/>
              <a:gd name="connsiteY2596" fmla="*/ 8655217 h 10287000"/>
              <a:gd name="connsiteX2597" fmla="*/ 7933 w 8048619"/>
              <a:gd name="connsiteY2597" fmla="*/ 8655437 h 10287000"/>
              <a:gd name="connsiteX2598" fmla="*/ 0 w 8048619"/>
              <a:gd name="connsiteY2598" fmla="*/ 8656831 h 10287000"/>
              <a:gd name="connsiteX2599" fmla="*/ 0 w 8048619"/>
              <a:gd name="connsiteY2599" fmla="*/ 8629806 h 10287000"/>
              <a:gd name="connsiteX2600" fmla="*/ 6682 w 8048619"/>
              <a:gd name="connsiteY2600" fmla="*/ 8628631 h 10287000"/>
              <a:gd name="connsiteX2601" fmla="*/ 7930 w 8048619"/>
              <a:gd name="connsiteY2601" fmla="*/ 8628412 h 10287000"/>
              <a:gd name="connsiteX2602" fmla="*/ 27912 w 8048619"/>
              <a:gd name="connsiteY2602" fmla="*/ 8624902 h 10287000"/>
              <a:gd name="connsiteX2603" fmla="*/ 920592 w 8048619"/>
              <a:gd name="connsiteY2603" fmla="*/ 8621162 h 10287000"/>
              <a:gd name="connsiteX2604" fmla="*/ 921843 w 8048619"/>
              <a:gd name="connsiteY2604" fmla="*/ 8647964 h 10287000"/>
              <a:gd name="connsiteX2605" fmla="*/ 900047 w 8048619"/>
              <a:gd name="connsiteY2605" fmla="*/ 8651791 h 10287000"/>
              <a:gd name="connsiteX2606" fmla="*/ 898793 w 8048619"/>
              <a:gd name="connsiteY2606" fmla="*/ 8624992 h 10287000"/>
              <a:gd name="connsiteX2607" fmla="*/ 920592 w 8048619"/>
              <a:gd name="connsiteY2607" fmla="*/ 8621162 h 10287000"/>
              <a:gd name="connsiteX2608" fmla="*/ 1792102 w 8048619"/>
              <a:gd name="connsiteY2608" fmla="*/ 8615122 h 10287000"/>
              <a:gd name="connsiteX2609" fmla="*/ 1793216 w 8048619"/>
              <a:gd name="connsiteY2609" fmla="*/ 8638949 h 10287000"/>
              <a:gd name="connsiteX2610" fmla="*/ 1782318 w 8048619"/>
              <a:gd name="connsiteY2610" fmla="*/ 8640864 h 10287000"/>
              <a:gd name="connsiteX2611" fmla="*/ 1781203 w 8048619"/>
              <a:gd name="connsiteY2611" fmla="*/ 8617040 h 10287000"/>
              <a:gd name="connsiteX2612" fmla="*/ 1792102 w 8048619"/>
              <a:gd name="connsiteY2612" fmla="*/ 8615122 h 10287000"/>
              <a:gd name="connsiteX2613" fmla="*/ 7931232 w 8048619"/>
              <a:gd name="connsiteY2613" fmla="*/ 8614182 h 10287000"/>
              <a:gd name="connsiteX2614" fmla="*/ 7921587 w 8048619"/>
              <a:gd name="connsiteY2614" fmla="*/ 8642899 h 10287000"/>
              <a:gd name="connsiteX2615" fmla="*/ 7899785 w 8048619"/>
              <a:gd name="connsiteY2615" fmla="*/ 8646731 h 10287000"/>
              <a:gd name="connsiteX2616" fmla="*/ 7898532 w 8048619"/>
              <a:gd name="connsiteY2616" fmla="*/ 8619926 h 10287000"/>
              <a:gd name="connsiteX2617" fmla="*/ 7920333 w 8048619"/>
              <a:gd name="connsiteY2617" fmla="*/ 8616096 h 10287000"/>
              <a:gd name="connsiteX2618" fmla="*/ 7931232 w 8048619"/>
              <a:gd name="connsiteY2618" fmla="*/ 8614182 h 10287000"/>
              <a:gd name="connsiteX2619" fmla="*/ 1232406 w 8048619"/>
              <a:gd name="connsiteY2619" fmla="*/ 8611398 h 10287000"/>
              <a:gd name="connsiteX2620" fmla="*/ 1243649 w 8048619"/>
              <a:gd name="connsiteY2620" fmla="*/ 8636442 h 10287000"/>
              <a:gd name="connsiteX2621" fmla="*/ 1233657 w 8048619"/>
              <a:gd name="connsiteY2621" fmla="*/ 8638198 h 10287000"/>
              <a:gd name="connsiteX2622" fmla="*/ 1113763 w 8048619"/>
              <a:gd name="connsiteY2622" fmla="*/ 8659264 h 10287000"/>
              <a:gd name="connsiteX2623" fmla="*/ 1065059 w 8048619"/>
              <a:gd name="connsiteY2623" fmla="*/ 8694847 h 10287000"/>
              <a:gd name="connsiteX2624" fmla="*/ 1025092 w 8048619"/>
              <a:gd name="connsiteY2624" fmla="*/ 8701869 h 10287000"/>
              <a:gd name="connsiteX2625" fmla="*/ 1015104 w 8048619"/>
              <a:gd name="connsiteY2625" fmla="*/ 8703625 h 10287000"/>
              <a:gd name="connsiteX2626" fmla="*/ 1023841 w 8048619"/>
              <a:gd name="connsiteY2626" fmla="*/ 8675064 h 10287000"/>
              <a:gd name="connsiteX2627" fmla="*/ 1063808 w 8048619"/>
              <a:gd name="connsiteY2627" fmla="*/ 8668042 h 10287000"/>
              <a:gd name="connsiteX2628" fmla="*/ 1112512 w 8048619"/>
              <a:gd name="connsiteY2628" fmla="*/ 8632470 h 10287000"/>
              <a:gd name="connsiteX2629" fmla="*/ 1232406 w 8048619"/>
              <a:gd name="connsiteY2629" fmla="*/ 8611398 h 10287000"/>
              <a:gd name="connsiteX2630" fmla="*/ 1040485 w 8048619"/>
              <a:gd name="connsiteY2630" fmla="*/ 8600082 h 10287000"/>
              <a:gd name="connsiteX2631" fmla="*/ 1041737 w 8048619"/>
              <a:gd name="connsiteY2631" fmla="*/ 8626887 h 10287000"/>
              <a:gd name="connsiteX2632" fmla="*/ 1032653 w 8048619"/>
              <a:gd name="connsiteY2632" fmla="*/ 8628482 h 10287000"/>
              <a:gd name="connsiteX2633" fmla="*/ 1023570 w 8048619"/>
              <a:gd name="connsiteY2633" fmla="*/ 8630079 h 10287000"/>
              <a:gd name="connsiteX2634" fmla="*/ 1022320 w 8048619"/>
              <a:gd name="connsiteY2634" fmla="*/ 8603274 h 10287000"/>
              <a:gd name="connsiteX2635" fmla="*/ 1031402 w 8048619"/>
              <a:gd name="connsiteY2635" fmla="*/ 8601680 h 10287000"/>
              <a:gd name="connsiteX2636" fmla="*/ 1040485 w 8048619"/>
              <a:gd name="connsiteY2636" fmla="*/ 8600082 h 10287000"/>
              <a:gd name="connsiteX2637" fmla="*/ 1780091 w 8048619"/>
              <a:gd name="connsiteY2637" fmla="*/ 8593219 h 10287000"/>
              <a:gd name="connsiteX2638" fmla="*/ 1781203 w 8048619"/>
              <a:gd name="connsiteY2638" fmla="*/ 8617040 h 10287000"/>
              <a:gd name="connsiteX2639" fmla="*/ 1770303 w 8048619"/>
              <a:gd name="connsiteY2639" fmla="*/ 8618952 h 10287000"/>
              <a:gd name="connsiteX2640" fmla="*/ 1769192 w 8048619"/>
              <a:gd name="connsiteY2640" fmla="*/ 8595131 h 10287000"/>
              <a:gd name="connsiteX2641" fmla="*/ 1780091 w 8048619"/>
              <a:gd name="connsiteY2641" fmla="*/ 8593219 h 10287000"/>
              <a:gd name="connsiteX2642" fmla="*/ 1664446 w 8048619"/>
              <a:gd name="connsiteY2642" fmla="*/ 8582771 h 10287000"/>
              <a:gd name="connsiteX2643" fmla="*/ 1677247 w 8048619"/>
              <a:gd name="connsiteY2643" fmla="*/ 8587274 h 10287000"/>
              <a:gd name="connsiteX2644" fmla="*/ 1660331 w 8048619"/>
              <a:gd name="connsiteY2644" fmla="*/ 8617271 h 10287000"/>
              <a:gd name="connsiteX2645" fmla="*/ 1664446 w 8048619"/>
              <a:gd name="connsiteY2645" fmla="*/ 8582771 h 10287000"/>
              <a:gd name="connsiteX2646" fmla="*/ 1153116 w 8048619"/>
              <a:gd name="connsiteY2646" fmla="*/ 8580302 h 10287000"/>
              <a:gd name="connsiteX2647" fmla="*/ 1143467 w 8048619"/>
              <a:gd name="connsiteY2647" fmla="*/ 8609019 h 10287000"/>
              <a:gd name="connsiteX2648" fmla="*/ 1142216 w 8048619"/>
              <a:gd name="connsiteY2648" fmla="*/ 8582217 h 10287000"/>
              <a:gd name="connsiteX2649" fmla="*/ 1153116 w 8048619"/>
              <a:gd name="connsiteY2649" fmla="*/ 8580302 h 10287000"/>
              <a:gd name="connsiteX2650" fmla="*/ 1070117 w 8048619"/>
              <a:gd name="connsiteY2650" fmla="*/ 8567858 h 10287000"/>
              <a:gd name="connsiteX2651" fmla="*/ 1080452 w 8048619"/>
              <a:gd name="connsiteY2651" fmla="*/ 8593066 h 10287000"/>
              <a:gd name="connsiteX2652" fmla="*/ 1071369 w 8048619"/>
              <a:gd name="connsiteY2652" fmla="*/ 8594658 h 10287000"/>
              <a:gd name="connsiteX2653" fmla="*/ 1062284 w 8048619"/>
              <a:gd name="connsiteY2653" fmla="*/ 8596258 h 10287000"/>
              <a:gd name="connsiteX2654" fmla="*/ 1070117 w 8048619"/>
              <a:gd name="connsiteY2654" fmla="*/ 8567858 h 10287000"/>
              <a:gd name="connsiteX2655" fmla="*/ 1789878 w 8048619"/>
              <a:gd name="connsiteY2655" fmla="*/ 8567483 h 10287000"/>
              <a:gd name="connsiteX2656" fmla="*/ 1790991 w 8048619"/>
              <a:gd name="connsiteY2656" fmla="*/ 8591304 h 10287000"/>
              <a:gd name="connsiteX2657" fmla="*/ 1780091 w 8048619"/>
              <a:gd name="connsiteY2657" fmla="*/ 8593219 h 10287000"/>
              <a:gd name="connsiteX2658" fmla="*/ 1789878 w 8048619"/>
              <a:gd name="connsiteY2658" fmla="*/ 8567483 h 10287000"/>
              <a:gd name="connsiteX2659" fmla="*/ 7546333 w 8048619"/>
              <a:gd name="connsiteY2659" fmla="*/ 8551170 h 10287000"/>
              <a:gd name="connsiteX2660" fmla="*/ 7550309 w 8048619"/>
              <a:gd name="connsiteY2660" fmla="*/ 8554377 h 10287000"/>
              <a:gd name="connsiteX2661" fmla="*/ 7540264 w 8048619"/>
              <a:gd name="connsiteY2661" fmla="*/ 8556141 h 10287000"/>
              <a:gd name="connsiteX2662" fmla="*/ 854857 w 8048619"/>
              <a:gd name="connsiteY2662" fmla="*/ 8547001 h 10287000"/>
              <a:gd name="connsiteX2663" fmla="*/ 862287 w 8048619"/>
              <a:gd name="connsiteY2663" fmla="*/ 8549217 h 10287000"/>
              <a:gd name="connsiteX2664" fmla="*/ 878124 w 8048619"/>
              <a:gd name="connsiteY2664" fmla="*/ 8574582 h 10287000"/>
              <a:gd name="connsiteX2665" fmla="*/ 848016 w 8048619"/>
              <a:gd name="connsiteY2665" fmla="*/ 8557357 h 10287000"/>
              <a:gd name="connsiteX2666" fmla="*/ 854857 w 8048619"/>
              <a:gd name="connsiteY2666" fmla="*/ 8547001 h 10287000"/>
              <a:gd name="connsiteX2667" fmla="*/ 7557342 w 8048619"/>
              <a:gd name="connsiteY2667" fmla="*/ 8545220 h 10287000"/>
              <a:gd name="connsiteX2668" fmla="*/ 7570398 w 8048619"/>
              <a:gd name="connsiteY2668" fmla="*/ 8550845 h 10287000"/>
              <a:gd name="connsiteX2669" fmla="*/ 7560352 w 8048619"/>
              <a:gd name="connsiteY2669" fmla="*/ 8552609 h 10287000"/>
              <a:gd name="connsiteX2670" fmla="*/ 7550309 w 8048619"/>
              <a:gd name="connsiteY2670" fmla="*/ 8554377 h 10287000"/>
              <a:gd name="connsiteX2671" fmla="*/ 7612939 w 8048619"/>
              <a:gd name="connsiteY2671" fmla="*/ 8544006 h 10287000"/>
              <a:gd name="connsiteX2672" fmla="*/ 7604503 w 8048619"/>
              <a:gd name="connsiteY2672" fmla="*/ 8572512 h 10287000"/>
              <a:gd name="connsiteX2673" fmla="*/ 7593562 w 8048619"/>
              <a:gd name="connsiteY2673" fmla="*/ 8547410 h 10287000"/>
              <a:gd name="connsiteX2674" fmla="*/ 7603252 w 8048619"/>
              <a:gd name="connsiteY2674" fmla="*/ 8545707 h 10287000"/>
              <a:gd name="connsiteX2675" fmla="*/ 7612939 w 8048619"/>
              <a:gd name="connsiteY2675" fmla="*/ 8544006 h 10287000"/>
              <a:gd name="connsiteX2676" fmla="*/ 796108 w 8048619"/>
              <a:gd name="connsiteY2676" fmla="*/ 8543956 h 10287000"/>
              <a:gd name="connsiteX2677" fmla="*/ 786040 w 8048619"/>
              <a:gd name="connsiteY2677" fmla="*/ 8563739 h 10287000"/>
              <a:gd name="connsiteX2678" fmla="*/ 785207 w 8048619"/>
              <a:gd name="connsiteY2678" fmla="*/ 8545874 h 10287000"/>
              <a:gd name="connsiteX2679" fmla="*/ 796108 w 8048619"/>
              <a:gd name="connsiteY2679" fmla="*/ 8543956 h 10287000"/>
              <a:gd name="connsiteX2680" fmla="*/ 1876603 w 8048619"/>
              <a:gd name="connsiteY2680" fmla="*/ 8540845 h 10287000"/>
              <a:gd name="connsiteX2681" fmla="*/ 1880705 w 8048619"/>
              <a:gd name="connsiteY2681" fmla="*/ 8551524 h 10287000"/>
              <a:gd name="connsiteX2682" fmla="*/ 1848007 w 8048619"/>
              <a:gd name="connsiteY2682" fmla="*/ 8557268 h 10287000"/>
              <a:gd name="connsiteX2683" fmla="*/ 1867974 w 8048619"/>
              <a:gd name="connsiteY2683" fmla="*/ 8543628 h 10287000"/>
              <a:gd name="connsiteX2684" fmla="*/ 1876603 w 8048619"/>
              <a:gd name="connsiteY2684" fmla="*/ 8540845 h 10287000"/>
              <a:gd name="connsiteX2685" fmla="*/ 954887 w 8048619"/>
              <a:gd name="connsiteY2685" fmla="*/ 8540503 h 10287000"/>
              <a:gd name="connsiteX2686" fmla="*/ 960564 w 8048619"/>
              <a:gd name="connsiteY2686" fmla="*/ 8540742 h 10287000"/>
              <a:gd name="connsiteX2687" fmla="*/ 968954 w 8048619"/>
              <a:gd name="connsiteY2687" fmla="*/ 8558621 h 10287000"/>
              <a:gd name="connsiteX2688" fmla="*/ 937936 w 8048619"/>
              <a:gd name="connsiteY2688" fmla="*/ 8541552 h 10287000"/>
              <a:gd name="connsiteX2689" fmla="*/ 954887 w 8048619"/>
              <a:gd name="connsiteY2689" fmla="*/ 8540503 h 10287000"/>
              <a:gd name="connsiteX2690" fmla="*/ 1289452 w 8048619"/>
              <a:gd name="connsiteY2690" fmla="*/ 8525935 h 10287000"/>
              <a:gd name="connsiteX2691" fmla="*/ 1351272 w 8048619"/>
              <a:gd name="connsiteY2691" fmla="*/ 8546976 h 10287000"/>
              <a:gd name="connsiteX2692" fmla="*/ 1230587 w 8048619"/>
              <a:gd name="connsiteY2692" fmla="*/ 8568181 h 10287000"/>
              <a:gd name="connsiteX2693" fmla="*/ 1211653 w 8048619"/>
              <a:gd name="connsiteY2693" fmla="*/ 8597026 h 10287000"/>
              <a:gd name="connsiteX2694" fmla="*/ 1210472 w 8048619"/>
              <a:gd name="connsiteY2694" fmla="*/ 8571716 h 10287000"/>
              <a:gd name="connsiteX2695" fmla="*/ 1229405 w 8048619"/>
              <a:gd name="connsiteY2695" fmla="*/ 8542868 h 10287000"/>
              <a:gd name="connsiteX2696" fmla="*/ 1289452 w 8048619"/>
              <a:gd name="connsiteY2696" fmla="*/ 8525935 h 10287000"/>
              <a:gd name="connsiteX2697" fmla="*/ 7636192 w 8048619"/>
              <a:gd name="connsiteY2697" fmla="*/ 8521195 h 10287000"/>
              <a:gd name="connsiteX2698" fmla="*/ 7685879 w 8048619"/>
              <a:gd name="connsiteY2698" fmla="*/ 8532348 h 10287000"/>
              <a:gd name="connsiteX2699" fmla="*/ 7695816 w 8048619"/>
              <a:gd name="connsiteY2699" fmla="*/ 8534580 h 10287000"/>
              <a:gd name="connsiteX2700" fmla="*/ 7763880 w 8048619"/>
              <a:gd name="connsiteY2700" fmla="*/ 8575348 h 10287000"/>
              <a:gd name="connsiteX2701" fmla="*/ 7753940 w 8048619"/>
              <a:gd name="connsiteY2701" fmla="*/ 8573116 h 10287000"/>
              <a:gd name="connsiteX2702" fmla="*/ 7684380 w 8048619"/>
              <a:gd name="connsiteY2702" fmla="*/ 8557499 h 10287000"/>
              <a:gd name="connsiteX2703" fmla="*/ 7636192 w 8048619"/>
              <a:gd name="connsiteY2703" fmla="*/ 8521195 h 10287000"/>
              <a:gd name="connsiteX2704" fmla="*/ 490800 w 8048619"/>
              <a:gd name="connsiteY2704" fmla="*/ 8516548 h 10287000"/>
              <a:gd name="connsiteX2705" fmla="*/ 492051 w 8048619"/>
              <a:gd name="connsiteY2705" fmla="*/ 8543350 h 10287000"/>
              <a:gd name="connsiteX2706" fmla="*/ 431014 w 8048619"/>
              <a:gd name="connsiteY2706" fmla="*/ 8554076 h 10287000"/>
              <a:gd name="connsiteX2707" fmla="*/ 400496 w 8048619"/>
              <a:gd name="connsiteY2707" fmla="*/ 8559439 h 10287000"/>
              <a:gd name="connsiteX2708" fmla="*/ 390322 w 8048619"/>
              <a:gd name="connsiteY2708" fmla="*/ 8561226 h 10287000"/>
              <a:gd name="connsiteX2709" fmla="*/ 399243 w 8048619"/>
              <a:gd name="connsiteY2709" fmla="*/ 8532634 h 10287000"/>
              <a:gd name="connsiteX2710" fmla="*/ 429763 w 8048619"/>
              <a:gd name="connsiteY2710" fmla="*/ 8527271 h 10287000"/>
              <a:gd name="connsiteX2711" fmla="*/ 490800 w 8048619"/>
              <a:gd name="connsiteY2711" fmla="*/ 8516548 h 10287000"/>
              <a:gd name="connsiteX2712" fmla="*/ 1410433 w 8048619"/>
              <a:gd name="connsiteY2712" fmla="*/ 8511059 h 10287000"/>
              <a:gd name="connsiteX2713" fmla="*/ 1361328 w 8048619"/>
              <a:gd name="connsiteY2713" fmla="*/ 8545206 h 10287000"/>
              <a:gd name="connsiteX2714" fmla="*/ 1362510 w 8048619"/>
              <a:gd name="connsiteY2714" fmla="*/ 8570519 h 10287000"/>
              <a:gd name="connsiteX2715" fmla="*/ 1351272 w 8048619"/>
              <a:gd name="connsiteY2715" fmla="*/ 8546976 h 10287000"/>
              <a:gd name="connsiteX2716" fmla="*/ 1410433 w 8048619"/>
              <a:gd name="connsiteY2716" fmla="*/ 8511059 h 10287000"/>
              <a:gd name="connsiteX2717" fmla="*/ 7122647 w 8048619"/>
              <a:gd name="connsiteY2717" fmla="*/ 8504079 h 10287000"/>
              <a:gd name="connsiteX2718" fmla="*/ 7123808 w 8048619"/>
              <a:gd name="connsiteY2718" fmla="*/ 8528961 h 10287000"/>
              <a:gd name="connsiteX2719" fmla="*/ 7113764 w 8048619"/>
              <a:gd name="connsiteY2719" fmla="*/ 8530725 h 10287000"/>
              <a:gd name="connsiteX2720" fmla="*/ 7122647 w 8048619"/>
              <a:gd name="connsiteY2720" fmla="*/ 8504079 h 10287000"/>
              <a:gd name="connsiteX2721" fmla="*/ 2161372 w 8048619"/>
              <a:gd name="connsiteY2721" fmla="*/ 8502206 h 10287000"/>
              <a:gd name="connsiteX2722" fmla="*/ 2172511 w 8048619"/>
              <a:gd name="connsiteY2722" fmla="*/ 8525020 h 10287000"/>
              <a:gd name="connsiteX2723" fmla="*/ 2163666 w 8048619"/>
              <a:gd name="connsiteY2723" fmla="*/ 8551335 h 10287000"/>
              <a:gd name="connsiteX2724" fmla="*/ 2143684 w 8048619"/>
              <a:gd name="connsiteY2724" fmla="*/ 8554847 h 10287000"/>
              <a:gd name="connsiteX2725" fmla="*/ 2123702 w 8048619"/>
              <a:gd name="connsiteY2725" fmla="*/ 8558362 h 10287000"/>
              <a:gd name="connsiteX2726" fmla="*/ 2114856 w 8048619"/>
              <a:gd name="connsiteY2726" fmla="*/ 8584683 h 10287000"/>
              <a:gd name="connsiteX2727" fmla="*/ 2116002 w 8048619"/>
              <a:gd name="connsiteY2727" fmla="*/ 8609253 h 10287000"/>
              <a:gd name="connsiteX2728" fmla="*/ 2106014 w 8048619"/>
              <a:gd name="connsiteY2728" fmla="*/ 8611009 h 10287000"/>
              <a:gd name="connsiteX2729" fmla="*/ 2066047 w 8048619"/>
              <a:gd name="connsiteY2729" fmla="*/ 8618031 h 10287000"/>
              <a:gd name="connsiteX2730" fmla="*/ 2036074 w 8048619"/>
              <a:gd name="connsiteY2730" fmla="*/ 8623299 h 10287000"/>
              <a:gd name="connsiteX2731" fmla="*/ 2026084 w 8048619"/>
              <a:gd name="connsiteY2731" fmla="*/ 8625053 h 10287000"/>
              <a:gd name="connsiteX2732" fmla="*/ 2014944 w 8048619"/>
              <a:gd name="connsiteY2732" fmla="*/ 8602239 h 10287000"/>
              <a:gd name="connsiteX2733" fmla="*/ 2024937 w 8048619"/>
              <a:gd name="connsiteY2733" fmla="*/ 8600483 h 10287000"/>
              <a:gd name="connsiteX2734" fmla="*/ 2064900 w 8048619"/>
              <a:gd name="connsiteY2734" fmla="*/ 8593461 h 10287000"/>
              <a:gd name="connsiteX2735" fmla="*/ 2104868 w 8048619"/>
              <a:gd name="connsiteY2735" fmla="*/ 8586439 h 10287000"/>
              <a:gd name="connsiteX2736" fmla="*/ 2113708 w 8048619"/>
              <a:gd name="connsiteY2736" fmla="*/ 8560113 h 10287000"/>
              <a:gd name="connsiteX2737" fmla="*/ 2103720 w 8048619"/>
              <a:gd name="connsiteY2737" fmla="*/ 8561872 h 10287000"/>
              <a:gd name="connsiteX2738" fmla="*/ 2092581 w 8048619"/>
              <a:gd name="connsiteY2738" fmla="*/ 8539063 h 10287000"/>
              <a:gd name="connsiteX2739" fmla="*/ 2102572 w 8048619"/>
              <a:gd name="connsiteY2739" fmla="*/ 8537304 h 10287000"/>
              <a:gd name="connsiteX2740" fmla="*/ 2112562 w 8048619"/>
              <a:gd name="connsiteY2740" fmla="*/ 8535554 h 10287000"/>
              <a:gd name="connsiteX2741" fmla="*/ 2141390 w 8048619"/>
              <a:gd name="connsiteY2741" fmla="*/ 8505715 h 10287000"/>
              <a:gd name="connsiteX2742" fmla="*/ 2161372 w 8048619"/>
              <a:gd name="connsiteY2742" fmla="*/ 8502206 h 10287000"/>
              <a:gd name="connsiteX2743" fmla="*/ 7905724 w 8048619"/>
              <a:gd name="connsiteY2743" fmla="*/ 8499322 h 10287000"/>
              <a:gd name="connsiteX2744" fmla="*/ 7934638 w 8048619"/>
              <a:gd name="connsiteY2744" fmla="*/ 8514507 h 10287000"/>
              <a:gd name="connsiteX2745" fmla="*/ 7944811 w 8048619"/>
              <a:gd name="connsiteY2745" fmla="*/ 8512718 h 10287000"/>
              <a:gd name="connsiteX2746" fmla="*/ 7946062 w 8048619"/>
              <a:gd name="connsiteY2746" fmla="*/ 8539523 h 10287000"/>
              <a:gd name="connsiteX2747" fmla="*/ 7896449 w 8048619"/>
              <a:gd name="connsiteY2747" fmla="*/ 8575262 h 10287000"/>
              <a:gd name="connsiteX2748" fmla="*/ 7865931 w 8048619"/>
              <a:gd name="connsiteY2748" fmla="*/ 8580628 h 10287000"/>
              <a:gd name="connsiteX2749" fmla="*/ 7864680 w 8048619"/>
              <a:gd name="connsiteY2749" fmla="*/ 8553823 h 10287000"/>
              <a:gd name="connsiteX2750" fmla="*/ 7843081 w 8048619"/>
              <a:gd name="connsiteY2750" fmla="*/ 8530594 h 10287000"/>
              <a:gd name="connsiteX2751" fmla="*/ 7863427 w 8048619"/>
              <a:gd name="connsiteY2751" fmla="*/ 8527018 h 10287000"/>
              <a:gd name="connsiteX2752" fmla="*/ 7905724 w 8048619"/>
              <a:gd name="connsiteY2752" fmla="*/ 8499322 h 10287000"/>
              <a:gd name="connsiteX2753" fmla="*/ 7739436 w 8048619"/>
              <a:gd name="connsiteY2753" fmla="*/ 8493400 h 10287000"/>
              <a:gd name="connsiteX2754" fmla="*/ 7758274 w 8048619"/>
              <a:gd name="connsiteY2754" fmla="*/ 8523116 h 10287000"/>
              <a:gd name="connsiteX2755" fmla="*/ 7778614 w 8048619"/>
              <a:gd name="connsiteY2755" fmla="*/ 8527680 h 10287000"/>
              <a:gd name="connsiteX2756" fmla="*/ 7748106 w 8048619"/>
              <a:gd name="connsiteY2756" fmla="*/ 8520834 h 10287000"/>
              <a:gd name="connsiteX2757" fmla="*/ 7737936 w 8048619"/>
              <a:gd name="connsiteY2757" fmla="*/ 8518549 h 10287000"/>
              <a:gd name="connsiteX2758" fmla="*/ 7739436 w 8048619"/>
              <a:gd name="connsiteY2758" fmla="*/ 8493400 h 10287000"/>
              <a:gd name="connsiteX2759" fmla="*/ 5722824 w 8048619"/>
              <a:gd name="connsiteY2759" fmla="*/ 8493088 h 10287000"/>
              <a:gd name="connsiteX2760" fmla="*/ 5723595 w 8048619"/>
              <a:gd name="connsiteY2760" fmla="*/ 8493261 h 10287000"/>
              <a:gd name="connsiteX2761" fmla="*/ 5725150 w 8048619"/>
              <a:gd name="connsiteY2761" fmla="*/ 8493611 h 10287000"/>
              <a:gd name="connsiteX2762" fmla="*/ 7617209 w 8048619"/>
              <a:gd name="connsiteY2762" fmla="*/ 8491443 h 10287000"/>
              <a:gd name="connsiteX2763" fmla="*/ 7628163 w 8048619"/>
              <a:gd name="connsiteY2763" fmla="*/ 8493904 h 10287000"/>
              <a:gd name="connsiteX2764" fmla="*/ 7626662 w 8048619"/>
              <a:gd name="connsiteY2764" fmla="*/ 8519055 h 10287000"/>
              <a:gd name="connsiteX2765" fmla="*/ 7616316 w 8048619"/>
              <a:gd name="connsiteY2765" fmla="*/ 8516731 h 10287000"/>
              <a:gd name="connsiteX2766" fmla="*/ 7604879 w 8048619"/>
              <a:gd name="connsiteY2766" fmla="*/ 8539654 h 10287000"/>
              <a:gd name="connsiteX2767" fmla="*/ 7585004 w 8048619"/>
              <a:gd name="connsiteY2767" fmla="*/ 8535192 h 10287000"/>
              <a:gd name="connsiteX2768" fmla="*/ 7596441 w 8048619"/>
              <a:gd name="connsiteY2768" fmla="*/ 8512270 h 10287000"/>
              <a:gd name="connsiteX2769" fmla="*/ 7615710 w 8048619"/>
              <a:gd name="connsiteY2769" fmla="*/ 8516595 h 10287000"/>
              <a:gd name="connsiteX2770" fmla="*/ 7617209 w 8048619"/>
              <a:gd name="connsiteY2770" fmla="*/ 8491443 h 10287000"/>
              <a:gd name="connsiteX2771" fmla="*/ 7658080 w 8048619"/>
              <a:gd name="connsiteY2771" fmla="*/ 8475134 h 10287000"/>
              <a:gd name="connsiteX2772" fmla="*/ 7707428 w 8048619"/>
              <a:gd name="connsiteY2772" fmla="*/ 8511702 h 10287000"/>
              <a:gd name="connsiteX2773" fmla="*/ 7646411 w 8048619"/>
              <a:gd name="connsiteY2773" fmla="*/ 8498003 h 10287000"/>
              <a:gd name="connsiteX2774" fmla="*/ 7640377 w 8048619"/>
              <a:gd name="connsiteY2774" fmla="*/ 8506202 h 10287000"/>
              <a:gd name="connsiteX2775" fmla="*/ 7635462 w 8048619"/>
              <a:gd name="connsiteY2775" fmla="*/ 8495540 h 10287000"/>
              <a:gd name="connsiteX2776" fmla="*/ 7646413 w 8048619"/>
              <a:gd name="connsiteY2776" fmla="*/ 8497998 h 10287000"/>
              <a:gd name="connsiteX2777" fmla="*/ 821421 w 8048619"/>
              <a:gd name="connsiteY2777" fmla="*/ 8458451 h 10287000"/>
              <a:gd name="connsiteX2778" fmla="*/ 822673 w 8048619"/>
              <a:gd name="connsiteY2778" fmla="*/ 8485253 h 10287000"/>
              <a:gd name="connsiteX2779" fmla="*/ 813588 w 8048619"/>
              <a:gd name="connsiteY2779" fmla="*/ 8486851 h 10287000"/>
              <a:gd name="connsiteX2780" fmla="*/ 804505 w 8048619"/>
              <a:gd name="connsiteY2780" fmla="*/ 8488446 h 10287000"/>
              <a:gd name="connsiteX2781" fmla="*/ 803254 w 8048619"/>
              <a:gd name="connsiteY2781" fmla="*/ 8461644 h 10287000"/>
              <a:gd name="connsiteX2782" fmla="*/ 821421 w 8048619"/>
              <a:gd name="connsiteY2782" fmla="*/ 8458451 h 10287000"/>
              <a:gd name="connsiteX2783" fmla="*/ 1286587 w 8048619"/>
              <a:gd name="connsiteY2783" fmla="*/ 8457772 h 10287000"/>
              <a:gd name="connsiteX2784" fmla="*/ 1287422 w 8048619"/>
              <a:gd name="connsiteY2784" fmla="*/ 8475637 h 10287000"/>
              <a:gd name="connsiteX2785" fmla="*/ 1267440 w 8048619"/>
              <a:gd name="connsiteY2785" fmla="*/ 8479147 h 10287000"/>
              <a:gd name="connsiteX2786" fmla="*/ 1247457 w 8048619"/>
              <a:gd name="connsiteY2786" fmla="*/ 8482662 h 10287000"/>
              <a:gd name="connsiteX2787" fmla="*/ 1266605 w 8048619"/>
              <a:gd name="connsiteY2787" fmla="*/ 8461285 h 10287000"/>
              <a:gd name="connsiteX2788" fmla="*/ 1286587 w 8048619"/>
              <a:gd name="connsiteY2788" fmla="*/ 8457772 h 10287000"/>
              <a:gd name="connsiteX2789" fmla="*/ 1147276 w 8048619"/>
              <a:gd name="connsiteY2789" fmla="*/ 8455223 h 10287000"/>
              <a:gd name="connsiteX2790" fmla="*/ 1138225 w 8048619"/>
              <a:gd name="connsiteY2790" fmla="*/ 8479331 h 10287000"/>
              <a:gd name="connsiteX2791" fmla="*/ 1097857 w 8048619"/>
              <a:gd name="connsiteY2791" fmla="*/ 8486425 h 10287000"/>
              <a:gd name="connsiteX2792" fmla="*/ 1067580 w 8048619"/>
              <a:gd name="connsiteY2792" fmla="*/ 8491747 h 10287000"/>
              <a:gd name="connsiteX2793" fmla="*/ 1068623 w 8048619"/>
              <a:gd name="connsiteY2793" fmla="*/ 8514079 h 10287000"/>
              <a:gd name="connsiteX2794" fmla="*/ 1057488 w 8048619"/>
              <a:gd name="connsiteY2794" fmla="*/ 8493519 h 10287000"/>
              <a:gd name="connsiteX2795" fmla="*/ 1096814 w 8048619"/>
              <a:gd name="connsiteY2795" fmla="*/ 8464090 h 10287000"/>
              <a:gd name="connsiteX2796" fmla="*/ 1137183 w 8048619"/>
              <a:gd name="connsiteY2796" fmla="*/ 8456996 h 10287000"/>
              <a:gd name="connsiteX2797" fmla="*/ 1147276 w 8048619"/>
              <a:gd name="connsiteY2797" fmla="*/ 8455223 h 10287000"/>
              <a:gd name="connsiteX2798" fmla="*/ 5744043 w 8048619"/>
              <a:gd name="connsiteY2798" fmla="*/ 8449097 h 10287000"/>
              <a:gd name="connsiteX2799" fmla="*/ 5733141 w 8048619"/>
              <a:gd name="connsiteY2799" fmla="*/ 8451012 h 10287000"/>
              <a:gd name="connsiteX2800" fmla="*/ 5744043 w 8048619"/>
              <a:gd name="connsiteY2800" fmla="*/ 8449097 h 10287000"/>
              <a:gd name="connsiteX2801" fmla="*/ 1348351 w 8048619"/>
              <a:gd name="connsiteY2801" fmla="*/ 8446912 h 10287000"/>
              <a:gd name="connsiteX2802" fmla="*/ 1349184 w 8048619"/>
              <a:gd name="connsiteY2802" fmla="*/ 8464778 h 10287000"/>
              <a:gd name="connsiteX2803" fmla="*/ 1329200 w 8048619"/>
              <a:gd name="connsiteY2803" fmla="*/ 8468293 h 10287000"/>
              <a:gd name="connsiteX2804" fmla="*/ 1319210 w 8048619"/>
              <a:gd name="connsiteY2804" fmla="*/ 8470046 h 10287000"/>
              <a:gd name="connsiteX2805" fmla="*/ 1309217 w 8048619"/>
              <a:gd name="connsiteY2805" fmla="*/ 8471802 h 10287000"/>
              <a:gd name="connsiteX2806" fmla="*/ 1318375 w 8048619"/>
              <a:gd name="connsiteY2806" fmla="*/ 8452181 h 10287000"/>
              <a:gd name="connsiteX2807" fmla="*/ 1328366 w 8048619"/>
              <a:gd name="connsiteY2807" fmla="*/ 8450425 h 10287000"/>
              <a:gd name="connsiteX2808" fmla="*/ 1348351 w 8048619"/>
              <a:gd name="connsiteY2808" fmla="*/ 8446912 h 10287000"/>
              <a:gd name="connsiteX2809" fmla="*/ 7690215 w 8048619"/>
              <a:gd name="connsiteY2809" fmla="*/ 8437043 h 10287000"/>
              <a:gd name="connsiteX2810" fmla="*/ 7729829 w 8048619"/>
              <a:gd name="connsiteY2810" fmla="*/ 8437438 h 10287000"/>
              <a:gd name="connsiteX2811" fmla="*/ 7752797 w 8048619"/>
              <a:gd name="connsiteY2811" fmla="*/ 8451090 h 10287000"/>
              <a:gd name="connsiteX2812" fmla="*/ 7718839 w 8048619"/>
              <a:gd name="connsiteY2812" fmla="*/ 8488774 h 10287000"/>
              <a:gd name="connsiteX2813" fmla="*/ 7687549 w 8048619"/>
              <a:gd name="connsiteY2813" fmla="*/ 8481749 h 10287000"/>
              <a:gd name="connsiteX2814" fmla="*/ 7677117 w 8048619"/>
              <a:gd name="connsiteY2814" fmla="*/ 8479406 h 10287000"/>
              <a:gd name="connsiteX2815" fmla="*/ 7709742 w 8048619"/>
              <a:gd name="connsiteY2815" fmla="*/ 8464079 h 10287000"/>
              <a:gd name="connsiteX2816" fmla="*/ 7690215 w 8048619"/>
              <a:gd name="connsiteY2816" fmla="*/ 8437043 h 10287000"/>
              <a:gd name="connsiteX2817" fmla="*/ 862805 w 8048619"/>
              <a:gd name="connsiteY2817" fmla="*/ 8423033 h 10287000"/>
              <a:gd name="connsiteX2818" fmla="*/ 860550 w 8048619"/>
              <a:gd name="connsiteY2818" fmla="*/ 8433564 h 10287000"/>
              <a:gd name="connsiteX2819" fmla="*/ 849649 w 8048619"/>
              <a:gd name="connsiteY2819" fmla="*/ 8435476 h 10287000"/>
              <a:gd name="connsiteX2820" fmla="*/ 862805 w 8048619"/>
              <a:gd name="connsiteY2820" fmla="*/ 8423033 h 10287000"/>
              <a:gd name="connsiteX2821" fmla="*/ 1507457 w 8048619"/>
              <a:gd name="connsiteY2821" fmla="*/ 8417449 h 10287000"/>
              <a:gd name="connsiteX2822" fmla="*/ 1508638 w 8048619"/>
              <a:gd name="connsiteY2822" fmla="*/ 8442763 h 10287000"/>
              <a:gd name="connsiteX2823" fmla="*/ 1488524 w 8048619"/>
              <a:gd name="connsiteY2823" fmla="*/ 8446297 h 10287000"/>
              <a:gd name="connsiteX2824" fmla="*/ 1489705 w 8048619"/>
              <a:gd name="connsiteY2824" fmla="*/ 8471610 h 10287000"/>
              <a:gd name="connsiteX2825" fmla="*/ 1479650 w 8048619"/>
              <a:gd name="connsiteY2825" fmla="*/ 8473378 h 10287000"/>
              <a:gd name="connsiteX2826" fmla="*/ 1469594 w 8048619"/>
              <a:gd name="connsiteY2826" fmla="*/ 8475142 h 10287000"/>
              <a:gd name="connsiteX2827" fmla="*/ 1459535 w 8048619"/>
              <a:gd name="connsiteY2827" fmla="*/ 8476912 h 10287000"/>
              <a:gd name="connsiteX2828" fmla="*/ 1450663 w 8048619"/>
              <a:gd name="connsiteY2828" fmla="*/ 8503990 h 10287000"/>
              <a:gd name="connsiteX2829" fmla="*/ 1410433 w 8048619"/>
              <a:gd name="connsiteY2829" fmla="*/ 8511059 h 10287000"/>
              <a:gd name="connsiteX2830" fmla="*/ 1449479 w 8048619"/>
              <a:gd name="connsiteY2830" fmla="*/ 8478677 h 10287000"/>
              <a:gd name="connsiteX2831" fmla="*/ 1438240 w 8048619"/>
              <a:gd name="connsiteY2831" fmla="*/ 8455134 h 10287000"/>
              <a:gd name="connsiteX2832" fmla="*/ 1387952 w 8048619"/>
              <a:gd name="connsiteY2832" fmla="*/ 8463973 h 10287000"/>
              <a:gd name="connsiteX2833" fmla="*/ 1367841 w 8048619"/>
              <a:gd name="connsiteY2833" fmla="*/ 8467502 h 10287000"/>
              <a:gd name="connsiteX2834" fmla="*/ 1356599 w 8048619"/>
              <a:gd name="connsiteY2834" fmla="*/ 8443959 h 10287000"/>
              <a:gd name="connsiteX2835" fmla="*/ 1366658 w 8048619"/>
              <a:gd name="connsiteY2835" fmla="*/ 8442195 h 10287000"/>
              <a:gd name="connsiteX2836" fmla="*/ 1386771 w 8048619"/>
              <a:gd name="connsiteY2836" fmla="*/ 8438657 h 10287000"/>
              <a:gd name="connsiteX2837" fmla="*/ 1437057 w 8048619"/>
              <a:gd name="connsiteY2837" fmla="*/ 8429823 h 10287000"/>
              <a:gd name="connsiteX2838" fmla="*/ 1448297 w 8048619"/>
              <a:gd name="connsiteY2838" fmla="*/ 8453366 h 10287000"/>
              <a:gd name="connsiteX2839" fmla="*/ 1458351 w 8048619"/>
              <a:gd name="connsiteY2839" fmla="*/ 8451599 h 10287000"/>
              <a:gd name="connsiteX2840" fmla="*/ 1468412 w 8048619"/>
              <a:gd name="connsiteY2840" fmla="*/ 8449832 h 10287000"/>
              <a:gd name="connsiteX2841" fmla="*/ 1478468 w 8048619"/>
              <a:gd name="connsiteY2841" fmla="*/ 8448064 h 10287000"/>
              <a:gd name="connsiteX2842" fmla="*/ 1507457 w 8048619"/>
              <a:gd name="connsiteY2842" fmla="*/ 8417449 h 10287000"/>
              <a:gd name="connsiteX2843" fmla="*/ 7692070 w 8048619"/>
              <a:gd name="connsiteY2843" fmla="*/ 8414800 h 10287000"/>
              <a:gd name="connsiteX2844" fmla="*/ 7703023 w 8048619"/>
              <a:gd name="connsiteY2844" fmla="*/ 8417260 h 10287000"/>
              <a:gd name="connsiteX2845" fmla="*/ 7692070 w 8048619"/>
              <a:gd name="connsiteY2845" fmla="*/ 8414800 h 10287000"/>
              <a:gd name="connsiteX2846" fmla="*/ 5781713 w 8048619"/>
              <a:gd name="connsiteY2846" fmla="*/ 8413525 h 10287000"/>
              <a:gd name="connsiteX2847" fmla="*/ 5761626 w 8048619"/>
              <a:gd name="connsiteY2847" fmla="*/ 8417054 h 10287000"/>
              <a:gd name="connsiteX2848" fmla="*/ 5736428 w 8048619"/>
              <a:gd name="connsiteY2848" fmla="*/ 8433745 h 10287000"/>
              <a:gd name="connsiteX2849" fmla="*/ 5736193 w 8048619"/>
              <a:gd name="connsiteY2849" fmla="*/ 8437683 h 10287000"/>
              <a:gd name="connsiteX2850" fmla="*/ 5735506 w 8048619"/>
              <a:gd name="connsiteY2850" fmla="*/ 8449211 h 10287000"/>
              <a:gd name="connsiteX2851" fmla="*/ 5725368 w 8048619"/>
              <a:gd name="connsiteY2851" fmla="*/ 8446935 h 10287000"/>
              <a:gd name="connsiteX2852" fmla="*/ 5720297 w 8048619"/>
              <a:gd name="connsiteY2852" fmla="*/ 8445796 h 10287000"/>
              <a:gd name="connsiteX2853" fmla="*/ 5716335 w 8048619"/>
              <a:gd name="connsiteY2853" fmla="*/ 8444906 h 10287000"/>
              <a:gd name="connsiteX2854" fmla="*/ 5715854 w 8048619"/>
              <a:gd name="connsiteY2854" fmla="*/ 8445173 h 10287000"/>
              <a:gd name="connsiteX2855" fmla="*/ 5720126 w 8048619"/>
              <a:gd name="connsiteY2855" fmla="*/ 8448677 h 10287000"/>
              <a:gd name="connsiteX2856" fmla="*/ 5723992 w 8048619"/>
              <a:gd name="connsiteY2856" fmla="*/ 8469988 h 10287000"/>
              <a:gd name="connsiteX2857" fmla="*/ 5764553 w 8048619"/>
              <a:gd name="connsiteY2857" fmla="*/ 8479094 h 10287000"/>
              <a:gd name="connsiteX2858" fmla="*/ 5774691 w 8048619"/>
              <a:gd name="connsiteY2858" fmla="*/ 8481371 h 10287000"/>
              <a:gd name="connsiteX2859" fmla="*/ 5784250 w 8048619"/>
              <a:gd name="connsiteY2859" fmla="*/ 8483517 h 10287000"/>
              <a:gd name="connsiteX2860" fmla="*/ 5780271 w 8048619"/>
              <a:gd name="connsiteY2860" fmla="*/ 8463959 h 10287000"/>
              <a:gd name="connsiteX2861" fmla="*/ 5782875 w 8048619"/>
              <a:gd name="connsiteY2861" fmla="*/ 8438412 h 10287000"/>
              <a:gd name="connsiteX2862" fmla="*/ 5762788 w 8048619"/>
              <a:gd name="connsiteY2862" fmla="*/ 8441944 h 10287000"/>
              <a:gd name="connsiteX2863" fmla="*/ 5781713 w 8048619"/>
              <a:gd name="connsiteY2863" fmla="*/ 8413525 h 10287000"/>
              <a:gd name="connsiteX2864" fmla="*/ 7540907 w 8048619"/>
              <a:gd name="connsiteY2864" fmla="*/ 8401164 h 10287000"/>
              <a:gd name="connsiteX2865" fmla="*/ 7546757 w 8048619"/>
              <a:gd name="connsiteY2865" fmla="*/ 8401407 h 10287000"/>
              <a:gd name="connsiteX2866" fmla="*/ 7544503 w 8048619"/>
              <a:gd name="connsiteY2866" fmla="*/ 8411933 h 10287000"/>
              <a:gd name="connsiteX2867" fmla="*/ 7533601 w 8048619"/>
              <a:gd name="connsiteY2867" fmla="*/ 8413851 h 10287000"/>
              <a:gd name="connsiteX2868" fmla="*/ 7540907 w 8048619"/>
              <a:gd name="connsiteY2868" fmla="*/ 8401164 h 10287000"/>
              <a:gd name="connsiteX2869" fmla="*/ 7877206 w 8048619"/>
              <a:gd name="connsiteY2869" fmla="*/ 8398504 h 10287000"/>
              <a:gd name="connsiteX2870" fmla="*/ 7868770 w 8048619"/>
              <a:gd name="connsiteY2870" fmla="*/ 8427010 h 10287000"/>
              <a:gd name="connsiteX2871" fmla="*/ 7859081 w 8048619"/>
              <a:gd name="connsiteY2871" fmla="*/ 8428713 h 10287000"/>
              <a:gd name="connsiteX2872" fmla="*/ 7849391 w 8048619"/>
              <a:gd name="connsiteY2872" fmla="*/ 8430416 h 10287000"/>
              <a:gd name="connsiteX2873" fmla="*/ 7848140 w 8048619"/>
              <a:gd name="connsiteY2873" fmla="*/ 8403611 h 10287000"/>
              <a:gd name="connsiteX2874" fmla="*/ 7867517 w 8048619"/>
              <a:gd name="connsiteY2874" fmla="*/ 8400205 h 10287000"/>
              <a:gd name="connsiteX2875" fmla="*/ 7877206 w 8048619"/>
              <a:gd name="connsiteY2875" fmla="*/ 8398504 h 10287000"/>
              <a:gd name="connsiteX2876" fmla="*/ 2011263 w 8048619"/>
              <a:gd name="connsiteY2876" fmla="*/ 8391089 h 10287000"/>
              <a:gd name="connsiteX2877" fmla="*/ 2012927 w 8048619"/>
              <a:gd name="connsiteY2877" fmla="*/ 8402195 h 10287000"/>
              <a:gd name="connsiteX2878" fmla="*/ 2005660 w 8048619"/>
              <a:gd name="connsiteY2878" fmla="*/ 8403472 h 10287000"/>
              <a:gd name="connsiteX2879" fmla="*/ 2008823 w 8048619"/>
              <a:gd name="connsiteY2879" fmla="*/ 8392782 h 10287000"/>
              <a:gd name="connsiteX2880" fmla="*/ 2011263 w 8048619"/>
              <a:gd name="connsiteY2880" fmla="*/ 8391089 h 10287000"/>
              <a:gd name="connsiteX2881" fmla="*/ 7514182 w 8048619"/>
              <a:gd name="connsiteY2881" fmla="*/ 8390235 h 10287000"/>
              <a:gd name="connsiteX2882" fmla="*/ 7515434 w 8048619"/>
              <a:gd name="connsiteY2882" fmla="*/ 8417038 h 10287000"/>
              <a:gd name="connsiteX2883" fmla="*/ 7505746 w 8048619"/>
              <a:gd name="connsiteY2883" fmla="*/ 8418741 h 10287000"/>
              <a:gd name="connsiteX2884" fmla="*/ 7496059 w 8048619"/>
              <a:gd name="connsiteY2884" fmla="*/ 8420441 h 10287000"/>
              <a:gd name="connsiteX2885" fmla="*/ 7486367 w 8048619"/>
              <a:gd name="connsiteY2885" fmla="*/ 8422147 h 10287000"/>
              <a:gd name="connsiteX2886" fmla="*/ 7504494 w 8048619"/>
              <a:gd name="connsiteY2886" fmla="*/ 8391939 h 10287000"/>
              <a:gd name="connsiteX2887" fmla="*/ 7514182 w 8048619"/>
              <a:gd name="connsiteY2887" fmla="*/ 8390235 h 10287000"/>
              <a:gd name="connsiteX2888" fmla="*/ 1111240 w 8048619"/>
              <a:gd name="connsiteY2888" fmla="*/ 8389515 h 10287000"/>
              <a:gd name="connsiteX2889" fmla="*/ 1112075 w 8048619"/>
              <a:gd name="connsiteY2889" fmla="*/ 8407377 h 10287000"/>
              <a:gd name="connsiteX2890" fmla="*/ 1032145 w 8048619"/>
              <a:gd name="connsiteY2890" fmla="*/ 8421424 h 10287000"/>
              <a:gd name="connsiteX2891" fmla="*/ 1031310 w 8048619"/>
              <a:gd name="connsiteY2891" fmla="*/ 8403559 h 10287000"/>
              <a:gd name="connsiteX2892" fmla="*/ 1111240 w 8048619"/>
              <a:gd name="connsiteY2892" fmla="*/ 8389515 h 10287000"/>
              <a:gd name="connsiteX2893" fmla="*/ 7913804 w 8048619"/>
              <a:gd name="connsiteY2893" fmla="*/ 8380674 h 10287000"/>
              <a:gd name="connsiteX2894" fmla="*/ 7920803 w 8048619"/>
              <a:gd name="connsiteY2894" fmla="*/ 8390842 h 10287000"/>
              <a:gd name="connsiteX2895" fmla="*/ 7899005 w 8048619"/>
              <a:gd name="connsiteY2895" fmla="*/ 8394675 h 10287000"/>
              <a:gd name="connsiteX2896" fmla="*/ 7909436 w 8048619"/>
              <a:gd name="connsiteY2896" fmla="*/ 8382707 h 10287000"/>
              <a:gd name="connsiteX2897" fmla="*/ 7913804 w 8048619"/>
              <a:gd name="connsiteY2897" fmla="*/ 8380674 h 10287000"/>
              <a:gd name="connsiteX2898" fmla="*/ 26225 w 8048619"/>
              <a:gd name="connsiteY2898" fmla="*/ 8373010 h 10287000"/>
              <a:gd name="connsiteX2899" fmla="*/ 17790 w 8048619"/>
              <a:gd name="connsiteY2899" fmla="*/ 8401516 h 10287000"/>
              <a:gd name="connsiteX2900" fmla="*/ 0 w 8048619"/>
              <a:gd name="connsiteY2900" fmla="*/ 8404641 h 10287000"/>
              <a:gd name="connsiteX2901" fmla="*/ 0 w 8048619"/>
              <a:gd name="connsiteY2901" fmla="*/ 8377619 h 10287000"/>
              <a:gd name="connsiteX2902" fmla="*/ 16536 w 8048619"/>
              <a:gd name="connsiteY2902" fmla="*/ 8374714 h 10287000"/>
              <a:gd name="connsiteX2903" fmla="*/ 26225 w 8048619"/>
              <a:gd name="connsiteY2903" fmla="*/ 8373010 h 10287000"/>
              <a:gd name="connsiteX2904" fmla="*/ 1842022 w 8048619"/>
              <a:gd name="connsiteY2904" fmla="*/ 8362253 h 10287000"/>
              <a:gd name="connsiteX2905" fmla="*/ 1880751 w 8048619"/>
              <a:gd name="connsiteY2905" fmla="*/ 8377377 h 10287000"/>
              <a:gd name="connsiteX2906" fmla="*/ 1890808 w 8048619"/>
              <a:gd name="connsiteY2906" fmla="*/ 8375613 h 10287000"/>
              <a:gd name="connsiteX2907" fmla="*/ 1891989 w 8048619"/>
              <a:gd name="connsiteY2907" fmla="*/ 8400920 h 10287000"/>
              <a:gd name="connsiteX2908" fmla="*/ 1881934 w 8048619"/>
              <a:gd name="connsiteY2908" fmla="*/ 8402687 h 10287000"/>
              <a:gd name="connsiteX2909" fmla="*/ 1791418 w 8048619"/>
              <a:gd name="connsiteY2909" fmla="*/ 8418593 h 10287000"/>
              <a:gd name="connsiteX2910" fmla="*/ 1742316 w 8048619"/>
              <a:gd name="connsiteY2910" fmla="*/ 8452740 h 10287000"/>
              <a:gd name="connsiteX2911" fmla="*/ 1741134 w 8048619"/>
              <a:gd name="connsiteY2911" fmla="*/ 8427430 h 10287000"/>
              <a:gd name="connsiteX2912" fmla="*/ 1731076 w 8048619"/>
              <a:gd name="connsiteY2912" fmla="*/ 8429197 h 10287000"/>
              <a:gd name="connsiteX2913" fmla="*/ 1721020 w 8048619"/>
              <a:gd name="connsiteY2913" fmla="*/ 8430965 h 10287000"/>
              <a:gd name="connsiteX2914" fmla="*/ 1710963 w 8048619"/>
              <a:gd name="connsiteY2914" fmla="*/ 8432732 h 10287000"/>
              <a:gd name="connsiteX2915" fmla="*/ 1591460 w 8048619"/>
              <a:gd name="connsiteY2915" fmla="*/ 8479250 h 10287000"/>
              <a:gd name="connsiteX2916" fmla="*/ 1571344 w 8048619"/>
              <a:gd name="connsiteY2916" fmla="*/ 8482785 h 10287000"/>
              <a:gd name="connsiteX2917" fmla="*/ 1561288 w 8048619"/>
              <a:gd name="connsiteY2917" fmla="*/ 8484552 h 10287000"/>
              <a:gd name="connsiteX2918" fmla="*/ 1551233 w 8048619"/>
              <a:gd name="connsiteY2918" fmla="*/ 8486319 h 10287000"/>
              <a:gd name="connsiteX2919" fmla="*/ 1541173 w 8048619"/>
              <a:gd name="connsiteY2919" fmla="*/ 8488087 h 10287000"/>
              <a:gd name="connsiteX2920" fmla="*/ 1482013 w 8048619"/>
              <a:gd name="connsiteY2920" fmla="*/ 8523998 h 10287000"/>
              <a:gd name="connsiteX2921" fmla="*/ 1471957 w 8048619"/>
              <a:gd name="connsiteY2921" fmla="*/ 8525768 h 10287000"/>
              <a:gd name="connsiteX2922" fmla="*/ 1470775 w 8048619"/>
              <a:gd name="connsiteY2922" fmla="*/ 8500455 h 10287000"/>
              <a:gd name="connsiteX2923" fmla="*/ 1480832 w 8048619"/>
              <a:gd name="connsiteY2923" fmla="*/ 8498688 h 10287000"/>
              <a:gd name="connsiteX2924" fmla="*/ 1489705 w 8048619"/>
              <a:gd name="connsiteY2924" fmla="*/ 8471610 h 10287000"/>
              <a:gd name="connsiteX2925" fmla="*/ 1499763 w 8048619"/>
              <a:gd name="connsiteY2925" fmla="*/ 8469843 h 10287000"/>
              <a:gd name="connsiteX2926" fmla="*/ 1527572 w 8048619"/>
              <a:gd name="connsiteY2926" fmla="*/ 8413915 h 10287000"/>
              <a:gd name="connsiteX2927" fmla="*/ 1538810 w 8048619"/>
              <a:gd name="connsiteY2927" fmla="*/ 8437461 h 10287000"/>
              <a:gd name="connsiteX2928" fmla="*/ 1537627 w 8048619"/>
              <a:gd name="connsiteY2928" fmla="*/ 8412150 h 10287000"/>
              <a:gd name="connsiteX2929" fmla="*/ 1547686 w 8048619"/>
              <a:gd name="connsiteY2929" fmla="*/ 8410383 h 10287000"/>
              <a:gd name="connsiteX2930" fmla="*/ 1558923 w 8048619"/>
              <a:gd name="connsiteY2930" fmla="*/ 8433926 h 10287000"/>
              <a:gd name="connsiteX2931" fmla="*/ 1557743 w 8048619"/>
              <a:gd name="connsiteY2931" fmla="*/ 8408618 h 10287000"/>
              <a:gd name="connsiteX2932" fmla="*/ 1567799 w 8048619"/>
              <a:gd name="connsiteY2932" fmla="*/ 8406851 h 10287000"/>
              <a:gd name="connsiteX2933" fmla="*/ 1577857 w 8048619"/>
              <a:gd name="connsiteY2933" fmla="*/ 8405081 h 10287000"/>
              <a:gd name="connsiteX2934" fmla="*/ 1568982 w 8048619"/>
              <a:gd name="connsiteY2934" fmla="*/ 8432159 h 10287000"/>
              <a:gd name="connsiteX2935" fmla="*/ 1570162 w 8048619"/>
              <a:gd name="connsiteY2935" fmla="*/ 8457472 h 10287000"/>
              <a:gd name="connsiteX2936" fmla="*/ 1580220 w 8048619"/>
              <a:gd name="connsiteY2936" fmla="*/ 8455704 h 10287000"/>
              <a:gd name="connsiteX2937" fmla="*/ 1590277 w 8048619"/>
              <a:gd name="connsiteY2937" fmla="*/ 8453937 h 10287000"/>
              <a:gd name="connsiteX2938" fmla="*/ 1599154 w 8048619"/>
              <a:gd name="connsiteY2938" fmla="*/ 8426857 h 10287000"/>
              <a:gd name="connsiteX2939" fmla="*/ 1597972 w 8048619"/>
              <a:gd name="connsiteY2939" fmla="*/ 8401549 h 10287000"/>
              <a:gd name="connsiteX2940" fmla="*/ 1618083 w 8048619"/>
              <a:gd name="connsiteY2940" fmla="*/ 8398012 h 10287000"/>
              <a:gd name="connsiteX2941" fmla="*/ 1698542 w 8048619"/>
              <a:gd name="connsiteY2941" fmla="*/ 8383876 h 10287000"/>
              <a:gd name="connsiteX2942" fmla="*/ 1709780 w 8048619"/>
              <a:gd name="connsiteY2942" fmla="*/ 8407419 h 10287000"/>
              <a:gd name="connsiteX2943" fmla="*/ 1719836 w 8048619"/>
              <a:gd name="connsiteY2943" fmla="*/ 8405652 h 10287000"/>
              <a:gd name="connsiteX2944" fmla="*/ 1728715 w 8048619"/>
              <a:gd name="connsiteY2944" fmla="*/ 8378574 h 10287000"/>
              <a:gd name="connsiteX2945" fmla="*/ 1842022 w 8048619"/>
              <a:gd name="connsiteY2945" fmla="*/ 8362253 h 10287000"/>
              <a:gd name="connsiteX2946" fmla="*/ 7856954 w 8048619"/>
              <a:gd name="connsiteY2946" fmla="*/ 8357032 h 10287000"/>
              <a:gd name="connsiteX2947" fmla="*/ 7857787 w 8048619"/>
              <a:gd name="connsiteY2947" fmla="*/ 8374897 h 10287000"/>
              <a:gd name="connsiteX2948" fmla="*/ 7846052 w 8048619"/>
              <a:gd name="connsiteY2948" fmla="*/ 8358947 h 10287000"/>
              <a:gd name="connsiteX2949" fmla="*/ 7856954 w 8048619"/>
              <a:gd name="connsiteY2949" fmla="*/ 8357032 h 10287000"/>
              <a:gd name="connsiteX2950" fmla="*/ 7400262 w 8048619"/>
              <a:gd name="connsiteY2950" fmla="*/ 8356217 h 10287000"/>
              <a:gd name="connsiteX2951" fmla="*/ 7401515 w 8048619"/>
              <a:gd name="connsiteY2951" fmla="*/ 8383021 h 10287000"/>
              <a:gd name="connsiteX2952" fmla="*/ 7380885 w 8048619"/>
              <a:gd name="connsiteY2952" fmla="*/ 8359623 h 10287000"/>
              <a:gd name="connsiteX2953" fmla="*/ 7395417 w 8048619"/>
              <a:gd name="connsiteY2953" fmla="*/ 8357068 h 10287000"/>
              <a:gd name="connsiteX2954" fmla="*/ 7422693 w 8048619"/>
              <a:gd name="connsiteY2954" fmla="*/ 8355872 h 10287000"/>
              <a:gd name="connsiteX2955" fmla="*/ 7433785 w 8048619"/>
              <a:gd name="connsiteY2955" fmla="*/ 8379142 h 10287000"/>
              <a:gd name="connsiteX2956" fmla="*/ 7434952 w 8048619"/>
              <a:gd name="connsiteY2956" fmla="*/ 8404157 h 10287000"/>
              <a:gd name="connsiteX2957" fmla="*/ 7425028 w 8048619"/>
              <a:gd name="connsiteY2957" fmla="*/ 8405902 h 10287000"/>
              <a:gd name="connsiteX2958" fmla="*/ 7415107 w 8048619"/>
              <a:gd name="connsiteY2958" fmla="*/ 8407644 h 10287000"/>
              <a:gd name="connsiteX2959" fmla="*/ 7423861 w 8048619"/>
              <a:gd name="connsiteY2959" fmla="*/ 8380884 h 10287000"/>
              <a:gd name="connsiteX2960" fmla="*/ 7412771 w 8048619"/>
              <a:gd name="connsiteY2960" fmla="*/ 8357617 h 10287000"/>
              <a:gd name="connsiteX2961" fmla="*/ 7422693 w 8048619"/>
              <a:gd name="connsiteY2961" fmla="*/ 8355872 h 10287000"/>
              <a:gd name="connsiteX2962" fmla="*/ 7409951 w 8048619"/>
              <a:gd name="connsiteY2962" fmla="*/ 8354513 h 10287000"/>
              <a:gd name="connsiteX2963" fmla="*/ 7401942 w 8048619"/>
              <a:gd name="connsiteY2963" fmla="*/ 8366055 h 10287000"/>
              <a:gd name="connsiteX2964" fmla="*/ 7400262 w 8048619"/>
              <a:gd name="connsiteY2964" fmla="*/ 8356217 h 10287000"/>
              <a:gd name="connsiteX2965" fmla="*/ 1857643 w 8048619"/>
              <a:gd name="connsiteY2965" fmla="*/ 8311435 h 10287000"/>
              <a:gd name="connsiteX2966" fmla="*/ 1867865 w 8048619"/>
              <a:gd name="connsiteY2966" fmla="*/ 8313731 h 10287000"/>
              <a:gd name="connsiteX2967" fmla="*/ 1866364 w 8048619"/>
              <a:gd name="connsiteY2967" fmla="*/ 8338883 h 10287000"/>
              <a:gd name="connsiteX2968" fmla="*/ 1857643 w 8048619"/>
              <a:gd name="connsiteY2968" fmla="*/ 8311435 h 10287000"/>
              <a:gd name="connsiteX2969" fmla="*/ 1816757 w 8048619"/>
              <a:gd name="connsiteY2969" fmla="*/ 8302256 h 10287000"/>
              <a:gd name="connsiteX2970" fmla="*/ 1857643 w 8048619"/>
              <a:gd name="connsiteY2970" fmla="*/ 8311435 h 10287000"/>
              <a:gd name="connsiteX2971" fmla="*/ 1825480 w 8048619"/>
              <a:gd name="connsiteY2971" fmla="*/ 8329704 h 10287000"/>
              <a:gd name="connsiteX2972" fmla="*/ 1816757 w 8048619"/>
              <a:gd name="connsiteY2972" fmla="*/ 8302256 h 10287000"/>
              <a:gd name="connsiteX2973" fmla="*/ 258102 w 8048619"/>
              <a:gd name="connsiteY2973" fmla="*/ 8297087 h 10287000"/>
              <a:gd name="connsiteX2974" fmla="*/ 298436 w 8048619"/>
              <a:gd name="connsiteY2974" fmla="*/ 8302665 h 10287000"/>
              <a:gd name="connsiteX2975" fmla="*/ 308570 w 8048619"/>
              <a:gd name="connsiteY2975" fmla="*/ 8300884 h 10287000"/>
              <a:gd name="connsiteX2976" fmla="*/ 299479 w 8048619"/>
              <a:gd name="connsiteY2976" fmla="*/ 8325000 h 10287000"/>
              <a:gd name="connsiteX2977" fmla="*/ 127188 w 8048619"/>
              <a:gd name="connsiteY2977" fmla="*/ 8355276 h 10287000"/>
              <a:gd name="connsiteX2978" fmla="*/ 117055 w 8048619"/>
              <a:gd name="connsiteY2978" fmla="*/ 8357054 h 10287000"/>
              <a:gd name="connsiteX2979" fmla="*/ 126145 w 8048619"/>
              <a:gd name="connsiteY2979" fmla="*/ 8332941 h 10287000"/>
              <a:gd name="connsiteX2980" fmla="*/ 215309 w 8048619"/>
              <a:gd name="connsiteY2980" fmla="*/ 8300383 h 10287000"/>
              <a:gd name="connsiteX2981" fmla="*/ 258102 w 8048619"/>
              <a:gd name="connsiteY2981" fmla="*/ 8297087 h 10287000"/>
              <a:gd name="connsiteX2982" fmla="*/ 366492 w 8048619"/>
              <a:gd name="connsiteY2982" fmla="*/ 8286200 h 10287000"/>
              <a:gd name="connsiteX2983" fmla="*/ 358056 w 8048619"/>
              <a:gd name="connsiteY2983" fmla="*/ 8314708 h 10287000"/>
              <a:gd name="connsiteX2984" fmla="*/ 348366 w 8048619"/>
              <a:gd name="connsiteY2984" fmla="*/ 8316409 h 10287000"/>
              <a:gd name="connsiteX2985" fmla="*/ 338679 w 8048619"/>
              <a:gd name="connsiteY2985" fmla="*/ 8318112 h 10287000"/>
              <a:gd name="connsiteX2986" fmla="*/ 337428 w 8048619"/>
              <a:gd name="connsiteY2986" fmla="*/ 8291310 h 10287000"/>
              <a:gd name="connsiteX2987" fmla="*/ 347115 w 8048619"/>
              <a:gd name="connsiteY2987" fmla="*/ 8289607 h 10287000"/>
              <a:gd name="connsiteX2988" fmla="*/ 356805 w 8048619"/>
              <a:gd name="connsiteY2988" fmla="*/ 8287906 h 10287000"/>
              <a:gd name="connsiteX2989" fmla="*/ 366492 w 8048619"/>
              <a:gd name="connsiteY2989" fmla="*/ 8286200 h 10287000"/>
              <a:gd name="connsiteX2990" fmla="*/ 7507182 w 8048619"/>
              <a:gd name="connsiteY2990" fmla="*/ 8279846 h 10287000"/>
              <a:gd name="connsiteX2991" fmla="*/ 7485463 w 8048619"/>
              <a:gd name="connsiteY2991" fmla="*/ 8300456 h 10287000"/>
              <a:gd name="connsiteX2992" fmla="*/ 7494482 w 8048619"/>
              <a:gd name="connsiteY2992" fmla="*/ 8302482 h 10287000"/>
              <a:gd name="connsiteX2993" fmla="*/ 7528850 w 8048619"/>
              <a:gd name="connsiteY2993" fmla="*/ 8312000 h 10287000"/>
              <a:gd name="connsiteX2994" fmla="*/ 7530662 w 8048619"/>
              <a:gd name="connsiteY2994" fmla="*/ 8311683 h 10287000"/>
              <a:gd name="connsiteX2995" fmla="*/ 7536465 w 8048619"/>
              <a:gd name="connsiteY2995" fmla="*/ 8305276 h 10287000"/>
              <a:gd name="connsiteX2996" fmla="*/ 7527726 w 8048619"/>
              <a:gd name="connsiteY2996" fmla="*/ 8300389 h 10287000"/>
              <a:gd name="connsiteX2997" fmla="*/ 7505683 w 8048619"/>
              <a:gd name="connsiteY2997" fmla="*/ 8304995 h 10287000"/>
              <a:gd name="connsiteX2998" fmla="*/ 7507182 w 8048619"/>
              <a:gd name="connsiteY2998" fmla="*/ 8279846 h 10287000"/>
              <a:gd name="connsiteX2999" fmla="*/ 1932644 w 8048619"/>
              <a:gd name="connsiteY2999" fmla="*/ 8276325 h 10287000"/>
              <a:gd name="connsiteX3000" fmla="*/ 1927296 w 8048619"/>
              <a:gd name="connsiteY3000" fmla="*/ 8294149 h 10287000"/>
              <a:gd name="connsiteX3001" fmla="*/ 1932644 w 8048619"/>
              <a:gd name="connsiteY3001" fmla="*/ 8276325 h 10287000"/>
              <a:gd name="connsiteX3002" fmla="*/ 1610938 w 8048619"/>
              <a:gd name="connsiteY3002" fmla="*/ 8271981 h 10287000"/>
              <a:gd name="connsiteX3003" fmla="*/ 1604882 w 8048619"/>
              <a:gd name="connsiteY3003" fmla="*/ 8278438 h 10287000"/>
              <a:gd name="connsiteX3004" fmla="*/ 1617403 w 8048619"/>
              <a:gd name="connsiteY3004" fmla="*/ 8277695 h 10287000"/>
              <a:gd name="connsiteX3005" fmla="*/ 7904066 w 8048619"/>
              <a:gd name="connsiteY3005" fmla="*/ 8267689 h 10287000"/>
              <a:gd name="connsiteX3006" fmla="*/ 7905317 w 8048619"/>
              <a:gd name="connsiteY3006" fmla="*/ 8294494 h 10287000"/>
              <a:gd name="connsiteX3007" fmla="*/ 7864098 w 8048619"/>
              <a:gd name="connsiteY3007" fmla="*/ 8274714 h 10287000"/>
              <a:gd name="connsiteX3008" fmla="*/ 7904066 w 8048619"/>
              <a:gd name="connsiteY3008" fmla="*/ 8267689 h 10287000"/>
              <a:gd name="connsiteX3009" fmla="*/ 2052623 w 8048619"/>
              <a:gd name="connsiteY3009" fmla="*/ 8252721 h 10287000"/>
              <a:gd name="connsiteX3010" fmla="*/ 2044514 w 8048619"/>
              <a:gd name="connsiteY3010" fmla="*/ 8255173 h 10287000"/>
              <a:gd name="connsiteX3011" fmla="*/ 2044321 w 8048619"/>
              <a:gd name="connsiteY3011" fmla="*/ 8258427 h 10287000"/>
              <a:gd name="connsiteX3012" fmla="*/ 2064509 w 8048619"/>
              <a:gd name="connsiteY3012" fmla="*/ 8262960 h 10287000"/>
              <a:gd name="connsiteX3013" fmla="*/ 2054591 w 8048619"/>
              <a:gd name="connsiteY3013" fmla="*/ 8257767 h 10287000"/>
              <a:gd name="connsiteX3014" fmla="*/ 1564876 w 8048619"/>
              <a:gd name="connsiteY3014" fmla="*/ 8245713 h 10287000"/>
              <a:gd name="connsiteX3015" fmla="*/ 1583128 w 8048619"/>
              <a:gd name="connsiteY3015" fmla="*/ 8249813 h 10287000"/>
              <a:gd name="connsiteX3016" fmla="*/ 1581628 w 8048619"/>
              <a:gd name="connsiteY3016" fmla="*/ 8274964 h 10287000"/>
              <a:gd name="connsiteX3017" fmla="*/ 1564876 w 8048619"/>
              <a:gd name="connsiteY3017" fmla="*/ 8245713 h 10287000"/>
              <a:gd name="connsiteX3018" fmla="*/ 1647164 w 8048619"/>
              <a:gd name="connsiteY3018" fmla="*/ 8242952 h 10287000"/>
              <a:gd name="connsiteX3019" fmla="*/ 1656657 w 8048619"/>
              <a:gd name="connsiteY3019" fmla="*/ 8245081 h 10287000"/>
              <a:gd name="connsiteX3020" fmla="*/ 1664772 w 8048619"/>
              <a:gd name="connsiteY3020" fmla="*/ 8270264 h 10287000"/>
              <a:gd name="connsiteX3021" fmla="*/ 1655282 w 8048619"/>
              <a:gd name="connsiteY3021" fmla="*/ 8268134 h 10287000"/>
              <a:gd name="connsiteX3022" fmla="*/ 1647164 w 8048619"/>
              <a:gd name="connsiteY3022" fmla="*/ 8242952 h 10287000"/>
              <a:gd name="connsiteX3023" fmla="*/ 1793473 w 8048619"/>
              <a:gd name="connsiteY3023" fmla="*/ 8240673 h 10287000"/>
              <a:gd name="connsiteX3024" fmla="*/ 1789922 w 8048619"/>
              <a:gd name="connsiteY3024" fmla="*/ 8242073 h 10287000"/>
              <a:gd name="connsiteX3025" fmla="*/ 1794282 w 8048619"/>
              <a:gd name="connsiteY3025" fmla="*/ 8242100 h 10287000"/>
              <a:gd name="connsiteX3026" fmla="*/ 2365155 w 8048619"/>
              <a:gd name="connsiteY3026" fmla="*/ 8212972 h 10287000"/>
              <a:gd name="connsiteX3027" fmla="*/ 2375376 w 8048619"/>
              <a:gd name="connsiteY3027" fmla="*/ 8215268 h 10287000"/>
              <a:gd name="connsiteX3028" fmla="*/ 2373875 w 8048619"/>
              <a:gd name="connsiteY3028" fmla="*/ 8240419 h 10287000"/>
              <a:gd name="connsiteX3029" fmla="*/ 2362155 w 8048619"/>
              <a:gd name="connsiteY3029" fmla="*/ 8263272 h 10287000"/>
              <a:gd name="connsiteX3030" fmla="*/ 2353432 w 8048619"/>
              <a:gd name="connsiteY3030" fmla="*/ 8235830 h 10287000"/>
              <a:gd name="connsiteX3031" fmla="*/ 2363654 w 8048619"/>
              <a:gd name="connsiteY3031" fmla="*/ 8238126 h 10287000"/>
              <a:gd name="connsiteX3032" fmla="*/ 2365155 w 8048619"/>
              <a:gd name="connsiteY3032" fmla="*/ 8212972 h 10287000"/>
              <a:gd name="connsiteX3033" fmla="*/ 2458647 w 8048619"/>
              <a:gd name="connsiteY3033" fmla="*/ 8208474 h 10287000"/>
              <a:gd name="connsiteX3034" fmla="*/ 2465949 w 8048619"/>
              <a:gd name="connsiteY3034" fmla="*/ 8210116 h 10287000"/>
              <a:gd name="connsiteX3035" fmla="*/ 2464448 w 8048619"/>
              <a:gd name="connsiteY3035" fmla="*/ 8235268 h 10287000"/>
              <a:gd name="connsiteX3036" fmla="*/ 2458647 w 8048619"/>
              <a:gd name="connsiteY3036" fmla="*/ 8208474 h 10287000"/>
              <a:gd name="connsiteX3037" fmla="*/ 2098984 w 8048619"/>
              <a:gd name="connsiteY3037" fmla="*/ 8199512 h 10287000"/>
              <a:gd name="connsiteX3038" fmla="*/ 2098809 w 8048619"/>
              <a:gd name="connsiteY3038" fmla="*/ 8202437 h 10287000"/>
              <a:gd name="connsiteX3039" fmla="*/ 2098309 w 8048619"/>
              <a:gd name="connsiteY3039" fmla="*/ 8210809 h 10287000"/>
              <a:gd name="connsiteX3040" fmla="*/ 2109739 w 8048619"/>
              <a:gd name="connsiteY3040" fmla="*/ 8200959 h 10287000"/>
              <a:gd name="connsiteX3041" fmla="*/ 1776237 w 8048619"/>
              <a:gd name="connsiteY3041" fmla="*/ 8189020 h 10287000"/>
              <a:gd name="connsiteX3042" fmla="*/ 1771289 w 8048619"/>
              <a:gd name="connsiteY3042" fmla="*/ 8189891 h 10287000"/>
              <a:gd name="connsiteX3043" fmla="*/ 1748213 w 8048619"/>
              <a:gd name="connsiteY3043" fmla="*/ 8193949 h 10287000"/>
              <a:gd name="connsiteX3044" fmla="*/ 1756452 w 8048619"/>
              <a:gd name="connsiteY3044" fmla="*/ 8196774 h 10287000"/>
              <a:gd name="connsiteX3045" fmla="*/ 1780467 w 8048619"/>
              <a:gd name="connsiteY3045" fmla="*/ 8222924 h 10287000"/>
              <a:gd name="connsiteX3046" fmla="*/ 1768976 w 8048619"/>
              <a:gd name="connsiteY3046" fmla="*/ 8244077 h 10287000"/>
              <a:gd name="connsiteX3047" fmla="*/ 1758881 w 8048619"/>
              <a:gd name="connsiteY3047" fmla="*/ 8241808 h 10287000"/>
              <a:gd name="connsiteX3048" fmla="*/ 1760277 w 8048619"/>
              <a:gd name="connsiteY3048" fmla="*/ 8218393 h 10287000"/>
              <a:gd name="connsiteX3049" fmla="*/ 1717108 w 8048619"/>
              <a:gd name="connsiteY3049" fmla="*/ 8256161 h 10287000"/>
              <a:gd name="connsiteX3050" fmla="*/ 1703052 w 8048619"/>
              <a:gd name="connsiteY3050" fmla="*/ 8255969 h 10287000"/>
              <a:gd name="connsiteX3051" fmla="*/ 1696319 w 8048619"/>
              <a:gd name="connsiteY3051" fmla="*/ 8273022 h 10287000"/>
              <a:gd name="connsiteX3052" fmla="*/ 1775071 w 8048619"/>
              <a:gd name="connsiteY3052" fmla="*/ 8268360 h 10287000"/>
              <a:gd name="connsiteX3053" fmla="*/ 1779962 w 8048619"/>
              <a:gd name="connsiteY3053" fmla="*/ 8264408 h 10287000"/>
              <a:gd name="connsiteX3054" fmla="*/ 1783530 w 8048619"/>
              <a:gd name="connsiteY3054" fmla="*/ 8244586 h 10287000"/>
              <a:gd name="connsiteX3055" fmla="*/ 1779069 w 8048619"/>
              <a:gd name="connsiteY3055" fmla="*/ 8246339 h 10287000"/>
              <a:gd name="connsiteX3056" fmla="*/ 1780467 w 8048619"/>
              <a:gd name="connsiteY3056" fmla="*/ 8222924 h 10287000"/>
              <a:gd name="connsiteX3057" fmla="*/ 1771768 w 8048619"/>
              <a:gd name="connsiteY3057" fmla="*/ 8197244 h 10287000"/>
              <a:gd name="connsiteX3058" fmla="*/ 2202963 w 8048619"/>
              <a:gd name="connsiteY3058" fmla="*/ 8178995 h 10287000"/>
              <a:gd name="connsiteX3059" fmla="*/ 2207663 w 8048619"/>
              <a:gd name="connsiteY3059" fmla="*/ 8186156 h 10287000"/>
              <a:gd name="connsiteX3060" fmla="*/ 2210188 w 8048619"/>
              <a:gd name="connsiteY3060" fmla="*/ 8180614 h 10287000"/>
              <a:gd name="connsiteX3061" fmla="*/ 1928473 w 8048619"/>
              <a:gd name="connsiteY3061" fmla="*/ 8165919 h 10287000"/>
              <a:gd name="connsiteX3062" fmla="*/ 1946728 w 8048619"/>
              <a:gd name="connsiteY3062" fmla="*/ 8170016 h 10287000"/>
              <a:gd name="connsiteX3063" fmla="*/ 1928473 w 8048619"/>
              <a:gd name="connsiteY3063" fmla="*/ 8165919 h 10287000"/>
              <a:gd name="connsiteX3064" fmla="*/ 2011328 w 8048619"/>
              <a:gd name="connsiteY3064" fmla="*/ 8147712 h 10287000"/>
              <a:gd name="connsiteX3065" fmla="*/ 1931995 w 8048619"/>
              <a:gd name="connsiteY3065" fmla="*/ 8161650 h 10287000"/>
              <a:gd name="connsiteX3066" fmla="*/ 1875109 w 8048619"/>
              <a:gd name="connsiteY3066" fmla="*/ 8171650 h 10287000"/>
              <a:gd name="connsiteX3067" fmla="*/ 1874651 w 8048619"/>
              <a:gd name="connsiteY3067" fmla="*/ 8179326 h 10287000"/>
              <a:gd name="connsiteX3068" fmla="*/ 1855669 w 8048619"/>
              <a:gd name="connsiteY3068" fmla="*/ 8175062 h 10287000"/>
              <a:gd name="connsiteX3069" fmla="*/ 1812476 w 8048619"/>
              <a:gd name="connsiteY3069" fmla="*/ 8182652 h 10287000"/>
              <a:gd name="connsiteX3070" fmla="*/ 1823638 w 8048619"/>
              <a:gd name="connsiteY3070" fmla="*/ 8185159 h 10287000"/>
              <a:gd name="connsiteX3071" fmla="*/ 1853922 w 8048619"/>
              <a:gd name="connsiteY3071" fmla="*/ 8191959 h 10287000"/>
              <a:gd name="connsiteX3072" fmla="*/ 1864017 w 8048619"/>
              <a:gd name="connsiteY3072" fmla="*/ 8194221 h 10287000"/>
              <a:gd name="connsiteX3073" fmla="*/ 1852525 w 8048619"/>
              <a:gd name="connsiteY3073" fmla="*/ 8215374 h 10287000"/>
              <a:gd name="connsiteX3074" fmla="*/ 1844080 w 8048619"/>
              <a:gd name="connsiteY3074" fmla="*/ 8228307 h 10287000"/>
              <a:gd name="connsiteX3075" fmla="*/ 1845764 w 8048619"/>
              <a:gd name="connsiteY3075" fmla="*/ 8238413 h 10287000"/>
              <a:gd name="connsiteX3076" fmla="*/ 1884661 w 8048619"/>
              <a:gd name="connsiteY3076" fmla="*/ 8224341 h 10287000"/>
              <a:gd name="connsiteX3077" fmla="*/ 1894729 w 8048619"/>
              <a:gd name="connsiteY3077" fmla="*/ 8222571 h 10287000"/>
              <a:gd name="connsiteX3078" fmla="*/ 1904793 w 8048619"/>
              <a:gd name="connsiteY3078" fmla="*/ 8220801 h 10287000"/>
              <a:gd name="connsiteX3079" fmla="*/ 1910300 w 8048619"/>
              <a:gd name="connsiteY3079" fmla="*/ 8219835 h 10287000"/>
              <a:gd name="connsiteX3080" fmla="*/ 1915023 w 8048619"/>
              <a:gd name="connsiteY3080" fmla="*/ 8205382 h 10287000"/>
              <a:gd name="connsiteX3081" fmla="*/ 1923282 w 8048619"/>
              <a:gd name="connsiteY3081" fmla="*/ 8217553 h 10287000"/>
              <a:gd name="connsiteX3082" fmla="*/ 1934994 w 8048619"/>
              <a:gd name="connsiteY3082" fmla="*/ 8215496 h 10287000"/>
              <a:gd name="connsiteX3083" fmla="*/ 1996713 w 8048619"/>
              <a:gd name="connsiteY3083" fmla="*/ 8206726 h 10287000"/>
              <a:gd name="connsiteX3084" fmla="*/ 1996333 w 8048619"/>
              <a:gd name="connsiteY3084" fmla="*/ 8206640 h 10287000"/>
              <a:gd name="connsiteX3085" fmla="*/ 1997836 w 8048619"/>
              <a:gd name="connsiteY3085" fmla="*/ 8181491 h 10287000"/>
              <a:gd name="connsiteX3086" fmla="*/ 2011336 w 8048619"/>
              <a:gd name="connsiteY3086" fmla="*/ 8187706 h 10287000"/>
              <a:gd name="connsiteX3087" fmla="*/ 2008039 w 8048619"/>
              <a:gd name="connsiteY3087" fmla="*/ 8205118 h 10287000"/>
              <a:gd name="connsiteX3088" fmla="*/ 2026029 w 8048619"/>
              <a:gd name="connsiteY3088" fmla="*/ 8202560 h 10287000"/>
              <a:gd name="connsiteX3089" fmla="*/ 2017131 w 8048619"/>
              <a:gd name="connsiteY3089" fmla="*/ 8197080 h 10287000"/>
              <a:gd name="connsiteX3090" fmla="*/ 2012094 w 8048619"/>
              <a:gd name="connsiteY3090" fmla="*/ 8177041 h 10287000"/>
              <a:gd name="connsiteX3091" fmla="*/ 410683 w 8048619"/>
              <a:gd name="connsiteY3091" fmla="*/ 8134330 h 10287000"/>
              <a:gd name="connsiteX3092" fmla="*/ 411935 w 8048619"/>
              <a:gd name="connsiteY3092" fmla="*/ 8161132 h 10287000"/>
              <a:gd name="connsiteX3093" fmla="*/ 402851 w 8048619"/>
              <a:gd name="connsiteY3093" fmla="*/ 8162727 h 10287000"/>
              <a:gd name="connsiteX3094" fmla="*/ 393768 w 8048619"/>
              <a:gd name="connsiteY3094" fmla="*/ 8164324 h 10287000"/>
              <a:gd name="connsiteX3095" fmla="*/ 401599 w 8048619"/>
              <a:gd name="connsiteY3095" fmla="*/ 8135928 h 10287000"/>
              <a:gd name="connsiteX3096" fmla="*/ 410683 w 8048619"/>
              <a:gd name="connsiteY3096" fmla="*/ 8134330 h 10287000"/>
              <a:gd name="connsiteX3097" fmla="*/ 2430435 w 8048619"/>
              <a:gd name="connsiteY3097" fmla="*/ 8112944 h 10287000"/>
              <a:gd name="connsiteX3098" fmla="*/ 2439403 w 8048619"/>
              <a:gd name="connsiteY3098" fmla="*/ 8138316 h 10287000"/>
              <a:gd name="connsiteX3099" fmla="*/ 2429059 w 8048619"/>
              <a:gd name="connsiteY3099" fmla="*/ 8135994 h 10287000"/>
              <a:gd name="connsiteX3100" fmla="*/ 2430435 w 8048619"/>
              <a:gd name="connsiteY3100" fmla="*/ 8112944 h 10287000"/>
              <a:gd name="connsiteX3101" fmla="*/ 2669736 w 8048619"/>
              <a:gd name="connsiteY3101" fmla="*/ 8112652 h 10287000"/>
              <a:gd name="connsiteX3102" fmla="*/ 2660755 w 8048619"/>
              <a:gd name="connsiteY3102" fmla="*/ 8138243 h 10287000"/>
              <a:gd name="connsiteX3103" fmla="*/ 2650664 w 8048619"/>
              <a:gd name="connsiteY3103" fmla="*/ 8140016 h 10287000"/>
              <a:gd name="connsiteX3104" fmla="*/ 2549742 w 8048619"/>
              <a:gd name="connsiteY3104" fmla="*/ 8157751 h 10287000"/>
              <a:gd name="connsiteX3105" fmla="*/ 2598812 w 8048619"/>
              <a:gd name="connsiteY3105" fmla="*/ 8119112 h 10287000"/>
              <a:gd name="connsiteX3106" fmla="*/ 2649551 w 8048619"/>
              <a:gd name="connsiteY3106" fmla="*/ 8116195 h 10287000"/>
              <a:gd name="connsiteX3107" fmla="*/ 2659642 w 8048619"/>
              <a:gd name="connsiteY3107" fmla="*/ 8114422 h 10287000"/>
              <a:gd name="connsiteX3108" fmla="*/ 2669736 w 8048619"/>
              <a:gd name="connsiteY3108" fmla="*/ 8112652 h 10287000"/>
              <a:gd name="connsiteX3109" fmla="*/ 592343 w 8048619"/>
              <a:gd name="connsiteY3109" fmla="*/ 8102410 h 10287000"/>
              <a:gd name="connsiteX3110" fmla="*/ 593593 w 8048619"/>
              <a:gd name="connsiteY3110" fmla="*/ 8129212 h 10287000"/>
              <a:gd name="connsiteX3111" fmla="*/ 583602 w 8048619"/>
              <a:gd name="connsiteY3111" fmla="*/ 8130971 h 10287000"/>
              <a:gd name="connsiteX3112" fmla="*/ 563618 w 8048619"/>
              <a:gd name="connsiteY3112" fmla="*/ 8134478 h 10287000"/>
              <a:gd name="connsiteX3113" fmla="*/ 553627 w 8048619"/>
              <a:gd name="connsiteY3113" fmla="*/ 8136237 h 10287000"/>
              <a:gd name="connsiteX3114" fmla="*/ 552375 w 8048619"/>
              <a:gd name="connsiteY3114" fmla="*/ 8109434 h 10287000"/>
              <a:gd name="connsiteX3115" fmla="*/ 562367 w 8048619"/>
              <a:gd name="connsiteY3115" fmla="*/ 8107678 h 10287000"/>
              <a:gd name="connsiteX3116" fmla="*/ 582350 w 8048619"/>
              <a:gd name="connsiteY3116" fmla="*/ 8104166 h 10287000"/>
              <a:gd name="connsiteX3117" fmla="*/ 592343 w 8048619"/>
              <a:gd name="connsiteY3117" fmla="*/ 8102410 h 10287000"/>
              <a:gd name="connsiteX3118" fmla="*/ 2141759 w 8048619"/>
              <a:gd name="connsiteY3118" fmla="*/ 8099704 h 10287000"/>
              <a:gd name="connsiteX3119" fmla="*/ 2128793 w 8048619"/>
              <a:gd name="connsiteY3119" fmla="*/ 8115983 h 10287000"/>
              <a:gd name="connsiteX3120" fmla="*/ 2133456 w 8048619"/>
              <a:gd name="connsiteY3120" fmla="*/ 8136064 h 10287000"/>
              <a:gd name="connsiteX3121" fmla="*/ 2123361 w 8048619"/>
              <a:gd name="connsiteY3121" fmla="*/ 8133798 h 10287000"/>
              <a:gd name="connsiteX3122" fmla="*/ 2122873 w 8048619"/>
              <a:gd name="connsiteY3122" fmla="*/ 8123417 h 10287000"/>
              <a:gd name="connsiteX3123" fmla="*/ 2121432 w 8048619"/>
              <a:gd name="connsiteY3123" fmla="*/ 8125229 h 10287000"/>
              <a:gd name="connsiteX3124" fmla="*/ 2092700 w 8048619"/>
              <a:gd name="connsiteY3124" fmla="*/ 8133412 h 10287000"/>
              <a:gd name="connsiteX3125" fmla="*/ 2051346 w 8048619"/>
              <a:gd name="connsiteY3125" fmla="*/ 8140678 h 10287000"/>
              <a:gd name="connsiteX3126" fmla="*/ 2051305 w 8048619"/>
              <a:gd name="connsiteY3126" fmla="*/ 8141352 h 10287000"/>
              <a:gd name="connsiteX3127" fmla="*/ 2097292 w 8048619"/>
              <a:gd name="connsiteY3127" fmla="*/ 8163542 h 10287000"/>
              <a:gd name="connsiteX3128" fmla="*/ 2134107 w 8048619"/>
              <a:gd name="connsiteY3128" fmla="*/ 8179958 h 10287000"/>
              <a:gd name="connsiteX3129" fmla="*/ 2142337 w 8048619"/>
              <a:gd name="connsiteY3129" fmla="*/ 8172866 h 10287000"/>
              <a:gd name="connsiteX3130" fmla="*/ 2188025 w 8048619"/>
              <a:gd name="connsiteY3130" fmla="*/ 8170041 h 10287000"/>
              <a:gd name="connsiteX3131" fmla="*/ 2195772 w 8048619"/>
              <a:gd name="connsiteY3131" fmla="*/ 8153103 h 10287000"/>
              <a:gd name="connsiteX3132" fmla="*/ 2175607 w 8048619"/>
              <a:gd name="connsiteY3132" fmla="*/ 8148577 h 10287000"/>
              <a:gd name="connsiteX3133" fmla="*/ 2165527 w 8048619"/>
              <a:gd name="connsiteY3133" fmla="*/ 8146314 h 10287000"/>
              <a:gd name="connsiteX3134" fmla="*/ 2198628 w 8048619"/>
              <a:gd name="connsiteY3134" fmla="*/ 8105201 h 10287000"/>
              <a:gd name="connsiteX3135" fmla="*/ 2195111 w 8048619"/>
              <a:gd name="connsiteY3135" fmla="*/ 8104411 h 10287000"/>
              <a:gd name="connsiteX3136" fmla="*/ 2163009 w 8048619"/>
              <a:gd name="connsiteY3136" fmla="*/ 8121057 h 10287000"/>
              <a:gd name="connsiteX3137" fmla="*/ 2141759 w 8048619"/>
              <a:gd name="connsiteY3137" fmla="*/ 8099704 h 10287000"/>
              <a:gd name="connsiteX3138" fmla="*/ 1584163 w 8048619"/>
              <a:gd name="connsiteY3138" fmla="*/ 8083946 h 10287000"/>
              <a:gd name="connsiteX3139" fmla="*/ 1582767 w 8048619"/>
              <a:gd name="connsiteY3139" fmla="*/ 8107358 h 10287000"/>
              <a:gd name="connsiteX3140" fmla="*/ 1571274 w 8048619"/>
              <a:gd name="connsiteY3140" fmla="*/ 8128508 h 10287000"/>
              <a:gd name="connsiteX3141" fmla="*/ 1581370 w 8048619"/>
              <a:gd name="connsiteY3141" fmla="*/ 8130773 h 10287000"/>
              <a:gd name="connsiteX3142" fmla="*/ 1611654 w 8048619"/>
              <a:gd name="connsiteY3142" fmla="*/ 8137575 h 10287000"/>
              <a:gd name="connsiteX3143" fmla="*/ 1610869 w 8048619"/>
              <a:gd name="connsiteY3143" fmla="*/ 8140200 h 10287000"/>
              <a:gd name="connsiteX3144" fmla="*/ 1657317 w 8048619"/>
              <a:gd name="connsiteY3144" fmla="*/ 8134647 h 10287000"/>
              <a:gd name="connsiteX3145" fmla="*/ 1677404 w 8048619"/>
              <a:gd name="connsiteY3145" fmla="*/ 8131118 h 10287000"/>
              <a:gd name="connsiteX3146" fmla="*/ 1680265 w 8048619"/>
              <a:gd name="connsiteY3146" fmla="*/ 8129245 h 10287000"/>
              <a:gd name="connsiteX3147" fmla="*/ 1669832 w 8048619"/>
              <a:gd name="connsiteY3147" fmla="*/ 8126905 h 10287000"/>
              <a:gd name="connsiteX3148" fmla="*/ 1653429 w 8048619"/>
              <a:gd name="connsiteY3148" fmla="*/ 8123222 h 10287000"/>
              <a:gd name="connsiteX3149" fmla="*/ 1633239 w 8048619"/>
              <a:gd name="connsiteY3149" fmla="*/ 8118689 h 10287000"/>
              <a:gd name="connsiteX3150" fmla="*/ 1623144 w 8048619"/>
              <a:gd name="connsiteY3150" fmla="*/ 8116423 h 10287000"/>
              <a:gd name="connsiteX3151" fmla="*/ 1602956 w 8048619"/>
              <a:gd name="connsiteY3151" fmla="*/ 8111892 h 10287000"/>
              <a:gd name="connsiteX3152" fmla="*/ 1604352 w 8048619"/>
              <a:gd name="connsiteY3152" fmla="*/ 8088477 h 10287000"/>
              <a:gd name="connsiteX3153" fmla="*/ 1584163 w 8048619"/>
              <a:gd name="connsiteY3153" fmla="*/ 8083946 h 10287000"/>
              <a:gd name="connsiteX3154" fmla="*/ 1768657 w 8048619"/>
              <a:gd name="connsiteY3154" fmla="*/ 8077904 h 10287000"/>
              <a:gd name="connsiteX3155" fmla="*/ 1746820 w 8048619"/>
              <a:gd name="connsiteY3155" fmla="*/ 8106370 h 10287000"/>
              <a:gd name="connsiteX3156" fmla="*/ 1746210 w 8048619"/>
              <a:gd name="connsiteY3156" fmla="*/ 8113734 h 10287000"/>
              <a:gd name="connsiteX3157" fmla="*/ 1757758 w 8048619"/>
              <a:gd name="connsiteY3157" fmla="*/ 8116999 h 10287000"/>
              <a:gd name="connsiteX3158" fmla="*/ 1764709 w 8048619"/>
              <a:gd name="connsiteY3158" fmla="*/ 8103231 h 10287000"/>
              <a:gd name="connsiteX3159" fmla="*/ 1780042 w 8048619"/>
              <a:gd name="connsiteY3159" fmla="*/ 8091803 h 10287000"/>
              <a:gd name="connsiteX3160" fmla="*/ 1776722 w 8048619"/>
              <a:gd name="connsiteY3160" fmla="*/ 8090094 h 10287000"/>
              <a:gd name="connsiteX3161" fmla="*/ 1778753 w 8048619"/>
              <a:gd name="connsiteY3161" fmla="*/ 8080169 h 10287000"/>
              <a:gd name="connsiteX3162" fmla="*/ 1768657 w 8048619"/>
              <a:gd name="connsiteY3162" fmla="*/ 8077904 h 10287000"/>
              <a:gd name="connsiteX3163" fmla="*/ 7642248 w 8048619"/>
              <a:gd name="connsiteY3163" fmla="*/ 8077129 h 10287000"/>
              <a:gd name="connsiteX3164" fmla="*/ 7642946 w 8048619"/>
              <a:gd name="connsiteY3164" fmla="*/ 8088408 h 10287000"/>
              <a:gd name="connsiteX3165" fmla="*/ 7632045 w 8048619"/>
              <a:gd name="connsiteY3165" fmla="*/ 8090325 h 10287000"/>
              <a:gd name="connsiteX3166" fmla="*/ 7641114 w 8048619"/>
              <a:gd name="connsiteY3166" fmla="*/ 8078597 h 10287000"/>
              <a:gd name="connsiteX3167" fmla="*/ 7642248 w 8048619"/>
              <a:gd name="connsiteY3167" fmla="*/ 8077129 h 10287000"/>
              <a:gd name="connsiteX3168" fmla="*/ 2474511 w 8048619"/>
              <a:gd name="connsiteY3168" fmla="*/ 8076888 h 10287000"/>
              <a:gd name="connsiteX3169" fmla="*/ 2467813 w 8048619"/>
              <a:gd name="connsiteY3169" fmla="*/ 8081614 h 10287000"/>
              <a:gd name="connsiteX3170" fmla="*/ 2459531 w 8048619"/>
              <a:gd name="connsiteY3170" fmla="*/ 8079593 h 10287000"/>
              <a:gd name="connsiteX3171" fmla="*/ 2463528 w 8048619"/>
              <a:gd name="connsiteY3171" fmla="*/ 8085327 h 10287000"/>
              <a:gd name="connsiteX3172" fmla="*/ 2473183 w 8048619"/>
              <a:gd name="connsiteY3172" fmla="*/ 8099176 h 10287000"/>
              <a:gd name="connsiteX3173" fmla="*/ 2473355 w 8048619"/>
              <a:gd name="connsiteY3173" fmla="*/ 8096295 h 10287000"/>
              <a:gd name="connsiteX3174" fmla="*/ 1330167 w 8048619"/>
              <a:gd name="connsiteY3174" fmla="*/ 8074383 h 10287000"/>
              <a:gd name="connsiteX3175" fmla="*/ 1334487 w 8048619"/>
              <a:gd name="connsiteY3175" fmla="*/ 8084617 h 10287000"/>
              <a:gd name="connsiteX3176" fmla="*/ 1339899 w 8048619"/>
              <a:gd name="connsiteY3176" fmla="*/ 8076571 h 10287000"/>
              <a:gd name="connsiteX3177" fmla="*/ 1324719 w 8048619"/>
              <a:gd name="connsiteY3177" fmla="*/ 8073161 h 10287000"/>
              <a:gd name="connsiteX3178" fmla="*/ 1320735 w 8048619"/>
              <a:gd name="connsiteY3178" fmla="*/ 8074194 h 10287000"/>
              <a:gd name="connsiteX3179" fmla="*/ 1328529 w 8048619"/>
              <a:gd name="connsiteY3179" fmla="*/ 8099212 h 10287000"/>
              <a:gd name="connsiteX3180" fmla="*/ 1330014 w 8048619"/>
              <a:gd name="connsiteY3180" fmla="*/ 8074350 h 10287000"/>
              <a:gd name="connsiteX3181" fmla="*/ 1329005 w 8048619"/>
              <a:gd name="connsiteY3181" fmla="*/ 8074124 h 10287000"/>
              <a:gd name="connsiteX3182" fmla="*/ 7844659 w 8048619"/>
              <a:gd name="connsiteY3182" fmla="*/ 8068584 h 10287000"/>
              <a:gd name="connsiteX3183" fmla="*/ 7849381 w 8048619"/>
              <a:gd name="connsiteY3183" fmla="*/ 8069020 h 10287000"/>
              <a:gd name="connsiteX3184" fmla="*/ 7864005 w 8048619"/>
              <a:gd name="connsiteY3184" fmla="*/ 8076582 h 10287000"/>
              <a:gd name="connsiteX3185" fmla="*/ 7843417 w 8048619"/>
              <a:gd name="connsiteY3185" fmla="*/ 8080200 h 10287000"/>
              <a:gd name="connsiteX3186" fmla="*/ 7844659 w 8048619"/>
              <a:gd name="connsiteY3186" fmla="*/ 8068584 h 10287000"/>
              <a:gd name="connsiteX3187" fmla="*/ 7608583 w 8048619"/>
              <a:gd name="connsiteY3187" fmla="*/ 8067422 h 10287000"/>
              <a:gd name="connsiteX3188" fmla="*/ 7609745 w 8048619"/>
              <a:gd name="connsiteY3188" fmla="*/ 8092310 h 10287000"/>
              <a:gd name="connsiteX3189" fmla="*/ 7599699 w 8048619"/>
              <a:gd name="connsiteY3189" fmla="*/ 8094074 h 10287000"/>
              <a:gd name="connsiteX3190" fmla="*/ 7589658 w 8048619"/>
              <a:gd name="connsiteY3190" fmla="*/ 8095839 h 10287000"/>
              <a:gd name="connsiteX3191" fmla="*/ 7598537 w 8048619"/>
              <a:gd name="connsiteY3191" fmla="*/ 8069187 h 10287000"/>
              <a:gd name="connsiteX3192" fmla="*/ 7608583 w 8048619"/>
              <a:gd name="connsiteY3192" fmla="*/ 8067422 h 10287000"/>
              <a:gd name="connsiteX3193" fmla="*/ 1974739 w 8048619"/>
              <a:gd name="connsiteY3193" fmla="*/ 8052980 h 10287000"/>
              <a:gd name="connsiteX3194" fmla="*/ 1970804 w 8048619"/>
              <a:gd name="connsiteY3194" fmla="*/ 8054472 h 10287000"/>
              <a:gd name="connsiteX3195" fmla="*/ 1976746 w 8048619"/>
              <a:gd name="connsiteY3195" fmla="*/ 8053428 h 10287000"/>
              <a:gd name="connsiteX3196" fmla="*/ 1976000 w 8048619"/>
              <a:gd name="connsiteY3196" fmla="*/ 8053264 h 10287000"/>
              <a:gd name="connsiteX3197" fmla="*/ 1974739 w 8048619"/>
              <a:gd name="connsiteY3197" fmla="*/ 8052980 h 10287000"/>
              <a:gd name="connsiteX3198" fmla="*/ 741041 w 8048619"/>
              <a:gd name="connsiteY3198" fmla="*/ 8049256 h 10287000"/>
              <a:gd name="connsiteX3199" fmla="*/ 752202 w 8048619"/>
              <a:gd name="connsiteY3199" fmla="*/ 8074313 h 10287000"/>
              <a:gd name="connsiteX3200" fmla="*/ 742292 w 8048619"/>
              <a:gd name="connsiteY3200" fmla="*/ 8076056 h 10287000"/>
              <a:gd name="connsiteX3201" fmla="*/ 654367 w 8048619"/>
              <a:gd name="connsiteY3201" fmla="*/ 8118527 h 10287000"/>
              <a:gd name="connsiteX3202" fmla="*/ 643207 w 8048619"/>
              <a:gd name="connsiteY3202" fmla="*/ 8093467 h 10287000"/>
              <a:gd name="connsiteX3203" fmla="*/ 653115 w 8048619"/>
              <a:gd name="connsiteY3203" fmla="*/ 8091725 h 10287000"/>
              <a:gd name="connsiteX3204" fmla="*/ 741041 w 8048619"/>
              <a:gd name="connsiteY3204" fmla="*/ 8049256 h 10287000"/>
              <a:gd name="connsiteX3205" fmla="*/ 7883343 w 8048619"/>
              <a:gd name="connsiteY3205" fmla="*/ 8046167 h 10287000"/>
              <a:gd name="connsiteX3206" fmla="*/ 7894888 w 8048619"/>
              <a:gd name="connsiteY3206" fmla="*/ 8071155 h 10287000"/>
              <a:gd name="connsiteX3207" fmla="*/ 7884594 w 8048619"/>
              <a:gd name="connsiteY3207" fmla="*/ 8072964 h 10287000"/>
              <a:gd name="connsiteX3208" fmla="*/ 7874299 w 8048619"/>
              <a:gd name="connsiteY3208" fmla="*/ 8074773 h 10287000"/>
              <a:gd name="connsiteX3209" fmla="*/ 7864005 w 8048619"/>
              <a:gd name="connsiteY3209" fmla="*/ 8076582 h 10287000"/>
              <a:gd name="connsiteX3210" fmla="*/ 7883343 w 8048619"/>
              <a:gd name="connsiteY3210" fmla="*/ 8046167 h 10287000"/>
              <a:gd name="connsiteX3211" fmla="*/ 1269835 w 8048619"/>
              <a:gd name="connsiteY3211" fmla="*/ 8037111 h 10287000"/>
              <a:gd name="connsiteX3212" fmla="*/ 1274921 w 8048619"/>
              <a:gd name="connsiteY3212" fmla="*/ 8059014 h 10287000"/>
              <a:gd name="connsiteX3213" fmla="*/ 1279424 w 8048619"/>
              <a:gd name="connsiteY3213" fmla="*/ 8060999 h 10287000"/>
              <a:gd name="connsiteX3214" fmla="*/ 1309789 w 8048619"/>
              <a:gd name="connsiteY3214" fmla="*/ 8053298 h 10287000"/>
              <a:gd name="connsiteX3215" fmla="*/ 1310005 w 8048619"/>
              <a:gd name="connsiteY3215" fmla="*/ 8049688 h 10287000"/>
              <a:gd name="connsiteX3216" fmla="*/ 1311348 w 8048619"/>
              <a:gd name="connsiteY3216" fmla="*/ 8049524 h 10287000"/>
              <a:gd name="connsiteX3217" fmla="*/ 1312402 w 8048619"/>
              <a:gd name="connsiteY3217" fmla="*/ 8052632 h 10287000"/>
              <a:gd name="connsiteX3218" fmla="*/ 1320177 w 8048619"/>
              <a:gd name="connsiteY3218" fmla="*/ 8050662 h 10287000"/>
              <a:gd name="connsiteX3219" fmla="*/ 1320309 w 8048619"/>
              <a:gd name="connsiteY3219" fmla="*/ 8048441 h 10287000"/>
              <a:gd name="connsiteX3220" fmla="*/ 1311348 w 8048619"/>
              <a:gd name="connsiteY3220" fmla="*/ 8049524 h 10287000"/>
              <a:gd name="connsiteX3221" fmla="*/ 1310214 w 8048619"/>
              <a:gd name="connsiteY3221" fmla="*/ 8046178 h 10287000"/>
              <a:gd name="connsiteX3222" fmla="*/ 1310005 w 8048619"/>
              <a:gd name="connsiteY3222" fmla="*/ 8049688 h 10287000"/>
              <a:gd name="connsiteX3223" fmla="*/ 1294548 w 8048619"/>
              <a:gd name="connsiteY3223" fmla="*/ 8051558 h 10287000"/>
              <a:gd name="connsiteX3224" fmla="*/ 1269835 w 8048619"/>
              <a:gd name="connsiteY3224" fmla="*/ 8037111 h 10287000"/>
              <a:gd name="connsiteX3225" fmla="*/ 1158559 w 8048619"/>
              <a:gd name="connsiteY3225" fmla="*/ 8035566 h 10287000"/>
              <a:gd name="connsiteX3226" fmla="*/ 1168697 w 8048619"/>
              <a:gd name="connsiteY3226" fmla="*/ 8037843 h 10287000"/>
              <a:gd name="connsiteX3227" fmla="*/ 1167322 w 8048619"/>
              <a:gd name="connsiteY3227" fmla="*/ 8060899 h 10287000"/>
              <a:gd name="connsiteX3228" fmla="*/ 1177463 w 8048619"/>
              <a:gd name="connsiteY3228" fmla="*/ 8063175 h 10287000"/>
              <a:gd name="connsiteX3229" fmla="*/ 1187604 w 8048619"/>
              <a:gd name="connsiteY3229" fmla="*/ 8065449 h 10287000"/>
              <a:gd name="connsiteX3230" fmla="*/ 1176087 w 8048619"/>
              <a:gd name="connsiteY3230" fmla="*/ 8086231 h 10287000"/>
              <a:gd name="connsiteX3231" fmla="*/ 1206508 w 8048619"/>
              <a:gd name="connsiteY3231" fmla="*/ 8093058 h 10287000"/>
              <a:gd name="connsiteX3232" fmla="*/ 1188657 w 8048619"/>
              <a:gd name="connsiteY3232" fmla="*/ 8112412 h 10287000"/>
              <a:gd name="connsiteX3233" fmla="*/ 1174786 w 8048619"/>
              <a:gd name="connsiteY3233" fmla="*/ 8122026 h 10287000"/>
              <a:gd name="connsiteX3234" fmla="*/ 1178107 w 8048619"/>
              <a:gd name="connsiteY3234" fmla="*/ 8122568 h 10287000"/>
              <a:gd name="connsiteX3235" fmla="*/ 1180325 w 8048619"/>
              <a:gd name="connsiteY3235" fmla="*/ 8143197 h 10287000"/>
              <a:gd name="connsiteX3236" fmla="*/ 1170367 w 8048619"/>
              <a:gd name="connsiteY3236" fmla="*/ 8144951 h 10287000"/>
              <a:gd name="connsiteX3237" fmla="*/ 1142316 w 8048619"/>
              <a:gd name="connsiteY3237" fmla="*/ 8135566 h 10287000"/>
              <a:gd name="connsiteX3238" fmla="*/ 1141605 w 8048619"/>
              <a:gd name="connsiteY3238" fmla="*/ 8147511 h 10287000"/>
              <a:gd name="connsiteX3239" fmla="*/ 1141417 w 8048619"/>
              <a:gd name="connsiteY3239" fmla="*/ 8150653 h 10287000"/>
              <a:gd name="connsiteX3240" fmla="*/ 1130463 w 8048619"/>
              <a:gd name="connsiteY3240" fmla="*/ 8148196 h 10287000"/>
              <a:gd name="connsiteX3241" fmla="*/ 1136690 w 8048619"/>
              <a:gd name="connsiteY3241" fmla="*/ 8136849 h 10287000"/>
              <a:gd name="connsiteX3242" fmla="*/ 1138159 w 8048619"/>
              <a:gd name="connsiteY3242" fmla="*/ 8134171 h 10287000"/>
              <a:gd name="connsiteX3243" fmla="*/ 1093877 w 8048619"/>
              <a:gd name="connsiteY3243" fmla="*/ 8119359 h 10287000"/>
              <a:gd name="connsiteX3244" fmla="*/ 1019891 w 8048619"/>
              <a:gd name="connsiteY3244" fmla="*/ 8147366 h 10287000"/>
              <a:gd name="connsiteX3245" fmla="*/ 919203 w 8048619"/>
              <a:gd name="connsiteY3245" fmla="*/ 8141043 h 10287000"/>
              <a:gd name="connsiteX3246" fmla="*/ 1018778 w 8048619"/>
              <a:gd name="connsiteY3246" fmla="*/ 8123548 h 10287000"/>
              <a:gd name="connsiteX3247" fmla="*/ 1092766 w 8048619"/>
              <a:gd name="connsiteY3247" fmla="*/ 8095535 h 10287000"/>
              <a:gd name="connsiteX3248" fmla="*/ 1159761 w 8048619"/>
              <a:gd name="connsiteY3248" fmla="*/ 8117945 h 10287000"/>
              <a:gd name="connsiteX3249" fmla="*/ 1152585 w 8048619"/>
              <a:gd name="connsiteY3249" fmla="*/ 8092635 h 10287000"/>
              <a:gd name="connsiteX3250" fmla="*/ 1157183 w 8048619"/>
              <a:gd name="connsiteY3250" fmla="*/ 8058622 h 10287000"/>
              <a:gd name="connsiteX3251" fmla="*/ 1158559 w 8048619"/>
              <a:gd name="connsiteY3251" fmla="*/ 8035566 h 10287000"/>
              <a:gd name="connsiteX3252" fmla="*/ 953754 w 8048619"/>
              <a:gd name="connsiteY3252" fmla="*/ 8003604 h 10287000"/>
              <a:gd name="connsiteX3253" fmla="*/ 954046 w 8048619"/>
              <a:gd name="connsiteY3253" fmla="*/ 8011823 h 10287000"/>
              <a:gd name="connsiteX3254" fmla="*/ 963908 w 8048619"/>
              <a:gd name="connsiteY3254" fmla="*/ 8010091 h 10287000"/>
              <a:gd name="connsiteX3255" fmla="*/ 966921 w 8048619"/>
              <a:gd name="connsiteY3255" fmla="*/ 8009560 h 10287000"/>
              <a:gd name="connsiteX3256" fmla="*/ 962208 w 8048619"/>
              <a:gd name="connsiteY3256" fmla="*/ 8006615 h 10287000"/>
              <a:gd name="connsiteX3257" fmla="*/ 953754 w 8048619"/>
              <a:gd name="connsiteY3257" fmla="*/ 8003604 h 10287000"/>
              <a:gd name="connsiteX3258" fmla="*/ 779554 w 8048619"/>
              <a:gd name="connsiteY3258" fmla="*/ 8001458 h 10287000"/>
              <a:gd name="connsiteX3259" fmla="*/ 799835 w 8048619"/>
              <a:gd name="connsiteY3259" fmla="*/ 8006011 h 10287000"/>
              <a:gd name="connsiteX3260" fmla="*/ 820117 w 8048619"/>
              <a:gd name="connsiteY3260" fmla="*/ 8010565 h 10287000"/>
              <a:gd name="connsiteX3261" fmla="*/ 830256 w 8048619"/>
              <a:gd name="connsiteY3261" fmla="*/ 8012841 h 10287000"/>
              <a:gd name="connsiteX3262" fmla="*/ 849288 w 8048619"/>
              <a:gd name="connsiteY3262" fmla="*/ 8038352 h 10287000"/>
              <a:gd name="connsiteX3263" fmla="*/ 848036 w 8048619"/>
              <a:gd name="connsiteY3263" fmla="*/ 8059315 h 10287000"/>
              <a:gd name="connsiteX3264" fmla="*/ 839145 w 8048619"/>
              <a:gd name="connsiteY3264" fmla="*/ 8036078 h 10287000"/>
              <a:gd name="connsiteX3265" fmla="*/ 827755 w 8048619"/>
              <a:gd name="connsiteY3265" fmla="*/ 8054759 h 10287000"/>
              <a:gd name="connsiteX3266" fmla="*/ 808725 w 8048619"/>
              <a:gd name="connsiteY3266" fmla="*/ 8029245 h 10287000"/>
              <a:gd name="connsiteX3267" fmla="*/ 797333 w 8048619"/>
              <a:gd name="connsiteY3267" fmla="*/ 8047932 h 10287000"/>
              <a:gd name="connsiteX3268" fmla="*/ 768163 w 8048619"/>
              <a:gd name="connsiteY3268" fmla="*/ 8020142 h 10287000"/>
              <a:gd name="connsiteX3269" fmla="*/ 779554 w 8048619"/>
              <a:gd name="connsiteY3269" fmla="*/ 8001458 h 10287000"/>
              <a:gd name="connsiteX3270" fmla="*/ 2059687 w 8048619"/>
              <a:gd name="connsiteY3270" fmla="*/ 8000857 h 10287000"/>
              <a:gd name="connsiteX3271" fmla="*/ 2047669 w 8048619"/>
              <a:gd name="connsiteY3271" fmla="*/ 8030790 h 10287000"/>
              <a:gd name="connsiteX3272" fmla="*/ 2040008 w 8048619"/>
              <a:gd name="connsiteY3272" fmla="*/ 8039432 h 10287000"/>
              <a:gd name="connsiteX3273" fmla="*/ 2041453 w 8048619"/>
              <a:gd name="connsiteY3273" fmla="*/ 8038922 h 10287000"/>
              <a:gd name="connsiteX3274" fmla="*/ 2069126 w 8048619"/>
              <a:gd name="connsiteY3274" fmla="*/ 8062285 h 10287000"/>
              <a:gd name="connsiteX3275" fmla="*/ 2083030 w 8048619"/>
              <a:gd name="connsiteY3275" fmla="*/ 8034753 h 10287000"/>
              <a:gd name="connsiteX3276" fmla="*/ 2089000 w 8048619"/>
              <a:gd name="connsiteY3276" fmla="*/ 8031171 h 10287000"/>
              <a:gd name="connsiteX3277" fmla="*/ 2088572 w 8048619"/>
              <a:gd name="connsiteY3277" fmla="*/ 8031074 h 10287000"/>
              <a:gd name="connsiteX3278" fmla="*/ 2078477 w 8048619"/>
              <a:gd name="connsiteY3278" fmla="*/ 8028808 h 10287000"/>
              <a:gd name="connsiteX3279" fmla="*/ 2059687 w 8048619"/>
              <a:gd name="connsiteY3279" fmla="*/ 8000857 h 10287000"/>
              <a:gd name="connsiteX3280" fmla="*/ 975697 w 8048619"/>
              <a:gd name="connsiteY3280" fmla="*/ 7994812 h 10287000"/>
              <a:gd name="connsiteX3281" fmla="*/ 976262 w 8048619"/>
              <a:gd name="connsiteY3281" fmla="*/ 8006802 h 10287000"/>
              <a:gd name="connsiteX3282" fmla="*/ 976864 w 8048619"/>
              <a:gd name="connsiteY3282" fmla="*/ 8007815 h 10287000"/>
              <a:gd name="connsiteX3283" fmla="*/ 984872 w 8048619"/>
              <a:gd name="connsiteY3283" fmla="*/ 8006407 h 10287000"/>
              <a:gd name="connsiteX3284" fmla="*/ 984313 w 8048619"/>
              <a:gd name="connsiteY3284" fmla="*/ 8000453 h 10287000"/>
              <a:gd name="connsiteX3285" fmla="*/ 975697 w 8048619"/>
              <a:gd name="connsiteY3285" fmla="*/ 7994812 h 10287000"/>
              <a:gd name="connsiteX3286" fmla="*/ 7898797 w 8048619"/>
              <a:gd name="connsiteY3286" fmla="*/ 7959997 h 10287000"/>
              <a:gd name="connsiteX3287" fmla="*/ 7901198 w 8048619"/>
              <a:gd name="connsiteY3287" fmla="*/ 7970977 h 10287000"/>
              <a:gd name="connsiteX3288" fmla="*/ 7879398 w 8048619"/>
              <a:gd name="connsiteY3288" fmla="*/ 7974806 h 10287000"/>
              <a:gd name="connsiteX3289" fmla="*/ 7893918 w 8048619"/>
              <a:gd name="connsiteY3289" fmla="*/ 7962123 h 10287000"/>
              <a:gd name="connsiteX3290" fmla="*/ 7898797 w 8048619"/>
              <a:gd name="connsiteY3290" fmla="*/ 7959997 h 10287000"/>
              <a:gd name="connsiteX3291" fmla="*/ 2155706 w 8048619"/>
              <a:gd name="connsiteY3291" fmla="*/ 7953571 h 10287000"/>
              <a:gd name="connsiteX3292" fmla="*/ 2165743 w 8048619"/>
              <a:gd name="connsiteY3292" fmla="*/ 7955822 h 10287000"/>
              <a:gd name="connsiteX3293" fmla="*/ 2164243 w 8048619"/>
              <a:gd name="connsiteY3293" fmla="*/ 7980974 h 10287000"/>
              <a:gd name="connsiteX3294" fmla="*/ 2154205 w 8048619"/>
              <a:gd name="connsiteY3294" fmla="*/ 7978719 h 10287000"/>
              <a:gd name="connsiteX3295" fmla="*/ 2155706 w 8048619"/>
              <a:gd name="connsiteY3295" fmla="*/ 7953571 h 10287000"/>
              <a:gd name="connsiteX3296" fmla="*/ 539433 w 8048619"/>
              <a:gd name="connsiteY3296" fmla="*/ 7947556 h 10287000"/>
              <a:gd name="connsiteX3297" fmla="*/ 548560 w 8048619"/>
              <a:gd name="connsiteY3297" fmla="*/ 7949605 h 10287000"/>
              <a:gd name="connsiteX3298" fmla="*/ 547060 w 8048619"/>
              <a:gd name="connsiteY3298" fmla="*/ 7974756 h 10287000"/>
              <a:gd name="connsiteX3299" fmla="*/ 539433 w 8048619"/>
              <a:gd name="connsiteY3299" fmla="*/ 7947556 h 10287000"/>
              <a:gd name="connsiteX3300" fmla="*/ 2125590 w 8048619"/>
              <a:gd name="connsiteY3300" fmla="*/ 7946810 h 10287000"/>
              <a:gd name="connsiteX3301" fmla="*/ 2154205 w 8048619"/>
              <a:gd name="connsiteY3301" fmla="*/ 7978719 h 10287000"/>
              <a:gd name="connsiteX3302" fmla="*/ 2144167 w 8048619"/>
              <a:gd name="connsiteY3302" fmla="*/ 7976468 h 10287000"/>
              <a:gd name="connsiteX3303" fmla="*/ 2124089 w 8048619"/>
              <a:gd name="connsiteY3303" fmla="*/ 7971962 h 10287000"/>
              <a:gd name="connsiteX3304" fmla="*/ 2125590 w 8048619"/>
              <a:gd name="connsiteY3304" fmla="*/ 7946810 h 10287000"/>
              <a:gd name="connsiteX3305" fmla="*/ 713153 w 8048619"/>
              <a:gd name="connsiteY3305" fmla="*/ 7937706 h 10287000"/>
              <a:gd name="connsiteX3306" fmla="*/ 723374 w 8048619"/>
              <a:gd name="connsiteY3306" fmla="*/ 7939997 h 10287000"/>
              <a:gd name="connsiteX3307" fmla="*/ 711777 w 8048619"/>
              <a:gd name="connsiteY3307" fmla="*/ 7960760 h 10287000"/>
              <a:gd name="connsiteX3308" fmla="*/ 713153 w 8048619"/>
              <a:gd name="connsiteY3308" fmla="*/ 7937706 h 10287000"/>
              <a:gd name="connsiteX3309" fmla="*/ 2411282 w 8048619"/>
              <a:gd name="connsiteY3309" fmla="*/ 7937411 h 10287000"/>
              <a:gd name="connsiteX3310" fmla="*/ 2409670 w 8048619"/>
              <a:gd name="connsiteY3310" fmla="*/ 7938257 h 10287000"/>
              <a:gd name="connsiteX3311" fmla="*/ 2411233 w 8048619"/>
              <a:gd name="connsiteY3311" fmla="*/ 7938207 h 10287000"/>
              <a:gd name="connsiteX3312" fmla="*/ 7551388 w 8048619"/>
              <a:gd name="connsiteY3312" fmla="*/ 7926933 h 10287000"/>
              <a:gd name="connsiteX3313" fmla="*/ 7552550 w 8048619"/>
              <a:gd name="connsiteY3313" fmla="*/ 7951817 h 10287000"/>
              <a:gd name="connsiteX3314" fmla="*/ 7532464 w 8048619"/>
              <a:gd name="connsiteY3314" fmla="*/ 7955346 h 10287000"/>
              <a:gd name="connsiteX3315" fmla="*/ 7551388 w 8048619"/>
              <a:gd name="connsiteY3315" fmla="*/ 7926933 h 10287000"/>
              <a:gd name="connsiteX3316" fmla="*/ 7857520 w 8048619"/>
              <a:gd name="connsiteY3316" fmla="*/ 7924609 h 10287000"/>
              <a:gd name="connsiteX3317" fmla="*/ 7879398 w 8048619"/>
              <a:gd name="connsiteY3317" fmla="*/ 7974806 h 10287000"/>
              <a:gd name="connsiteX3318" fmla="*/ 7857520 w 8048619"/>
              <a:gd name="connsiteY3318" fmla="*/ 7924609 h 10287000"/>
              <a:gd name="connsiteX3319" fmla="*/ 745192 w 8048619"/>
              <a:gd name="connsiteY3319" fmla="*/ 7921536 h 10287000"/>
              <a:gd name="connsiteX3320" fmla="*/ 754039 w 8048619"/>
              <a:gd name="connsiteY3320" fmla="*/ 7946883 h 10287000"/>
              <a:gd name="connsiteX3321" fmla="*/ 733595 w 8048619"/>
              <a:gd name="connsiteY3321" fmla="*/ 7942293 h 10287000"/>
              <a:gd name="connsiteX3322" fmla="*/ 745192 w 8048619"/>
              <a:gd name="connsiteY3322" fmla="*/ 7921536 h 10287000"/>
              <a:gd name="connsiteX3323" fmla="*/ 2442960 w 8048619"/>
              <a:gd name="connsiteY3323" fmla="*/ 7920796 h 10287000"/>
              <a:gd name="connsiteX3324" fmla="*/ 2449581 w 8048619"/>
              <a:gd name="connsiteY3324" fmla="*/ 7933710 h 10287000"/>
              <a:gd name="connsiteX3325" fmla="*/ 2466553 w 8048619"/>
              <a:gd name="connsiteY3325" fmla="*/ 7926089 h 10287000"/>
              <a:gd name="connsiteX3326" fmla="*/ 7570960 w 8048619"/>
              <a:gd name="connsiteY3326" fmla="*/ 7917174 h 10287000"/>
              <a:gd name="connsiteX3327" fmla="*/ 7573115 w 8048619"/>
              <a:gd name="connsiteY3327" fmla="*/ 7926549 h 10287000"/>
              <a:gd name="connsiteX3328" fmla="*/ 7563328 w 8048619"/>
              <a:gd name="connsiteY3328" fmla="*/ 7952285 h 10287000"/>
              <a:gd name="connsiteX3329" fmla="*/ 7567388 w 8048619"/>
              <a:gd name="connsiteY3329" fmla="*/ 7921550 h 10287000"/>
              <a:gd name="connsiteX3330" fmla="*/ 7570960 w 8048619"/>
              <a:gd name="connsiteY3330" fmla="*/ 7917174 h 10287000"/>
              <a:gd name="connsiteX3331" fmla="*/ 7905961 w 8048619"/>
              <a:gd name="connsiteY3331" fmla="*/ 7916098 h 10287000"/>
              <a:gd name="connsiteX3332" fmla="*/ 7907212 w 8048619"/>
              <a:gd name="connsiteY3332" fmla="*/ 7942903 h 10287000"/>
              <a:gd name="connsiteX3333" fmla="*/ 7898129 w 8048619"/>
              <a:gd name="connsiteY3333" fmla="*/ 7944497 h 10287000"/>
              <a:gd name="connsiteX3334" fmla="*/ 7887794 w 8048619"/>
              <a:gd name="connsiteY3334" fmla="*/ 7919290 h 10287000"/>
              <a:gd name="connsiteX3335" fmla="*/ 7896878 w 8048619"/>
              <a:gd name="connsiteY3335" fmla="*/ 7917693 h 10287000"/>
              <a:gd name="connsiteX3336" fmla="*/ 7905961 w 8048619"/>
              <a:gd name="connsiteY3336" fmla="*/ 7916098 h 10287000"/>
              <a:gd name="connsiteX3337" fmla="*/ 7617169 w 8048619"/>
              <a:gd name="connsiteY3337" fmla="*/ 7907806 h 10287000"/>
              <a:gd name="connsiteX3338" fmla="*/ 7623911 w 8048619"/>
              <a:gd name="connsiteY3338" fmla="*/ 7916123 h 10287000"/>
              <a:gd name="connsiteX3339" fmla="*/ 7613009 w 8048619"/>
              <a:gd name="connsiteY3339" fmla="*/ 7918040 h 10287000"/>
              <a:gd name="connsiteX3340" fmla="*/ 7613984 w 8048619"/>
              <a:gd name="connsiteY3340" fmla="*/ 7909418 h 10287000"/>
              <a:gd name="connsiteX3341" fmla="*/ 7617169 w 8048619"/>
              <a:gd name="connsiteY3341" fmla="*/ 7907806 h 10287000"/>
              <a:gd name="connsiteX3342" fmla="*/ 7601071 w 8048619"/>
              <a:gd name="connsiteY3342" fmla="*/ 7897615 h 10287000"/>
              <a:gd name="connsiteX3343" fmla="*/ 7602322 w 8048619"/>
              <a:gd name="connsiteY3343" fmla="*/ 7924417 h 10287000"/>
              <a:gd name="connsiteX3344" fmla="*/ 7593239 w 8048619"/>
              <a:gd name="connsiteY3344" fmla="*/ 7926014 h 10287000"/>
              <a:gd name="connsiteX3345" fmla="*/ 7582903 w 8048619"/>
              <a:gd name="connsiteY3345" fmla="*/ 7900807 h 10287000"/>
              <a:gd name="connsiteX3346" fmla="*/ 7591986 w 8048619"/>
              <a:gd name="connsiteY3346" fmla="*/ 7899209 h 10287000"/>
              <a:gd name="connsiteX3347" fmla="*/ 7601071 w 8048619"/>
              <a:gd name="connsiteY3347" fmla="*/ 7897615 h 10287000"/>
              <a:gd name="connsiteX3348" fmla="*/ 491327 w 8048619"/>
              <a:gd name="connsiteY3348" fmla="*/ 7885786 h 10287000"/>
              <a:gd name="connsiteX3349" fmla="*/ 502278 w 8048619"/>
              <a:gd name="connsiteY3349" fmla="*/ 7888244 h 10287000"/>
              <a:gd name="connsiteX3350" fmla="*/ 500778 w 8048619"/>
              <a:gd name="connsiteY3350" fmla="*/ 7913395 h 10287000"/>
              <a:gd name="connsiteX3351" fmla="*/ 489826 w 8048619"/>
              <a:gd name="connsiteY3351" fmla="*/ 7910938 h 10287000"/>
              <a:gd name="connsiteX3352" fmla="*/ 491327 w 8048619"/>
              <a:gd name="connsiteY3352" fmla="*/ 7885786 h 10287000"/>
              <a:gd name="connsiteX3353" fmla="*/ 718008 w 8048619"/>
              <a:gd name="connsiteY3353" fmla="*/ 7868706 h 10287000"/>
              <a:gd name="connsiteX3354" fmla="*/ 727457 w 8048619"/>
              <a:gd name="connsiteY3354" fmla="*/ 7896309 h 10287000"/>
              <a:gd name="connsiteX3355" fmla="*/ 727459 w 8048619"/>
              <a:gd name="connsiteY3355" fmla="*/ 7896315 h 10287000"/>
              <a:gd name="connsiteX3356" fmla="*/ 716508 w 8048619"/>
              <a:gd name="connsiteY3356" fmla="*/ 7893857 h 10287000"/>
              <a:gd name="connsiteX3357" fmla="*/ 718008 w 8048619"/>
              <a:gd name="connsiteY3357" fmla="*/ 7868706 h 10287000"/>
              <a:gd name="connsiteX3358" fmla="*/ 630814 w 8048619"/>
              <a:gd name="connsiteY3358" fmla="*/ 7863738 h 10287000"/>
              <a:gd name="connsiteX3359" fmla="*/ 664797 w 8048619"/>
              <a:gd name="connsiteY3359" fmla="*/ 7880125 h 10287000"/>
              <a:gd name="connsiteX3360" fmla="*/ 685240 w 8048619"/>
              <a:gd name="connsiteY3360" fmla="*/ 7884715 h 10287000"/>
              <a:gd name="connsiteX3361" fmla="*/ 694084 w 8048619"/>
              <a:gd name="connsiteY3361" fmla="*/ 7910064 h 10287000"/>
              <a:gd name="connsiteX3362" fmla="*/ 683863 w 8048619"/>
              <a:gd name="connsiteY3362" fmla="*/ 7907768 h 10287000"/>
              <a:gd name="connsiteX3363" fmla="*/ 653200 w 8048619"/>
              <a:gd name="connsiteY3363" fmla="*/ 7900885 h 10287000"/>
              <a:gd name="connsiteX3364" fmla="*/ 642978 w 8048619"/>
              <a:gd name="connsiteY3364" fmla="*/ 7898592 h 10287000"/>
              <a:gd name="connsiteX3365" fmla="*/ 603468 w 8048619"/>
              <a:gd name="connsiteY3365" fmla="*/ 7866357 h 10287000"/>
              <a:gd name="connsiteX3366" fmla="*/ 630814 w 8048619"/>
              <a:gd name="connsiteY3366" fmla="*/ 7863738 h 10287000"/>
              <a:gd name="connsiteX3367" fmla="*/ 2467340 w 8048619"/>
              <a:gd name="connsiteY3367" fmla="*/ 7855082 h 10287000"/>
              <a:gd name="connsiteX3368" fmla="*/ 2445755 w 8048619"/>
              <a:gd name="connsiteY3368" fmla="*/ 7873966 h 10287000"/>
              <a:gd name="connsiteX3369" fmla="*/ 2455850 w 8048619"/>
              <a:gd name="connsiteY3369" fmla="*/ 7876229 h 10287000"/>
              <a:gd name="connsiteX3370" fmla="*/ 2454451 w 8048619"/>
              <a:gd name="connsiteY3370" fmla="*/ 7899646 h 10287000"/>
              <a:gd name="connsiteX3371" fmla="*/ 2494829 w 8048619"/>
              <a:gd name="connsiteY3371" fmla="*/ 7908711 h 10287000"/>
              <a:gd name="connsiteX3372" fmla="*/ 2493189 w 8048619"/>
              <a:gd name="connsiteY3372" fmla="*/ 7913774 h 10287000"/>
              <a:gd name="connsiteX3373" fmla="*/ 2497537 w 8048619"/>
              <a:gd name="connsiteY3373" fmla="*/ 7911734 h 10287000"/>
              <a:gd name="connsiteX3374" fmla="*/ 2514440 w 8048619"/>
              <a:gd name="connsiteY3374" fmla="*/ 7921311 h 10287000"/>
              <a:gd name="connsiteX3375" fmla="*/ 2525563 w 8048619"/>
              <a:gd name="connsiteY3375" fmla="*/ 7925068 h 10287000"/>
              <a:gd name="connsiteX3376" fmla="*/ 2525114 w 8048619"/>
              <a:gd name="connsiteY3376" fmla="*/ 7915508 h 10287000"/>
              <a:gd name="connsiteX3377" fmla="*/ 2535208 w 8048619"/>
              <a:gd name="connsiteY3377" fmla="*/ 7917773 h 10287000"/>
              <a:gd name="connsiteX3378" fmla="*/ 2566887 w 8048619"/>
              <a:gd name="connsiteY3378" fmla="*/ 7901158 h 10287000"/>
              <a:gd name="connsiteX3379" fmla="*/ 2572108 w 8048619"/>
              <a:gd name="connsiteY3379" fmla="*/ 7910893 h 10287000"/>
              <a:gd name="connsiteX3380" fmla="*/ 2573057 w 8048619"/>
              <a:gd name="connsiteY3380" fmla="*/ 7916111 h 10287000"/>
              <a:gd name="connsiteX3381" fmla="*/ 2577378 w 8048619"/>
              <a:gd name="connsiteY3381" fmla="*/ 7920719 h 10287000"/>
              <a:gd name="connsiteX3382" fmla="*/ 2578245 w 8048619"/>
              <a:gd name="connsiteY3382" fmla="*/ 7922335 h 10287000"/>
              <a:gd name="connsiteX3383" fmla="*/ 2579053 w 8048619"/>
              <a:gd name="connsiteY3383" fmla="*/ 7922505 h 10287000"/>
              <a:gd name="connsiteX3384" fmla="*/ 2577378 w 8048619"/>
              <a:gd name="connsiteY3384" fmla="*/ 7920719 h 10287000"/>
              <a:gd name="connsiteX3385" fmla="*/ 2572108 w 8048619"/>
              <a:gd name="connsiteY3385" fmla="*/ 7910893 h 10287000"/>
              <a:gd name="connsiteX3386" fmla="*/ 2570501 w 8048619"/>
              <a:gd name="connsiteY3386" fmla="*/ 7902054 h 10287000"/>
              <a:gd name="connsiteX3387" fmla="*/ 2577891 w 8048619"/>
              <a:gd name="connsiteY3387" fmla="*/ 7897617 h 10287000"/>
              <a:gd name="connsiteX3388" fmla="*/ 2590311 w 8048619"/>
              <a:gd name="connsiteY3388" fmla="*/ 7887837 h 10287000"/>
              <a:gd name="connsiteX3389" fmla="*/ 2582522 w 8048619"/>
              <a:gd name="connsiteY3389" fmla="*/ 7890949 h 10287000"/>
              <a:gd name="connsiteX3390" fmla="*/ 2517813 w 8048619"/>
              <a:gd name="connsiteY3390" fmla="*/ 7866412 h 10287000"/>
              <a:gd name="connsiteX3391" fmla="*/ 2467340 w 8048619"/>
              <a:gd name="connsiteY3391" fmla="*/ 7855082 h 10287000"/>
              <a:gd name="connsiteX3392" fmla="*/ 7690648 w 8048619"/>
              <a:gd name="connsiteY3392" fmla="*/ 7854857 h 10287000"/>
              <a:gd name="connsiteX3393" fmla="*/ 7691899 w 8048619"/>
              <a:gd name="connsiteY3393" fmla="*/ 7881659 h 10287000"/>
              <a:gd name="connsiteX3394" fmla="*/ 7673731 w 8048619"/>
              <a:gd name="connsiteY3394" fmla="*/ 7884851 h 10287000"/>
              <a:gd name="connsiteX3395" fmla="*/ 7672482 w 8048619"/>
              <a:gd name="connsiteY3395" fmla="*/ 7858049 h 10287000"/>
              <a:gd name="connsiteX3396" fmla="*/ 7690648 w 8048619"/>
              <a:gd name="connsiteY3396" fmla="*/ 7854857 h 10287000"/>
              <a:gd name="connsiteX3397" fmla="*/ 2222278 w 8048619"/>
              <a:gd name="connsiteY3397" fmla="*/ 7847526 h 10287000"/>
              <a:gd name="connsiteX3398" fmla="*/ 2210785 w 8048619"/>
              <a:gd name="connsiteY3398" fmla="*/ 7868675 h 10287000"/>
              <a:gd name="connsiteX3399" fmla="*/ 2190598 w 8048619"/>
              <a:gd name="connsiteY3399" fmla="*/ 7864144 h 10287000"/>
              <a:gd name="connsiteX3400" fmla="*/ 2180504 w 8048619"/>
              <a:gd name="connsiteY3400" fmla="*/ 7861879 h 10287000"/>
              <a:gd name="connsiteX3401" fmla="*/ 2170409 w 8048619"/>
              <a:gd name="connsiteY3401" fmla="*/ 7859613 h 10287000"/>
              <a:gd name="connsiteX3402" fmla="*/ 2169013 w 8048619"/>
              <a:gd name="connsiteY3402" fmla="*/ 7883028 h 10287000"/>
              <a:gd name="connsiteX3403" fmla="*/ 2158917 w 8048619"/>
              <a:gd name="connsiteY3403" fmla="*/ 7880760 h 10287000"/>
              <a:gd name="connsiteX3404" fmla="*/ 2127236 w 8048619"/>
              <a:gd name="connsiteY3404" fmla="*/ 7897378 h 10287000"/>
              <a:gd name="connsiteX3405" fmla="*/ 2117143 w 8048619"/>
              <a:gd name="connsiteY3405" fmla="*/ 7895110 h 10287000"/>
              <a:gd name="connsiteX3406" fmla="*/ 2107048 w 8048619"/>
              <a:gd name="connsiteY3406" fmla="*/ 7892844 h 10287000"/>
              <a:gd name="connsiteX3407" fmla="*/ 2096954 w 8048619"/>
              <a:gd name="connsiteY3407" fmla="*/ 7890579 h 10287000"/>
              <a:gd name="connsiteX3408" fmla="*/ 2075368 w 8048619"/>
              <a:gd name="connsiteY3408" fmla="*/ 7909463 h 10287000"/>
              <a:gd name="connsiteX3409" fmla="*/ 2073971 w 8048619"/>
              <a:gd name="connsiteY3409" fmla="*/ 7932878 h 10287000"/>
              <a:gd name="connsiteX3410" fmla="*/ 2063876 w 8048619"/>
              <a:gd name="connsiteY3410" fmla="*/ 7930612 h 10287000"/>
              <a:gd name="connsiteX3411" fmla="*/ 2065273 w 8048619"/>
              <a:gd name="connsiteY3411" fmla="*/ 7907194 h 10287000"/>
              <a:gd name="connsiteX3412" fmla="*/ 2055179 w 8048619"/>
              <a:gd name="connsiteY3412" fmla="*/ 7904932 h 10287000"/>
              <a:gd name="connsiteX3413" fmla="*/ 2022101 w 8048619"/>
              <a:gd name="connsiteY3413" fmla="*/ 7944959 h 10287000"/>
              <a:gd name="connsiteX3414" fmla="*/ 2030798 w 8048619"/>
              <a:gd name="connsiteY3414" fmla="*/ 7970643 h 10287000"/>
              <a:gd name="connsiteX3415" fmla="*/ 2040893 w 8048619"/>
              <a:gd name="connsiteY3415" fmla="*/ 7972911 h 10287000"/>
              <a:gd name="connsiteX3416" fmla="*/ 2062480 w 8048619"/>
              <a:gd name="connsiteY3416" fmla="*/ 7954027 h 10287000"/>
              <a:gd name="connsiteX3417" fmla="*/ 2091367 w 8048619"/>
              <a:gd name="connsiteY3417" fmla="*/ 7984241 h 10287000"/>
              <a:gd name="connsiteX3418" fmla="*/ 2092763 w 8048619"/>
              <a:gd name="connsiteY3418" fmla="*/ 7960824 h 10287000"/>
              <a:gd name="connsiteX3419" fmla="*/ 2082668 w 8048619"/>
              <a:gd name="connsiteY3419" fmla="*/ 7958558 h 10287000"/>
              <a:gd name="connsiteX3420" fmla="*/ 2094159 w 8048619"/>
              <a:gd name="connsiteY3420" fmla="*/ 7937409 h 10287000"/>
              <a:gd name="connsiteX3421" fmla="*/ 2104254 w 8048619"/>
              <a:gd name="connsiteY3421" fmla="*/ 7939674 h 10287000"/>
              <a:gd name="connsiteX3422" fmla="*/ 2114350 w 8048619"/>
              <a:gd name="connsiteY3422" fmla="*/ 7941940 h 10287000"/>
              <a:gd name="connsiteX3423" fmla="*/ 2102858 w 8048619"/>
              <a:gd name="connsiteY3423" fmla="*/ 7963092 h 10287000"/>
              <a:gd name="connsiteX3424" fmla="*/ 2111555 w 8048619"/>
              <a:gd name="connsiteY3424" fmla="*/ 7988772 h 10287000"/>
              <a:gd name="connsiteX3425" fmla="*/ 2130346 w 8048619"/>
              <a:gd name="connsiteY3425" fmla="*/ 8016718 h 10287000"/>
              <a:gd name="connsiteX3426" fmla="*/ 2089968 w 8048619"/>
              <a:gd name="connsiteY3426" fmla="*/ 8007653 h 10287000"/>
              <a:gd name="connsiteX3427" fmla="*/ 2094842 w 8048619"/>
              <a:gd name="connsiteY3427" fmla="*/ 8011714 h 10287000"/>
              <a:gd name="connsiteX3428" fmla="*/ 2097392 w 8048619"/>
              <a:gd name="connsiteY3428" fmla="*/ 8026134 h 10287000"/>
              <a:gd name="connsiteX3429" fmla="*/ 2097806 w 8048619"/>
              <a:gd name="connsiteY3429" fmla="*/ 8025886 h 10287000"/>
              <a:gd name="connsiteX3430" fmla="*/ 2128228 w 8048619"/>
              <a:gd name="connsiteY3430" fmla="*/ 8026813 h 10287000"/>
              <a:gd name="connsiteX3431" fmla="*/ 2150855 w 8048619"/>
              <a:gd name="connsiteY3431" fmla="*/ 8014208 h 10287000"/>
              <a:gd name="connsiteX3432" fmla="*/ 2151489 w 8048619"/>
              <a:gd name="connsiteY3432" fmla="*/ 8003598 h 10287000"/>
              <a:gd name="connsiteX3433" fmla="*/ 2159851 w 8048619"/>
              <a:gd name="connsiteY3433" fmla="*/ 8008127 h 10287000"/>
              <a:gd name="connsiteX3434" fmla="*/ 2159892 w 8048619"/>
              <a:gd name="connsiteY3434" fmla="*/ 8014414 h 10287000"/>
              <a:gd name="connsiteX3435" fmla="*/ 2178451 w 8048619"/>
              <a:gd name="connsiteY3435" fmla="*/ 8017985 h 10287000"/>
              <a:gd name="connsiteX3436" fmla="*/ 2189855 w 8048619"/>
              <a:gd name="connsiteY3436" fmla="*/ 8012209 h 10287000"/>
              <a:gd name="connsiteX3437" fmla="*/ 2172782 w 8048619"/>
              <a:gd name="connsiteY3437" fmla="*/ 8008377 h 10287000"/>
              <a:gd name="connsiteX3438" fmla="*/ 2164243 w 8048619"/>
              <a:gd name="connsiteY3438" fmla="*/ 7980974 h 10287000"/>
              <a:gd name="connsiteX3439" fmla="*/ 2174284 w 8048619"/>
              <a:gd name="connsiteY3439" fmla="*/ 7983228 h 10287000"/>
              <a:gd name="connsiteX3440" fmla="*/ 2187335 w 8048619"/>
              <a:gd name="connsiteY3440" fmla="*/ 7998900 h 10287000"/>
              <a:gd name="connsiteX3441" fmla="*/ 2192137 w 8048619"/>
              <a:gd name="connsiteY3441" fmla="*/ 8011054 h 10287000"/>
              <a:gd name="connsiteX3442" fmla="*/ 2206890 w 8048619"/>
              <a:gd name="connsiteY3442" fmla="*/ 8003582 h 10287000"/>
              <a:gd name="connsiteX3443" fmla="*/ 2228671 w 8048619"/>
              <a:gd name="connsiteY3443" fmla="*/ 8009162 h 10287000"/>
              <a:gd name="connsiteX3444" fmla="*/ 2238714 w 8048619"/>
              <a:gd name="connsiteY3444" fmla="*/ 8007400 h 10287000"/>
              <a:gd name="connsiteX3445" fmla="*/ 2248758 w 8048619"/>
              <a:gd name="connsiteY3445" fmla="*/ 8005630 h 10287000"/>
              <a:gd name="connsiteX3446" fmla="*/ 2268846 w 8048619"/>
              <a:gd name="connsiteY3446" fmla="*/ 8002101 h 10287000"/>
              <a:gd name="connsiteX3447" fmla="*/ 2288936 w 8048619"/>
              <a:gd name="connsiteY3447" fmla="*/ 7998572 h 10287000"/>
              <a:gd name="connsiteX3448" fmla="*/ 2354444 w 8048619"/>
              <a:gd name="connsiteY3448" fmla="*/ 7937667 h 10287000"/>
              <a:gd name="connsiteX3449" fmla="*/ 2362531 w 8048619"/>
              <a:gd name="connsiteY3449" fmla="*/ 7926468 h 10287000"/>
              <a:gd name="connsiteX3450" fmla="*/ 2360806 w 8048619"/>
              <a:gd name="connsiteY3450" fmla="*/ 7926084 h 10287000"/>
              <a:gd name="connsiteX3451" fmla="*/ 2352110 w 8048619"/>
              <a:gd name="connsiteY3451" fmla="*/ 7900401 h 10287000"/>
              <a:gd name="connsiteX3452" fmla="*/ 2313129 w 8048619"/>
              <a:gd name="connsiteY3452" fmla="*/ 7867921 h 10287000"/>
              <a:gd name="connsiteX3453" fmla="*/ 2222278 w 8048619"/>
              <a:gd name="connsiteY3453" fmla="*/ 7847526 h 10287000"/>
              <a:gd name="connsiteX3454" fmla="*/ 2610330 w 8048619"/>
              <a:gd name="connsiteY3454" fmla="*/ 7815995 h 10287000"/>
              <a:gd name="connsiteX3455" fmla="*/ 2612854 w 8048619"/>
              <a:gd name="connsiteY3455" fmla="*/ 7816561 h 10287000"/>
              <a:gd name="connsiteX3456" fmla="*/ 2612854 w 8048619"/>
              <a:gd name="connsiteY3456" fmla="*/ 7816563 h 10287000"/>
              <a:gd name="connsiteX3457" fmla="*/ 2610330 w 8048619"/>
              <a:gd name="connsiteY3457" fmla="*/ 7815995 h 10287000"/>
              <a:gd name="connsiteX3458" fmla="*/ 7849228 w 8048619"/>
              <a:gd name="connsiteY3458" fmla="*/ 7799327 h 10287000"/>
              <a:gd name="connsiteX3459" fmla="*/ 7830302 w 8048619"/>
              <a:gd name="connsiteY3459" fmla="*/ 7827740 h 10287000"/>
              <a:gd name="connsiteX3460" fmla="*/ 7820257 w 8048619"/>
              <a:gd name="connsiteY3460" fmla="*/ 7829505 h 10287000"/>
              <a:gd name="connsiteX3461" fmla="*/ 7829138 w 8048619"/>
              <a:gd name="connsiteY3461" fmla="*/ 7802858 h 10287000"/>
              <a:gd name="connsiteX3462" fmla="*/ 7849228 w 8048619"/>
              <a:gd name="connsiteY3462" fmla="*/ 7799327 h 10287000"/>
              <a:gd name="connsiteX3463" fmla="*/ 7693021 w 8048619"/>
              <a:gd name="connsiteY3463" fmla="*/ 7788016 h 10287000"/>
              <a:gd name="connsiteX3464" fmla="*/ 7710154 w 8048619"/>
              <a:gd name="connsiteY3464" fmla="*/ 7801893 h 10287000"/>
              <a:gd name="connsiteX3465" fmla="*/ 7677453 w 8048619"/>
              <a:gd name="connsiteY3465" fmla="*/ 7807637 h 10287000"/>
              <a:gd name="connsiteX3466" fmla="*/ 7693021 w 8048619"/>
              <a:gd name="connsiteY3466" fmla="*/ 7788016 h 10287000"/>
              <a:gd name="connsiteX3467" fmla="*/ 578640 w 8048619"/>
              <a:gd name="connsiteY3467" fmla="*/ 7786446 h 10287000"/>
              <a:gd name="connsiteX3468" fmla="*/ 589593 w 8048619"/>
              <a:gd name="connsiteY3468" fmla="*/ 7788906 h 10287000"/>
              <a:gd name="connsiteX3469" fmla="*/ 577139 w 8048619"/>
              <a:gd name="connsiteY3469" fmla="*/ 7811600 h 10287000"/>
              <a:gd name="connsiteX3470" fmla="*/ 578640 w 8048619"/>
              <a:gd name="connsiteY3470" fmla="*/ 7786446 h 10287000"/>
              <a:gd name="connsiteX3471" fmla="*/ 7547999 w 8048619"/>
              <a:gd name="connsiteY3471" fmla="*/ 7780852 h 10287000"/>
              <a:gd name="connsiteX3472" fmla="*/ 7549250 w 8048619"/>
              <a:gd name="connsiteY3472" fmla="*/ 7807654 h 10287000"/>
              <a:gd name="connsiteX3473" fmla="*/ 7538349 w 8048619"/>
              <a:gd name="connsiteY3473" fmla="*/ 7809571 h 10287000"/>
              <a:gd name="connsiteX3474" fmla="*/ 7547999 w 8048619"/>
              <a:gd name="connsiteY3474" fmla="*/ 7780852 h 10287000"/>
              <a:gd name="connsiteX3475" fmla="*/ 2605552 w 8048619"/>
              <a:gd name="connsiteY3475" fmla="*/ 7767465 h 10287000"/>
              <a:gd name="connsiteX3476" fmla="*/ 2634439 w 8048619"/>
              <a:gd name="connsiteY3476" fmla="*/ 7797679 h 10287000"/>
              <a:gd name="connsiteX3477" fmla="*/ 2645931 w 8048619"/>
              <a:gd name="connsiteY3477" fmla="*/ 7776529 h 10287000"/>
              <a:gd name="connsiteX3478" fmla="*/ 2664722 w 8048619"/>
              <a:gd name="connsiteY3478" fmla="*/ 7804475 h 10287000"/>
              <a:gd name="connsiteX3479" fmla="*/ 2643138 w 8048619"/>
              <a:gd name="connsiteY3479" fmla="*/ 7823362 h 10287000"/>
              <a:gd name="connsiteX3480" fmla="*/ 2633043 w 8048619"/>
              <a:gd name="connsiteY3480" fmla="*/ 7821094 h 10287000"/>
              <a:gd name="connsiteX3481" fmla="*/ 2615377 w 8048619"/>
              <a:gd name="connsiteY3481" fmla="*/ 7817127 h 10287000"/>
              <a:gd name="connsiteX3482" fmla="*/ 2612854 w 8048619"/>
              <a:gd name="connsiteY3482" fmla="*/ 7816561 h 10287000"/>
              <a:gd name="connsiteX3483" fmla="*/ 2612893 w 8048619"/>
              <a:gd name="connsiteY3483" fmla="*/ 7813234 h 10287000"/>
              <a:gd name="connsiteX3484" fmla="*/ 2602759 w 8048619"/>
              <a:gd name="connsiteY3484" fmla="*/ 7814294 h 10287000"/>
              <a:gd name="connsiteX3485" fmla="*/ 2592663 w 8048619"/>
              <a:gd name="connsiteY3485" fmla="*/ 7812029 h 10287000"/>
              <a:gd name="connsiteX3486" fmla="*/ 2597846 w 8048619"/>
              <a:gd name="connsiteY3486" fmla="*/ 7789465 h 10287000"/>
              <a:gd name="connsiteX3487" fmla="*/ 2598613 w 8048619"/>
              <a:gd name="connsiteY3487" fmla="*/ 7782534 h 10287000"/>
              <a:gd name="connsiteX3488" fmla="*/ 2599458 w 8048619"/>
              <a:gd name="connsiteY3488" fmla="*/ 7783894 h 10287000"/>
              <a:gd name="connsiteX3489" fmla="*/ 2605552 w 8048619"/>
              <a:gd name="connsiteY3489" fmla="*/ 7767465 h 10287000"/>
              <a:gd name="connsiteX3490" fmla="*/ 2595456 w 8048619"/>
              <a:gd name="connsiteY3490" fmla="*/ 7765199 h 10287000"/>
              <a:gd name="connsiteX3491" fmla="*/ 2598886 w 8048619"/>
              <a:gd name="connsiteY3491" fmla="*/ 7780058 h 10287000"/>
              <a:gd name="connsiteX3492" fmla="*/ 2598613 w 8048619"/>
              <a:gd name="connsiteY3492" fmla="*/ 7782534 h 10287000"/>
              <a:gd name="connsiteX3493" fmla="*/ 2596249 w 8048619"/>
              <a:gd name="connsiteY3493" fmla="*/ 7778726 h 10287000"/>
              <a:gd name="connsiteX3494" fmla="*/ 2595456 w 8048619"/>
              <a:gd name="connsiteY3494" fmla="*/ 7765199 h 10287000"/>
              <a:gd name="connsiteX3495" fmla="*/ 315803 w 8048619"/>
              <a:gd name="connsiteY3495" fmla="*/ 7727445 h 10287000"/>
              <a:gd name="connsiteX3496" fmla="*/ 346468 w 8048619"/>
              <a:gd name="connsiteY3496" fmla="*/ 7734328 h 10287000"/>
              <a:gd name="connsiteX3497" fmla="*/ 344968 w 8048619"/>
              <a:gd name="connsiteY3497" fmla="*/ 7759480 h 10287000"/>
              <a:gd name="connsiteX3498" fmla="*/ 315803 w 8048619"/>
              <a:gd name="connsiteY3498" fmla="*/ 7727445 h 10287000"/>
              <a:gd name="connsiteX3499" fmla="*/ 20760 w 8048619"/>
              <a:gd name="connsiteY3499" fmla="*/ 7712185 h 10287000"/>
              <a:gd name="connsiteX3500" fmla="*/ 31713 w 8048619"/>
              <a:gd name="connsiteY3500" fmla="*/ 7714643 h 10287000"/>
              <a:gd name="connsiteX3501" fmla="*/ 42666 w 8048619"/>
              <a:gd name="connsiteY3501" fmla="*/ 7717103 h 10287000"/>
              <a:gd name="connsiteX3502" fmla="*/ 41165 w 8048619"/>
              <a:gd name="connsiteY3502" fmla="*/ 7742255 h 10287000"/>
              <a:gd name="connsiteX3503" fmla="*/ 19259 w 8048619"/>
              <a:gd name="connsiteY3503" fmla="*/ 7737339 h 10287000"/>
              <a:gd name="connsiteX3504" fmla="*/ 20760 w 8048619"/>
              <a:gd name="connsiteY3504" fmla="*/ 7712185 h 10287000"/>
              <a:gd name="connsiteX3505" fmla="*/ 2619533 w 8048619"/>
              <a:gd name="connsiteY3505" fmla="*/ 7665127 h 10287000"/>
              <a:gd name="connsiteX3506" fmla="*/ 2620784 w 8048619"/>
              <a:gd name="connsiteY3506" fmla="*/ 7691932 h 10287000"/>
              <a:gd name="connsiteX3507" fmla="*/ 2609885 w 8048619"/>
              <a:gd name="connsiteY3507" fmla="*/ 7693847 h 10287000"/>
              <a:gd name="connsiteX3508" fmla="*/ 2608633 w 8048619"/>
              <a:gd name="connsiteY3508" fmla="*/ 7667042 h 10287000"/>
              <a:gd name="connsiteX3509" fmla="*/ 2619533 w 8048619"/>
              <a:gd name="connsiteY3509" fmla="*/ 7665127 h 10287000"/>
              <a:gd name="connsiteX3510" fmla="*/ 2211662 w 8048619"/>
              <a:gd name="connsiteY3510" fmla="*/ 7637732 h 10287000"/>
              <a:gd name="connsiteX3511" fmla="*/ 2204476 w 8048619"/>
              <a:gd name="connsiteY3511" fmla="*/ 7693037 h 10287000"/>
              <a:gd name="connsiteX3512" fmla="*/ 2182597 w 8048619"/>
              <a:gd name="connsiteY3512" fmla="*/ 7642839 h 10287000"/>
              <a:gd name="connsiteX3513" fmla="*/ 2211662 w 8048619"/>
              <a:gd name="connsiteY3513" fmla="*/ 7637732 h 10287000"/>
              <a:gd name="connsiteX3514" fmla="*/ 7702823 w 8048619"/>
              <a:gd name="connsiteY3514" fmla="*/ 7627540 h 10287000"/>
              <a:gd name="connsiteX3515" fmla="*/ 7673799 w 8048619"/>
              <a:gd name="connsiteY3515" fmla="*/ 7659661 h 10287000"/>
              <a:gd name="connsiteX3516" fmla="*/ 7634682 w 8048619"/>
              <a:gd name="connsiteY3516" fmla="*/ 7693560 h 10287000"/>
              <a:gd name="connsiteX3517" fmla="*/ 7624591 w 8048619"/>
              <a:gd name="connsiteY3517" fmla="*/ 7695333 h 10287000"/>
              <a:gd name="connsiteX3518" fmla="*/ 7623337 w 8048619"/>
              <a:gd name="connsiteY3518" fmla="*/ 7668531 h 10287000"/>
              <a:gd name="connsiteX3519" fmla="*/ 7662455 w 8048619"/>
              <a:gd name="connsiteY3519" fmla="*/ 7634634 h 10287000"/>
              <a:gd name="connsiteX3520" fmla="*/ 7702823 w 8048619"/>
              <a:gd name="connsiteY3520" fmla="*/ 7627540 h 10287000"/>
              <a:gd name="connsiteX3521" fmla="*/ 2276623 w 8048619"/>
              <a:gd name="connsiteY3521" fmla="*/ 7622441 h 10287000"/>
              <a:gd name="connsiteX3522" fmla="*/ 2286718 w 8048619"/>
              <a:gd name="connsiteY3522" fmla="*/ 7624707 h 10287000"/>
              <a:gd name="connsiteX3523" fmla="*/ 2306909 w 8048619"/>
              <a:gd name="connsiteY3523" fmla="*/ 7629241 h 10287000"/>
              <a:gd name="connsiteX3524" fmla="*/ 2305510 w 8048619"/>
              <a:gd name="connsiteY3524" fmla="*/ 7652653 h 10287000"/>
              <a:gd name="connsiteX3525" fmla="*/ 2315605 w 8048619"/>
              <a:gd name="connsiteY3525" fmla="*/ 7654918 h 10287000"/>
              <a:gd name="connsiteX3526" fmla="*/ 2314209 w 8048619"/>
              <a:gd name="connsiteY3526" fmla="*/ 7678333 h 10287000"/>
              <a:gd name="connsiteX3527" fmla="*/ 2291226 w 8048619"/>
              <a:gd name="connsiteY3527" fmla="*/ 7720635 h 10287000"/>
              <a:gd name="connsiteX3528" fmla="*/ 2281132 w 8048619"/>
              <a:gd name="connsiteY3528" fmla="*/ 7718366 h 10287000"/>
              <a:gd name="connsiteX3529" fmla="*/ 2282528 w 8048619"/>
              <a:gd name="connsiteY3529" fmla="*/ 7694952 h 10287000"/>
              <a:gd name="connsiteX3530" fmla="*/ 2273830 w 8048619"/>
              <a:gd name="connsiteY3530" fmla="*/ 7669268 h 10287000"/>
              <a:gd name="connsiteX3531" fmla="*/ 2275226 w 8048619"/>
              <a:gd name="connsiteY3531" fmla="*/ 7645856 h 10287000"/>
              <a:gd name="connsiteX3532" fmla="*/ 2265131 w 8048619"/>
              <a:gd name="connsiteY3532" fmla="*/ 7643591 h 10287000"/>
              <a:gd name="connsiteX3533" fmla="*/ 2276623 w 8048619"/>
              <a:gd name="connsiteY3533" fmla="*/ 7622441 h 10287000"/>
              <a:gd name="connsiteX3534" fmla="*/ 2982923 w 8048619"/>
              <a:gd name="connsiteY3534" fmla="*/ 7614885 h 10287000"/>
              <a:gd name="connsiteX3535" fmla="*/ 2981205 w 8048619"/>
              <a:gd name="connsiteY3535" fmla="*/ 7620195 h 10287000"/>
              <a:gd name="connsiteX3536" fmla="*/ 2985213 w 8048619"/>
              <a:gd name="connsiteY3536" fmla="*/ 7618921 h 10287000"/>
              <a:gd name="connsiteX3537" fmla="*/ 7566506 w 8048619"/>
              <a:gd name="connsiteY3537" fmla="*/ 7605027 h 10287000"/>
              <a:gd name="connsiteX3538" fmla="*/ 7576728 w 8048619"/>
              <a:gd name="connsiteY3538" fmla="*/ 7607317 h 10287000"/>
              <a:gd name="connsiteX3539" fmla="*/ 7586948 w 8048619"/>
              <a:gd name="connsiteY3539" fmla="*/ 7609614 h 10287000"/>
              <a:gd name="connsiteX3540" fmla="*/ 7575227 w 8048619"/>
              <a:gd name="connsiteY3540" fmla="*/ 7632472 h 10287000"/>
              <a:gd name="connsiteX3541" fmla="*/ 7566506 w 8048619"/>
              <a:gd name="connsiteY3541" fmla="*/ 7605027 h 10287000"/>
              <a:gd name="connsiteX3542" fmla="*/ 311399 w 8048619"/>
              <a:gd name="connsiteY3542" fmla="*/ 7598387 h 10287000"/>
              <a:gd name="connsiteX3543" fmla="*/ 318905 w 8048619"/>
              <a:gd name="connsiteY3543" fmla="*/ 7601186 h 10287000"/>
              <a:gd name="connsiteX3544" fmla="*/ 333524 w 8048619"/>
              <a:gd name="connsiteY3544" fmla="*/ 7613362 h 10287000"/>
              <a:gd name="connsiteX3545" fmla="*/ 342220 w 8048619"/>
              <a:gd name="connsiteY3545" fmla="*/ 7639051 h 10287000"/>
              <a:gd name="connsiteX3546" fmla="*/ 332126 w 8048619"/>
              <a:gd name="connsiteY3546" fmla="*/ 7636783 h 10287000"/>
              <a:gd name="connsiteX3547" fmla="*/ 322032 w 8048619"/>
              <a:gd name="connsiteY3547" fmla="*/ 7634515 h 10287000"/>
              <a:gd name="connsiteX3548" fmla="*/ 320634 w 8048619"/>
              <a:gd name="connsiteY3548" fmla="*/ 7657930 h 10287000"/>
              <a:gd name="connsiteX3549" fmla="*/ 270163 w 8048619"/>
              <a:gd name="connsiteY3549" fmla="*/ 7646599 h 10287000"/>
              <a:gd name="connsiteX3550" fmla="*/ 251370 w 8048619"/>
              <a:gd name="connsiteY3550" fmla="*/ 7618653 h 10287000"/>
              <a:gd name="connsiteX3551" fmla="*/ 261464 w 8048619"/>
              <a:gd name="connsiteY3551" fmla="*/ 7620922 h 10287000"/>
              <a:gd name="connsiteX3552" fmla="*/ 272955 w 8048619"/>
              <a:gd name="connsiteY3552" fmla="*/ 7599767 h 10287000"/>
              <a:gd name="connsiteX3553" fmla="*/ 291748 w 8048619"/>
              <a:gd name="connsiteY3553" fmla="*/ 7627721 h 10287000"/>
              <a:gd name="connsiteX3554" fmla="*/ 303240 w 8048619"/>
              <a:gd name="connsiteY3554" fmla="*/ 7606563 h 10287000"/>
              <a:gd name="connsiteX3555" fmla="*/ 311399 w 8048619"/>
              <a:gd name="connsiteY3555" fmla="*/ 7598387 h 10287000"/>
              <a:gd name="connsiteX3556" fmla="*/ 3116944 w 8048619"/>
              <a:gd name="connsiteY3556" fmla="*/ 7597515 h 10287000"/>
              <a:gd name="connsiteX3557" fmla="*/ 3116781 w 8048619"/>
              <a:gd name="connsiteY3557" fmla="*/ 7600262 h 10287000"/>
              <a:gd name="connsiteX3558" fmla="*/ 3121020 w 8048619"/>
              <a:gd name="connsiteY3558" fmla="*/ 7601459 h 10287000"/>
              <a:gd name="connsiteX3559" fmla="*/ 3122340 w 8048619"/>
              <a:gd name="connsiteY3559" fmla="*/ 7601637 h 10287000"/>
              <a:gd name="connsiteX3560" fmla="*/ 2328880 w 8048619"/>
              <a:gd name="connsiteY3560" fmla="*/ 7593151 h 10287000"/>
              <a:gd name="connsiteX3561" fmla="*/ 2349323 w 8048619"/>
              <a:gd name="connsiteY3561" fmla="*/ 7597743 h 10287000"/>
              <a:gd name="connsiteX3562" fmla="*/ 2359544 w 8048619"/>
              <a:gd name="connsiteY3562" fmla="*/ 7600034 h 10287000"/>
              <a:gd name="connsiteX3563" fmla="*/ 2378736 w 8048619"/>
              <a:gd name="connsiteY3563" fmla="*/ 7625583 h 10287000"/>
              <a:gd name="connsiteX3564" fmla="*/ 2336601 w 8048619"/>
              <a:gd name="connsiteY3564" fmla="*/ 7637367 h 10287000"/>
              <a:gd name="connsiteX3565" fmla="*/ 2327629 w 8048619"/>
              <a:gd name="connsiteY3565" fmla="*/ 7614114 h 10287000"/>
              <a:gd name="connsiteX3566" fmla="*/ 2328880 w 8048619"/>
              <a:gd name="connsiteY3566" fmla="*/ 7593151 h 10287000"/>
              <a:gd name="connsiteX3567" fmla="*/ 222484 w 8048619"/>
              <a:gd name="connsiteY3567" fmla="*/ 7588436 h 10287000"/>
              <a:gd name="connsiteX3568" fmla="*/ 251370 w 8048619"/>
              <a:gd name="connsiteY3568" fmla="*/ 7618653 h 10287000"/>
              <a:gd name="connsiteX3569" fmla="*/ 229783 w 8048619"/>
              <a:gd name="connsiteY3569" fmla="*/ 7637537 h 10287000"/>
              <a:gd name="connsiteX3570" fmla="*/ 189406 w 8048619"/>
              <a:gd name="connsiteY3570" fmla="*/ 7628472 h 10287000"/>
              <a:gd name="connsiteX3571" fmla="*/ 180706 w 8048619"/>
              <a:gd name="connsiteY3571" fmla="*/ 7602792 h 10287000"/>
              <a:gd name="connsiteX3572" fmla="*/ 222484 w 8048619"/>
              <a:gd name="connsiteY3572" fmla="*/ 7588436 h 10287000"/>
              <a:gd name="connsiteX3573" fmla="*/ 7594377 w 8048619"/>
              <a:gd name="connsiteY3573" fmla="*/ 7587569 h 10287000"/>
              <a:gd name="connsiteX3574" fmla="*/ 7597995 w 8048619"/>
              <a:gd name="connsiteY3574" fmla="*/ 7596435 h 10287000"/>
              <a:gd name="connsiteX3575" fmla="*/ 7568929 w 8048619"/>
              <a:gd name="connsiteY3575" fmla="*/ 7601545 h 10287000"/>
              <a:gd name="connsiteX3576" fmla="*/ 7586707 w 8048619"/>
              <a:gd name="connsiteY3576" fmla="*/ 7589970 h 10287000"/>
              <a:gd name="connsiteX3577" fmla="*/ 7594377 w 8048619"/>
              <a:gd name="connsiteY3577" fmla="*/ 7587569 h 10287000"/>
              <a:gd name="connsiteX3578" fmla="*/ 7395875 w 8048619"/>
              <a:gd name="connsiteY3578" fmla="*/ 7582411 h 10287000"/>
              <a:gd name="connsiteX3579" fmla="*/ 7368060 w 8048619"/>
              <a:gd name="connsiteY3579" fmla="*/ 7614317 h 10287000"/>
              <a:gd name="connsiteX3580" fmla="*/ 7395875 w 8048619"/>
              <a:gd name="connsiteY3580" fmla="*/ 7582411 h 10287000"/>
              <a:gd name="connsiteX3581" fmla="*/ 0 w 8048619"/>
              <a:gd name="connsiteY3581" fmla="*/ 7566052 h 10287000"/>
              <a:gd name="connsiteX3582" fmla="*/ 8796 w 8048619"/>
              <a:gd name="connsiteY3582" fmla="*/ 7580207 h 10287000"/>
              <a:gd name="connsiteX3583" fmla="*/ 15311 w 8048619"/>
              <a:gd name="connsiteY3583" fmla="*/ 7617507 h 10287000"/>
              <a:gd name="connsiteX3584" fmla="*/ 0 w 8048619"/>
              <a:gd name="connsiteY3584" fmla="*/ 7614071 h 10287000"/>
              <a:gd name="connsiteX3585" fmla="*/ 2618122 w 8048619"/>
              <a:gd name="connsiteY3585" fmla="*/ 7556725 h 10287000"/>
              <a:gd name="connsiteX3586" fmla="*/ 2626822 w 8048619"/>
              <a:gd name="connsiteY3586" fmla="*/ 7582408 h 10287000"/>
              <a:gd name="connsiteX3587" fmla="*/ 2616726 w 8048619"/>
              <a:gd name="connsiteY3587" fmla="*/ 7580140 h 10287000"/>
              <a:gd name="connsiteX3588" fmla="*/ 2618122 w 8048619"/>
              <a:gd name="connsiteY3588" fmla="*/ 7556725 h 10287000"/>
              <a:gd name="connsiteX3589" fmla="*/ 7336523 w 8048619"/>
              <a:gd name="connsiteY3589" fmla="*/ 7553399 h 10287000"/>
              <a:gd name="connsiteX3590" fmla="*/ 7366641 w 8048619"/>
              <a:gd name="connsiteY3590" fmla="*/ 7560159 h 10287000"/>
              <a:gd name="connsiteX3591" fmla="*/ 7376679 w 8048619"/>
              <a:gd name="connsiteY3591" fmla="*/ 7562414 h 10287000"/>
              <a:gd name="connsiteX3592" fmla="*/ 7375180 w 8048619"/>
              <a:gd name="connsiteY3592" fmla="*/ 7587565 h 10287000"/>
              <a:gd name="connsiteX3593" fmla="*/ 7365140 w 8048619"/>
              <a:gd name="connsiteY3593" fmla="*/ 7585311 h 10287000"/>
              <a:gd name="connsiteX3594" fmla="*/ 7336523 w 8048619"/>
              <a:gd name="connsiteY3594" fmla="*/ 7553399 h 10287000"/>
              <a:gd name="connsiteX3595" fmla="*/ 146115 w 8048619"/>
              <a:gd name="connsiteY3595" fmla="*/ 7529636 h 10287000"/>
              <a:gd name="connsiteX3596" fmla="*/ 156209 w 8048619"/>
              <a:gd name="connsiteY3596" fmla="*/ 7531904 h 10287000"/>
              <a:gd name="connsiteX3597" fmla="*/ 166300 w 8048619"/>
              <a:gd name="connsiteY3597" fmla="*/ 7534167 h 10287000"/>
              <a:gd name="connsiteX3598" fmla="*/ 185086 w 8048619"/>
              <a:gd name="connsiteY3598" fmla="*/ 7562171 h 10287000"/>
              <a:gd name="connsiteX3599" fmla="*/ 146115 w 8048619"/>
              <a:gd name="connsiteY3599" fmla="*/ 7529636 h 10287000"/>
              <a:gd name="connsiteX3600" fmla="*/ 7364435 w 8048619"/>
              <a:gd name="connsiteY3600" fmla="*/ 7511876 h 10287000"/>
              <a:gd name="connsiteX3601" fmla="*/ 7379681 w 8048619"/>
              <a:gd name="connsiteY3601" fmla="*/ 7512113 h 10287000"/>
              <a:gd name="connsiteX3602" fmla="*/ 7367230 w 8048619"/>
              <a:gd name="connsiteY3602" fmla="*/ 7534807 h 10287000"/>
              <a:gd name="connsiteX3603" fmla="*/ 7356276 w 8048619"/>
              <a:gd name="connsiteY3603" fmla="*/ 7532350 h 10287000"/>
              <a:gd name="connsiteX3604" fmla="*/ 7364435 w 8048619"/>
              <a:gd name="connsiteY3604" fmla="*/ 7511876 h 10287000"/>
              <a:gd name="connsiteX3605" fmla="*/ 86960 w 8048619"/>
              <a:gd name="connsiteY3605" fmla="*/ 7492570 h 10287000"/>
              <a:gd name="connsiteX3606" fmla="*/ 115837 w 8048619"/>
              <a:gd name="connsiteY3606" fmla="*/ 7522839 h 10287000"/>
              <a:gd name="connsiteX3607" fmla="*/ 105745 w 8048619"/>
              <a:gd name="connsiteY3607" fmla="*/ 7520574 h 10287000"/>
              <a:gd name="connsiteX3608" fmla="*/ 86960 w 8048619"/>
              <a:gd name="connsiteY3608" fmla="*/ 7492570 h 10287000"/>
              <a:gd name="connsiteX3609" fmla="*/ 3177470 w 8048619"/>
              <a:gd name="connsiteY3609" fmla="*/ 7492030 h 10287000"/>
              <a:gd name="connsiteX3610" fmla="*/ 3174032 w 8048619"/>
              <a:gd name="connsiteY3610" fmla="*/ 7497969 h 10287000"/>
              <a:gd name="connsiteX3611" fmla="*/ 3171607 w 8048619"/>
              <a:gd name="connsiteY3611" fmla="*/ 7538598 h 10287000"/>
              <a:gd name="connsiteX3612" fmla="*/ 3201892 w 8048619"/>
              <a:gd name="connsiteY3612" fmla="*/ 7545400 h 10287000"/>
              <a:gd name="connsiteX3613" fmla="*/ 3211988 w 8048619"/>
              <a:gd name="connsiteY3613" fmla="*/ 7547665 h 10287000"/>
              <a:gd name="connsiteX3614" fmla="*/ 3213385 w 8048619"/>
              <a:gd name="connsiteY3614" fmla="*/ 7524248 h 10287000"/>
              <a:gd name="connsiteX3615" fmla="*/ 3217430 w 8048619"/>
              <a:gd name="connsiteY3615" fmla="*/ 7516803 h 10287000"/>
              <a:gd name="connsiteX3616" fmla="*/ 3213918 w 8048619"/>
              <a:gd name="connsiteY3616" fmla="*/ 7515322 h 10287000"/>
              <a:gd name="connsiteX3617" fmla="*/ 3213385 w 8048619"/>
              <a:gd name="connsiteY3617" fmla="*/ 7524248 h 10287000"/>
              <a:gd name="connsiteX3618" fmla="*/ 3203289 w 8048619"/>
              <a:gd name="connsiteY3618" fmla="*/ 7521985 h 10287000"/>
              <a:gd name="connsiteX3619" fmla="*/ 3193193 w 8048619"/>
              <a:gd name="connsiteY3619" fmla="*/ 7519717 h 10287000"/>
              <a:gd name="connsiteX3620" fmla="*/ 3202202 w 8048619"/>
              <a:gd name="connsiteY3620" fmla="*/ 7518776 h 10287000"/>
              <a:gd name="connsiteX3621" fmla="*/ 3203182 w 8048619"/>
              <a:gd name="connsiteY3621" fmla="*/ 7510797 h 10287000"/>
              <a:gd name="connsiteX3622" fmla="*/ 3200196 w 8048619"/>
              <a:gd name="connsiteY3622" fmla="*/ 7509536 h 10287000"/>
              <a:gd name="connsiteX3623" fmla="*/ 3177470 w 8048619"/>
              <a:gd name="connsiteY3623" fmla="*/ 7492030 h 10287000"/>
              <a:gd name="connsiteX3624" fmla="*/ 26403 w 8048619"/>
              <a:gd name="connsiteY3624" fmla="*/ 7478976 h 10287000"/>
              <a:gd name="connsiteX3625" fmla="*/ 36496 w 8048619"/>
              <a:gd name="connsiteY3625" fmla="*/ 7481242 h 10287000"/>
              <a:gd name="connsiteX3626" fmla="*/ 45189 w 8048619"/>
              <a:gd name="connsiteY3626" fmla="*/ 7506981 h 10287000"/>
              <a:gd name="connsiteX3627" fmla="*/ 35096 w 8048619"/>
              <a:gd name="connsiteY3627" fmla="*/ 7504715 h 10287000"/>
              <a:gd name="connsiteX3628" fmla="*/ 25004 w 8048619"/>
              <a:gd name="connsiteY3628" fmla="*/ 7502447 h 10287000"/>
              <a:gd name="connsiteX3629" fmla="*/ 26403 w 8048619"/>
              <a:gd name="connsiteY3629" fmla="*/ 7478976 h 10287000"/>
              <a:gd name="connsiteX3630" fmla="*/ 257226 w 8048619"/>
              <a:gd name="connsiteY3630" fmla="*/ 7477593 h 10287000"/>
              <a:gd name="connsiteX3631" fmla="*/ 259745 w 8048619"/>
              <a:gd name="connsiteY3631" fmla="*/ 7478157 h 10287000"/>
              <a:gd name="connsiteX3632" fmla="*/ 259747 w 8048619"/>
              <a:gd name="connsiteY3632" fmla="*/ 7478158 h 10287000"/>
              <a:gd name="connsiteX3633" fmla="*/ 2122094 w 8048619"/>
              <a:gd name="connsiteY3633" fmla="*/ 7469104 h 10287000"/>
              <a:gd name="connsiteX3634" fmla="*/ 2129397 w 8048619"/>
              <a:gd name="connsiteY3634" fmla="*/ 7518200 h 10287000"/>
              <a:gd name="connsiteX3635" fmla="*/ 2117905 w 8048619"/>
              <a:gd name="connsiteY3635" fmla="*/ 7539349 h 10287000"/>
              <a:gd name="connsiteX3636" fmla="*/ 2128000 w 8048619"/>
              <a:gd name="connsiteY3636" fmla="*/ 7541615 h 10287000"/>
              <a:gd name="connsiteX3637" fmla="*/ 2138094 w 8048619"/>
              <a:gd name="connsiteY3637" fmla="*/ 7543880 h 10287000"/>
              <a:gd name="connsiteX3638" fmla="*/ 2158283 w 8048619"/>
              <a:gd name="connsiteY3638" fmla="*/ 7548411 h 10287000"/>
              <a:gd name="connsiteX3639" fmla="*/ 2168378 w 8048619"/>
              <a:gd name="connsiteY3639" fmla="*/ 7550680 h 10287000"/>
              <a:gd name="connsiteX3640" fmla="*/ 2166980 w 8048619"/>
              <a:gd name="connsiteY3640" fmla="*/ 7574092 h 10287000"/>
              <a:gd name="connsiteX3641" fmla="*/ 2166457 w 8048619"/>
              <a:gd name="connsiteY3641" fmla="*/ 7582875 h 10287000"/>
              <a:gd name="connsiteX3642" fmla="*/ 2164187 w 8048619"/>
              <a:gd name="connsiteY3642" fmla="*/ 7620927 h 10287000"/>
              <a:gd name="connsiteX3643" fmla="*/ 2142602 w 8048619"/>
              <a:gd name="connsiteY3643" fmla="*/ 7639811 h 10287000"/>
              <a:gd name="connsiteX3644" fmla="*/ 2132508 w 8048619"/>
              <a:gd name="connsiteY3644" fmla="*/ 7637546 h 10287000"/>
              <a:gd name="connsiteX3645" fmla="*/ 2131110 w 8048619"/>
              <a:gd name="connsiteY3645" fmla="*/ 7660961 h 10287000"/>
              <a:gd name="connsiteX3646" fmla="*/ 2142602 w 8048619"/>
              <a:gd name="connsiteY3646" fmla="*/ 7639811 h 10287000"/>
              <a:gd name="connsiteX3647" fmla="*/ 2150762 w 8048619"/>
              <a:gd name="connsiteY3647" fmla="*/ 7648987 h 10287000"/>
              <a:gd name="connsiteX3648" fmla="*/ 2150938 w 8048619"/>
              <a:gd name="connsiteY3648" fmla="*/ 7648403 h 10287000"/>
              <a:gd name="connsiteX3649" fmla="*/ 2156026 w 8048619"/>
              <a:gd name="connsiteY3649" fmla="*/ 7650888 h 10287000"/>
              <a:gd name="connsiteX3650" fmla="*/ 2159090 w 8048619"/>
              <a:gd name="connsiteY3650" fmla="*/ 7662372 h 10287000"/>
              <a:gd name="connsiteX3651" fmla="*/ 2161391 w 8048619"/>
              <a:gd name="connsiteY3651" fmla="*/ 7667760 h 10287000"/>
              <a:gd name="connsiteX3652" fmla="*/ 2170091 w 8048619"/>
              <a:gd name="connsiteY3652" fmla="*/ 7693440 h 10287000"/>
              <a:gd name="connsiteX3653" fmla="*/ 2200376 w 8048619"/>
              <a:gd name="connsiteY3653" fmla="*/ 7700237 h 10287000"/>
              <a:gd name="connsiteX3654" fmla="*/ 2198979 w 8048619"/>
              <a:gd name="connsiteY3654" fmla="*/ 7723652 h 10287000"/>
              <a:gd name="connsiteX3655" fmla="*/ 2209072 w 8048619"/>
              <a:gd name="connsiteY3655" fmla="*/ 7725920 h 10287000"/>
              <a:gd name="connsiteX3656" fmla="*/ 2240753 w 8048619"/>
              <a:gd name="connsiteY3656" fmla="*/ 7709304 h 10287000"/>
              <a:gd name="connsiteX3657" fmla="*/ 2281132 w 8048619"/>
              <a:gd name="connsiteY3657" fmla="*/ 7718366 h 10287000"/>
              <a:gd name="connsiteX3658" fmla="*/ 2331603 w 8048619"/>
              <a:gd name="connsiteY3658" fmla="*/ 7729697 h 10287000"/>
              <a:gd name="connsiteX3659" fmla="*/ 2370584 w 8048619"/>
              <a:gd name="connsiteY3659" fmla="*/ 7762177 h 10287000"/>
              <a:gd name="connsiteX3660" fmla="*/ 2380679 w 8048619"/>
              <a:gd name="connsiteY3660" fmla="*/ 7764442 h 10287000"/>
              <a:gd name="connsiteX3661" fmla="*/ 2371980 w 8048619"/>
              <a:gd name="connsiteY3661" fmla="*/ 7738762 h 10287000"/>
              <a:gd name="connsiteX3662" fmla="*/ 2397782 w 8048619"/>
              <a:gd name="connsiteY3662" fmla="*/ 7756418 h 10287000"/>
              <a:gd name="connsiteX3663" fmla="*/ 2399815 w 8048619"/>
              <a:gd name="connsiteY3663" fmla="*/ 7757598 h 10287000"/>
              <a:gd name="connsiteX3664" fmla="*/ 2414551 w 8048619"/>
              <a:gd name="connsiteY3664" fmla="*/ 7734921 h 10287000"/>
              <a:gd name="connsiteX3665" fmla="*/ 2458745 w 8048619"/>
              <a:gd name="connsiteY3665" fmla="*/ 7720398 h 10287000"/>
              <a:gd name="connsiteX3666" fmla="*/ 2518530 w 8048619"/>
              <a:gd name="connsiteY3666" fmla="*/ 7682875 h 10287000"/>
              <a:gd name="connsiteX3667" fmla="*/ 2528703 w 8048619"/>
              <a:gd name="connsiteY3667" fmla="*/ 7681091 h 10287000"/>
              <a:gd name="connsiteX3668" fmla="*/ 2459996 w 8048619"/>
              <a:gd name="connsiteY3668" fmla="*/ 7747203 h 10287000"/>
              <a:gd name="connsiteX3669" fmla="*/ 2417073 w 8048619"/>
              <a:gd name="connsiteY3669" fmla="*/ 7761497 h 10287000"/>
              <a:gd name="connsiteX3670" fmla="*/ 2414715 w 8048619"/>
              <a:gd name="connsiteY3670" fmla="*/ 7766240 h 10287000"/>
              <a:gd name="connsiteX3671" fmla="*/ 2431151 w 8048619"/>
              <a:gd name="connsiteY3671" fmla="*/ 7775770 h 10287000"/>
              <a:gd name="connsiteX3672" fmla="*/ 2439850 w 8048619"/>
              <a:gd name="connsiteY3672" fmla="*/ 7801453 h 10287000"/>
              <a:gd name="connsiteX3673" fmla="*/ 2471531 w 8048619"/>
              <a:gd name="connsiteY3673" fmla="*/ 7784834 h 10287000"/>
              <a:gd name="connsiteX3674" fmla="*/ 2523400 w 8048619"/>
              <a:gd name="connsiteY3674" fmla="*/ 7772750 h 10287000"/>
              <a:gd name="connsiteX3675" fmla="*/ 2513305 w 8048619"/>
              <a:gd name="connsiteY3675" fmla="*/ 7770487 h 10287000"/>
              <a:gd name="connsiteX3676" fmla="*/ 2563777 w 8048619"/>
              <a:gd name="connsiteY3676" fmla="*/ 7781817 h 10287000"/>
              <a:gd name="connsiteX3677" fmla="*/ 2573872 w 8048619"/>
              <a:gd name="connsiteY3677" fmla="*/ 7784080 h 10287000"/>
              <a:gd name="connsiteX3678" fmla="*/ 2553682 w 8048619"/>
              <a:gd name="connsiteY3678" fmla="*/ 7779549 h 10287000"/>
              <a:gd name="connsiteX3679" fmla="*/ 2572475 w 8048619"/>
              <a:gd name="connsiteY3679" fmla="*/ 7807498 h 10287000"/>
              <a:gd name="connsiteX3680" fmla="*/ 2562381 w 8048619"/>
              <a:gd name="connsiteY3680" fmla="*/ 7805232 h 10287000"/>
              <a:gd name="connsiteX3681" fmla="*/ 2552285 w 8048619"/>
              <a:gd name="connsiteY3681" fmla="*/ 7802964 h 10287000"/>
              <a:gd name="connsiteX3682" fmla="*/ 2550889 w 8048619"/>
              <a:gd name="connsiteY3682" fmla="*/ 7826379 h 10287000"/>
              <a:gd name="connsiteX3683" fmla="*/ 2522002 w 8048619"/>
              <a:gd name="connsiteY3683" fmla="*/ 7796165 h 10287000"/>
              <a:gd name="connsiteX3684" fmla="*/ 2520606 w 8048619"/>
              <a:gd name="connsiteY3684" fmla="*/ 7819583 h 10287000"/>
              <a:gd name="connsiteX3685" fmla="*/ 2550889 w 8048619"/>
              <a:gd name="connsiteY3685" fmla="*/ 7826379 h 10287000"/>
              <a:gd name="connsiteX3686" fmla="*/ 2587842 w 8048619"/>
              <a:gd name="connsiteY3686" fmla="*/ 7858032 h 10287000"/>
              <a:gd name="connsiteX3687" fmla="*/ 2597585 w 8048619"/>
              <a:gd name="connsiteY3687" fmla="*/ 7882110 h 10287000"/>
              <a:gd name="connsiteX3688" fmla="*/ 2603529 w 8048619"/>
              <a:gd name="connsiteY3688" fmla="*/ 7877428 h 10287000"/>
              <a:gd name="connsiteX3689" fmla="*/ 2610017 w 8048619"/>
              <a:gd name="connsiteY3689" fmla="*/ 7869363 h 10287000"/>
              <a:gd name="connsiteX3690" fmla="*/ 2609996 w 8048619"/>
              <a:gd name="connsiteY3690" fmla="*/ 7867055 h 10287000"/>
              <a:gd name="connsiteX3691" fmla="*/ 2601369 w 8048619"/>
              <a:gd name="connsiteY3691" fmla="*/ 7862460 h 10287000"/>
              <a:gd name="connsiteX3692" fmla="*/ 2617534 w 8048619"/>
              <a:gd name="connsiteY3692" fmla="*/ 7860011 h 10287000"/>
              <a:gd name="connsiteX3693" fmla="*/ 2632198 w 8048619"/>
              <a:gd name="connsiteY3693" fmla="*/ 7841773 h 10287000"/>
              <a:gd name="connsiteX3694" fmla="*/ 2632573 w 8048619"/>
              <a:gd name="connsiteY3694" fmla="*/ 7835488 h 10287000"/>
              <a:gd name="connsiteX3695" fmla="*/ 2633325 w 8048619"/>
              <a:gd name="connsiteY3695" fmla="*/ 7822911 h 10287000"/>
              <a:gd name="connsiteX3696" fmla="*/ 2644277 w 8048619"/>
              <a:gd name="connsiteY3696" fmla="*/ 7825372 h 10287000"/>
              <a:gd name="connsiteX3697" fmla="*/ 2643648 w 8048619"/>
              <a:gd name="connsiteY3697" fmla="*/ 7835884 h 10287000"/>
              <a:gd name="connsiteX3698" fmla="*/ 2645874 w 8048619"/>
              <a:gd name="connsiteY3698" fmla="*/ 7835491 h 10287000"/>
              <a:gd name="connsiteX3699" fmla="*/ 2655920 w 8048619"/>
              <a:gd name="connsiteY3699" fmla="*/ 7833729 h 10287000"/>
              <a:gd name="connsiteX3700" fmla="*/ 2676006 w 8048619"/>
              <a:gd name="connsiteY3700" fmla="*/ 7830198 h 10287000"/>
              <a:gd name="connsiteX3701" fmla="*/ 2674844 w 8048619"/>
              <a:gd name="connsiteY3701" fmla="*/ 7805310 h 10287000"/>
              <a:gd name="connsiteX3702" fmla="*/ 2750549 w 8048619"/>
              <a:gd name="connsiteY3702" fmla="*/ 7691648 h 10287000"/>
              <a:gd name="connsiteX3703" fmla="*/ 2760593 w 8048619"/>
              <a:gd name="connsiteY3703" fmla="*/ 7689883 h 10287000"/>
              <a:gd name="connsiteX3704" fmla="*/ 2820858 w 8048619"/>
              <a:gd name="connsiteY3704" fmla="*/ 7679293 h 10287000"/>
              <a:gd name="connsiteX3705" fmla="*/ 2849829 w 8048619"/>
              <a:gd name="connsiteY3705" fmla="*/ 7649115 h 10287000"/>
              <a:gd name="connsiteX3706" fmla="*/ 2859874 w 8048619"/>
              <a:gd name="connsiteY3706" fmla="*/ 7647348 h 10287000"/>
              <a:gd name="connsiteX3707" fmla="*/ 2888844 w 8048619"/>
              <a:gd name="connsiteY3707" fmla="*/ 7617164 h 10287000"/>
              <a:gd name="connsiteX3708" fmla="*/ 2891168 w 8048619"/>
              <a:gd name="connsiteY3708" fmla="*/ 7666939 h 10287000"/>
              <a:gd name="connsiteX3709" fmla="*/ 2908933 w 8048619"/>
              <a:gd name="connsiteY3709" fmla="*/ 7613635 h 10287000"/>
              <a:gd name="connsiteX3710" fmla="*/ 2940227 w 8048619"/>
              <a:gd name="connsiteY3710" fmla="*/ 7633229 h 10287000"/>
              <a:gd name="connsiteX3711" fmla="*/ 2951704 w 8048619"/>
              <a:gd name="connsiteY3711" fmla="*/ 7629580 h 10287000"/>
              <a:gd name="connsiteX3712" fmla="*/ 2942584 w 8048619"/>
              <a:gd name="connsiteY3712" fmla="*/ 7626594 h 10287000"/>
              <a:gd name="connsiteX3713" fmla="*/ 2922356 w 8048619"/>
              <a:gd name="connsiteY3713" fmla="*/ 7601292 h 10287000"/>
              <a:gd name="connsiteX3714" fmla="*/ 2952639 w 8048619"/>
              <a:gd name="connsiteY3714" fmla="*/ 7608088 h 10287000"/>
              <a:gd name="connsiteX3715" fmla="*/ 2964130 w 8048619"/>
              <a:gd name="connsiteY3715" fmla="*/ 7586939 h 10287000"/>
              <a:gd name="connsiteX3716" fmla="*/ 2954036 w 8048619"/>
              <a:gd name="connsiteY3716" fmla="*/ 7584673 h 10287000"/>
              <a:gd name="connsiteX3717" fmla="*/ 2955432 w 8048619"/>
              <a:gd name="connsiteY3717" fmla="*/ 7561258 h 10287000"/>
              <a:gd name="connsiteX3718" fmla="*/ 2925151 w 8048619"/>
              <a:gd name="connsiteY3718" fmla="*/ 7554459 h 10287000"/>
              <a:gd name="connsiteX3719" fmla="*/ 2913657 w 8048619"/>
              <a:gd name="connsiteY3719" fmla="*/ 7575609 h 10287000"/>
              <a:gd name="connsiteX3720" fmla="*/ 2903120 w 8048619"/>
              <a:gd name="connsiteY3720" fmla="*/ 7579232 h 10287000"/>
              <a:gd name="connsiteX3721" fmla="*/ 2871884 w 8048619"/>
              <a:gd name="connsiteY3721" fmla="*/ 7589961 h 10287000"/>
              <a:gd name="connsiteX3722" fmla="*/ 2861789 w 8048619"/>
              <a:gd name="connsiteY3722" fmla="*/ 7587696 h 10287000"/>
              <a:gd name="connsiteX3723" fmla="*/ 2851694 w 8048619"/>
              <a:gd name="connsiteY3723" fmla="*/ 7585428 h 10287000"/>
              <a:gd name="connsiteX3724" fmla="*/ 2841598 w 8048619"/>
              <a:gd name="connsiteY3724" fmla="*/ 7583162 h 10287000"/>
              <a:gd name="connsiteX3725" fmla="*/ 2773463 w 8048619"/>
              <a:gd name="connsiteY3725" fmla="*/ 7567866 h 10287000"/>
              <a:gd name="connsiteX3726" fmla="*/ 2760701 w 8048619"/>
              <a:gd name="connsiteY3726" fmla="*/ 7550794 h 10287000"/>
              <a:gd name="connsiteX3727" fmla="*/ 2736423 w 8048619"/>
              <a:gd name="connsiteY3727" fmla="*/ 7566405 h 10287000"/>
              <a:gd name="connsiteX3728" fmla="*/ 2703816 w 8048619"/>
              <a:gd name="connsiteY3728" fmla="*/ 7575258 h 10287000"/>
              <a:gd name="connsiteX3729" fmla="*/ 2691857 w 8048619"/>
              <a:gd name="connsiteY3729" fmla="*/ 7549547 h 10287000"/>
              <a:gd name="connsiteX3730" fmla="*/ 2649805 w 8048619"/>
              <a:gd name="connsiteY3730" fmla="*/ 7540106 h 10287000"/>
              <a:gd name="connsiteX3731" fmla="*/ 2639710 w 8048619"/>
              <a:gd name="connsiteY3731" fmla="*/ 7537841 h 10287000"/>
              <a:gd name="connsiteX3732" fmla="*/ 2638448 w 8048619"/>
              <a:gd name="connsiteY3732" fmla="*/ 7537560 h 10287000"/>
              <a:gd name="connsiteX3733" fmla="*/ 2636953 w 8048619"/>
              <a:gd name="connsiteY3733" fmla="*/ 7537220 h 10287000"/>
              <a:gd name="connsiteX3734" fmla="*/ 2618459 w 8048619"/>
              <a:gd name="connsiteY3734" fmla="*/ 7551075 h 10287000"/>
              <a:gd name="connsiteX3735" fmla="*/ 2618122 w 8048619"/>
              <a:gd name="connsiteY3735" fmla="*/ 7556725 h 10287000"/>
              <a:gd name="connsiteX3736" fmla="*/ 2612581 w 8048619"/>
              <a:gd name="connsiteY3736" fmla="*/ 7555478 h 10287000"/>
              <a:gd name="connsiteX3737" fmla="*/ 2611486 w 8048619"/>
              <a:gd name="connsiteY3737" fmla="*/ 7556302 h 10287000"/>
              <a:gd name="connsiteX3738" fmla="*/ 2582882 w 8048619"/>
              <a:gd name="connsiteY3738" fmla="*/ 7596508 h 10287000"/>
              <a:gd name="connsiteX3739" fmla="*/ 2530178 w 8048619"/>
              <a:gd name="connsiteY3739" fmla="*/ 7555734 h 10287000"/>
              <a:gd name="connsiteX3740" fmla="*/ 2568984 w 8048619"/>
              <a:gd name="connsiteY3740" fmla="*/ 7539856 h 10287000"/>
              <a:gd name="connsiteX3741" fmla="*/ 2564388 w 8048619"/>
              <a:gd name="connsiteY3741" fmla="*/ 7535765 h 10287000"/>
              <a:gd name="connsiteX3742" fmla="*/ 2557555 w 8048619"/>
              <a:gd name="connsiteY3742" fmla="*/ 7543126 h 10287000"/>
              <a:gd name="connsiteX3743" fmla="*/ 2488293 w 8048619"/>
              <a:gd name="connsiteY3743" fmla="*/ 7503853 h 10287000"/>
              <a:gd name="connsiteX3744" fmla="*/ 2478197 w 8048619"/>
              <a:gd name="connsiteY3744" fmla="*/ 7501584 h 10287000"/>
              <a:gd name="connsiteX3745" fmla="*/ 2407535 w 8048619"/>
              <a:gd name="connsiteY3745" fmla="*/ 7485723 h 10287000"/>
              <a:gd name="connsiteX3746" fmla="*/ 2385948 w 8048619"/>
              <a:gd name="connsiteY3746" fmla="*/ 7504604 h 10287000"/>
              <a:gd name="connsiteX3747" fmla="*/ 2404742 w 8048619"/>
              <a:gd name="connsiteY3747" fmla="*/ 7532550 h 10287000"/>
              <a:gd name="connsiteX3748" fmla="*/ 2394647 w 8048619"/>
              <a:gd name="connsiteY3748" fmla="*/ 7530287 h 10287000"/>
              <a:gd name="connsiteX3749" fmla="*/ 2393250 w 8048619"/>
              <a:gd name="connsiteY3749" fmla="*/ 7553702 h 10287000"/>
              <a:gd name="connsiteX3750" fmla="*/ 2384552 w 8048619"/>
              <a:gd name="connsiteY3750" fmla="*/ 7528019 h 10287000"/>
              <a:gd name="connsiteX3751" fmla="*/ 2374459 w 8048619"/>
              <a:gd name="connsiteY3751" fmla="*/ 7525756 h 10287000"/>
              <a:gd name="connsiteX3752" fmla="*/ 2373063 w 8048619"/>
              <a:gd name="connsiteY3752" fmla="*/ 7549171 h 10287000"/>
              <a:gd name="connsiteX3753" fmla="*/ 2352874 w 8048619"/>
              <a:gd name="connsiteY3753" fmla="*/ 7544640 h 10287000"/>
              <a:gd name="connsiteX3754" fmla="*/ 2342779 w 8048619"/>
              <a:gd name="connsiteY3754" fmla="*/ 7542372 h 10287000"/>
              <a:gd name="connsiteX3755" fmla="*/ 2321193 w 8048619"/>
              <a:gd name="connsiteY3755" fmla="*/ 7561256 h 10287000"/>
              <a:gd name="connsiteX3756" fmla="*/ 2311099 w 8048619"/>
              <a:gd name="connsiteY3756" fmla="*/ 7558987 h 10287000"/>
              <a:gd name="connsiteX3757" fmla="*/ 2301003 w 8048619"/>
              <a:gd name="connsiteY3757" fmla="*/ 7556722 h 10287000"/>
              <a:gd name="connsiteX3758" fmla="*/ 2311074 w 8048619"/>
              <a:gd name="connsiteY3758" fmla="*/ 7538186 h 10287000"/>
              <a:gd name="connsiteX3759" fmla="*/ 2302679 w 8048619"/>
              <a:gd name="connsiteY3759" fmla="*/ 7536302 h 10287000"/>
              <a:gd name="connsiteX3760" fmla="*/ 2308718 w 8048619"/>
              <a:gd name="connsiteY3760" fmla="*/ 7528102 h 10287000"/>
              <a:gd name="connsiteX3761" fmla="*/ 2312314 w 8048619"/>
              <a:gd name="connsiteY3761" fmla="*/ 7535906 h 10287000"/>
              <a:gd name="connsiteX3762" fmla="*/ 2312496 w 8048619"/>
              <a:gd name="connsiteY3762" fmla="*/ 7535572 h 10287000"/>
              <a:gd name="connsiteX3763" fmla="*/ 2332683 w 8048619"/>
              <a:gd name="connsiteY3763" fmla="*/ 7540104 h 10287000"/>
              <a:gd name="connsiteX3764" fmla="*/ 2334079 w 8048619"/>
              <a:gd name="connsiteY3764" fmla="*/ 7516689 h 10287000"/>
              <a:gd name="connsiteX3765" fmla="*/ 2335477 w 8048619"/>
              <a:gd name="connsiteY3765" fmla="*/ 7493276 h 10287000"/>
              <a:gd name="connsiteX3766" fmla="*/ 2325383 w 8048619"/>
              <a:gd name="connsiteY3766" fmla="*/ 7491008 h 10287000"/>
              <a:gd name="connsiteX3767" fmla="*/ 2315289 w 8048619"/>
              <a:gd name="connsiteY3767" fmla="*/ 7488743 h 10287000"/>
              <a:gd name="connsiteX3768" fmla="*/ 2295100 w 8048619"/>
              <a:gd name="connsiteY3768" fmla="*/ 7484212 h 10287000"/>
              <a:gd name="connsiteX3769" fmla="*/ 2264816 w 8048619"/>
              <a:gd name="connsiteY3769" fmla="*/ 7477412 h 10287000"/>
              <a:gd name="connsiteX3770" fmla="*/ 2283608 w 8048619"/>
              <a:gd name="connsiteY3770" fmla="*/ 7505358 h 10287000"/>
              <a:gd name="connsiteX3771" fmla="*/ 2241832 w 8048619"/>
              <a:gd name="connsiteY3771" fmla="*/ 7519711 h 10287000"/>
              <a:gd name="connsiteX3772" fmla="*/ 2233136 w 8048619"/>
              <a:gd name="connsiteY3772" fmla="*/ 7494028 h 10287000"/>
              <a:gd name="connsiteX3773" fmla="*/ 2192758 w 8048619"/>
              <a:gd name="connsiteY3773" fmla="*/ 7484966 h 10287000"/>
              <a:gd name="connsiteX3774" fmla="*/ 2172567 w 8048619"/>
              <a:gd name="connsiteY3774" fmla="*/ 7480435 h 10287000"/>
              <a:gd name="connsiteX3775" fmla="*/ 2181267 w 8048619"/>
              <a:gd name="connsiteY3775" fmla="*/ 7506112 h 10287000"/>
              <a:gd name="connsiteX3776" fmla="*/ 2122094 w 8048619"/>
              <a:gd name="connsiteY3776" fmla="*/ 7469104 h 10287000"/>
              <a:gd name="connsiteX3777" fmla="*/ 68175 w 8048619"/>
              <a:gd name="connsiteY3777" fmla="*/ 7464565 h 10287000"/>
              <a:gd name="connsiteX3778" fmla="*/ 88360 w 8048619"/>
              <a:gd name="connsiteY3778" fmla="*/ 7469096 h 10287000"/>
              <a:gd name="connsiteX3779" fmla="*/ 86960 w 8048619"/>
              <a:gd name="connsiteY3779" fmla="*/ 7492570 h 10287000"/>
              <a:gd name="connsiteX3780" fmla="*/ 65374 w 8048619"/>
              <a:gd name="connsiteY3780" fmla="*/ 7511509 h 10287000"/>
              <a:gd name="connsiteX3781" fmla="*/ 55283 w 8048619"/>
              <a:gd name="connsiteY3781" fmla="*/ 7509244 h 10287000"/>
              <a:gd name="connsiteX3782" fmla="*/ 68175 w 8048619"/>
              <a:gd name="connsiteY3782" fmla="*/ 7464565 h 10287000"/>
              <a:gd name="connsiteX3783" fmla="*/ 6364938 w 8048619"/>
              <a:gd name="connsiteY3783" fmla="*/ 7457977 h 10287000"/>
              <a:gd name="connsiteX3784" fmla="*/ 6366101 w 8048619"/>
              <a:gd name="connsiteY3784" fmla="*/ 7482870 h 10287000"/>
              <a:gd name="connsiteX3785" fmla="*/ 6356059 w 8048619"/>
              <a:gd name="connsiteY3785" fmla="*/ 7484635 h 10287000"/>
              <a:gd name="connsiteX3786" fmla="*/ 6354897 w 8048619"/>
              <a:gd name="connsiteY3786" fmla="*/ 7459742 h 10287000"/>
              <a:gd name="connsiteX3787" fmla="*/ 6364938 w 8048619"/>
              <a:gd name="connsiteY3787" fmla="*/ 7457977 h 10287000"/>
              <a:gd name="connsiteX3788" fmla="*/ 3720674 w 8048619"/>
              <a:gd name="connsiteY3788" fmla="*/ 7455325 h 10287000"/>
              <a:gd name="connsiteX3789" fmla="*/ 3719675 w 8048619"/>
              <a:gd name="connsiteY3789" fmla="*/ 7472094 h 10287000"/>
              <a:gd name="connsiteX3790" fmla="*/ 3708723 w 8048619"/>
              <a:gd name="connsiteY3790" fmla="*/ 7469636 h 10287000"/>
              <a:gd name="connsiteX3791" fmla="*/ 3720674 w 8048619"/>
              <a:gd name="connsiteY3791" fmla="*/ 7455325 h 10287000"/>
              <a:gd name="connsiteX3792" fmla="*/ 7443955 w 8048619"/>
              <a:gd name="connsiteY3792" fmla="*/ 7454933 h 10287000"/>
              <a:gd name="connsiteX3793" fmla="*/ 7454082 w 8048619"/>
              <a:gd name="connsiteY3793" fmla="*/ 7457206 h 10287000"/>
              <a:gd name="connsiteX3794" fmla="*/ 7452689 w 8048619"/>
              <a:gd name="connsiteY3794" fmla="*/ 7480563 h 10287000"/>
              <a:gd name="connsiteX3795" fmla="*/ 7422308 w 8048619"/>
              <a:gd name="connsiteY3795" fmla="*/ 7473744 h 10287000"/>
              <a:gd name="connsiteX3796" fmla="*/ 7443955 w 8048619"/>
              <a:gd name="connsiteY3796" fmla="*/ 7454933 h 10287000"/>
              <a:gd name="connsiteX3797" fmla="*/ 6400142 w 8048619"/>
              <a:gd name="connsiteY3797" fmla="*/ 7436644 h 10287000"/>
              <a:gd name="connsiteX3798" fmla="*/ 6409594 w 8048619"/>
              <a:gd name="connsiteY3798" fmla="*/ 7464253 h 10287000"/>
              <a:gd name="connsiteX3799" fmla="*/ 6398643 w 8048619"/>
              <a:gd name="connsiteY3799" fmla="*/ 7461796 h 10287000"/>
              <a:gd name="connsiteX3800" fmla="*/ 6400142 w 8048619"/>
              <a:gd name="connsiteY3800" fmla="*/ 7436644 h 10287000"/>
              <a:gd name="connsiteX3801" fmla="*/ 3761314 w 8048619"/>
              <a:gd name="connsiteY3801" fmla="*/ 7435562 h 10287000"/>
              <a:gd name="connsiteX3802" fmla="*/ 3756926 w 8048619"/>
              <a:gd name="connsiteY3802" fmla="*/ 7441840 h 10287000"/>
              <a:gd name="connsiteX3803" fmla="*/ 3769956 w 8048619"/>
              <a:gd name="connsiteY3803" fmla="*/ 7437501 h 10287000"/>
              <a:gd name="connsiteX3804" fmla="*/ 3762574 w 8048619"/>
              <a:gd name="connsiteY3804" fmla="*/ 7435843 h 10287000"/>
              <a:gd name="connsiteX3805" fmla="*/ 3761314 w 8048619"/>
              <a:gd name="connsiteY3805" fmla="*/ 7435562 h 10287000"/>
              <a:gd name="connsiteX3806" fmla="*/ 3118215 w 8048619"/>
              <a:gd name="connsiteY3806" fmla="*/ 7434445 h 10287000"/>
              <a:gd name="connsiteX3807" fmla="*/ 3117522 w 8048619"/>
              <a:gd name="connsiteY3807" fmla="*/ 7446051 h 10287000"/>
              <a:gd name="connsiteX3808" fmla="*/ 3117036 w 8048619"/>
              <a:gd name="connsiteY3808" fmla="*/ 7454217 h 10287000"/>
              <a:gd name="connsiteX3809" fmla="*/ 3140881 w 8048619"/>
              <a:gd name="connsiteY3809" fmla="*/ 7455634 h 10287000"/>
              <a:gd name="connsiteX3810" fmla="*/ 3138379 w 8048619"/>
              <a:gd name="connsiteY3810" fmla="*/ 7438974 h 10287000"/>
              <a:gd name="connsiteX3811" fmla="*/ 3118215 w 8048619"/>
              <a:gd name="connsiteY3811" fmla="*/ 7434445 h 10287000"/>
              <a:gd name="connsiteX3812" fmla="*/ 6361815 w 8048619"/>
              <a:gd name="connsiteY3812" fmla="*/ 7428041 h 10287000"/>
              <a:gd name="connsiteX3813" fmla="*/ 6371854 w 8048619"/>
              <a:gd name="connsiteY3813" fmla="*/ 7430296 h 10287000"/>
              <a:gd name="connsiteX3814" fmla="*/ 6381895 w 8048619"/>
              <a:gd name="connsiteY3814" fmla="*/ 7432547 h 10287000"/>
              <a:gd name="connsiteX3815" fmla="*/ 6380393 w 8048619"/>
              <a:gd name="connsiteY3815" fmla="*/ 7457702 h 10287000"/>
              <a:gd name="connsiteX3816" fmla="*/ 6370353 w 8048619"/>
              <a:gd name="connsiteY3816" fmla="*/ 7455447 h 10287000"/>
              <a:gd name="connsiteX3817" fmla="*/ 6361815 w 8048619"/>
              <a:gd name="connsiteY3817" fmla="*/ 7428041 h 10287000"/>
              <a:gd name="connsiteX3818" fmla="*/ 3589890 w 8048619"/>
              <a:gd name="connsiteY3818" fmla="*/ 7422567 h 10287000"/>
              <a:gd name="connsiteX3819" fmla="*/ 3591141 w 8048619"/>
              <a:gd name="connsiteY3819" fmla="*/ 7449369 h 10287000"/>
              <a:gd name="connsiteX3820" fmla="*/ 3581147 w 8048619"/>
              <a:gd name="connsiteY3820" fmla="*/ 7451125 h 10287000"/>
              <a:gd name="connsiteX3821" fmla="*/ 3571157 w 8048619"/>
              <a:gd name="connsiteY3821" fmla="*/ 7452881 h 10287000"/>
              <a:gd name="connsiteX3822" fmla="*/ 3549924 w 8048619"/>
              <a:gd name="connsiteY3822" fmla="*/ 7429589 h 10287000"/>
              <a:gd name="connsiteX3823" fmla="*/ 3559915 w 8048619"/>
              <a:gd name="connsiteY3823" fmla="*/ 7427833 h 10287000"/>
              <a:gd name="connsiteX3824" fmla="*/ 3569905 w 8048619"/>
              <a:gd name="connsiteY3824" fmla="*/ 7426076 h 10287000"/>
              <a:gd name="connsiteX3825" fmla="*/ 3589890 w 8048619"/>
              <a:gd name="connsiteY3825" fmla="*/ 7422567 h 10287000"/>
              <a:gd name="connsiteX3826" fmla="*/ 91161 w 8048619"/>
              <a:gd name="connsiteY3826" fmla="*/ 7422149 h 10287000"/>
              <a:gd name="connsiteX3827" fmla="*/ 121439 w 8048619"/>
              <a:gd name="connsiteY3827" fmla="*/ 7428946 h 10287000"/>
              <a:gd name="connsiteX3828" fmla="*/ 120039 w 8048619"/>
              <a:gd name="connsiteY3828" fmla="*/ 7452419 h 10287000"/>
              <a:gd name="connsiteX3829" fmla="*/ 118639 w 8048619"/>
              <a:gd name="connsiteY3829" fmla="*/ 7475893 h 10287000"/>
              <a:gd name="connsiteX3830" fmla="*/ 137424 w 8048619"/>
              <a:gd name="connsiteY3830" fmla="*/ 7503897 h 10287000"/>
              <a:gd name="connsiteX3831" fmla="*/ 108545 w 8048619"/>
              <a:gd name="connsiteY3831" fmla="*/ 7473627 h 10287000"/>
              <a:gd name="connsiteX3832" fmla="*/ 98454 w 8048619"/>
              <a:gd name="connsiteY3832" fmla="*/ 7471362 h 10287000"/>
              <a:gd name="connsiteX3833" fmla="*/ 88360 w 8048619"/>
              <a:gd name="connsiteY3833" fmla="*/ 7469096 h 10287000"/>
              <a:gd name="connsiteX3834" fmla="*/ 109944 w 8048619"/>
              <a:gd name="connsiteY3834" fmla="*/ 7450154 h 10287000"/>
              <a:gd name="connsiteX3835" fmla="*/ 91161 w 8048619"/>
              <a:gd name="connsiteY3835" fmla="*/ 7422149 h 10287000"/>
              <a:gd name="connsiteX3836" fmla="*/ 3691136 w 8048619"/>
              <a:gd name="connsiteY3836" fmla="*/ 7421902 h 10287000"/>
              <a:gd name="connsiteX3837" fmla="*/ 3699830 w 8048619"/>
              <a:gd name="connsiteY3837" fmla="*/ 7447376 h 10287000"/>
              <a:gd name="connsiteX3838" fmla="*/ 3689750 w 8048619"/>
              <a:gd name="connsiteY3838" fmla="*/ 7445113 h 10287000"/>
              <a:gd name="connsiteX3839" fmla="*/ 3691136 w 8048619"/>
              <a:gd name="connsiteY3839" fmla="*/ 7421902 h 10287000"/>
              <a:gd name="connsiteX3840" fmla="*/ 3221807 w 8048619"/>
              <a:gd name="connsiteY3840" fmla="*/ 7410649 h 10287000"/>
              <a:gd name="connsiteX3841" fmla="*/ 3210339 w 8048619"/>
              <a:gd name="connsiteY3841" fmla="*/ 7431598 h 10287000"/>
              <a:gd name="connsiteX3842" fmla="*/ 3208955 w 8048619"/>
              <a:gd name="connsiteY3842" fmla="*/ 7454813 h 10287000"/>
              <a:gd name="connsiteX3843" fmla="*/ 3198873 w 8048619"/>
              <a:gd name="connsiteY3843" fmla="*/ 7452553 h 10287000"/>
              <a:gd name="connsiteX3844" fmla="*/ 3188789 w 8048619"/>
              <a:gd name="connsiteY3844" fmla="*/ 7450290 h 10287000"/>
              <a:gd name="connsiteX3845" fmla="*/ 3179951 w 8048619"/>
              <a:gd name="connsiteY3845" fmla="*/ 7457958 h 10287000"/>
              <a:gd name="connsiteX3846" fmla="*/ 3216624 w 8048619"/>
              <a:gd name="connsiteY3846" fmla="*/ 7460134 h 10287000"/>
              <a:gd name="connsiteX3847" fmla="*/ 3229313 w 8048619"/>
              <a:gd name="connsiteY3847" fmla="*/ 7456090 h 10287000"/>
              <a:gd name="connsiteX3848" fmla="*/ 3230505 w 8048619"/>
              <a:gd name="connsiteY3848" fmla="*/ 7436127 h 10287000"/>
              <a:gd name="connsiteX3849" fmla="*/ 3221807 w 8048619"/>
              <a:gd name="connsiteY3849" fmla="*/ 7410649 h 10287000"/>
              <a:gd name="connsiteX3850" fmla="*/ 4005161 w 8048619"/>
              <a:gd name="connsiteY3850" fmla="*/ 7402550 h 10287000"/>
              <a:gd name="connsiteX3851" fmla="*/ 4003881 w 8048619"/>
              <a:gd name="connsiteY3851" fmla="*/ 7419416 h 10287000"/>
              <a:gd name="connsiteX3852" fmla="*/ 4007492 w 8048619"/>
              <a:gd name="connsiteY3852" fmla="*/ 7419461 h 10287000"/>
              <a:gd name="connsiteX3853" fmla="*/ 4007412 w 8048619"/>
              <a:gd name="connsiteY3853" fmla="*/ 7420780 h 10287000"/>
              <a:gd name="connsiteX3854" fmla="*/ 4018554 w 8048619"/>
              <a:gd name="connsiteY3854" fmla="*/ 7419330 h 10287000"/>
              <a:gd name="connsiteX3855" fmla="*/ 3273727 w 8048619"/>
              <a:gd name="connsiteY3855" fmla="*/ 7397471 h 10287000"/>
              <a:gd name="connsiteX3856" fmla="*/ 3283763 w 8048619"/>
              <a:gd name="connsiteY3856" fmla="*/ 7399722 h 10287000"/>
              <a:gd name="connsiteX3857" fmla="*/ 3282262 w 8048619"/>
              <a:gd name="connsiteY3857" fmla="*/ 7424874 h 10287000"/>
              <a:gd name="connsiteX3858" fmla="*/ 3273727 w 8048619"/>
              <a:gd name="connsiteY3858" fmla="*/ 7397471 h 10287000"/>
              <a:gd name="connsiteX3859" fmla="*/ 3467938 w 8048619"/>
              <a:gd name="connsiteY3859" fmla="*/ 7395322 h 10287000"/>
              <a:gd name="connsiteX3860" fmla="*/ 3467245 w 8048619"/>
              <a:gd name="connsiteY3860" fmla="*/ 7406928 h 10287000"/>
              <a:gd name="connsiteX3861" fmla="*/ 3466935 w 8048619"/>
              <a:gd name="connsiteY3861" fmla="*/ 7412133 h 10287000"/>
              <a:gd name="connsiteX3862" fmla="*/ 3480327 w 8048619"/>
              <a:gd name="connsiteY3862" fmla="*/ 7410674 h 10287000"/>
              <a:gd name="connsiteX3863" fmla="*/ 3489001 w 8048619"/>
              <a:gd name="connsiteY3863" fmla="*/ 7440299 h 10287000"/>
              <a:gd name="connsiteX3864" fmla="*/ 3450979 w 8048619"/>
              <a:gd name="connsiteY3864" fmla="*/ 7495013 h 10287000"/>
              <a:gd name="connsiteX3865" fmla="*/ 3406017 w 8048619"/>
              <a:gd name="connsiteY3865" fmla="*/ 7509669 h 10287000"/>
              <a:gd name="connsiteX3866" fmla="*/ 3391115 w 8048619"/>
              <a:gd name="connsiteY3866" fmla="*/ 7505753 h 10287000"/>
              <a:gd name="connsiteX3867" fmla="*/ 3376825 w 8048619"/>
              <a:gd name="connsiteY3867" fmla="*/ 7514067 h 10287000"/>
              <a:gd name="connsiteX3868" fmla="*/ 3378326 w 8048619"/>
              <a:gd name="connsiteY3868" fmla="*/ 7488915 h 10287000"/>
              <a:gd name="connsiteX3869" fmla="*/ 3387811 w 8048619"/>
              <a:gd name="connsiteY3869" fmla="*/ 7491042 h 10287000"/>
              <a:gd name="connsiteX3870" fmla="*/ 3382240 w 8048619"/>
              <a:gd name="connsiteY3870" fmla="*/ 7462060 h 10287000"/>
              <a:gd name="connsiteX3871" fmla="*/ 3367153 w 8048619"/>
              <a:gd name="connsiteY3871" fmla="*/ 7437688 h 10287000"/>
              <a:gd name="connsiteX3872" fmla="*/ 3369877 w 8048619"/>
              <a:gd name="connsiteY3872" fmla="*/ 7436385 h 10287000"/>
              <a:gd name="connsiteX3873" fmla="*/ 3368343 w 8048619"/>
              <a:gd name="connsiteY3873" fmla="*/ 7431459 h 10287000"/>
              <a:gd name="connsiteX3874" fmla="*/ 3364075 w 8048619"/>
              <a:gd name="connsiteY3874" fmla="*/ 7417755 h 10287000"/>
              <a:gd name="connsiteX3875" fmla="*/ 3374111 w 8048619"/>
              <a:gd name="connsiteY3875" fmla="*/ 7420009 h 10287000"/>
              <a:gd name="connsiteX3876" fmla="*/ 3381599 w 8048619"/>
              <a:gd name="connsiteY3876" fmla="*/ 7421687 h 10287000"/>
              <a:gd name="connsiteX3877" fmla="*/ 3386164 w 8048619"/>
              <a:gd name="connsiteY3877" fmla="*/ 7410335 h 10287000"/>
              <a:gd name="connsiteX3878" fmla="*/ 3397161 w 8048619"/>
              <a:gd name="connsiteY3878" fmla="*/ 7414724 h 10287000"/>
              <a:gd name="connsiteX3879" fmla="*/ 3400524 w 8048619"/>
              <a:gd name="connsiteY3879" fmla="*/ 7403636 h 10287000"/>
              <a:gd name="connsiteX3880" fmla="*/ 3405729 w 8048619"/>
              <a:gd name="connsiteY3880" fmla="*/ 7401618 h 10287000"/>
              <a:gd name="connsiteX3881" fmla="*/ 3415770 w 8048619"/>
              <a:gd name="connsiteY3881" fmla="*/ 7403872 h 10287000"/>
              <a:gd name="connsiteX3882" fmla="*/ 3416273 w 8048619"/>
              <a:gd name="connsiteY3882" fmla="*/ 7416728 h 10287000"/>
              <a:gd name="connsiteX3883" fmla="*/ 3419183 w 8048619"/>
              <a:gd name="connsiteY3883" fmla="*/ 7421996 h 10287000"/>
              <a:gd name="connsiteX3884" fmla="*/ 3432744 w 8048619"/>
              <a:gd name="connsiteY3884" fmla="*/ 7418606 h 10287000"/>
              <a:gd name="connsiteX3885" fmla="*/ 3435846 w 8048619"/>
              <a:gd name="connsiteY3885" fmla="*/ 7408378 h 10287000"/>
              <a:gd name="connsiteX3886" fmla="*/ 3436213 w 8048619"/>
              <a:gd name="connsiteY3886" fmla="*/ 7417738 h 10287000"/>
              <a:gd name="connsiteX3887" fmla="*/ 3452256 w 8048619"/>
              <a:gd name="connsiteY3887" fmla="*/ 7413730 h 10287000"/>
              <a:gd name="connsiteX3888" fmla="*/ 3458218 w 8048619"/>
              <a:gd name="connsiteY3888" fmla="*/ 7413082 h 10287000"/>
              <a:gd name="connsiteX3889" fmla="*/ 3466505 w 8048619"/>
              <a:gd name="connsiteY3889" fmla="*/ 7397941 h 10287000"/>
              <a:gd name="connsiteX3890" fmla="*/ 3467938 w 8048619"/>
              <a:gd name="connsiteY3890" fmla="*/ 7395322 h 10287000"/>
              <a:gd name="connsiteX3891" fmla="*/ 3048680 w 8048619"/>
              <a:gd name="connsiteY3891" fmla="*/ 7392261 h 10287000"/>
              <a:gd name="connsiteX3892" fmla="*/ 3057691 w 8048619"/>
              <a:gd name="connsiteY3892" fmla="*/ 7416936 h 10287000"/>
              <a:gd name="connsiteX3893" fmla="*/ 3047347 w 8048619"/>
              <a:gd name="connsiteY3893" fmla="*/ 7414615 h 10287000"/>
              <a:gd name="connsiteX3894" fmla="*/ 3048680 w 8048619"/>
              <a:gd name="connsiteY3894" fmla="*/ 7392261 h 10287000"/>
              <a:gd name="connsiteX3895" fmla="*/ 4011910 w 8048619"/>
              <a:gd name="connsiteY3895" fmla="*/ 7385712 h 10287000"/>
              <a:gd name="connsiteX3896" fmla="*/ 4005700 w 8048619"/>
              <a:gd name="connsiteY3896" fmla="*/ 7395434 h 10287000"/>
              <a:gd name="connsiteX3897" fmla="*/ 4005331 w 8048619"/>
              <a:gd name="connsiteY3897" fmla="*/ 7400290 h 10287000"/>
              <a:gd name="connsiteX3898" fmla="*/ 4020445 w 8048619"/>
              <a:gd name="connsiteY3898" fmla="*/ 7403683 h 10287000"/>
              <a:gd name="connsiteX3899" fmla="*/ 4027455 w 8048619"/>
              <a:gd name="connsiteY3899" fmla="*/ 7418172 h 10287000"/>
              <a:gd name="connsiteX3900" fmla="*/ 4038169 w 8048619"/>
              <a:gd name="connsiteY3900" fmla="*/ 7416778 h 10287000"/>
              <a:gd name="connsiteX3901" fmla="*/ 4038928 w 8048619"/>
              <a:gd name="connsiteY3901" fmla="*/ 7404059 h 10287000"/>
              <a:gd name="connsiteX3902" fmla="*/ 4039103 w 8048619"/>
              <a:gd name="connsiteY3902" fmla="*/ 7401134 h 10287000"/>
              <a:gd name="connsiteX3903" fmla="*/ 3417527 w 8048619"/>
              <a:gd name="connsiteY3903" fmla="*/ 7384006 h 10287000"/>
              <a:gd name="connsiteX3904" fmla="*/ 3447773 w 8048619"/>
              <a:gd name="connsiteY3904" fmla="*/ 7390794 h 10287000"/>
              <a:gd name="connsiteX3905" fmla="*/ 3446388 w 8048619"/>
              <a:gd name="connsiteY3905" fmla="*/ 7414009 h 10287000"/>
              <a:gd name="connsiteX3906" fmla="*/ 3417527 w 8048619"/>
              <a:gd name="connsiteY3906" fmla="*/ 7384006 h 10287000"/>
              <a:gd name="connsiteX3907" fmla="*/ 7406266 w 8048619"/>
              <a:gd name="connsiteY3907" fmla="*/ 7376483 h 10287000"/>
              <a:gd name="connsiteX3908" fmla="*/ 7404850 w 8048619"/>
              <a:gd name="connsiteY3908" fmla="*/ 7400237 h 10287000"/>
              <a:gd name="connsiteX3909" fmla="*/ 7394748 w 8048619"/>
              <a:gd name="connsiteY3909" fmla="*/ 7397972 h 10287000"/>
              <a:gd name="connsiteX3910" fmla="*/ 7406266 w 8048619"/>
              <a:gd name="connsiteY3910" fmla="*/ 7376483 h 10287000"/>
              <a:gd name="connsiteX3911" fmla="*/ 6159154 w 8048619"/>
              <a:gd name="connsiteY3911" fmla="*/ 7376413 h 10287000"/>
              <a:gd name="connsiteX3912" fmla="*/ 6140987 w 8048619"/>
              <a:gd name="connsiteY3912" fmla="*/ 7379606 h 10287000"/>
              <a:gd name="connsiteX3913" fmla="*/ 6159154 w 8048619"/>
              <a:gd name="connsiteY3913" fmla="*/ 7376413 h 10287000"/>
              <a:gd name="connsiteX3914" fmla="*/ 6574052 w 8048619"/>
              <a:gd name="connsiteY3914" fmla="*/ 7375551 h 10287000"/>
              <a:gd name="connsiteX3915" fmla="*/ 6515819 w 8048619"/>
              <a:gd name="connsiteY3915" fmla="*/ 7409798 h 10287000"/>
              <a:gd name="connsiteX3916" fmla="*/ 6496040 w 8048619"/>
              <a:gd name="connsiteY3916" fmla="*/ 7413274 h 10287000"/>
              <a:gd name="connsiteX3917" fmla="*/ 6497152 w 8048619"/>
              <a:gd name="connsiteY3917" fmla="*/ 7437092 h 10287000"/>
              <a:gd name="connsiteX3918" fmla="*/ 6486150 w 8048619"/>
              <a:gd name="connsiteY3918" fmla="*/ 7415011 h 10287000"/>
              <a:gd name="connsiteX3919" fmla="*/ 6437810 w 8048619"/>
              <a:gd name="connsiteY3919" fmla="*/ 7447521 h 10287000"/>
              <a:gd name="connsiteX3920" fmla="*/ 6418029 w 8048619"/>
              <a:gd name="connsiteY3920" fmla="*/ 7450997 h 10287000"/>
              <a:gd name="connsiteX3921" fmla="*/ 6408138 w 8048619"/>
              <a:gd name="connsiteY3921" fmla="*/ 7452734 h 10287000"/>
              <a:gd name="connsiteX3922" fmla="*/ 6416916 w 8048619"/>
              <a:gd name="connsiteY3922" fmla="*/ 7427176 h 10287000"/>
              <a:gd name="connsiteX3923" fmla="*/ 6436698 w 8048619"/>
              <a:gd name="connsiteY3923" fmla="*/ 7423702 h 10287000"/>
              <a:gd name="connsiteX3924" fmla="*/ 6485039 w 8048619"/>
              <a:gd name="connsiteY3924" fmla="*/ 7391192 h 10287000"/>
              <a:gd name="connsiteX3925" fmla="*/ 6494926 w 8048619"/>
              <a:gd name="connsiteY3925" fmla="*/ 7389453 h 10287000"/>
              <a:gd name="connsiteX3926" fmla="*/ 6514707 w 8048619"/>
              <a:gd name="connsiteY3926" fmla="*/ 7385979 h 10287000"/>
              <a:gd name="connsiteX3927" fmla="*/ 6574052 w 8048619"/>
              <a:gd name="connsiteY3927" fmla="*/ 7375551 h 10287000"/>
              <a:gd name="connsiteX3928" fmla="*/ 6574052 w 8048619"/>
              <a:gd name="connsiteY3928" fmla="*/ 7375551 h 10287000"/>
              <a:gd name="connsiteX3929" fmla="*/ 6585053 w 8048619"/>
              <a:gd name="connsiteY3929" fmla="*/ 7397632 h 10287000"/>
              <a:gd name="connsiteX3930" fmla="*/ 6567496 w 8048619"/>
              <a:gd name="connsiteY3930" fmla="*/ 7448754 h 10287000"/>
              <a:gd name="connsiteX3931" fmla="*/ 6566383 w 8048619"/>
              <a:gd name="connsiteY3931" fmla="*/ 7424927 h 10287000"/>
              <a:gd name="connsiteX3932" fmla="*/ 6575164 w 8048619"/>
              <a:gd name="connsiteY3932" fmla="*/ 7399369 h 10287000"/>
              <a:gd name="connsiteX3933" fmla="*/ 6574052 w 8048619"/>
              <a:gd name="connsiteY3933" fmla="*/ 7375551 h 10287000"/>
              <a:gd name="connsiteX3934" fmla="*/ 2945250 w 8048619"/>
              <a:gd name="connsiteY3934" fmla="*/ 7369043 h 10287000"/>
              <a:gd name="connsiteX3935" fmla="*/ 2955593 w 8048619"/>
              <a:gd name="connsiteY3935" fmla="*/ 7371365 h 10287000"/>
              <a:gd name="connsiteX3936" fmla="*/ 2954259 w 8048619"/>
              <a:gd name="connsiteY3936" fmla="*/ 7393719 h 10287000"/>
              <a:gd name="connsiteX3937" fmla="*/ 2945250 w 8048619"/>
              <a:gd name="connsiteY3937" fmla="*/ 7369043 h 10287000"/>
              <a:gd name="connsiteX3938" fmla="*/ 82240 w 8048619"/>
              <a:gd name="connsiteY3938" fmla="*/ 7367123 h 10287000"/>
              <a:gd name="connsiteX3939" fmla="*/ 95042 w 8048619"/>
              <a:gd name="connsiteY3939" fmla="*/ 7376191 h 10287000"/>
              <a:gd name="connsiteX3940" fmla="*/ 91811 w 8048619"/>
              <a:gd name="connsiteY3940" fmla="*/ 7378175 h 10287000"/>
              <a:gd name="connsiteX3941" fmla="*/ 82240 w 8048619"/>
              <a:gd name="connsiteY3941" fmla="*/ 7367123 h 10287000"/>
              <a:gd name="connsiteX3942" fmla="*/ 6517443 w 8048619"/>
              <a:gd name="connsiteY3942" fmla="*/ 7361615 h 10287000"/>
              <a:gd name="connsiteX3943" fmla="*/ 6526112 w 8048619"/>
              <a:gd name="connsiteY3943" fmla="*/ 7371473 h 10287000"/>
              <a:gd name="connsiteX3944" fmla="*/ 6517447 w 8048619"/>
              <a:gd name="connsiteY3944" fmla="*/ 7366522 h 10287000"/>
              <a:gd name="connsiteX3945" fmla="*/ 2998299 w 8048619"/>
              <a:gd name="connsiteY3945" fmla="*/ 7358298 h 10287000"/>
              <a:gd name="connsiteX3946" fmla="*/ 2996967 w 8048619"/>
              <a:gd name="connsiteY3946" fmla="*/ 7380652 h 10287000"/>
              <a:gd name="connsiteX3947" fmla="*/ 2985291 w 8048619"/>
              <a:gd name="connsiteY3947" fmla="*/ 7400685 h 10287000"/>
              <a:gd name="connsiteX3948" fmla="*/ 2974946 w 8048619"/>
              <a:gd name="connsiteY3948" fmla="*/ 7398364 h 10287000"/>
              <a:gd name="connsiteX3949" fmla="*/ 2964603 w 8048619"/>
              <a:gd name="connsiteY3949" fmla="*/ 7396040 h 10287000"/>
              <a:gd name="connsiteX3950" fmla="*/ 2965938 w 8048619"/>
              <a:gd name="connsiteY3950" fmla="*/ 7373686 h 10287000"/>
              <a:gd name="connsiteX3951" fmla="*/ 2976281 w 8048619"/>
              <a:gd name="connsiteY3951" fmla="*/ 7376007 h 10287000"/>
              <a:gd name="connsiteX3952" fmla="*/ 2986624 w 8048619"/>
              <a:gd name="connsiteY3952" fmla="*/ 7378331 h 10287000"/>
              <a:gd name="connsiteX3953" fmla="*/ 2998299 w 8048619"/>
              <a:gd name="connsiteY3953" fmla="*/ 7358298 h 10287000"/>
              <a:gd name="connsiteX3954" fmla="*/ 7475090 w 8048619"/>
              <a:gd name="connsiteY3954" fmla="*/ 7356343 h 10287000"/>
              <a:gd name="connsiteX3955" fmla="*/ 7474594 w 8048619"/>
              <a:gd name="connsiteY3955" fmla="*/ 7365932 h 10287000"/>
              <a:gd name="connsiteX3956" fmla="*/ 7464604 w 8048619"/>
              <a:gd name="connsiteY3956" fmla="*/ 7367685 h 10287000"/>
              <a:gd name="connsiteX3957" fmla="*/ 7465647 w 8048619"/>
              <a:gd name="connsiteY3957" fmla="*/ 7390020 h 10287000"/>
              <a:gd name="connsiteX3958" fmla="*/ 7444620 w 8048619"/>
              <a:gd name="connsiteY3958" fmla="*/ 7371200 h 10287000"/>
              <a:gd name="connsiteX3959" fmla="*/ 7466710 w 8048619"/>
              <a:gd name="connsiteY3959" fmla="*/ 7358871 h 10287000"/>
              <a:gd name="connsiteX3960" fmla="*/ 7475090 w 8048619"/>
              <a:gd name="connsiteY3960" fmla="*/ 7356343 h 10287000"/>
              <a:gd name="connsiteX3961" fmla="*/ 7414510 w 8048619"/>
              <a:gd name="connsiteY3961" fmla="*/ 7353961 h 10287000"/>
              <a:gd name="connsiteX3962" fmla="*/ 7415763 w 8048619"/>
              <a:gd name="connsiteY3962" fmla="*/ 7380763 h 10287000"/>
              <a:gd name="connsiteX3963" fmla="*/ 7403611 w 8048619"/>
              <a:gd name="connsiteY3963" fmla="*/ 7355876 h 10287000"/>
              <a:gd name="connsiteX3964" fmla="*/ 7414510 w 8048619"/>
              <a:gd name="connsiteY3964" fmla="*/ 7353961 h 10287000"/>
              <a:gd name="connsiteX3965" fmla="*/ 3792542 w 8048619"/>
              <a:gd name="connsiteY3965" fmla="*/ 7352517 h 10287000"/>
              <a:gd name="connsiteX3966" fmla="*/ 3793451 w 8048619"/>
              <a:gd name="connsiteY3966" fmla="*/ 7353572 h 10287000"/>
              <a:gd name="connsiteX3967" fmla="*/ 3791597 w 8048619"/>
              <a:gd name="connsiteY3967" fmla="*/ 7356129 h 10287000"/>
              <a:gd name="connsiteX3968" fmla="*/ 3790692 w 8048619"/>
              <a:gd name="connsiteY3968" fmla="*/ 7354139 h 10287000"/>
              <a:gd name="connsiteX3969" fmla="*/ 3909271 w 8048619"/>
              <a:gd name="connsiteY3969" fmla="*/ 7348259 h 10287000"/>
              <a:gd name="connsiteX3970" fmla="*/ 3919365 w 8048619"/>
              <a:gd name="connsiteY3970" fmla="*/ 7350524 h 10287000"/>
              <a:gd name="connsiteX3971" fmla="*/ 3917968 w 8048619"/>
              <a:gd name="connsiteY3971" fmla="*/ 7373942 h 10287000"/>
              <a:gd name="connsiteX3972" fmla="*/ 3909271 w 8048619"/>
              <a:gd name="connsiteY3972" fmla="*/ 7348259 h 10287000"/>
              <a:gd name="connsiteX3973" fmla="*/ 122769 w 8048619"/>
              <a:gd name="connsiteY3973" fmla="*/ 7343232 h 10287000"/>
              <a:gd name="connsiteX3974" fmla="*/ 123577 w 8048619"/>
              <a:gd name="connsiteY3974" fmla="*/ 7352968 h 10287000"/>
              <a:gd name="connsiteX3975" fmla="*/ 115531 w 8048619"/>
              <a:gd name="connsiteY3975" fmla="*/ 7351167 h 10287000"/>
              <a:gd name="connsiteX3976" fmla="*/ 243751 w 8048619"/>
              <a:gd name="connsiteY3976" fmla="*/ 7403382 h 10287000"/>
              <a:gd name="connsiteX3977" fmla="*/ 242354 w 8048619"/>
              <a:gd name="connsiteY3977" fmla="*/ 7426797 h 10287000"/>
              <a:gd name="connsiteX3978" fmla="*/ 220769 w 8048619"/>
              <a:gd name="connsiteY3978" fmla="*/ 7445681 h 10287000"/>
              <a:gd name="connsiteX3979" fmla="*/ 200580 w 8048619"/>
              <a:gd name="connsiteY3979" fmla="*/ 7441150 h 10287000"/>
              <a:gd name="connsiteX3980" fmla="*/ 140013 w 8048619"/>
              <a:gd name="connsiteY3980" fmla="*/ 7427552 h 10287000"/>
              <a:gd name="connsiteX3981" fmla="*/ 131314 w 8048619"/>
              <a:gd name="connsiteY3981" fmla="*/ 7401868 h 10287000"/>
              <a:gd name="connsiteX3982" fmla="*/ 95042 w 8048619"/>
              <a:gd name="connsiteY3982" fmla="*/ 7376191 h 10287000"/>
              <a:gd name="connsiteX3983" fmla="*/ 102429 w 8048619"/>
              <a:gd name="connsiteY3983" fmla="*/ 7371657 h 10287000"/>
              <a:gd name="connsiteX3984" fmla="*/ 103827 w 8048619"/>
              <a:gd name="connsiteY3984" fmla="*/ 7348242 h 10287000"/>
              <a:gd name="connsiteX3985" fmla="*/ 112937 w 8048619"/>
              <a:gd name="connsiteY3985" fmla="*/ 7350285 h 10287000"/>
              <a:gd name="connsiteX3986" fmla="*/ 2907176 w 8048619"/>
              <a:gd name="connsiteY3986" fmla="*/ 7340672 h 10287000"/>
              <a:gd name="connsiteX3987" fmla="*/ 2895637 w 8048619"/>
              <a:gd name="connsiteY3987" fmla="*/ 7363572 h 10287000"/>
              <a:gd name="connsiteX3988" fmla="*/ 2907176 w 8048619"/>
              <a:gd name="connsiteY3988" fmla="*/ 7340672 h 10287000"/>
              <a:gd name="connsiteX3989" fmla="*/ 3020320 w 8048619"/>
              <a:gd name="connsiteY3989" fmla="*/ 7340583 h 10287000"/>
              <a:gd name="connsiteX3990" fmla="*/ 3029327 w 8048619"/>
              <a:gd name="connsiteY3990" fmla="*/ 7365264 h 10287000"/>
              <a:gd name="connsiteX3991" fmla="*/ 3060357 w 8048619"/>
              <a:gd name="connsiteY3991" fmla="*/ 7372230 h 10287000"/>
              <a:gd name="connsiteX3992" fmla="*/ 3072034 w 8048619"/>
              <a:gd name="connsiteY3992" fmla="*/ 7352191 h 10287000"/>
              <a:gd name="connsiteX3993" fmla="*/ 3070702 w 8048619"/>
              <a:gd name="connsiteY3993" fmla="*/ 7374551 h 10287000"/>
              <a:gd name="connsiteX3994" fmla="*/ 3038338 w 8048619"/>
              <a:gd name="connsiteY3994" fmla="*/ 7389937 h 10287000"/>
              <a:gd name="connsiteX3995" fmla="*/ 3037004 w 8048619"/>
              <a:gd name="connsiteY3995" fmla="*/ 7412291 h 10287000"/>
              <a:gd name="connsiteX3996" fmla="*/ 3026661 w 8048619"/>
              <a:gd name="connsiteY3996" fmla="*/ 7409970 h 10287000"/>
              <a:gd name="connsiteX3997" fmla="*/ 3016318 w 8048619"/>
              <a:gd name="connsiteY3997" fmla="*/ 7407649 h 10287000"/>
              <a:gd name="connsiteX3998" fmla="*/ 3007311 w 8048619"/>
              <a:gd name="connsiteY3998" fmla="*/ 7382973 h 10287000"/>
              <a:gd name="connsiteX3999" fmla="*/ 3005977 w 8048619"/>
              <a:gd name="connsiteY3999" fmla="*/ 7405328 h 10287000"/>
              <a:gd name="connsiteX4000" fmla="*/ 2996967 w 8048619"/>
              <a:gd name="connsiteY4000" fmla="*/ 7380652 h 10287000"/>
              <a:gd name="connsiteX4001" fmla="*/ 3007308 w 8048619"/>
              <a:gd name="connsiteY4001" fmla="*/ 7382973 h 10287000"/>
              <a:gd name="connsiteX4002" fmla="*/ 2998299 w 8048619"/>
              <a:gd name="connsiteY4002" fmla="*/ 7358298 h 10287000"/>
              <a:gd name="connsiteX4003" fmla="*/ 2987958 w 8048619"/>
              <a:gd name="connsiteY4003" fmla="*/ 7355976 h 10287000"/>
              <a:gd name="connsiteX4004" fmla="*/ 3020320 w 8048619"/>
              <a:gd name="connsiteY4004" fmla="*/ 7340583 h 10287000"/>
              <a:gd name="connsiteX4005" fmla="*/ 6237833 w 8048619"/>
              <a:gd name="connsiteY4005" fmla="*/ 7335565 h 10287000"/>
              <a:gd name="connsiteX4006" fmla="*/ 6220917 w 8048619"/>
              <a:gd name="connsiteY4006" fmla="*/ 7365559 h 10287000"/>
              <a:gd name="connsiteX4007" fmla="*/ 6219667 w 8048619"/>
              <a:gd name="connsiteY4007" fmla="*/ 7338757 h 10287000"/>
              <a:gd name="connsiteX4008" fmla="*/ 6237833 w 8048619"/>
              <a:gd name="connsiteY4008" fmla="*/ 7335565 h 10287000"/>
              <a:gd name="connsiteX4009" fmla="*/ 6629049 w 8048619"/>
              <a:gd name="connsiteY4009" fmla="*/ 7332854 h 10287000"/>
              <a:gd name="connsiteX4010" fmla="*/ 6633256 w 8048619"/>
              <a:gd name="connsiteY4010" fmla="*/ 7334997 h 10287000"/>
              <a:gd name="connsiteX4011" fmla="*/ 6642276 w 8048619"/>
              <a:gd name="connsiteY4011" fmla="*/ 7346580 h 10287000"/>
              <a:gd name="connsiteX4012" fmla="*/ 6631326 w 8048619"/>
              <a:gd name="connsiteY4012" fmla="*/ 7344120 h 10287000"/>
              <a:gd name="connsiteX4013" fmla="*/ 6629049 w 8048619"/>
              <a:gd name="connsiteY4013" fmla="*/ 7332854 h 10287000"/>
              <a:gd name="connsiteX4014" fmla="*/ 6764137 w 8048619"/>
              <a:gd name="connsiteY4014" fmla="*/ 7328623 h 10287000"/>
              <a:gd name="connsiteX4015" fmla="*/ 6754590 w 8048619"/>
              <a:gd name="connsiteY4015" fmla="*/ 7338515 h 10287000"/>
              <a:gd name="connsiteX4016" fmla="*/ 6754416 w 8048619"/>
              <a:gd name="connsiteY4016" fmla="*/ 7339539 h 10287000"/>
              <a:gd name="connsiteX4017" fmla="*/ 6759939 w 8048619"/>
              <a:gd name="connsiteY4017" fmla="*/ 7350936 h 10287000"/>
              <a:gd name="connsiteX4018" fmla="*/ 6763846 w 8048619"/>
              <a:gd name="connsiteY4018" fmla="*/ 7358996 h 10287000"/>
              <a:gd name="connsiteX4019" fmla="*/ 6782927 w 8048619"/>
              <a:gd name="connsiteY4019" fmla="*/ 7356912 h 10287000"/>
              <a:gd name="connsiteX4020" fmla="*/ 6783720 w 8048619"/>
              <a:gd name="connsiteY4020" fmla="*/ 7357090 h 10287000"/>
              <a:gd name="connsiteX4021" fmla="*/ 6790001 w 8048619"/>
              <a:gd name="connsiteY4021" fmla="*/ 7354276 h 10287000"/>
              <a:gd name="connsiteX4022" fmla="*/ 6793839 w 8048619"/>
              <a:gd name="connsiteY4022" fmla="*/ 7344977 h 10287000"/>
              <a:gd name="connsiteX4023" fmla="*/ 6795693 w 8048619"/>
              <a:gd name="connsiteY4023" fmla="*/ 7336475 h 10287000"/>
              <a:gd name="connsiteX4024" fmla="*/ 6794445 w 8048619"/>
              <a:gd name="connsiteY4024" fmla="*/ 7335425 h 10287000"/>
              <a:gd name="connsiteX4025" fmla="*/ 6774239 w 8048619"/>
              <a:gd name="connsiteY4025" fmla="*/ 7330892 h 10287000"/>
              <a:gd name="connsiteX4026" fmla="*/ 6772823 w 8048619"/>
              <a:gd name="connsiteY4026" fmla="*/ 7354643 h 10287000"/>
              <a:gd name="connsiteX4027" fmla="*/ 6764137 w 8048619"/>
              <a:gd name="connsiteY4027" fmla="*/ 7328623 h 10287000"/>
              <a:gd name="connsiteX4028" fmla="*/ 3602560 w 8048619"/>
              <a:gd name="connsiteY4028" fmla="*/ 7326864 h 10287000"/>
              <a:gd name="connsiteX4029" fmla="*/ 3612010 w 8048619"/>
              <a:gd name="connsiteY4029" fmla="*/ 7354476 h 10287000"/>
              <a:gd name="connsiteX4030" fmla="*/ 3601059 w 8048619"/>
              <a:gd name="connsiteY4030" fmla="*/ 7352016 h 10287000"/>
              <a:gd name="connsiteX4031" fmla="*/ 3602560 w 8048619"/>
              <a:gd name="connsiteY4031" fmla="*/ 7326864 h 10287000"/>
              <a:gd name="connsiteX4032" fmla="*/ 6692910 w 8048619"/>
              <a:gd name="connsiteY4032" fmla="*/ 7325075 h 10287000"/>
              <a:gd name="connsiteX4033" fmla="*/ 6682866 w 8048619"/>
              <a:gd name="connsiteY4033" fmla="*/ 7326839 h 10287000"/>
              <a:gd name="connsiteX4034" fmla="*/ 6692910 w 8048619"/>
              <a:gd name="connsiteY4034" fmla="*/ 7325075 h 10287000"/>
              <a:gd name="connsiteX4035" fmla="*/ 7135626 w 8048619"/>
              <a:gd name="connsiteY4035" fmla="*/ 7314234 h 10287000"/>
              <a:gd name="connsiteX4036" fmla="*/ 7133497 w 8048619"/>
              <a:gd name="connsiteY4036" fmla="*/ 7315253 h 10287000"/>
              <a:gd name="connsiteX4037" fmla="*/ 7133474 w 8048619"/>
              <a:gd name="connsiteY4037" fmla="*/ 7315645 h 10287000"/>
              <a:gd name="connsiteX4038" fmla="*/ 146996 w 8048619"/>
              <a:gd name="connsiteY4038" fmla="*/ 7310474 h 10287000"/>
              <a:gd name="connsiteX4039" fmla="*/ 157092 w 8048619"/>
              <a:gd name="connsiteY4039" fmla="*/ 7312742 h 10287000"/>
              <a:gd name="connsiteX4040" fmla="*/ 155695 w 8048619"/>
              <a:gd name="connsiteY4040" fmla="*/ 7336157 h 10287000"/>
              <a:gd name="connsiteX4041" fmla="*/ 145600 w 8048619"/>
              <a:gd name="connsiteY4041" fmla="*/ 7333889 h 10287000"/>
              <a:gd name="connsiteX4042" fmla="*/ 146996 w 8048619"/>
              <a:gd name="connsiteY4042" fmla="*/ 7310474 h 10287000"/>
              <a:gd name="connsiteX4043" fmla="*/ 5649067 w 8048619"/>
              <a:gd name="connsiteY4043" fmla="*/ 7307783 h 10287000"/>
              <a:gd name="connsiteX4044" fmla="*/ 5650230 w 8048619"/>
              <a:gd name="connsiteY4044" fmla="*/ 7332664 h 10287000"/>
              <a:gd name="connsiteX4045" fmla="*/ 5640188 w 8048619"/>
              <a:gd name="connsiteY4045" fmla="*/ 7334429 h 10287000"/>
              <a:gd name="connsiteX4046" fmla="*/ 5639026 w 8048619"/>
              <a:gd name="connsiteY4046" fmla="*/ 7309547 h 10287000"/>
              <a:gd name="connsiteX4047" fmla="*/ 5649067 w 8048619"/>
              <a:gd name="connsiteY4047" fmla="*/ 7307783 h 10287000"/>
              <a:gd name="connsiteX4048" fmla="*/ 3391434 w 8048619"/>
              <a:gd name="connsiteY4048" fmla="*/ 7307568 h 10287000"/>
              <a:gd name="connsiteX4049" fmla="*/ 3401517 w 8048619"/>
              <a:gd name="connsiteY4049" fmla="*/ 7309831 h 10287000"/>
              <a:gd name="connsiteX4050" fmla="*/ 3400133 w 8048619"/>
              <a:gd name="connsiteY4050" fmla="*/ 7333049 h 10287000"/>
              <a:gd name="connsiteX4051" fmla="*/ 3391434 w 8048619"/>
              <a:gd name="connsiteY4051" fmla="*/ 7307568 h 10287000"/>
              <a:gd name="connsiteX4052" fmla="*/ 3381352 w 8048619"/>
              <a:gd name="connsiteY4052" fmla="*/ 7305303 h 10287000"/>
              <a:gd name="connsiteX4053" fmla="*/ 3391434 w 8048619"/>
              <a:gd name="connsiteY4053" fmla="*/ 7307568 h 10287000"/>
              <a:gd name="connsiteX4054" fmla="*/ 3379967 w 8048619"/>
              <a:gd name="connsiteY4054" fmla="*/ 7328520 h 10287000"/>
              <a:gd name="connsiteX4055" fmla="*/ 3381352 w 8048619"/>
              <a:gd name="connsiteY4055" fmla="*/ 7305303 h 10287000"/>
              <a:gd name="connsiteX4056" fmla="*/ 3425669 w 8048619"/>
              <a:gd name="connsiteY4056" fmla="*/ 7301889 h 10287000"/>
              <a:gd name="connsiteX4057" fmla="*/ 3431873 w 8048619"/>
              <a:gd name="connsiteY4057" fmla="*/ 7304479 h 10287000"/>
              <a:gd name="connsiteX4058" fmla="*/ 3440436 w 8048619"/>
              <a:gd name="connsiteY4058" fmla="*/ 7315960 h 10287000"/>
              <a:gd name="connsiteX4059" fmla="*/ 3431309 w 8048619"/>
              <a:gd name="connsiteY4059" fmla="*/ 7313914 h 10287000"/>
              <a:gd name="connsiteX4060" fmla="*/ 3422182 w 8048619"/>
              <a:gd name="connsiteY4060" fmla="*/ 7311863 h 10287000"/>
              <a:gd name="connsiteX4061" fmla="*/ 3425669 w 8048619"/>
              <a:gd name="connsiteY4061" fmla="*/ 7301889 h 10287000"/>
              <a:gd name="connsiteX4062" fmla="*/ 5721894 w 8048619"/>
              <a:gd name="connsiteY4062" fmla="*/ 7300118 h 10287000"/>
              <a:gd name="connsiteX4063" fmla="*/ 5713698 w 8048619"/>
              <a:gd name="connsiteY4063" fmla="*/ 7328579 h 10287000"/>
              <a:gd name="connsiteX4064" fmla="*/ 5712447 w 8048619"/>
              <a:gd name="connsiteY4064" fmla="*/ 7301779 h 10287000"/>
              <a:gd name="connsiteX4065" fmla="*/ 5721894 w 8048619"/>
              <a:gd name="connsiteY4065" fmla="*/ 7300118 h 10287000"/>
              <a:gd name="connsiteX4066" fmla="*/ 485677 w 8048619"/>
              <a:gd name="connsiteY4066" fmla="*/ 7298323 h 10287000"/>
              <a:gd name="connsiteX4067" fmla="*/ 496629 w 8048619"/>
              <a:gd name="connsiteY4067" fmla="*/ 7300780 h 10287000"/>
              <a:gd name="connsiteX4068" fmla="*/ 484677 w 8048619"/>
              <a:gd name="connsiteY4068" fmla="*/ 7315089 h 10287000"/>
              <a:gd name="connsiteX4069" fmla="*/ 485677 w 8048619"/>
              <a:gd name="connsiteY4069" fmla="*/ 7298323 h 10287000"/>
              <a:gd name="connsiteX4070" fmla="*/ 3507269 w 8048619"/>
              <a:gd name="connsiteY4070" fmla="*/ 7298302 h 10287000"/>
              <a:gd name="connsiteX4071" fmla="*/ 3513496 w 8048619"/>
              <a:gd name="connsiteY4071" fmla="*/ 7300496 h 10287000"/>
              <a:gd name="connsiteX4072" fmla="*/ 3522248 w 8048619"/>
              <a:gd name="connsiteY4072" fmla="*/ 7308835 h 10287000"/>
              <a:gd name="connsiteX4073" fmla="*/ 3503994 w 8048619"/>
              <a:gd name="connsiteY4073" fmla="*/ 7304738 h 10287000"/>
              <a:gd name="connsiteX4074" fmla="*/ 3507269 w 8048619"/>
              <a:gd name="connsiteY4074" fmla="*/ 7298302 h 10287000"/>
              <a:gd name="connsiteX4075" fmla="*/ 2826843 w 8048619"/>
              <a:gd name="connsiteY4075" fmla="*/ 7297151 h 10287000"/>
              <a:gd name="connsiteX4076" fmla="*/ 2866716 w 8048619"/>
              <a:gd name="connsiteY4076" fmla="*/ 7331590 h 10287000"/>
              <a:gd name="connsiteX4077" fmla="*/ 2865215 w 8048619"/>
              <a:gd name="connsiteY4077" fmla="*/ 7356736 h 10287000"/>
              <a:gd name="connsiteX4078" fmla="*/ 2846029 w 8048619"/>
              <a:gd name="connsiteY4078" fmla="*/ 7326948 h 10287000"/>
              <a:gd name="connsiteX4079" fmla="*/ 2854872 w 8048619"/>
              <a:gd name="connsiteY4079" fmla="*/ 7354415 h 10287000"/>
              <a:gd name="connsiteX4080" fmla="*/ 2844528 w 8048619"/>
              <a:gd name="connsiteY4080" fmla="*/ 7352094 h 10287000"/>
              <a:gd name="connsiteX4081" fmla="*/ 2835687 w 8048619"/>
              <a:gd name="connsiteY4081" fmla="*/ 7324624 h 10287000"/>
              <a:gd name="connsiteX4082" fmla="*/ 2834185 w 8048619"/>
              <a:gd name="connsiteY4082" fmla="*/ 7349773 h 10287000"/>
              <a:gd name="connsiteX4083" fmla="*/ 2814998 w 8048619"/>
              <a:gd name="connsiteY4083" fmla="*/ 7319981 h 10287000"/>
              <a:gd name="connsiteX4084" fmla="*/ 2825343 w 8048619"/>
              <a:gd name="connsiteY4084" fmla="*/ 7322303 h 10287000"/>
              <a:gd name="connsiteX4085" fmla="*/ 2826843 w 8048619"/>
              <a:gd name="connsiteY4085" fmla="*/ 7297151 h 10287000"/>
              <a:gd name="connsiteX4086" fmla="*/ 3699140 w 8048619"/>
              <a:gd name="connsiteY4086" fmla="*/ 7278879 h 10287000"/>
              <a:gd name="connsiteX4087" fmla="*/ 3709222 w 8048619"/>
              <a:gd name="connsiteY4087" fmla="*/ 7281142 h 10287000"/>
              <a:gd name="connsiteX4088" fmla="*/ 3707822 w 8048619"/>
              <a:gd name="connsiteY4088" fmla="*/ 7304618 h 10287000"/>
              <a:gd name="connsiteX4089" fmla="*/ 3699140 w 8048619"/>
              <a:gd name="connsiteY4089" fmla="*/ 7278879 h 10287000"/>
              <a:gd name="connsiteX4090" fmla="*/ 2542638 w 8048619"/>
              <a:gd name="connsiteY4090" fmla="*/ 7278765 h 10287000"/>
              <a:gd name="connsiteX4091" fmla="*/ 2572921 w 8048619"/>
              <a:gd name="connsiteY4091" fmla="*/ 7285562 h 10287000"/>
              <a:gd name="connsiteX4092" fmla="*/ 2571525 w 8048619"/>
              <a:gd name="connsiteY4092" fmla="*/ 7308977 h 10287000"/>
              <a:gd name="connsiteX4093" fmla="*/ 2561431 w 8048619"/>
              <a:gd name="connsiteY4093" fmla="*/ 7306711 h 10287000"/>
              <a:gd name="connsiteX4094" fmla="*/ 2542638 w 8048619"/>
              <a:gd name="connsiteY4094" fmla="*/ 7278765 h 10287000"/>
              <a:gd name="connsiteX4095" fmla="*/ 3567095 w 8048619"/>
              <a:gd name="connsiteY4095" fmla="*/ 7276422 h 10287000"/>
              <a:gd name="connsiteX4096" fmla="*/ 3576586 w 8048619"/>
              <a:gd name="connsiteY4096" fmla="*/ 7278551 h 10287000"/>
              <a:gd name="connsiteX4097" fmla="*/ 3575084 w 8048619"/>
              <a:gd name="connsiteY4097" fmla="*/ 7303705 h 10287000"/>
              <a:gd name="connsiteX4098" fmla="*/ 3565594 w 8048619"/>
              <a:gd name="connsiteY4098" fmla="*/ 7301576 h 10287000"/>
              <a:gd name="connsiteX4099" fmla="*/ 3567095 w 8048619"/>
              <a:gd name="connsiteY4099" fmla="*/ 7276422 h 10287000"/>
              <a:gd name="connsiteX4100" fmla="*/ 7218677 w 8048619"/>
              <a:gd name="connsiteY4100" fmla="*/ 7265370 h 10287000"/>
              <a:gd name="connsiteX4101" fmla="*/ 7228749 w 8048619"/>
              <a:gd name="connsiteY4101" fmla="*/ 7267627 h 10287000"/>
              <a:gd name="connsiteX4102" fmla="*/ 7217281 w 8048619"/>
              <a:gd name="connsiteY4102" fmla="*/ 7288757 h 10287000"/>
              <a:gd name="connsiteX4103" fmla="*/ 7218677 w 8048619"/>
              <a:gd name="connsiteY4103" fmla="*/ 7265370 h 10287000"/>
              <a:gd name="connsiteX4104" fmla="*/ 3404288 w 8048619"/>
              <a:gd name="connsiteY4104" fmla="*/ 7263402 h 10287000"/>
              <a:gd name="connsiteX4105" fmla="*/ 3411293 w 8048619"/>
              <a:gd name="connsiteY4105" fmla="*/ 7283928 h 10287000"/>
              <a:gd name="connsiteX4106" fmla="*/ 3412983 w 8048619"/>
              <a:gd name="connsiteY4106" fmla="*/ 7288877 h 10287000"/>
              <a:gd name="connsiteX4107" fmla="*/ 3402903 w 8048619"/>
              <a:gd name="connsiteY4107" fmla="*/ 7286617 h 10287000"/>
              <a:gd name="connsiteX4108" fmla="*/ 3392820 w 8048619"/>
              <a:gd name="connsiteY4108" fmla="*/ 7284354 h 10287000"/>
              <a:gd name="connsiteX4109" fmla="*/ 3404288 w 8048619"/>
              <a:gd name="connsiteY4109" fmla="*/ 7263402 h 10287000"/>
              <a:gd name="connsiteX4110" fmla="*/ 3446452 w 8048619"/>
              <a:gd name="connsiteY4110" fmla="*/ 7261617 h 10287000"/>
              <a:gd name="connsiteX4111" fmla="*/ 3449740 w 8048619"/>
              <a:gd name="connsiteY4111" fmla="*/ 7263349 h 10287000"/>
              <a:gd name="connsiteX4112" fmla="*/ 3454137 w 8048619"/>
              <a:gd name="connsiteY4112" fmla="*/ 7272306 h 10287000"/>
              <a:gd name="connsiteX4113" fmla="*/ 3444404 w 8048619"/>
              <a:gd name="connsiteY4113" fmla="*/ 7270121 h 10287000"/>
              <a:gd name="connsiteX4114" fmla="*/ 3446452 w 8048619"/>
              <a:gd name="connsiteY4114" fmla="*/ 7261617 h 10287000"/>
              <a:gd name="connsiteX4115" fmla="*/ 3587577 w 8048619"/>
              <a:gd name="connsiteY4115" fmla="*/ 7255537 h 10287000"/>
              <a:gd name="connsiteX4116" fmla="*/ 3603560 w 8048619"/>
              <a:gd name="connsiteY4116" fmla="*/ 7310096 h 10287000"/>
              <a:gd name="connsiteX4117" fmla="*/ 3584577 w 8048619"/>
              <a:gd name="connsiteY4117" fmla="*/ 7305837 h 10287000"/>
              <a:gd name="connsiteX4118" fmla="*/ 3576586 w 8048619"/>
              <a:gd name="connsiteY4118" fmla="*/ 7278551 h 10287000"/>
              <a:gd name="connsiteX4119" fmla="*/ 3587577 w 8048619"/>
              <a:gd name="connsiteY4119" fmla="*/ 7255537 h 10287000"/>
              <a:gd name="connsiteX4120" fmla="*/ 3139376 w 8048619"/>
              <a:gd name="connsiteY4120" fmla="*/ 7250984 h 10287000"/>
              <a:gd name="connsiteX4121" fmla="*/ 3137990 w 8048619"/>
              <a:gd name="connsiteY4121" fmla="*/ 7274204 h 10287000"/>
              <a:gd name="connsiteX4122" fmla="*/ 3127910 w 8048619"/>
              <a:gd name="connsiteY4122" fmla="*/ 7271938 h 10287000"/>
              <a:gd name="connsiteX4123" fmla="*/ 3139376 w 8048619"/>
              <a:gd name="connsiteY4123" fmla="*/ 7250984 h 10287000"/>
              <a:gd name="connsiteX4124" fmla="*/ 5618281 w 8048619"/>
              <a:gd name="connsiteY4124" fmla="*/ 7246280 h 10287000"/>
              <a:gd name="connsiteX4125" fmla="*/ 5598568 w 8048619"/>
              <a:gd name="connsiteY4125" fmla="*/ 7294783 h 10287000"/>
              <a:gd name="connsiteX4126" fmla="*/ 5618281 w 8048619"/>
              <a:gd name="connsiteY4126" fmla="*/ 7246280 h 10287000"/>
              <a:gd name="connsiteX4127" fmla="*/ 6370138 w 8048619"/>
              <a:gd name="connsiteY4127" fmla="*/ 7240176 h 10287000"/>
              <a:gd name="connsiteX4128" fmla="*/ 6380240 w 8048619"/>
              <a:gd name="connsiteY4128" fmla="*/ 7242442 h 10287000"/>
              <a:gd name="connsiteX4129" fmla="*/ 6358617 w 8048619"/>
              <a:gd name="connsiteY4129" fmla="*/ 7261663 h 10287000"/>
              <a:gd name="connsiteX4130" fmla="*/ 6370138 w 8048619"/>
              <a:gd name="connsiteY4130" fmla="*/ 7240176 h 10287000"/>
              <a:gd name="connsiteX4131" fmla="*/ 3291441 w 8048619"/>
              <a:gd name="connsiteY4131" fmla="*/ 7240035 h 10287000"/>
              <a:gd name="connsiteX4132" fmla="*/ 3299568 w 8048619"/>
              <a:gd name="connsiteY4132" fmla="*/ 7258849 h 10287000"/>
              <a:gd name="connsiteX4133" fmla="*/ 3281314 w 8048619"/>
              <a:gd name="connsiteY4133" fmla="*/ 7254749 h 10287000"/>
              <a:gd name="connsiteX4134" fmla="*/ 3291441 w 8048619"/>
              <a:gd name="connsiteY4134" fmla="*/ 7240035 h 10287000"/>
              <a:gd name="connsiteX4135" fmla="*/ 2873854 w 8048619"/>
              <a:gd name="connsiteY4135" fmla="*/ 7239742 h 10287000"/>
              <a:gd name="connsiteX4136" fmla="*/ 2882629 w 8048619"/>
              <a:gd name="connsiteY4136" fmla="*/ 7264368 h 10287000"/>
              <a:gd name="connsiteX4137" fmla="*/ 2892736 w 8048619"/>
              <a:gd name="connsiteY4137" fmla="*/ 7266636 h 10287000"/>
              <a:gd name="connsiteX4138" fmla="*/ 2924399 w 8048619"/>
              <a:gd name="connsiteY4138" fmla="*/ 7251087 h 10287000"/>
              <a:gd name="connsiteX4139" fmla="*/ 2933174 w 8048619"/>
              <a:gd name="connsiteY4139" fmla="*/ 7275712 h 10287000"/>
              <a:gd name="connsiteX4140" fmla="*/ 2931841 w 8048619"/>
              <a:gd name="connsiteY4140" fmla="*/ 7298069 h 10287000"/>
              <a:gd name="connsiteX4141" fmla="*/ 2921732 w 8048619"/>
              <a:gd name="connsiteY4141" fmla="*/ 7295798 h 10287000"/>
              <a:gd name="connsiteX4142" fmla="*/ 2911623 w 8048619"/>
              <a:gd name="connsiteY4142" fmla="*/ 7293530 h 10287000"/>
              <a:gd name="connsiteX4143" fmla="*/ 2900180 w 8048619"/>
              <a:gd name="connsiteY4143" fmla="*/ 7313616 h 10287000"/>
              <a:gd name="connsiteX4144" fmla="*/ 2881295 w 8048619"/>
              <a:gd name="connsiteY4144" fmla="*/ 7286722 h 10287000"/>
              <a:gd name="connsiteX4145" fmla="*/ 2871187 w 8048619"/>
              <a:gd name="connsiteY4145" fmla="*/ 7284451 h 10287000"/>
              <a:gd name="connsiteX4146" fmla="*/ 2861077 w 8048619"/>
              <a:gd name="connsiteY4146" fmla="*/ 7282183 h 10287000"/>
              <a:gd name="connsiteX4147" fmla="*/ 2859745 w 8048619"/>
              <a:gd name="connsiteY4147" fmla="*/ 7304538 h 10287000"/>
              <a:gd name="connsiteX4148" fmla="*/ 2849637 w 8048619"/>
              <a:gd name="connsiteY4148" fmla="*/ 7302267 h 10287000"/>
              <a:gd name="connsiteX4149" fmla="*/ 2850970 w 8048619"/>
              <a:gd name="connsiteY4149" fmla="*/ 7279912 h 10287000"/>
              <a:gd name="connsiteX4150" fmla="*/ 2810532 w 8048619"/>
              <a:gd name="connsiteY4150" fmla="*/ 7270836 h 10287000"/>
              <a:gd name="connsiteX4151" fmla="*/ 2821974 w 8048619"/>
              <a:gd name="connsiteY4151" fmla="*/ 7250753 h 10287000"/>
              <a:gd name="connsiteX4152" fmla="*/ 2862411 w 8048619"/>
              <a:gd name="connsiteY4152" fmla="*/ 7259831 h 10287000"/>
              <a:gd name="connsiteX4153" fmla="*/ 2873854 w 8048619"/>
              <a:gd name="connsiteY4153" fmla="*/ 7239742 h 10287000"/>
              <a:gd name="connsiteX4154" fmla="*/ 3824007 w 8048619"/>
              <a:gd name="connsiteY4154" fmla="*/ 7234198 h 10287000"/>
              <a:gd name="connsiteX4155" fmla="*/ 3822610 w 8048619"/>
              <a:gd name="connsiteY4155" fmla="*/ 7257613 h 10287000"/>
              <a:gd name="connsiteX4156" fmla="*/ 3812515 w 8048619"/>
              <a:gd name="connsiteY4156" fmla="*/ 7255348 h 10287000"/>
              <a:gd name="connsiteX4157" fmla="*/ 3813514 w 8048619"/>
              <a:gd name="connsiteY4157" fmla="*/ 7238623 h 10287000"/>
              <a:gd name="connsiteX4158" fmla="*/ 0 w 8048619"/>
              <a:gd name="connsiteY4158" fmla="*/ 7233473 h 10287000"/>
              <a:gd name="connsiteX4159" fmla="*/ 2831 w 8048619"/>
              <a:gd name="connsiteY4159" fmla="*/ 7234108 h 10287000"/>
              <a:gd name="connsiteX4160" fmla="*/ 7833 w 8048619"/>
              <a:gd name="connsiteY4160" fmla="*/ 7235231 h 10287000"/>
              <a:gd name="connsiteX4161" fmla="*/ 6533 w 8048619"/>
              <a:gd name="connsiteY4161" fmla="*/ 7257029 h 10287000"/>
              <a:gd name="connsiteX4162" fmla="*/ 36548 w 8048619"/>
              <a:gd name="connsiteY4162" fmla="*/ 7263767 h 10287000"/>
              <a:gd name="connsiteX4163" fmla="*/ 46554 w 8048619"/>
              <a:gd name="connsiteY4163" fmla="*/ 7266013 h 10287000"/>
              <a:gd name="connsiteX4164" fmla="*/ 75268 w 8048619"/>
              <a:gd name="connsiteY4164" fmla="*/ 7294549 h 10287000"/>
              <a:gd name="connsiteX4165" fmla="*/ 53958 w 8048619"/>
              <a:gd name="connsiteY4165" fmla="*/ 7311855 h 10287000"/>
              <a:gd name="connsiteX4166" fmla="*/ 43952 w 8048619"/>
              <a:gd name="connsiteY4166" fmla="*/ 7309606 h 10287000"/>
              <a:gd name="connsiteX4167" fmla="*/ 25242 w 8048619"/>
              <a:gd name="connsiteY4167" fmla="*/ 7283319 h 10287000"/>
              <a:gd name="connsiteX4168" fmla="*/ 0 w 8048619"/>
              <a:gd name="connsiteY4168" fmla="*/ 7277655 h 10287000"/>
              <a:gd name="connsiteX4169" fmla="*/ 2340749 w 8048619"/>
              <a:gd name="connsiteY4169" fmla="*/ 7233444 h 10287000"/>
              <a:gd name="connsiteX4170" fmla="*/ 2349444 w 8048619"/>
              <a:gd name="connsiteY4170" fmla="*/ 7259124 h 10287000"/>
              <a:gd name="connsiteX4171" fmla="*/ 2339351 w 8048619"/>
              <a:gd name="connsiteY4171" fmla="*/ 7256859 h 10287000"/>
              <a:gd name="connsiteX4172" fmla="*/ 2340749 w 8048619"/>
              <a:gd name="connsiteY4172" fmla="*/ 7233444 h 10287000"/>
              <a:gd name="connsiteX4173" fmla="*/ 6518718 w 8048619"/>
              <a:gd name="connsiteY4173" fmla="*/ 7232161 h 10287000"/>
              <a:gd name="connsiteX4174" fmla="*/ 6519969 w 8048619"/>
              <a:gd name="connsiteY4174" fmla="*/ 7258966 h 10287000"/>
              <a:gd name="connsiteX4175" fmla="*/ 6509070 w 8048619"/>
              <a:gd name="connsiteY4175" fmla="*/ 7260881 h 10287000"/>
              <a:gd name="connsiteX4176" fmla="*/ 6507820 w 8048619"/>
              <a:gd name="connsiteY4176" fmla="*/ 7234076 h 10287000"/>
              <a:gd name="connsiteX4177" fmla="*/ 6518718 w 8048619"/>
              <a:gd name="connsiteY4177" fmla="*/ 7232161 h 10287000"/>
              <a:gd name="connsiteX4178" fmla="*/ 6116441 w 8048619"/>
              <a:gd name="connsiteY4178" fmla="*/ 7231368 h 10287000"/>
              <a:gd name="connsiteX4179" fmla="*/ 6115261 w 8048619"/>
              <a:gd name="connsiteY4179" fmla="*/ 7251123 h 10287000"/>
              <a:gd name="connsiteX4180" fmla="*/ 6119085 w 8048619"/>
              <a:gd name="connsiteY4180" fmla="*/ 7243995 h 10287000"/>
              <a:gd name="connsiteX4181" fmla="*/ 6124842 w 8048619"/>
              <a:gd name="connsiteY4181" fmla="*/ 7233255 h 10287000"/>
              <a:gd name="connsiteX4182" fmla="*/ 3365343 w 8048619"/>
              <a:gd name="connsiteY4182" fmla="*/ 7231131 h 10287000"/>
              <a:gd name="connsiteX4183" fmla="*/ 3374039 w 8048619"/>
              <a:gd name="connsiteY4183" fmla="*/ 7256611 h 10287000"/>
              <a:gd name="connsiteX4184" fmla="*/ 3384122 w 8048619"/>
              <a:gd name="connsiteY4184" fmla="*/ 7258874 h 10287000"/>
              <a:gd name="connsiteX4185" fmla="*/ 3372655 w 8048619"/>
              <a:gd name="connsiteY4185" fmla="*/ 7279826 h 10287000"/>
              <a:gd name="connsiteX4186" fmla="*/ 3382739 w 8048619"/>
              <a:gd name="connsiteY4186" fmla="*/ 7282088 h 10287000"/>
              <a:gd name="connsiteX4187" fmla="*/ 3381352 w 8048619"/>
              <a:gd name="connsiteY4187" fmla="*/ 7305303 h 10287000"/>
              <a:gd name="connsiteX4188" fmla="*/ 3371270 w 8048619"/>
              <a:gd name="connsiteY4188" fmla="*/ 7303040 h 10287000"/>
              <a:gd name="connsiteX4189" fmla="*/ 3361188 w 8048619"/>
              <a:gd name="connsiteY4189" fmla="*/ 7300775 h 10287000"/>
              <a:gd name="connsiteX4190" fmla="*/ 3351104 w 8048619"/>
              <a:gd name="connsiteY4190" fmla="*/ 7298512 h 10287000"/>
              <a:gd name="connsiteX4191" fmla="*/ 3341025 w 8048619"/>
              <a:gd name="connsiteY4191" fmla="*/ 7296249 h 10287000"/>
              <a:gd name="connsiteX4192" fmla="*/ 3342408 w 8048619"/>
              <a:gd name="connsiteY4192" fmla="*/ 7273035 h 10287000"/>
              <a:gd name="connsiteX4193" fmla="*/ 3352489 w 8048619"/>
              <a:gd name="connsiteY4193" fmla="*/ 7275297 h 10287000"/>
              <a:gd name="connsiteX4194" fmla="*/ 3363959 w 8048619"/>
              <a:gd name="connsiteY4194" fmla="*/ 7254346 h 10287000"/>
              <a:gd name="connsiteX4195" fmla="*/ 3365343 w 8048619"/>
              <a:gd name="connsiteY4195" fmla="*/ 7231131 h 10287000"/>
              <a:gd name="connsiteX4196" fmla="*/ 5901214 w 8048619"/>
              <a:gd name="connsiteY4196" fmla="*/ 7226948 h 10287000"/>
              <a:gd name="connsiteX4197" fmla="*/ 5911253 w 8048619"/>
              <a:gd name="connsiteY4197" fmla="*/ 7229200 h 10287000"/>
              <a:gd name="connsiteX4198" fmla="*/ 5899798 w 8048619"/>
              <a:gd name="connsiteY4198" fmla="*/ 7250702 h 10287000"/>
              <a:gd name="connsiteX4199" fmla="*/ 5901214 w 8048619"/>
              <a:gd name="connsiteY4199" fmla="*/ 7226948 h 10287000"/>
              <a:gd name="connsiteX4200" fmla="*/ 5974198 w 8048619"/>
              <a:gd name="connsiteY4200" fmla="*/ 7222091 h 10287000"/>
              <a:gd name="connsiteX4201" fmla="*/ 5994638 w 8048619"/>
              <a:gd name="connsiteY4201" fmla="*/ 7226678 h 10287000"/>
              <a:gd name="connsiteX4202" fmla="*/ 5993140 w 8048619"/>
              <a:gd name="connsiteY4202" fmla="*/ 7251832 h 10287000"/>
              <a:gd name="connsiteX4203" fmla="*/ 5972696 w 8048619"/>
              <a:gd name="connsiteY4203" fmla="*/ 7247243 h 10287000"/>
              <a:gd name="connsiteX4204" fmla="*/ 5974198 w 8048619"/>
              <a:gd name="connsiteY4204" fmla="*/ 7222091 h 10287000"/>
              <a:gd name="connsiteX4205" fmla="*/ 6576850 w 8048619"/>
              <a:gd name="connsiteY4205" fmla="*/ 7221952 h 10287000"/>
              <a:gd name="connsiteX4206" fmla="*/ 6568109 w 8048619"/>
              <a:gd name="connsiteY4206" fmla="*/ 7250510 h 10287000"/>
              <a:gd name="connsiteX4207" fmla="*/ 6558117 w 8048619"/>
              <a:gd name="connsiteY4207" fmla="*/ 7252267 h 10287000"/>
              <a:gd name="connsiteX4208" fmla="*/ 6548126 w 8048619"/>
              <a:gd name="connsiteY4208" fmla="*/ 7254023 h 10287000"/>
              <a:gd name="connsiteX4209" fmla="*/ 6536884 w 8048619"/>
              <a:gd name="connsiteY4209" fmla="*/ 7228974 h 10287000"/>
              <a:gd name="connsiteX4210" fmla="*/ 6546875 w 8048619"/>
              <a:gd name="connsiteY4210" fmla="*/ 7227218 h 10287000"/>
              <a:gd name="connsiteX4211" fmla="*/ 6566856 w 8048619"/>
              <a:gd name="connsiteY4211" fmla="*/ 7223708 h 10287000"/>
              <a:gd name="connsiteX4212" fmla="*/ 6576850 w 8048619"/>
              <a:gd name="connsiteY4212" fmla="*/ 7221952 h 10287000"/>
              <a:gd name="connsiteX4213" fmla="*/ 3129228 w 8048619"/>
              <a:gd name="connsiteY4213" fmla="*/ 7221259 h 10287000"/>
              <a:gd name="connsiteX4214" fmla="*/ 3130679 w 8048619"/>
              <a:gd name="connsiteY4214" fmla="*/ 7225506 h 10287000"/>
              <a:gd name="connsiteX4215" fmla="*/ 3120596 w 8048619"/>
              <a:gd name="connsiteY4215" fmla="*/ 7223244 h 10287000"/>
              <a:gd name="connsiteX4216" fmla="*/ 3304849 w 8048619"/>
              <a:gd name="connsiteY4216" fmla="*/ 7217555 h 10287000"/>
              <a:gd name="connsiteX4217" fmla="*/ 3314929 w 8048619"/>
              <a:gd name="connsiteY4217" fmla="*/ 7219815 h 10287000"/>
              <a:gd name="connsiteX4218" fmla="*/ 3325013 w 8048619"/>
              <a:gd name="connsiteY4218" fmla="*/ 7222080 h 10287000"/>
              <a:gd name="connsiteX4219" fmla="*/ 3323628 w 8048619"/>
              <a:gd name="connsiteY4219" fmla="*/ 7245295 h 10287000"/>
              <a:gd name="connsiteX4220" fmla="*/ 3313545 w 8048619"/>
              <a:gd name="connsiteY4220" fmla="*/ 7243032 h 10287000"/>
              <a:gd name="connsiteX4221" fmla="*/ 3303464 w 8048619"/>
              <a:gd name="connsiteY4221" fmla="*/ 7240769 h 10287000"/>
              <a:gd name="connsiteX4222" fmla="*/ 3293382 w 8048619"/>
              <a:gd name="connsiteY4222" fmla="*/ 7238504 h 10287000"/>
              <a:gd name="connsiteX4223" fmla="*/ 3304849 w 8048619"/>
              <a:gd name="connsiteY4223" fmla="*/ 7217555 h 10287000"/>
              <a:gd name="connsiteX4224" fmla="*/ 112514 w 8048619"/>
              <a:gd name="connsiteY4224" fmla="*/ 7214554 h 10287000"/>
              <a:gd name="connsiteX4225" fmla="*/ 121277 w 8048619"/>
              <a:gd name="connsiteY4225" fmla="*/ 7239884 h 10287000"/>
              <a:gd name="connsiteX4226" fmla="*/ 173355 w 8048619"/>
              <a:gd name="connsiteY4226" fmla="*/ 7228212 h 10287000"/>
              <a:gd name="connsiteX4227" fmla="*/ 190886 w 8048619"/>
              <a:gd name="connsiteY4227" fmla="*/ 7278874 h 10287000"/>
              <a:gd name="connsiteX4228" fmla="*/ 170604 w 8048619"/>
              <a:gd name="connsiteY4228" fmla="*/ 7274323 h 10287000"/>
              <a:gd name="connsiteX4229" fmla="*/ 169230 w 8048619"/>
              <a:gd name="connsiteY4229" fmla="*/ 7297371 h 10287000"/>
              <a:gd name="connsiteX4230" fmla="*/ 108388 w 8048619"/>
              <a:gd name="connsiteY4230" fmla="*/ 7283717 h 10287000"/>
              <a:gd name="connsiteX4231" fmla="*/ 99621 w 8048619"/>
              <a:gd name="connsiteY4231" fmla="*/ 7258390 h 10287000"/>
              <a:gd name="connsiteX4232" fmla="*/ 100998 w 8048619"/>
              <a:gd name="connsiteY4232" fmla="*/ 7235334 h 10287000"/>
              <a:gd name="connsiteX4233" fmla="*/ 112514 w 8048619"/>
              <a:gd name="connsiteY4233" fmla="*/ 7214554 h 10287000"/>
              <a:gd name="connsiteX4234" fmla="*/ 6136362 w 8048619"/>
              <a:gd name="connsiteY4234" fmla="*/ 7211768 h 10287000"/>
              <a:gd name="connsiteX4235" fmla="*/ 6134944 w 8048619"/>
              <a:gd name="connsiteY4235" fmla="*/ 7235523 h 10287000"/>
              <a:gd name="connsiteX4236" fmla="*/ 6146466 w 8048619"/>
              <a:gd name="connsiteY4236" fmla="*/ 7214037 h 10287000"/>
              <a:gd name="connsiteX4237" fmla="*/ 6136362 w 8048619"/>
              <a:gd name="connsiteY4237" fmla="*/ 7211768 h 10287000"/>
              <a:gd name="connsiteX4238" fmla="*/ 69812 w 8048619"/>
              <a:gd name="connsiteY4238" fmla="*/ 7210321 h 10287000"/>
              <a:gd name="connsiteX4239" fmla="*/ 74269 w 8048619"/>
              <a:gd name="connsiteY4239" fmla="*/ 7214463 h 10287000"/>
              <a:gd name="connsiteX4240" fmla="*/ 79474 w 8048619"/>
              <a:gd name="connsiteY4240" fmla="*/ 7224126 h 10287000"/>
              <a:gd name="connsiteX4241" fmla="*/ 70345 w 8048619"/>
              <a:gd name="connsiteY4241" fmla="*/ 7222080 h 10287000"/>
              <a:gd name="connsiteX4242" fmla="*/ 69704 w 8048619"/>
              <a:gd name="connsiteY4242" fmla="*/ 7213439 h 10287000"/>
              <a:gd name="connsiteX4243" fmla="*/ 3264518 w 8048619"/>
              <a:gd name="connsiteY4243" fmla="*/ 7208501 h 10287000"/>
              <a:gd name="connsiteX4244" fmla="*/ 3274601 w 8048619"/>
              <a:gd name="connsiteY4244" fmla="*/ 7210764 h 10287000"/>
              <a:gd name="connsiteX4245" fmla="*/ 3284681 w 8048619"/>
              <a:gd name="connsiteY4245" fmla="*/ 7213026 h 10287000"/>
              <a:gd name="connsiteX4246" fmla="*/ 3293382 w 8048619"/>
              <a:gd name="connsiteY4246" fmla="*/ 7238504 h 10287000"/>
              <a:gd name="connsiteX4247" fmla="*/ 3283298 w 8048619"/>
              <a:gd name="connsiteY4247" fmla="*/ 7236241 h 10287000"/>
              <a:gd name="connsiteX4248" fmla="*/ 3261747 w 8048619"/>
              <a:gd name="connsiteY4248" fmla="*/ 7254927 h 10287000"/>
              <a:gd name="connsiteX4249" fmla="*/ 3263133 w 8048619"/>
              <a:gd name="connsiteY4249" fmla="*/ 7231716 h 10287000"/>
              <a:gd name="connsiteX4250" fmla="*/ 3264518 w 8048619"/>
              <a:gd name="connsiteY4250" fmla="*/ 7208501 h 10287000"/>
              <a:gd name="connsiteX4251" fmla="*/ 7123158 w 8048619"/>
              <a:gd name="connsiteY4251" fmla="*/ 7207006 h 10287000"/>
              <a:gd name="connsiteX4252" fmla="*/ 7114305 w 8048619"/>
              <a:gd name="connsiteY4252" fmla="*/ 7226578 h 10287000"/>
              <a:gd name="connsiteX4253" fmla="*/ 7103782 w 8048619"/>
              <a:gd name="connsiteY4253" fmla="*/ 7210416 h 10287000"/>
              <a:gd name="connsiteX4254" fmla="*/ 7113471 w 8048619"/>
              <a:gd name="connsiteY4254" fmla="*/ 7208710 h 10287000"/>
              <a:gd name="connsiteX4255" fmla="*/ 7123158 w 8048619"/>
              <a:gd name="connsiteY4255" fmla="*/ 7207006 h 10287000"/>
              <a:gd name="connsiteX4256" fmla="*/ 62218 w 8048619"/>
              <a:gd name="connsiteY4256" fmla="*/ 7203263 h 10287000"/>
              <a:gd name="connsiteX4257" fmla="*/ 69905 w 8048619"/>
              <a:gd name="connsiteY4257" fmla="*/ 7207644 h 10287000"/>
              <a:gd name="connsiteX4258" fmla="*/ 69812 w 8048619"/>
              <a:gd name="connsiteY4258" fmla="*/ 7210321 h 10287000"/>
              <a:gd name="connsiteX4259" fmla="*/ 5411231 w 8048619"/>
              <a:gd name="connsiteY4259" fmla="*/ 7199784 h 10287000"/>
              <a:gd name="connsiteX4260" fmla="*/ 5413588 w 8048619"/>
              <a:gd name="connsiteY4260" fmla="*/ 7211376 h 10287000"/>
              <a:gd name="connsiteX4261" fmla="*/ 5419557 w 8048619"/>
              <a:gd name="connsiteY4261" fmla="*/ 7212718 h 10287000"/>
              <a:gd name="connsiteX4262" fmla="*/ 5872514 w 8048619"/>
              <a:gd name="connsiteY4262" fmla="*/ 7196433 h 10287000"/>
              <a:gd name="connsiteX4263" fmla="*/ 5871097 w 8048619"/>
              <a:gd name="connsiteY4263" fmla="*/ 7220185 h 10287000"/>
              <a:gd name="connsiteX4264" fmla="*/ 5881138 w 8048619"/>
              <a:gd name="connsiteY4264" fmla="*/ 7222442 h 10287000"/>
              <a:gd name="connsiteX4265" fmla="*/ 5891174 w 8048619"/>
              <a:gd name="connsiteY4265" fmla="*/ 7224694 h 10287000"/>
              <a:gd name="connsiteX4266" fmla="*/ 5899798 w 8048619"/>
              <a:gd name="connsiteY4266" fmla="*/ 7250702 h 10287000"/>
              <a:gd name="connsiteX4267" fmla="*/ 5879719 w 8048619"/>
              <a:gd name="connsiteY4267" fmla="*/ 7246191 h 10287000"/>
              <a:gd name="connsiteX4268" fmla="*/ 5869680 w 8048619"/>
              <a:gd name="connsiteY4268" fmla="*/ 7243937 h 10287000"/>
              <a:gd name="connsiteX4269" fmla="*/ 5839563 w 8048619"/>
              <a:gd name="connsiteY4269" fmla="*/ 7237176 h 10287000"/>
              <a:gd name="connsiteX4270" fmla="*/ 5840980 w 8048619"/>
              <a:gd name="connsiteY4270" fmla="*/ 7213424 h 10287000"/>
              <a:gd name="connsiteX4271" fmla="*/ 5849941 w 8048619"/>
              <a:gd name="connsiteY4271" fmla="*/ 7212428 h 10287000"/>
              <a:gd name="connsiteX4272" fmla="*/ 5850442 w 8048619"/>
              <a:gd name="connsiteY4272" fmla="*/ 7208328 h 10287000"/>
              <a:gd name="connsiteX4273" fmla="*/ 5856749 w 8048619"/>
              <a:gd name="connsiteY4273" fmla="*/ 7204927 h 10287000"/>
              <a:gd name="connsiteX4274" fmla="*/ 5861057 w 8048619"/>
              <a:gd name="connsiteY4274" fmla="*/ 7217930 h 10287000"/>
              <a:gd name="connsiteX4275" fmla="*/ 5863053 w 8048619"/>
              <a:gd name="connsiteY4275" fmla="*/ 7201532 h 10287000"/>
              <a:gd name="connsiteX4276" fmla="*/ 7324675 w 8048619"/>
              <a:gd name="connsiteY4276" fmla="*/ 7193925 h 10287000"/>
              <a:gd name="connsiteX4277" fmla="*/ 7334712 w 8048619"/>
              <a:gd name="connsiteY4277" fmla="*/ 7196177 h 10287000"/>
              <a:gd name="connsiteX4278" fmla="*/ 7353290 w 8048619"/>
              <a:gd name="connsiteY4278" fmla="*/ 7225840 h 10287000"/>
              <a:gd name="connsiteX4279" fmla="*/ 7333213 w 8048619"/>
              <a:gd name="connsiteY4279" fmla="*/ 7221332 h 10287000"/>
              <a:gd name="connsiteX4280" fmla="*/ 7324675 w 8048619"/>
              <a:gd name="connsiteY4280" fmla="*/ 7193925 h 10287000"/>
              <a:gd name="connsiteX4281" fmla="*/ 3008744 w 8048619"/>
              <a:gd name="connsiteY4281" fmla="*/ 7193561 h 10287000"/>
              <a:gd name="connsiteX4282" fmla="*/ 2997509 w 8048619"/>
              <a:gd name="connsiteY4282" fmla="*/ 7216528 h 10287000"/>
              <a:gd name="connsiteX4283" fmla="*/ 3008744 w 8048619"/>
              <a:gd name="connsiteY4283" fmla="*/ 7193561 h 10287000"/>
              <a:gd name="connsiteX4284" fmla="*/ 3100313 w 8048619"/>
              <a:gd name="connsiteY4284" fmla="*/ 7190391 h 10287000"/>
              <a:gd name="connsiteX4285" fmla="*/ 3110408 w 8048619"/>
              <a:gd name="connsiteY4285" fmla="*/ 7192659 h 10287000"/>
              <a:gd name="connsiteX4286" fmla="*/ 3098917 w 8048619"/>
              <a:gd name="connsiteY4286" fmla="*/ 7213803 h 10287000"/>
              <a:gd name="connsiteX4287" fmla="*/ 3100313 w 8048619"/>
              <a:gd name="connsiteY4287" fmla="*/ 7190391 h 10287000"/>
              <a:gd name="connsiteX4288" fmla="*/ 5945033 w 8048619"/>
              <a:gd name="connsiteY4288" fmla="*/ 7190057 h 10287000"/>
              <a:gd name="connsiteX4289" fmla="*/ 5955253 w 8048619"/>
              <a:gd name="connsiteY4289" fmla="*/ 7192353 h 10287000"/>
              <a:gd name="connsiteX4290" fmla="*/ 5965474 w 8048619"/>
              <a:gd name="connsiteY4290" fmla="*/ 7194649 h 10287000"/>
              <a:gd name="connsiteX4291" fmla="*/ 5974198 w 8048619"/>
              <a:gd name="connsiteY4291" fmla="*/ 7222091 h 10287000"/>
              <a:gd name="connsiteX4292" fmla="*/ 5953754 w 8048619"/>
              <a:gd name="connsiteY4292" fmla="*/ 7217499 h 10287000"/>
              <a:gd name="connsiteX4293" fmla="*/ 5943531 w 8048619"/>
              <a:gd name="connsiteY4293" fmla="*/ 7215209 h 10287000"/>
              <a:gd name="connsiteX4294" fmla="*/ 5945033 w 8048619"/>
              <a:gd name="connsiteY4294" fmla="*/ 7190057 h 10287000"/>
              <a:gd name="connsiteX4295" fmla="*/ 7304841 w 8048619"/>
              <a:gd name="connsiteY4295" fmla="*/ 7189918 h 10287000"/>
              <a:gd name="connsiteX4296" fmla="*/ 7314911 w 8048619"/>
              <a:gd name="connsiteY4296" fmla="*/ 7192178 h 10287000"/>
              <a:gd name="connsiteX4297" fmla="*/ 7313515 w 8048619"/>
              <a:gd name="connsiteY4297" fmla="*/ 7215562 h 10287000"/>
              <a:gd name="connsiteX4298" fmla="*/ 7304841 w 8048619"/>
              <a:gd name="connsiteY4298" fmla="*/ 7189918 h 10287000"/>
              <a:gd name="connsiteX4299" fmla="*/ 6119105 w 8048619"/>
              <a:gd name="connsiteY4299" fmla="*/ 7186653 h 10287000"/>
              <a:gd name="connsiteX4300" fmla="*/ 6130058 w 8048619"/>
              <a:gd name="connsiteY4300" fmla="*/ 7189113 h 10287000"/>
              <a:gd name="connsiteX4301" fmla="*/ 6107155 w 8048619"/>
              <a:gd name="connsiteY4301" fmla="*/ 7200964 h 10287000"/>
              <a:gd name="connsiteX4302" fmla="*/ 6119105 w 8048619"/>
              <a:gd name="connsiteY4302" fmla="*/ 7186653 h 10287000"/>
              <a:gd name="connsiteX4303" fmla="*/ 6957447 w 8048619"/>
              <a:gd name="connsiteY4303" fmla="*/ 7179453 h 10287000"/>
              <a:gd name="connsiteX4304" fmla="*/ 6953613 w 8048619"/>
              <a:gd name="connsiteY4304" fmla="*/ 7200101 h 10287000"/>
              <a:gd name="connsiteX4305" fmla="*/ 6947407 w 8048619"/>
              <a:gd name="connsiteY4305" fmla="*/ 7202346 h 10287000"/>
              <a:gd name="connsiteX4306" fmla="*/ 6946941 w 8048619"/>
              <a:gd name="connsiteY4306" fmla="*/ 7201930 h 10287000"/>
              <a:gd name="connsiteX4307" fmla="*/ 6948901 w 8048619"/>
              <a:gd name="connsiteY4307" fmla="*/ 7191874 h 10287000"/>
              <a:gd name="connsiteX4308" fmla="*/ 6957447 w 8048619"/>
              <a:gd name="connsiteY4308" fmla="*/ 7179453 h 10287000"/>
              <a:gd name="connsiteX4309" fmla="*/ 5975737 w 8048619"/>
              <a:gd name="connsiteY4309" fmla="*/ 7171465 h 10287000"/>
              <a:gd name="connsiteX4310" fmla="*/ 5986687 w 8048619"/>
              <a:gd name="connsiteY4310" fmla="*/ 7173920 h 10287000"/>
              <a:gd name="connsiteX4311" fmla="*/ 5985186 w 8048619"/>
              <a:gd name="connsiteY4311" fmla="*/ 7199072 h 10287000"/>
              <a:gd name="connsiteX4312" fmla="*/ 5974236 w 8048619"/>
              <a:gd name="connsiteY4312" fmla="*/ 7196614 h 10287000"/>
              <a:gd name="connsiteX4313" fmla="*/ 5975737 w 8048619"/>
              <a:gd name="connsiteY4313" fmla="*/ 7171465 h 10287000"/>
              <a:gd name="connsiteX4314" fmla="*/ 3204051 w 8048619"/>
              <a:gd name="connsiteY4314" fmla="*/ 7166219 h 10287000"/>
              <a:gd name="connsiteX4315" fmla="*/ 3206732 w 8048619"/>
              <a:gd name="connsiteY4315" fmla="*/ 7166822 h 10287000"/>
              <a:gd name="connsiteX4316" fmla="*/ 3204051 w 8048619"/>
              <a:gd name="connsiteY4316" fmla="*/ 7166222 h 10287000"/>
              <a:gd name="connsiteX4317" fmla="*/ 6343773 w 8048619"/>
              <a:gd name="connsiteY4317" fmla="*/ 7163831 h 10287000"/>
              <a:gd name="connsiteX4318" fmla="*/ 6314749 w 8048619"/>
              <a:gd name="connsiteY4318" fmla="*/ 7195954 h 10287000"/>
              <a:gd name="connsiteX4319" fmla="*/ 6303406 w 8048619"/>
              <a:gd name="connsiteY4319" fmla="*/ 7170925 h 10287000"/>
              <a:gd name="connsiteX4320" fmla="*/ 6313498 w 8048619"/>
              <a:gd name="connsiteY4320" fmla="*/ 7169150 h 10287000"/>
              <a:gd name="connsiteX4321" fmla="*/ 6343773 w 8048619"/>
              <a:gd name="connsiteY4321" fmla="*/ 7163831 h 10287000"/>
              <a:gd name="connsiteX4322" fmla="*/ 6231534 w 8048619"/>
              <a:gd name="connsiteY4322" fmla="*/ 7160920 h 10287000"/>
              <a:gd name="connsiteX4323" fmla="*/ 6230118 w 8048619"/>
              <a:gd name="connsiteY4323" fmla="*/ 7184674 h 10287000"/>
              <a:gd name="connsiteX4324" fmla="*/ 6220016 w 8048619"/>
              <a:gd name="connsiteY4324" fmla="*/ 7182406 h 10287000"/>
              <a:gd name="connsiteX4325" fmla="*/ 6231534 w 8048619"/>
              <a:gd name="connsiteY4325" fmla="*/ 7160920 h 10287000"/>
              <a:gd name="connsiteX4326" fmla="*/ 2427091 w 8048619"/>
              <a:gd name="connsiteY4326" fmla="*/ 7157906 h 10287000"/>
              <a:gd name="connsiteX4327" fmla="*/ 2445884 w 8048619"/>
              <a:gd name="connsiteY4327" fmla="*/ 7185854 h 10287000"/>
              <a:gd name="connsiteX4328" fmla="*/ 2477563 w 8048619"/>
              <a:gd name="connsiteY4328" fmla="*/ 7169236 h 10287000"/>
              <a:gd name="connsiteX4329" fmla="*/ 2487658 w 8048619"/>
              <a:gd name="connsiteY4329" fmla="*/ 7171504 h 10287000"/>
              <a:gd name="connsiteX4330" fmla="*/ 2507848 w 8048619"/>
              <a:gd name="connsiteY4330" fmla="*/ 7176035 h 10287000"/>
              <a:gd name="connsiteX4331" fmla="*/ 2506451 w 8048619"/>
              <a:gd name="connsiteY4331" fmla="*/ 7199450 h 10287000"/>
              <a:gd name="connsiteX4332" fmla="*/ 2496357 w 8048619"/>
              <a:gd name="connsiteY4332" fmla="*/ 7197185 h 10287000"/>
              <a:gd name="connsiteX4333" fmla="*/ 2474769 w 8048619"/>
              <a:gd name="connsiteY4333" fmla="*/ 7216074 h 10287000"/>
              <a:gd name="connsiteX4334" fmla="*/ 2454583 w 8048619"/>
              <a:gd name="connsiteY4334" fmla="*/ 7211540 h 10287000"/>
              <a:gd name="connsiteX4335" fmla="*/ 2444487 w 8048619"/>
              <a:gd name="connsiteY4335" fmla="*/ 7209275 h 10287000"/>
              <a:gd name="connsiteX4336" fmla="*/ 2483468 w 8048619"/>
              <a:gd name="connsiteY4336" fmla="*/ 7241752 h 10287000"/>
              <a:gd name="connsiteX4337" fmla="*/ 2494959 w 8048619"/>
              <a:gd name="connsiteY4337" fmla="*/ 7220605 h 10287000"/>
              <a:gd name="connsiteX4338" fmla="*/ 2503658 w 8048619"/>
              <a:gd name="connsiteY4338" fmla="*/ 7246286 h 10287000"/>
              <a:gd name="connsiteX4339" fmla="*/ 2513751 w 8048619"/>
              <a:gd name="connsiteY4339" fmla="*/ 7248551 h 10287000"/>
              <a:gd name="connsiteX4340" fmla="*/ 2522448 w 8048619"/>
              <a:gd name="connsiteY4340" fmla="*/ 7274231 h 10287000"/>
              <a:gd name="connsiteX4341" fmla="*/ 2492167 w 8048619"/>
              <a:gd name="connsiteY4341" fmla="*/ 7267435 h 10287000"/>
              <a:gd name="connsiteX4342" fmla="*/ 2482072 w 8048619"/>
              <a:gd name="connsiteY4342" fmla="*/ 7265167 h 10287000"/>
              <a:gd name="connsiteX4343" fmla="*/ 2471976 w 8048619"/>
              <a:gd name="connsiteY4343" fmla="*/ 7262901 h 10287000"/>
              <a:gd name="connsiteX4344" fmla="*/ 2461880 w 8048619"/>
              <a:gd name="connsiteY4344" fmla="*/ 7260636 h 10287000"/>
              <a:gd name="connsiteX4345" fmla="*/ 2443091 w 8048619"/>
              <a:gd name="connsiteY4345" fmla="*/ 7232690 h 10287000"/>
              <a:gd name="connsiteX4346" fmla="*/ 2422900 w 8048619"/>
              <a:gd name="connsiteY4346" fmla="*/ 7228156 h 10287000"/>
              <a:gd name="connsiteX4347" fmla="*/ 2424299 w 8048619"/>
              <a:gd name="connsiteY4347" fmla="*/ 7204744 h 10287000"/>
              <a:gd name="connsiteX4348" fmla="*/ 2412805 w 8048619"/>
              <a:gd name="connsiteY4348" fmla="*/ 7225890 h 10287000"/>
              <a:gd name="connsiteX4349" fmla="*/ 2414201 w 8048619"/>
              <a:gd name="connsiteY4349" fmla="*/ 7202475 h 10287000"/>
              <a:gd name="connsiteX4350" fmla="*/ 2404108 w 8048619"/>
              <a:gd name="connsiteY4350" fmla="*/ 7200207 h 10287000"/>
              <a:gd name="connsiteX4351" fmla="*/ 2415598 w 8048619"/>
              <a:gd name="connsiteY4351" fmla="*/ 7179055 h 10287000"/>
              <a:gd name="connsiteX4352" fmla="*/ 2425693 w 8048619"/>
              <a:gd name="connsiteY4352" fmla="*/ 7181320 h 10287000"/>
              <a:gd name="connsiteX4353" fmla="*/ 2427091 w 8048619"/>
              <a:gd name="connsiteY4353" fmla="*/ 7157906 h 10287000"/>
              <a:gd name="connsiteX4354" fmla="*/ 5384048 w 8048619"/>
              <a:gd name="connsiteY4354" fmla="*/ 7157574 h 10287000"/>
              <a:gd name="connsiteX4355" fmla="*/ 5394392 w 8048619"/>
              <a:gd name="connsiteY4355" fmla="*/ 7159895 h 10287000"/>
              <a:gd name="connsiteX4356" fmla="*/ 5403236 w 8048619"/>
              <a:gd name="connsiteY4356" fmla="*/ 7187368 h 10287000"/>
              <a:gd name="connsiteX4357" fmla="*/ 5384048 w 8048619"/>
              <a:gd name="connsiteY4357" fmla="*/ 7157574 h 10287000"/>
              <a:gd name="connsiteX4358" fmla="*/ 2948897 w 8048619"/>
              <a:gd name="connsiteY4358" fmla="*/ 7156400 h 10287000"/>
              <a:gd name="connsiteX4359" fmla="*/ 2943150 w 8048619"/>
              <a:gd name="connsiteY4359" fmla="*/ 7166973 h 10287000"/>
              <a:gd name="connsiteX4360" fmla="*/ 2942194 w 8048619"/>
              <a:gd name="connsiteY4360" fmla="*/ 7164150 h 10287000"/>
              <a:gd name="connsiteX4361" fmla="*/ 2943325 w 8048619"/>
              <a:gd name="connsiteY4361" fmla="*/ 7164048 h 10287000"/>
              <a:gd name="connsiteX4362" fmla="*/ 2948897 w 8048619"/>
              <a:gd name="connsiteY4362" fmla="*/ 7156400 h 10287000"/>
              <a:gd name="connsiteX4363" fmla="*/ 5373704 w 8048619"/>
              <a:gd name="connsiteY4363" fmla="*/ 7155253 h 10287000"/>
              <a:gd name="connsiteX4364" fmla="*/ 5384048 w 8048619"/>
              <a:gd name="connsiteY4364" fmla="*/ 7157574 h 10287000"/>
              <a:gd name="connsiteX4365" fmla="*/ 5372205 w 8048619"/>
              <a:gd name="connsiteY4365" fmla="*/ 7180402 h 10287000"/>
              <a:gd name="connsiteX4366" fmla="*/ 5373704 w 8048619"/>
              <a:gd name="connsiteY4366" fmla="*/ 7155253 h 10287000"/>
              <a:gd name="connsiteX4367" fmla="*/ 2938801 w 8048619"/>
              <a:gd name="connsiteY4367" fmla="*/ 7154132 h 10287000"/>
              <a:gd name="connsiteX4368" fmla="*/ 2942194 w 8048619"/>
              <a:gd name="connsiteY4368" fmla="*/ 7164150 h 10287000"/>
              <a:gd name="connsiteX4369" fmla="*/ 2939789 w 8048619"/>
              <a:gd name="connsiteY4369" fmla="*/ 7164366 h 10287000"/>
              <a:gd name="connsiteX4370" fmla="*/ 2938801 w 8048619"/>
              <a:gd name="connsiteY4370" fmla="*/ 7154132 h 10287000"/>
              <a:gd name="connsiteX4371" fmla="*/ 2406901 w 8048619"/>
              <a:gd name="connsiteY4371" fmla="*/ 7153374 h 10287000"/>
              <a:gd name="connsiteX4372" fmla="*/ 2416996 w 8048619"/>
              <a:gd name="connsiteY4372" fmla="*/ 7155640 h 10287000"/>
              <a:gd name="connsiteX4373" fmla="*/ 2427091 w 8048619"/>
              <a:gd name="connsiteY4373" fmla="*/ 7157906 h 10287000"/>
              <a:gd name="connsiteX4374" fmla="*/ 2415598 w 8048619"/>
              <a:gd name="connsiteY4374" fmla="*/ 7179055 h 10287000"/>
              <a:gd name="connsiteX4375" fmla="*/ 2405504 w 8048619"/>
              <a:gd name="connsiteY4375" fmla="*/ 7176789 h 10287000"/>
              <a:gd name="connsiteX4376" fmla="*/ 2406901 w 8048619"/>
              <a:gd name="connsiteY4376" fmla="*/ 7153374 h 10287000"/>
              <a:gd name="connsiteX4377" fmla="*/ 2478961 w 8048619"/>
              <a:gd name="connsiteY4377" fmla="*/ 7145821 h 10287000"/>
              <a:gd name="connsiteX4378" fmla="*/ 2489055 w 8048619"/>
              <a:gd name="connsiteY4378" fmla="*/ 7148089 h 10287000"/>
              <a:gd name="connsiteX4379" fmla="*/ 2477563 w 8048619"/>
              <a:gd name="connsiteY4379" fmla="*/ 7169236 h 10287000"/>
              <a:gd name="connsiteX4380" fmla="*/ 2478961 w 8048619"/>
              <a:gd name="connsiteY4380" fmla="*/ 7145821 h 10287000"/>
              <a:gd name="connsiteX4381" fmla="*/ 3215543 w 8048619"/>
              <a:gd name="connsiteY4381" fmla="*/ 7145069 h 10287000"/>
              <a:gd name="connsiteX4382" fmla="*/ 3225637 w 8048619"/>
              <a:gd name="connsiteY4382" fmla="*/ 7147338 h 10287000"/>
              <a:gd name="connsiteX4383" fmla="*/ 3234335 w 8048619"/>
              <a:gd name="connsiteY4383" fmla="*/ 7173021 h 10287000"/>
              <a:gd name="connsiteX4384" fmla="*/ 3224240 w 8048619"/>
              <a:gd name="connsiteY4384" fmla="*/ 7170753 h 10287000"/>
              <a:gd name="connsiteX4385" fmla="*/ 3214146 w 8048619"/>
              <a:gd name="connsiteY4385" fmla="*/ 7168484 h 10287000"/>
              <a:gd name="connsiteX4386" fmla="*/ 3215543 w 8048619"/>
              <a:gd name="connsiteY4386" fmla="*/ 7145069 h 10287000"/>
              <a:gd name="connsiteX4387" fmla="*/ 6898715 w 8048619"/>
              <a:gd name="connsiteY4387" fmla="*/ 7140781 h 10287000"/>
              <a:gd name="connsiteX4388" fmla="*/ 6909668 w 8048619"/>
              <a:gd name="connsiteY4388" fmla="*/ 7143241 h 10287000"/>
              <a:gd name="connsiteX4389" fmla="*/ 6897214 w 8048619"/>
              <a:gd name="connsiteY4389" fmla="*/ 7165932 h 10287000"/>
              <a:gd name="connsiteX4390" fmla="*/ 6898715 w 8048619"/>
              <a:gd name="connsiteY4390" fmla="*/ 7140781 h 10287000"/>
              <a:gd name="connsiteX4391" fmla="*/ 6233120 w 8048619"/>
              <a:gd name="connsiteY4391" fmla="*/ 7135793 h 10287000"/>
              <a:gd name="connsiteX4392" fmla="*/ 6244073 w 8048619"/>
              <a:gd name="connsiteY4392" fmla="*/ 7138253 h 10287000"/>
              <a:gd name="connsiteX4393" fmla="*/ 6242572 w 8048619"/>
              <a:gd name="connsiteY4393" fmla="*/ 7163405 h 10287000"/>
              <a:gd name="connsiteX4394" fmla="*/ 6233120 w 8048619"/>
              <a:gd name="connsiteY4394" fmla="*/ 7135793 h 10287000"/>
              <a:gd name="connsiteX4395" fmla="*/ 5702273 w 8048619"/>
              <a:gd name="connsiteY4395" fmla="*/ 7135565 h 10287000"/>
              <a:gd name="connsiteX4396" fmla="*/ 5711399 w 8048619"/>
              <a:gd name="connsiteY4396" fmla="*/ 7137613 h 10287000"/>
              <a:gd name="connsiteX4397" fmla="*/ 5700773 w 8048619"/>
              <a:gd name="connsiteY4397" fmla="*/ 7160717 h 10287000"/>
              <a:gd name="connsiteX4398" fmla="*/ 5702273 w 8048619"/>
              <a:gd name="connsiteY4398" fmla="*/ 7135565 h 10287000"/>
              <a:gd name="connsiteX4399" fmla="*/ 5815114 w 8048619"/>
              <a:gd name="connsiteY4399" fmla="*/ 7135403 h 10287000"/>
              <a:gd name="connsiteX4400" fmla="*/ 5825153 w 8048619"/>
              <a:gd name="connsiteY4400" fmla="*/ 7137658 h 10287000"/>
              <a:gd name="connsiteX4401" fmla="*/ 5835193 w 8048619"/>
              <a:gd name="connsiteY4401" fmla="*/ 7139912 h 10287000"/>
              <a:gd name="connsiteX4402" fmla="*/ 5845233 w 8048619"/>
              <a:gd name="connsiteY4402" fmla="*/ 7142167 h 10287000"/>
              <a:gd name="connsiteX4403" fmla="*/ 5855271 w 8048619"/>
              <a:gd name="connsiteY4403" fmla="*/ 7144421 h 10287000"/>
              <a:gd name="connsiteX4404" fmla="*/ 5865308 w 8048619"/>
              <a:gd name="connsiteY4404" fmla="*/ 7146673 h 10287000"/>
              <a:gd name="connsiteX4405" fmla="*/ 5873931 w 8048619"/>
              <a:gd name="connsiteY4405" fmla="*/ 7172679 h 10287000"/>
              <a:gd name="connsiteX4406" fmla="*/ 5872514 w 8048619"/>
              <a:gd name="connsiteY4406" fmla="*/ 7196433 h 10287000"/>
              <a:gd name="connsiteX4407" fmla="*/ 5863552 w 8048619"/>
              <a:gd name="connsiteY4407" fmla="*/ 7197432 h 10287000"/>
              <a:gd name="connsiteX4408" fmla="*/ 5863053 w 8048619"/>
              <a:gd name="connsiteY4408" fmla="*/ 7201532 h 10287000"/>
              <a:gd name="connsiteX4409" fmla="*/ 5856749 w 8048619"/>
              <a:gd name="connsiteY4409" fmla="*/ 7204927 h 10287000"/>
              <a:gd name="connsiteX4410" fmla="*/ 5852437 w 8048619"/>
              <a:gd name="connsiteY4410" fmla="*/ 7191924 h 10287000"/>
              <a:gd name="connsiteX4411" fmla="*/ 5850442 w 8048619"/>
              <a:gd name="connsiteY4411" fmla="*/ 7208328 h 10287000"/>
              <a:gd name="connsiteX4412" fmla="*/ 5840980 w 8048619"/>
              <a:gd name="connsiteY4412" fmla="*/ 7213424 h 10287000"/>
              <a:gd name="connsiteX4413" fmla="*/ 5830944 w 8048619"/>
              <a:gd name="connsiteY4413" fmla="*/ 7211173 h 10287000"/>
              <a:gd name="connsiteX4414" fmla="*/ 5810863 w 8048619"/>
              <a:gd name="connsiteY4414" fmla="*/ 7206664 h 10287000"/>
              <a:gd name="connsiteX4415" fmla="*/ 5790786 w 8048619"/>
              <a:gd name="connsiteY4415" fmla="*/ 7202158 h 10287000"/>
              <a:gd name="connsiteX4416" fmla="*/ 5812281 w 8048619"/>
              <a:gd name="connsiteY4416" fmla="*/ 7182912 h 10287000"/>
              <a:gd name="connsiteX4417" fmla="*/ 5752047 w 8048619"/>
              <a:gd name="connsiteY4417" fmla="*/ 7169389 h 10287000"/>
              <a:gd name="connsiteX4418" fmla="*/ 5743427 w 8048619"/>
              <a:gd name="connsiteY4418" fmla="*/ 7143383 h 10287000"/>
              <a:gd name="connsiteX4419" fmla="*/ 5815114 w 8048619"/>
              <a:gd name="connsiteY4419" fmla="*/ 7135403 h 10287000"/>
              <a:gd name="connsiteX4420" fmla="*/ 2960388 w 8048619"/>
              <a:gd name="connsiteY4420" fmla="*/ 7135250 h 10287000"/>
              <a:gd name="connsiteX4421" fmla="*/ 2969083 w 8048619"/>
              <a:gd name="connsiteY4421" fmla="*/ 7160931 h 10287000"/>
              <a:gd name="connsiteX4422" fmla="*/ 2980576 w 8048619"/>
              <a:gd name="connsiteY4422" fmla="*/ 7139781 h 10287000"/>
              <a:gd name="connsiteX4423" fmla="*/ 2990669 w 8048619"/>
              <a:gd name="connsiteY4423" fmla="*/ 7142047 h 10287000"/>
              <a:gd name="connsiteX4424" fmla="*/ 3010859 w 8048619"/>
              <a:gd name="connsiteY4424" fmla="*/ 7146584 h 10287000"/>
              <a:gd name="connsiteX4425" fmla="*/ 3009463 w 8048619"/>
              <a:gd name="connsiteY4425" fmla="*/ 7169998 h 10287000"/>
              <a:gd name="connsiteX4426" fmla="*/ 3029651 w 8048619"/>
              <a:gd name="connsiteY4426" fmla="*/ 7174527 h 10287000"/>
              <a:gd name="connsiteX4427" fmla="*/ 3039746 w 8048619"/>
              <a:gd name="connsiteY4427" fmla="*/ 7176792 h 10287000"/>
              <a:gd name="connsiteX4428" fmla="*/ 3080122 w 8048619"/>
              <a:gd name="connsiteY4428" fmla="*/ 7185857 h 10287000"/>
              <a:gd name="connsiteX4429" fmla="*/ 3090218 w 8048619"/>
              <a:gd name="connsiteY4429" fmla="*/ 7188123 h 10287000"/>
              <a:gd name="connsiteX4430" fmla="*/ 3100313 w 8048619"/>
              <a:gd name="connsiteY4430" fmla="*/ 7190391 h 10287000"/>
              <a:gd name="connsiteX4431" fmla="*/ 3088821 w 8048619"/>
              <a:gd name="connsiteY4431" fmla="*/ 7211540 h 10287000"/>
              <a:gd name="connsiteX4432" fmla="*/ 3098917 w 8048619"/>
              <a:gd name="connsiteY4432" fmla="*/ 7213803 h 10287000"/>
              <a:gd name="connsiteX4433" fmla="*/ 3109012 w 8048619"/>
              <a:gd name="connsiteY4433" fmla="*/ 7216071 h 10287000"/>
              <a:gd name="connsiteX4434" fmla="*/ 3107614 w 8048619"/>
              <a:gd name="connsiteY4434" fmla="*/ 7239486 h 10287000"/>
              <a:gd name="connsiteX4435" fmla="*/ 3106218 w 8048619"/>
              <a:gd name="connsiteY4435" fmla="*/ 7262901 h 10287000"/>
              <a:gd name="connsiteX4436" fmla="*/ 3096123 w 8048619"/>
              <a:gd name="connsiteY4436" fmla="*/ 7260633 h 10287000"/>
              <a:gd name="connsiteX4437" fmla="*/ 3097519 w 8048619"/>
              <a:gd name="connsiteY4437" fmla="*/ 7237218 h 10287000"/>
              <a:gd name="connsiteX4438" fmla="*/ 3087425 w 8048619"/>
              <a:gd name="connsiteY4438" fmla="*/ 7234955 h 10287000"/>
              <a:gd name="connsiteX4439" fmla="*/ 3077329 w 8048619"/>
              <a:gd name="connsiteY4439" fmla="*/ 7232687 h 10287000"/>
              <a:gd name="connsiteX4440" fmla="*/ 3067237 w 8048619"/>
              <a:gd name="connsiteY4440" fmla="*/ 7230421 h 10287000"/>
              <a:gd name="connsiteX4441" fmla="*/ 3057142 w 8048619"/>
              <a:gd name="connsiteY4441" fmla="*/ 7228156 h 10287000"/>
              <a:gd name="connsiteX4442" fmla="*/ 3058538 w 8048619"/>
              <a:gd name="connsiteY4442" fmla="*/ 7204741 h 10287000"/>
              <a:gd name="connsiteX4443" fmla="*/ 3048445 w 8048619"/>
              <a:gd name="connsiteY4443" fmla="*/ 7202473 h 10287000"/>
              <a:gd name="connsiteX4444" fmla="*/ 3036952 w 8048619"/>
              <a:gd name="connsiteY4444" fmla="*/ 7223625 h 10287000"/>
              <a:gd name="connsiteX4445" fmla="*/ 3026858 w 8048619"/>
              <a:gd name="connsiteY4445" fmla="*/ 7221357 h 10287000"/>
              <a:gd name="connsiteX4446" fmla="*/ 3028165 w 8048619"/>
              <a:gd name="connsiteY4446" fmla="*/ 7199458 h 10287000"/>
              <a:gd name="connsiteX4447" fmla="*/ 3028254 w 8048619"/>
              <a:gd name="connsiteY4447" fmla="*/ 7197942 h 10287000"/>
              <a:gd name="connsiteX4448" fmla="*/ 3018162 w 8048619"/>
              <a:gd name="connsiteY4448" fmla="*/ 7195676 h 10287000"/>
              <a:gd name="connsiteX4449" fmla="*/ 3008744 w 8048619"/>
              <a:gd name="connsiteY4449" fmla="*/ 7193561 h 10287000"/>
              <a:gd name="connsiteX4450" fmla="*/ 3008066 w 8048619"/>
              <a:gd name="connsiteY4450" fmla="*/ 7193411 h 10287000"/>
              <a:gd name="connsiteX4451" fmla="*/ 2987876 w 8048619"/>
              <a:gd name="connsiteY4451" fmla="*/ 7188880 h 10287000"/>
              <a:gd name="connsiteX4452" fmla="*/ 2977781 w 8048619"/>
              <a:gd name="connsiteY4452" fmla="*/ 7186614 h 10287000"/>
              <a:gd name="connsiteX4453" fmla="*/ 2967687 w 8048619"/>
              <a:gd name="connsiteY4453" fmla="*/ 7184346 h 10287000"/>
              <a:gd name="connsiteX4454" fmla="*/ 2976385 w 8048619"/>
              <a:gd name="connsiteY4454" fmla="*/ 7210026 h 10287000"/>
              <a:gd name="connsiteX4455" fmla="*/ 2966291 w 8048619"/>
              <a:gd name="connsiteY4455" fmla="*/ 7207763 h 10287000"/>
              <a:gd name="connsiteX4456" fmla="*/ 2925911 w 8048619"/>
              <a:gd name="connsiteY4456" fmla="*/ 7198696 h 10287000"/>
              <a:gd name="connsiteX4457" fmla="*/ 2927309 w 8048619"/>
              <a:gd name="connsiteY4457" fmla="*/ 7175284 h 10287000"/>
              <a:gd name="connsiteX4458" fmla="*/ 2937404 w 8048619"/>
              <a:gd name="connsiteY4458" fmla="*/ 7177549 h 10287000"/>
              <a:gd name="connsiteX4459" fmla="*/ 2943150 w 8048619"/>
              <a:gd name="connsiteY4459" fmla="*/ 7166973 h 10287000"/>
              <a:gd name="connsiteX4460" fmla="*/ 2947500 w 8048619"/>
              <a:gd name="connsiteY4460" fmla="*/ 7179815 h 10287000"/>
              <a:gd name="connsiteX4461" fmla="*/ 2948897 w 8048619"/>
              <a:gd name="connsiteY4461" fmla="*/ 7156400 h 10287000"/>
              <a:gd name="connsiteX4462" fmla="*/ 2958991 w 8048619"/>
              <a:gd name="connsiteY4462" fmla="*/ 7158668 h 10287000"/>
              <a:gd name="connsiteX4463" fmla="*/ 2960388 w 8048619"/>
              <a:gd name="connsiteY4463" fmla="*/ 7135250 h 10287000"/>
              <a:gd name="connsiteX4464" fmla="*/ 6642916 w 8048619"/>
              <a:gd name="connsiteY4464" fmla="*/ 7134329 h 10287000"/>
              <a:gd name="connsiteX4465" fmla="*/ 6671531 w 8048619"/>
              <a:gd name="connsiteY4465" fmla="*/ 7166244 h 10287000"/>
              <a:gd name="connsiteX4466" fmla="*/ 6641415 w 8048619"/>
              <a:gd name="connsiteY4466" fmla="*/ 7159486 h 10287000"/>
              <a:gd name="connsiteX4467" fmla="*/ 6631376 w 8048619"/>
              <a:gd name="connsiteY4467" fmla="*/ 7157229 h 10287000"/>
              <a:gd name="connsiteX4468" fmla="*/ 6642916 w 8048619"/>
              <a:gd name="connsiteY4468" fmla="*/ 7134329 h 10287000"/>
              <a:gd name="connsiteX4469" fmla="*/ 2940197 w 8048619"/>
              <a:gd name="connsiteY4469" fmla="*/ 7130717 h 10287000"/>
              <a:gd name="connsiteX4470" fmla="*/ 2942022 w 8048619"/>
              <a:gd name="connsiteY4470" fmla="*/ 7136108 h 10287000"/>
              <a:gd name="connsiteX4471" fmla="*/ 2948897 w 8048619"/>
              <a:gd name="connsiteY4471" fmla="*/ 7156400 h 10287000"/>
              <a:gd name="connsiteX4472" fmla="*/ 2938801 w 8048619"/>
              <a:gd name="connsiteY4472" fmla="*/ 7154132 h 10287000"/>
              <a:gd name="connsiteX4473" fmla="*/ 2939904 w 8048619"/>
              <a:gd name="connsiteY4473" fmla="*/ 7135629 h 10287000"/>
              <a:gd name="connsiteX4474" fmla="*/ 290798 w 8048619"/>
              <a:gd name="connsiteY4474" fmla="*/ 7129194 h 10287000"/>
              <a:gd name="connsiteX4475" fmla="*/ 290800 w 8048619"/>
              <a:gd name="connsiteY4475" fmla="*/ 7129194 h 10287000"/>
              <a:gd name="connsiteX4476" fmla="*/ 297106 w 8048619"/>
              <a:gd name="connsiteY4476" fmla="*/ 7130608 h 10287000"/>
              <a:gd name="connsiteX4477" fmla="*/ 290798 w 8048619"/>
              <a:gd name="connsiteY4477" fmla="*/ 7129194 h 10287000"/>
              <a:gd name="connsiteX4478" fmla="*/ 2909916 w 8048619"/>
              <a:gd name="connsiteY4478" fmla="*/ 7123920 h 10287000"/>
              <a:gd name="connsiteX4479" fmla="*/ 2920008 w 8048619"/>
              <a:gd name="connsiteY4479" fmla="*/ 7126186 h 10287000"/>
              <a:gd name="connsiteX4480" fmla="*/ 2928706 w 8048619"/>
              <a:gd name="connsiteY4480" fmla="*/ 7151869 h 10287000"/>
              <a:gd name="connsiteX4481" fmla="*/ 2918610 w 8048619"/>
              <a:gd name="connsiteY4481" fmla="*/ 7149600 h 10287000"/>
              <a:gd name="connsiteX4482" fmla="*/ 2909916 w 8048619"/>
              <a:gd name="connsiteY4482" fmla="*/ 7123920 h 10287000"/>
              <a:gd name="connsiteX4483" fmla="*/ 6553610 w 8048619"/>
              <a:gd name="connsiteY4483" fmla="*/ 7114282 h 10287000"/>
              <a:gd name="connsiteX4484" fmla="*/ 6592911 w 8048619"/>
              <a:gd name="connsiteY4484" fmla="*/ 7146469 h 10287000"/>
              <a:gd name="connsiteX4485" fmla="*/ 6611875 w 8048619"/>
              <a:gd name="connsiteY4485" fmla="*/ 7174087 h 10287000"/>
              <a:gd name="connsiteX4486" fmla="*/ 6590161 w 8048619"/>
              <a:gd name="connsiteY4486" fmla="*/ 7192578 h 10287000"/>
              <a:gd name="connsiteX4487" fmla="*/ 6520351 w 8048619"/>
              <a:gd name="connsiteY4487" fmla="*/ 7153541 h 10287000"/>
              <a:gd name="connsiteX4488" fmla="*/ 6553610 w 8048619"/>
              <a:gd name="connsiteY4488" fmla="*/ 7114282 h 10287000"/>
              <a:gd name="connsiteX4489" fmla="*/ 2274686 w 8048619"/>
              <a:gd name="connsiteY4489" fmla="*/ 7113684 h 10287000"/>
              <a:gd name="connsiteX4490" fmla="*/ 2275674 w 8048619"/>
              <a:gd name="connsiteY4490" fmla="*/ 7123914 h 10287000"/>
              <a:gd name="connsiteX4491" fmla="*/ 2265579 w 8048619"/>
              <a:gd name="connsiteY4491" fmla="*/ 7121649 h 10287000"/>
              <a:gd name="connsiteX4492" fmla="*/ 2271150 w 8048619"/>
              <a:gd name="connsiteY4492" fmla="*/ 7114006 h 10287000"/>
              <a:gd name="connsiteX4493" fmla="*/ 2274686 w 8048619"/>
              <a:gd name="connsiteY4493" fmla="*/ 7113684 h 10287000"/>
              <a:gd name="connsiteX4494" fmla="*/ 6337304 w 8048619"/>
              <a:gd name="connsiteY4494" fmla="*/ 7112451 h 10287000"/>
              <a:gd name="connsiteX4495" fmla="*/ 6377982 w 8048619"/>
              <a:gd name="connsiteY4495" fmla="*/ 7121582 h 10287000"/>
              <a:gd name="connsiteX4496" fmla="*/ 6388151 w 8048619"/>
              <a:gd name="connsiteY4496" fmla="*/ 7123864 h 10287000"/>
              <a:gd name="connsiteX4497" fmla="*/ 6387495 w 8048619"/>
              <a:gd name="connsiteY4497" fmla="*/ 7129130 h 10287000"/>
              <a:gd name="connsiteX4498" fmla="*/ 6391722 w 8048619"/>
              <a:gd name="connsiteY4498" fmla="*/ 7128387 h 10287000"/>
              <a:gd name="connsiteX4499" fmla="*/ 6392436 w 8048619"/>
              <a:gd name="connsiteY4499" fmla="*/ 7128262 h 10287000"/>
              <a:gd name="connsiteX4500" fmla="*/ 6388151 w 8048619"/>
              <a:gd name="connsiteY4500" fmla="*/ 7123864 h 10287000"/>
              <a:gd name="connsiteX4501" fmla="*/ 6428827 w 8048619"/>
              <a:gd name="connsiteY4501" fmla="*/ 7132996 h 10287000"/>
              <a:gd name="connsiteX4502" fmla="*/ 6510183 w 8048619"/>
              <a:gd name="connsiteY4502" fmla="*/ 7151259 h 10287000"/>
              <a:gd name="connsiteX4503" fmla="*/ 6520351 w 8048619"/>
              <a:gd name="connsiteY4503" fmla="*/ 7153541 h 10287000"/>
              <a:gd name="connsiteX4504" fmla="*/ 6508806 w 8048619"/>
              <a:gd name="connsiteY4504" fmla="*/ 7174312 h 10287000"/>
              <a:gd name="connsiteX4505" fmla="*/ 6478299 w 8048619"/>
              <a:gd name="connsiteY4505" fmla="*/ 7167466 h 10287000"/>
              <a:gd name="connsiteX4506" fmla="*/ 6466754 w 8048619"/>
              <a:gd name="connsiteY4506" fmla="*/ 7188239 h 10287000"/>
              <a:gd name="connsiteX4507" fmla="*/ 6446417 w 8048619"/>
              <a:gd name="connsiteY4507" fmla="*/ 7183675 h 10287000"/>
              <a:gd name="connsiteX4508" fmla="*/ 6436247 w 8048619"/>
              <a:gd name="connsiteY4508" fmla="*/ 7181390 h 10287000"/>
              <a:gd name="connsiteX4509" fmla="*/ 6437622 w 8048619"/>
              <a:gd name="connsiteY4509" fmla="*/ 7158334 h 10287000"/>
              <a:gd name="connsiteX4510" fmla="*/ 6417283 w 8048619"/>
              <a:gd name="connsiteY4510" fmla="*/ 7153770 h 10287000"/>
              <a:gd name="connsiteX4511" fmla="*/ 6402716 w 8048619"/>
              <a:gd name="connsiteY4511" fmla="*/ 7138816 h 10287000"/>
              <a:gd name="connsiteX4512" fmla="*/ 6393016 w 8048619"/>
              <a:gd name="connsiteY4512" fmla="*/ 7128860 h 10287000"/>
              <a:gd name="connsiteX4513" fmla="*/ 6393610 w 8048619"/>
              <a:gd name="connsiteY4513" fmla="*/ 7141565 h 10287000"/>
              <a:gd name="connsiteX4514" fmla="*/ 6394236 w 8048619"/>
              <a:gd name="connsiteY4514" fmla="*/ 7154964 h 10287000"/>
              <a:gd name="connsiteX4515" fmla="*/ 6343773 w 8048619"/>
              <a:gd name="connsiteY4515" fmla="*/ 7163831 h 10287000"/>
              <a:gd name="connsiteX4516" fmla="*/ 6359986 w 8048619"/>
              <a:gd name="connsiteY4516" fmla="*/ 7140906 h 10287000"/>
              <a:gd name="connsiteX4517" fmla="*/ 6356267 w 8048619"/>
              <a:gd name="connsiteY4517" fmla="*/ 7140074 h 10287000"/>
              <a:gd name="connsiteX4518" fmla="*/ 6335928 w 8048619"/>
              <a:gd name="connsiteY4518" fmla="*/ 7135506 h 10287000"/>
              <a:gd name="connsiteX4519" fmla="*/ 6325759 w 8048619"/>
              <a:gd name="connsiteY4519" fmla="*/ 7133224 h 10287000"/>
              <a:gd name="connsiteX4520" fmla="*/ 6337304 w 8048619"/>
              <a:gd name="connsiteY4520" fmla="*/ 7112451 h 10287000"/>
              <a:gd name="connsiteX4521" fmla="*/ 6198388 w 8048619"/>
              <a:gd name="connsiteY4521" fmla="*/ 7108732 h 10287000"/>
              <a:gd name="connsiteX4522" fmla="*/ 6213744 w 8048619"/>
              <a:gd name="connsiteY4522" fmla="*/ 7129976 h 10287000"/>
              <a:gd name="connsiteX4523" fmla="*/ 6182064 w 8048619"/>
              <a:gd name="connsiteY4523" fmla="*/ 7146595 h 10287000"/>
              <a:gd name="connsiteX4524" fmla="*/ 6173366 w 8048619"/>
              <a:gd name="connsiteY4524" fmla="*/ 7120911 h 10287000"/>
              <a:gd name="connsiteX4525" fmla="*/ 6198388 w 8048619"/>
              <a:gd name="connsiteY4525" fmla="*/ 7108732 h 10287000"/>
              <a:gd name="connsiteX4526" fmla="*/ 7350709 w 8048619"/>
              <a:gd name="connsiteY4526" fmla="*/ 7105423 h 10287000"/>
              <a:gd name="connsiteX4527" fmla="*/ 7379533 w 8048619"/>
              <a:gd name="connsiteY4527" fmla="*/ 7135590 h 10287000"/>
              <a:gd name="connsiteX4528" fmla="*/ 7399680 w 8048619"/>
              <a:gd name="connsiteY4528" fmla="*/ 7140113 h 10287000"/>
              <a:gd name="connsiteX4529" fmla="*/ 7398284 w 8048619"/>
              <a:gd name="connsiteY4529" fmla="*/ 7163503 h 10287000"/>
              <a:gd name="connsiteX4530" fmla="*/ 7388210 w 8048619"/>
              <a:gd name="connsiteY4530" fmla="*/ 7161240 h 10287000"/>
              <a:gd name="connsiteX4531" fmla="*/ 7369461 w 8048619"/>
              <a:gd name="connsiteY4531" fmla="*/ 7133327 h 10287000"/>
              <a:gd name="connsiteX4532" fmla="*/ 7350709 w 8048619"/>
              <a:gd name="connsiteY4532" fmla="*/ 7105423 h 10287000"/>
              <a:gd name="connsiteX4533" fmla="*/ 6868626 w 8048619"/>
              <a:gd name="connsiteY4533" fmla="*/ 7101343 h 10287000"/>
              <a:gd name="connsiteX4534" fmla="*/ 6882434 w 8048619"/>
              <a:gd name="connsiteY4534" fmla="*/ 7113091 h 10287000"/>
              <a:gd name="connsiteX4535" fmla="*/ 6886413 w 8048619"/>
              <a:gd name="connsiteY4535" fmla="*/ 7107878 h 10287000"/>
              <a:gd name="connsiteX4536" fmla="*/ 7411985 w 8048619"/>
              <a:gd name="connsiteY4536" fmla="*/ 7094591 h 10287000"/>
              <a:gd name="connsiteX4537" fmla="*/ 7433889 w 8048619"/>
              <a:gd name="connsiteY4537" fmla="*/ 7099506 h 10287000"/>
              <a:gd name="connsiteX4538" fmla="*/ 7411985 w 8048619"/>
              <a:gd name="connsiteY4538" fmla="*/ 7094591 h 10287000"/>
              <a:gd name="connsiteX4539" fmla="*/ 3095805 w 8048619"/>
              <a:gd name="connsiteY4539" fmla="*/ 7094460 h 10287000"/>
              <a:gd name="connsiteX4540" fmla="*/ 3074221 w 8048619"/>
              <a:gd name="connsiteY4540" fmla="*/ 7113347 h 10287000"/>
              <a:gd name="connsiteX4541" fmla="*/ 3084313 w 8048619"/>
              <a:gd name="connsiteY4541" fmla="*/ 7115615 h 10287000"/>
              <a:gd name="connsiteX4542" fmla="*/ 3104503 w 8048619"/>
              <a:gd name="connsiteY4542" fmla="*/ 7120146 h 10287000"/>
              <a:gd name="connsiteX4543" fmla="*/ 3134788 w 8048619"/>
              <a:gd name="connsiteY4543" fmla="*/ 7126943 h 10287000"/>
              <a:gd name="connsiteX4544" fmla="*/ 3136185 w 8048619"/>
              <a:gd name="connsiteY4544" fmla="*/ 7103522 h 10287000"/>
              <a:gd name="connsiteX4545" fmla="*/ 7382783 w 8048619"/>
              <a:gd name="connsiteY4545" fmla="*/ 7088031 h 10287000"/>
              <a:gd name="connsiteX4546" fmla="*/ 7393734 w 8048619"/>
              <a:gd name="connsiteY4546" fmla="*/ 7090491 h 10287000"/>
              <a:gd name="connsiteX4547" fmla="*/ 7381282 w 8048619"/>
              <a:gd name="connsiteY4547" fmla="*/ 7113185 h 10287000"/>
              <a:gd name="connsiteX4548" fmla="*/ 7382783 w 8048619"/>
              <a:gd name="connsiteY4548" fmla="*/ 7088031 h 10287000"/>
              <a:gd name="connsiteX4549" fmla="*/ 5490050 w 8048619"/>
              <a:gd name="connsiteY4549" fmla="*/ 7086164 h 10287000"/>
              <a:gd name="connsiteX4550" fmla="*/ 5500144 w 8048619"/>
              <a:gd name="connsiteY4550" fmla="*/ 7088426 h 10287000"/>
              <a:gd name="connsiteX4551" fmla="*/ 5490050 w 8048619"/>
              <a:gd name="connsiteY4551" fmla="*/ 7086164 h 10287000"/>
              <a:gd name="connsiteX4552" fmla="*/ 5368577 w 8048619"/>
              <a:gd name="connsiteY4552" fmla="*/ 7086141 h 10287000"/>
              <a:gd name="connsiteX4553" fmla="*/ 5378615 w 8048619"/>
              <a:gd name="connsiteY4553" fmla="*/ 7088393 h 10287000"/>
              <a:gd name="connsiteX4554" fmla="*/ 5387155 w 8048619"/>
              <a:gd name="connsiteY4554" fmla="*/ 7115793 h 10287000"/>
              <a:gd name="connsiteX4555" fmla="*/ 5377115 w 8048619"/>
              <a:gd name="connsiteY4555" fmla="*/ 7113539 h 10287000"/>
              <a:gd name="connsiteX4556" fmla="*/ 5367076 w 8048619"/>
              <a:gd name="connsiteY4556" fmla="*/ 7111284 h 10287000"/>
              <a:gd name="connsiteX4557" fmla="*/ 5355538 w 8048619"/>
              <a:gd name="connsiteY4557" fmla="*/ 7134184 h 10287000"/>
              <a:gd name="connsiteX4558" fmla="*/ 5345499 w 8048619"/>
              <a:gd name="connsiteY4558" fmla="*/ 7131930 h 10287000"/>
              <a:gd name="connsiteX4559" fmla="*/ 5357038 w 8048619"/>
              <a:gd name="connsiteY4559" fmla="*/ 7109033 h 10287000"/>
              <a:gd name="connsiteX4560" fmla="*/ 5368577 w 8048619"/>
              <a:gd name="connsiteY4560" fmla="*/ 7086141 h 10287000"/>
              <a:gd name="connsiteX4561" fmla="*/ 5441261 w 8048619"/>
              <a:gd name="connsiteY4561" fmla="*/ 7076971 h 10287000"/>
              <a:gd name="connsiteX4562" fmla="*/ 5451303 w 8048619"/>
              <a:gd name="connsiteY4562" fmla="*/ 7079225 h 10287000"/>
              <a:gd name="connsiteX4563" fmla="*/ 5461340 w 8048619"/>
              <a:gd name="connsiteY4563" fmla="*/ 7081480 h 10287000"/>
              <a:gd name="connsiteX4564" fmla="*/ 5469880 w 8048619"/>
              <a:gd name="connsiteY4564" fmla="*/ 7108883 h 10287000"/>
              <a:gd name="connsiteX4565" fmla="*/ 5459840 w 8048619"/>
              <a:gd name="connsiteY4565" fmla="*/ 7106628 h 10287000"/>
              <a:gd name="connsiteX4566" fmla="*/ 5441261 w 8048619"/>
              <a:gd name="connsiteY4566" fmla="*/ 7076971 h 10287000"/>
              <a:gd name="connsiteX4567" fmla="*/ 7435476 w 8048619"/>
              <a:gd name="connsiteY4567" fmla="*/ 7053358 h 10287000"/>
              <a:gd name="connsiteX4568" fmla="*/ 7455620 w 8048619"/>
              <a:gd name="connsiteY4568" fmla="*/ 7057878 h 10287000"/>
              <a:gd name="connsiteX4569" fmla="*/ 7434082 w 8048619"/>
              <a:gd name="connsiteY4569" fmla="*/ 7076743 h 10287000"/>
              <a:gd name="connsiteX4570" fmla="*/ 7435476 w 8048619"/>
              <a:gd name="connsiteY4570" fmla="*/ 7053358 h 10287000"/>
              <a:gd name="connsiteX4571" fmla="*/ 5655752 w 8048619"/>
              <a:gd name="connsiteY4571" fmla="*/ 7052175 h 10287000"/>
              <a:gd name="connsiteX4572" fmla="*/ 5675939 w 8048619"/>
              <a:gd name="connsiteY4572" fmla="*/ 7056706 h 10287000"/>
              <a:gd name="connsiteX4573" fmla="*/ 5664449 w 8048619"/>
              <a:gd name="connsiteY4573" fmla="*/ 7077856 h 10287000"/>
              <a:gd name="connsiteX4574" fmla="*/ 5654355 w 8048619"/>
              <a:gd name="connsiteY4574" fmla="*/ 7075590 h 10287000"/>
              <a:gd name="connsiteX4575" fmla="*/ 5655752 w 8048619"/>
              <a:gd name="connsiteY4575" fmla="*/ 7052175 h 10287000"/>
              <a:gd name="connsiteX4576" fmla="*/ 169901 w 8048619"/>
              <a:gd name="connsiteY4576" fmla="*/ 7047976 h 10287000"/>
              <a:gd name="connsiteX4577" fmla="*/ 183562 w 8048619"/>
              <a:gd name="connsiteY4577" fmla="*/ 7060595 h 10287000"/>
              <a:gd name="connsiteX4578" fmla="*/ 173217 w 8048619"/>
              <a:gd name="connsiteY4578" fmla="*/ 7058273 h 10287000"/>
              <a:gd name="connsiteX4579" fmla="*/ 162874 w 8048619"/>
              <a:gd name="connsiteY4579" fmla="*/ 7055952 h 10287000"/>
              <a:gd name="connsiteX4580" fmla="*/ 169901 w 8048619"/>
              <a:gd name="connsiteY4580" fmla="*/ 7047976 h 10287000"/>
              <a:gd name="connsiteX4581" fmla="*/ 19642 w 8048619"/>
              <a:gd name="connsiteY4581" fmla="*/ 7044597 h 10287000"/>
              <a:gd name="connsiteX4582" fmla="*/ 48530 w 8048619"/>
              <a:gd name="connsiteY4582" fmla="*/ 7074811 h 10287000"/>
              <a:gd name="connsiteX4583" fmla="*/ 68719 w 8048619"/>
              <a:gd name="connsiteY4583" fmla="*/ 7079342 h 10287000"/>
              <a:gd name="connsiteX4584" fmla="*/ 90303 w 8048619"/>
              <a:gd name="connsiteY4584" fmla="*/ 7060458 h 10287000"/>
              <a:gd name="connsiteX4585" fmla="*/ 99000 w 8048619"/>
              <a:gd name="connsiteY4585" fmla="*/ 7086141 h 10287000"/>
              <a:gd name="connsiteX4586" fmla="*/ 110494 w 8048619"/>
              <a:gd name="connsiteY4586" fmla="*/ 7064989 h 10287000"/>
              <a:gd name="connsiteX4587" fmla="*/ 179757 w 8048619"/>
              <a:gd name="connsiteY4587" fmla="*/ 7104265 h 10287000"/>
              <a:gd name="connsiteX4588" fmla="*/ 218738 w 8048619"/>
              <a:gd name="connsiteY4588" fmla="*/ 7136748 h 10287000"/>
              <a:gd name="connsiteX4589" fmla="*/ 257720 w 8048619"/>
              <a:gd name="connsiteY4589" fmla="*/ 7169230 h 10287000"/>
              <a:gd name="connsiteX4590" fmla="*/ 269212 w 8048619"/>
              <a:gd name="connsiteY4590" fmla="*/ 7148078 h 10287000"/>
              <a:gd name="connsiteX4591" fmla="*/ 308191 w 8048619"/>
              <a:gd name="connsiteY4591" fmla="*/ 7180561 h 10287000"/>
              <a:gd name="connsiteX4592" fmla="*/ 328382 w 8048619"/>
              <a:gd name="connsiteY4592" fmla="*/ 7185094 h 10287000"/>
              <a:gd name="connsiteX4593" fmla="*/ 338477 w 8048619"/>
              <a:gd name="connsiteY4593" fmla="*/ 7187357 h 10287000"/>
              <a:gd name="connsiteX4594" fmla="*/ 326984 w 8048619"/>
              <a:gd name="connsiteY4594" fmla="*/ 7208509 h 10287000"/>
              <a:gd name="connsiteX4595" fmla="*/ 254926 w 8048619"/>
              <a:gd name="connsiteY4595" fmla="*/ 7216060 h 10287000"/>
              <a:gd name="connsiteX4596" fmla="*/ 244833 w 8048619"/>
              <a:gd name="connsiteY4596" fmla="*/ 7213795 h 10287000"/>
              <a:gd name="connsiteX4597" fmla="*/ 246625 w 8048619"/>
              <a:gd name="connsiteY4597" fmla="*/ 7208262 h 10287000"/>
              <a:gd name="connsiteX4598" fmla="*/ 256322 w 8048619"/>
              <a:gd name="connsiteY4598" fmla="*/ 7192648 h 10287000"/>
              <a:gd name="connsiteX4599" fmla="*/ 251102 w 8048619"/>
              <a:gd name="connsiteY4599" fmla="*/ 7194438 h 10287000"/>
              <a:gd name="connsiteX4600" fmla="*/ 246625 w 8048619"/>
              <a:gd name="connsiteY4600" fmla="*/ 7208262 h 10287000"/>
              <a:gd name="connsiteX4601" fmla="*/ 245005 w 8048619"/>
              <a:gd name="connsiteY4601" fmla="*/ 7210870 h 10287000"/>
              <a:gd name="connsiteX4602" fmla="*/ 234738 w 8048619"/>
              <a:gd name="connsiteY4602" fmla="*/ 7211529 h 10287000"/>
              <a:gd name="connsiteX4603" fmla="*/ 194358 w 8048619"/>
              <a:gd name="connsiteY4603" fmla="*/ 7202464 h 10287000"/>
              <a:gd name="connsiteX4604" fmla="*/ 203057 w 8048619"/>
              <a:gd name="connsiteY4604" fmla="*/ 7228145 h 10287000"/>
              <a:gd name="connsiteX4605" fmla="*/ 153980 w 8048619"/>
              <a:gd name="connsiteY4605" fmla="*/ 7193402 h 10287000"/>
              <a:gd name="connsiteX4606" fmla="*/ 143886 w 8048619"/>
              <a:gd name="connsiteY4606" fmla="*/ 7191134 h 10287000"/>
              <a:gd name="connsiteX4607" fmla="*/ 145282 w 8048619"/>
              <a:gd name="connsiteY4607" fmla="*/ 7167719 h 10287000"/>
              <a:gd name="connsiteX4608" fmla="*/ 123699 w 8048619"/>
              <a:gd name="connsiteY4608" fmla="*/ 7186603 h 10287000"/>
              <a:gd name="connsiteX4609" fmla="*/ 122302 w 8048619"/>
              <a:gd name="connsiteY4609" fmla="*/ 7210018 h 10287000"/>
              <a:gd name="connsiteX4610" fmla="*/ 113604 w 8048619"/>
              <a:gd name="connsiteY4610" fmla="*/ 7184335 h 10287000"/>
              <a:gd name="connsiteX4611" fmla="*/ 102112 w 8048619"/>
              <a:gd name="connsiteY4611" fmla="*/ 7205487 h 10287000"/>
              <a:gd name="connsiteX4612" fmla="*/ 103508 w 8048619"/>
              <a:gd name="connsiteY4612" fmla="*/ 7182072 h 10287000"/>
              <a:gd name="connsiteX4613" fmla="*/ 53036 w 8048619"/>
              <a:gd name="connsiteY4613" fmla="*/ 7170742 h 10287000"/>
              <a:gd name="connsiteX4614" fmla="*/ 12658 w 8048619"/>
              <a:gd name="connsiteY4614" fmla="*/ 7161674 h 10287000"/>
              <a:gd name="connsiteX4615" fmla="*/ 3959 w 8048619"/>
              <a:gd name="connsiteY4615" fmla="*/ 7135996 h 10287000"/>
              <a:gd name="connsiteX4616" fmla="*/ 15451 w 8048619"/>
              <a:gd name="connsiteY4616" fmla="*/ 7114847 h 10287000"/>
              <a:gd name="connsiteX4617" fmla="*/ 2852 w 8048619"/>
              <a:gd name="connsiteY4617" fmla="*/ 7098297 h 10287000"/>
              <a:gd name="connsiteX4618" fmla="*/ 0 w 8048619"/>
              <a:gd name="connsiteY4618" fmla="*/ 7095677 h 10287000"/>
              <a:gd name="connsiteX4619" fmla="*/ 0 w 8048619"/>
              <a:gd name="connsiteY4619" fmla="*/ 7046031 h 10287000"/>
              <a:gd name="connsiteX4620" fmla="*/ 3977 w 8048619"/>
              <a:gd name="connsiteY4620" fmla="*/ 7049976 h 10287000"/>
              <a:gd name="connsiteX4621" fmla="*/ 19642 w 8048619"/>
              <a:gd name="connsiteY4621" fmla="*/ 7044597 h 10287000"/>
              <a:gd name="connsiteX4622" fmla="*/ 7478043 w 8048619"/>
              <a:gd name="connsiteY4622" fmla="*/ 7041452 h 10287000"/>
              <a:gd name="connsiteX4623" fmla="*/ 7488996 w 8048619"/>
              <a:gd name="connsiteY4623" fmla="*/ 7043912 h 10287000"/>
              <a:gd name="connsiteX4624" fmla="*/ 7487997 w 8048619"/>
              <a:gd name="connsiteY4624" fmla="*/ 7060678 h 10287000"/>
              <a:gd name="connsiteX4625" fmla="*/ 7477043 w 8048619"/>
              <a:gd name="connsiteY4625" fmla="*/ 7058220 h 10287000"/>
              <a:gd name="connsiteX4626" fmla="*/ 7478043 w 8048619"/>
              <a:gd name="connsiteY4626" fmla="*/ 7041452 h 10287000"/>
              <a:gd name="connsiteX4627" fmla="*/ 5650348 w 8048619"/>
              <a:gd name="connsiteY4627" fmla="*/ 7040951 h 10287000"/>
              <a:gd name="connsiteX4628" fmla="*/ 5655752 w 8048619"/>
              <a:gd name="connsiteY4628" fmla="*/ 7052175 h 10287000"/>
              <a:gd name="connsiteX4629" fmla="*/ 5644261 w 8048619"/>
              <a:gd name="connsiteY4629" fmla="*/ 7073322 h 10287000"/>
              <a:gd name="connsiteX4630" fmla="*/ 5635562 w 8048619"/>
              <a:gd name="connsiteY4630" fmla="*/ 7047642 h 10287000"/>
              <a:gd name="connsiteX4631" fmla="*/ 5646181 w 8048619"/>
              <a:gd name="connsiteY4631" fmla="*/ 7041129 h 10287000"/>
              <a:gd name="connsiteX4632" fmla="*/ 5650348 w 8048619"/>
              <a:gd name="connsiteY4632" fmla="*/ 7040951 h 10287000"/>
              <a:gd name="connsiteX4633" fmla="*/ 6331750 w 8048619"/>
              <a:gd name="connsiteY4633" fmla="*/ 7038527 h 10287000"/>
              <a:gd name="connsiteX4634" fmla="*/ 6332603 w 8048619"/>
              <a:gd name="connsiteY4634" fmla="*/ 7039186 h 10287000"/>
              <a:gd name="connsiteX4635" fmla="*/ 6331376 w 8048619"/>
              <a:gd name="connsiteY4635" fmla="*/ 7038580 h 10287000"/>
              <a:gd name="connsiteX4636" fmla="*/ 7457016 w 8048619"/>
              <a:gd name="connsiteY4636" fmla="*/ 7034494 h 10287000"/>
              <a:gd name="connsiteX4637" fmla="*/ 7467089 w 8048619"/>
              <a:gd name="connsiteY4637" fmla="*/ 7036757 h 10287000"/>
              <a:gd name="connsiteX4638" fmla="*/ 7465694 w 8048619"/>
              <a:gd name="connsiteY4638" fmla="*/ 7060141 h 10287000"/>
              <a:gd name="connsiteX4639" fmla="*/ 7455620 w 8048619"/>
              <a:gd name="connsiteY4639" fmla="*/ 7057878 h 10287000"/>
              <a:gd name="connsiteX4640" fmla="*/ 7457016 w 8048619"/>
              <a:gd name="connsiteY4640" fmla="*/ 7034494 h 10287000"/>
              <a:gd name="connsiteX4641" fmla="*/ 6559997 w 8048619"/>
              <a:gd name="connsiteY4641" fmla="*/ 7024925 h 10287000"/>
              <a:gd name="connsiteX4642" fmla="*/ 6580316 w 8048619"/>
              <a:gd name="connsiteY4642" fmla="*/ 7026832 h 10287000"/>
              <a:gd name="connsiteX4643" fmla="*/ 6650893 w 8048619"/>
              <a:gd name="connsiteY4643" fmla="*/ 7042674 h 10287000"/>
              <a:gd name="connsiteX4644" fmla="*/ 6701303 w 8048619"/>
              <a:gd name="connsiteY4644" fmla="*/ 7053990 h 10287000"/>
              <a:gd name="connsiteX4645" fmla="*/ 6711387 w 8048619"/>
              <a:gd name="connsiteY4645" fmla="*/ 7056256 h 10287000"/>
              <a:gd name="connsiteX4646" fmla="*/ 6649643 w 8048619"/>
              <a:gd name="connsiteY4646" fmla="*/ 7063634 h 10287000"/>
              <a:gd name="connsiteX4647" fmla="*/ 6589149 w 8048619"/>
              <a:gd name="connsiteY4647" fmla="*/ 7050055 h 10287000"/>
              <a:gd name="connsiteX4648" fmla="*/ 6548820 w 8048619"/>
              <a:gd name="connsiteY4648" fmla="*/ 7041001 h 10287000"/>
              <a:gd name="connsiteX4649" fmla="*/ 6538738 w 8048619"/>
              <a:gd name="connsiteY4649" fmla="*/ 7038738 h 10287000"/>
              <a:gd name="connsiteX4650" fmla="*/ 6559997 w 8048619"/>
              <a:gd name="connsiteY4650" fmla="*/ 7024925 h 10287000"/>
              <a:gd name="connsiteX4651" fmla="*/ 6036232 w 8048619"/>
              <a:gd name="connsiteY4651" fmla="*/ 7018941 h 10287000"/>
              <a:gd name="connsiteX4652" fmla="*/ 6056423 w 8048619"/>
              <a:gd name="connsiteY4652" fmla="*/ 7023472 h 10287000"/>
              <a:gd name="connsiteX4653" fmla="*/ 6076612 w 8048619"/>
              <a:gd name="connsiteY4653" fmla="*/ 7028009 h 10287000"/>
              <a:gd name="connsiteX4654" fmla="*/ 6177556 w 8048619"/>
              <a:gd name="connsiteY4654" fmla="*/ 7050670 h 10287000"/>
              <a:gd name="connsiteX4655" fmla="*/ 6187651 w 8048619"/>
              <a:gd name="connsiteY4655" fmla="*/ 7052932 h 10287000"/>
              <a:gd name="connsiteX4656" fmla="*/ 6207840 w 8048619"/>
              <a:gd name="connsiteY4656" fmla="*/ 7057463 h 10287000"/>
              <a:gd name="connsiteX4657" fmla="*/ 6216537 w 8048619"/>
              <a:gd name="connsiteY4657" fmla="*/ 7083147 h 10287000"/>
              <a:gd name="connsiteX4658" fmla="*/ 6196348 w 8048619"/>
              <a:gd name="connsiteY4658" fmla="*/ 7078616 h 10287000"/>
              <a:gd name="connsiteX4659" fmla="*/ 6205045 w 8048619"/>
              <a:gd name="connsiteY4659" fmla="*/ 7104296 h 10287000"/>
              <a:gd name="connsiteX4660" fmla="*/ 6194950 w 8048619"/>
              <a:gd name="connsiteY4660" fmla="*/ 7102028 h 10287000"/>
              <a:gd name="connsiteX4661" fmla="*/ 6184857 w 8048619"/>
              <a:gd name="connsiteY4661" fmla="*/ 7099762 h 10287000"/>
              <a:gd name="connsiteX4662" fmla="*/ 6174762 w 8048619"/>
              <a:gd name="connsiteY4662" fmla="*/ 7097497 h 10287000"/>
              <a:gd name="connsiteX4663" fmla="*/ 6173366 w 8048619"/>
              <a:gd name="connsiteY4663" fmla="*/ 7120911 h 10287000"/>
              <a:gd name="connsiteX4664" fmla="*/ 6163271 w 8048619"/>
              <a:gd name="connsiteY4664" fmla="*/ 7118646 h 10287000"/>
              <a:gd name="connsiteX4665" fmla="*/ 6164669 w 8048619"/>
              <a:gd name="connsiteY4665" fmla="*/ 7095231 h 10287000"/>
              <a:gd name="connsiteX4666" fmla="*/ 6155970 w 8048619"/>
              <a:gd name="connsiteY4666" fmla="*/ 7069551 h 10287000"/>
              <a:gd name="connsiteX4667" fmla="*/ 6055027 w 8048619"/>
              <a:gd name="connsiteY4667" fmla="*/ 7046893 h 10287000"/>
              <a:gd name="connsiteX4668" fmla="*/ 6034835 w 8048619"/>
              <a:gd name="connsiteY4668" fmla="*/ 7042356 h 10287000"/>
              <a:gd name="connsiteX4669" fmla="*/ 6024740 w 8048619"/>
              <a:gd name="connsiteY4669" fmla="*/ 7040091 h 10287000"/>
              <a:gd name="connsiteX4670" fmla="*/ 6036232 w 8048619"/>
              <a:gd name="connsiteY4670" fmla="*/ 7018941 h 10287000"/>
              <a:gd name="connsiteX4671" fmla="*/ 6306471 w 8048619"/>
              <a:gd name="connsiteY4671" fmla="*/ 7003117 h 10287000"/>
              <a:gd name="connsiteX4672" fmla="*/ 6323096 w 8048619"/>
              <a:gd name="connsiteY4672" fmla="*/ 7007845 h 10287000"/>
              <a:gd name="connsiteX4673" fmla="*/ 6343831 w 8048619"/>
              <a:gd name="connsiteY4673" fmla="*/ 7020467 h 10287000"/>
              <a:gd name="connsiteX4674" fmla="*/ 6337747 w 8048619"/>
              <a:gd name="connsiteY4674" fmla="*/ 7037686 h 10287000"/>
              <a:gd name="connsiteX4675" fmla="*/ 6331750 w 8048619"/>
              <a:gd name="connsiteY4675" fmla="*/ 7038527 h 10287000"/>
              <a:gd name="connsiteX4676" fmla="*/ 6313271 w 8048619"/>
              <a:gd name="connsiteY4676" fmla="*/ 7024227 h 10287000"/>
              <a:gd name="connsiteX4677" fmla="*/ 6293939 w 8048619"/>
              <a:gd name="connsiteY4677" fmla="*/ 7009267 h 10287000"/>
              <a:gd name="connsiteX4678" fmla="*/ 6306471 w 8048619"/>
              <a:gd name="connsiteY4678" fmla="*/ 7003117 h 10287000"/>
              <a:gd name="connsiteX4679" fmla="*/ 6906838 w 8048619"/>
              <a:gd name="connsiteY4679" fmla="*/ 7000817 h 10287000"/>
              <a:gd name="connsiteX4680" fmla="*/ 6915534 w 8048619"/>
              <a:gd name="connsiteY4680" fmla="*/ 7026498 h 10287000"/>
              <a:gd name="connsiteX4681" fmla="*/ 6905441 w 8048619"/>
              <a:gd name="connsiteY4681" fmla="*/ 7024232 h 10287000"/>
              <a:gd name="connsiteX4682" fmla="*/ 6885251 w 8048619"/>
              <a:gd name="connsiteY4682" fmla="*/ 7019698 h 10287000"/>
              <a:gd name="connsiteX4683" fmla="*/ 6906838 w 8048619"/>
              <a:gd name="connsiteY4683" fmla="*/ 7000817 h 10287000"/>
              <a:gd name="connsiteX4684" fmla="*/ 5728081 w 8048619"/>
              <a:gd name="connsiteY4684" fmla="*/ 6997225 h 10287000"/>
              <a:gd name="connsiteX4685" fmla="*/ 5730605 w 8048619"/>
              <a:gd name="connsiteY4685" fmla="*/ 6997792 h 10287000"/>
              <a:gd name="connsiteX4686" fmla="*/ 5730605 w 8048619"/>
              <a:gd name="connsiteY4686" fmla="*/ 6997792 h 10287000"/>
              <a:gd name="connsiteX4687" fmla="*/ 5728081 w 8048619"/>
              <a:gd name="connsiteY4687" fmla="*/ 6997225 h 10287000"/>
              <a:gd name="connsiteX4688" fmla="*/ 5690224 w 8048619"/>
              <a:gd name="connsiteY4688" fmla="*/ 6988724 h 10287000"/>
              <a:gd name="connsiteX4689" fmla="*/ 5698923 w 8048619"/>
              <a:gd name="connsiteY4689" fmla="*/ 7014408 h 10287000"/>
              <a:gd name="connsiteX4690" fmla="*/ 5688829 w 8048619"/>
              <a:gd name="connsiteY4690" fmla="*/ 7012142 h 10287000"/>
              <a:gd name="connsiteX4691" fmla="*/ 5690224 w 8048619"/>
              <a:gd name="connsiteY4691" fmla="*/ 6988724 h 10287000"/>
              <a:gd name="connsiteX4692" fmla="*/ 6909382 w 8048619"/>
              <a:gd name="connsiteY4692" fmla="*/ 6956275 h 10287000"/>
              <a:gd name="connsiteX4693" fmla="*/ 6967618 w 8048619"/>
              <a:gd name="connsiteY4693" fmla="*/ 6994833 h 10287000"/>
              <a:gd name="connsiteX4694" fmla="*/ 6917840 w 8048619"/>
              <a:gd name="connsiteY4694" fmla="*/ 6983662 h 10287000"/>
              <a:gd name="connsiteX4695" fmla="*/ 6897929 w 8048619"/>
              <a:gd name="connsiteY4695" fmla="*/ 6979192 h 10287000"/>
              <a:gd name="connsiteX4696" fmla="*/ 6909382 w 8048619"/>
              <a:gd name="connsiteY4696" fmla="*/ 6956275 h 10287000"/>
              <a:gd name="connsiteX4697" fmla="*/ 2303548 w 8048619"/>
              <a:gd name="connsiteY4697" fmla="*/ 6954063 h 10287000"/>
              <a:gd name="connsiteX4698" fmla="*/ 2309948 w 8048619"/>
              <a:gd name="connsiteY4698" fmla="*/ 6956609 h 10287000"/>
              <a:gd name="connsiteX4699" fmla="*/ 2315734 w 8048619"/>
              <a:gd name="connsiteY4699" fmla="*/ 6966807 h 10287000"/>
              <a:gd name="connsiteX4700" fmla="*/ 2295547 w 8048619"/>
              <a:gd name="connsiteY4700" fmla="*/ 6962279 h 10287000"/>
              <a:gd name="connsiteX4701" fmla="*/ 2303548 w 8048619"/>
              <a:gd name="connsiteY4701" fmla="*/ 6954063 h 10287000"/>
              <a:gd name="connsiteX4702" fmla="*/ 247422 w 8048619"/>
              <a:gd name="connsiteY4702" fmla="*/ 6953357 h 10287000"/>
              <a:gd name="connsiteX4703" fmla="*/ 250101 w 8048619"/>
              <a:gd name="connsiteY4703" fmla="*/ 6953959 h 10287000"/>
              <a:gd name="connsiteX4704" fmla="*/ 250103 w 8048619"/>
              <a:gd name="connsiteY4704" fmla="*/ 6953960 h 10287000"/>
              <a:gd name="connsiteX4705" fmla="*/ 247422 w 8048619"/>
              <a:gd name="connsiteY4705" fmla="*/ 6953357 h 10287000"/>
              <a:gd name="connsiteX4706" fmla="*/ 5917891 w 8048619"/>
              <a:gd name="connsiteY4706" fmla="*/ 6944920 h 10287000"/>
              <a:gd name="connsiteX4707" fmla="*/ 5926590 w 8048619"/>
              <a:gd name="connsiteY4707" fmla="*/ 6970603 h 10287000"/>
              <a:gd name="connsiteX4708" fmla="*/ 5916495 w 8048619"/>
              <a:gd name="connsiteY4708" fmla="*/ 6968335 h 10287000"/>
              <a:gd name="connsiteX4709" fmla="*/ 5917891 w 8048619"/>
              <a:gd name="connsiteY4709" fmla="*/ 6944920 h 10287000"/>
              <a:gd name="connsiteX4710" fmla="*/ 7340328 w 8048619"/>
              <a:gd name="connsiteY4710" fmla="*/ 6937208 h 10287000"/>
              <a:gd name="connsiteX4711" fmla="*/ 7308715 w 8048619"/>
              <a:gd name="connsiteY4711" fmla="*/ 6953807 h 10287000"/>
              <a:gd name="connsiteX4712" fmla="*/ 7317394 w 8048619"/>
              <a:gd name="connsiteY4712" fmla="*/ 6979454 h 10287000"/>
              <a:gd name="connsiteX4713" fmla="*/ 7287175 w 8048619"/>
              <a:gd name="connsiteY4713" fmla="*/ 6972668 h 10287000"/>
              <a:gd name="connsiteX4714" fmla="*/ 7346217 w 8048619"/>
              <a:gd name="connsiteY4714" fmla="*/ 7009626 h 10287000"/>
              <a:gd name="connsiteX4715" fmla="*/ 7438267 w 8048619"/>
              <a:gd name="connsiteY4715" fmla="*/ 7006587 h 10287000"/>
              <a:gd name="connsiteX4716" fmla="*/ 7448338 w 8048619"/>
              <a:gd name="connsiteY4716" fmla="*/ 7008844 h 10287000"/>
              <a:gd name="connsiteX4717" fmla="*/ 7458410 w 8048619"/>
              <a:gd name="connsiteY4717" fmla="*/ 7011107 h 10287000"/>
              <a:gd name="connsiteX4718" fmla="*/ 7468485 w 8048619"/>
              <a:gd name="connsiteY4718" fmla="*/ 7013369 h 10287000"/>
              <a:gd name="connsiteX4719" fmla="*/ 7469879 w 8048619"/>
              <a:gd name="connsiteY4719" fmla="*/ 6989985 h 10287000"/>
              <a:gd name="connsiteX4720" fmla="*/ 7458410 w 8048619"/>
              <a:gd name="connsiteY4720" fmla="*/ 7011107 h 10287000"/>
              <a:gd name="connsiteX4721" fmla="*/ 7428192 w 8048619"/>
              <a:gd name="connsiteY4721" fmla="*/ 7004324 h 10287000"/>
              <a:gd name="connsiteX4722" fmla="*/ 7399370 w 8048619"/>
              <a:gd name="connsiteY4722" fmla="*/ 6974157 h 10287000"/>
              <a:gd name="connsiteX4723" fmla="*/ 7389298 w 8048619"/>
              <a:gd name="connsiteY4723" fmla="*/ 6971894 h 10287000"/>
              <a:gd name="connsiteX4724" fmla="*/ 7359080 w 8048619"/>
              <a:gd name="connsiteY4724" fmla="*/ 6965115 h 10287000"/>
              <a:gd name="connsiteX4725" fmla="*/ 7340328 w 8048619"/>
              <a:gd name="connsiteY4725" fmla="*/ 6937208 h 10287000"/>
              <a:gd name="connsiteX4726" fmla="*/ 6818452 w 8048619"/>
              <a:gd name="connsiteY4726" fmla="*/ 6935861 h 10287000"/>
              <a:gd name="connsiteX4727" fmla="*/ 6858610 w 8048619"/>
              <a:gd name="connsiteY4727" fmla="*/ 6944875 h 10287000"/>
              <a:gd name="connsiteX4728" fmla="*/ 6857109 w 8048619"/>
              <a:gd name="connsiteY4728" fmla="*/ 6970030 h 10287000"/>
              <a:gd name="connsiteX4729" fmla="*/ 6816953 w 8048619"/>
              <a:gd name="connsiteY4729" fmla="*/ 6961012 h 10287000"/>
              <a:gd name="connsiteX4730" fmla="*/ 6746681 w 8048619"/>
              <a:gd name="connsiteY4730" fmla="*/ 6945240 h 10287000"/>
              <a:gd name="connsiteX4731" fmla="*/ 6818452 w 8048619"/>
              <a:gd name="connsiteY4731" fmla="*/ 6935861 h 10287000"/>
              <a:gd name="connsiteX4732" fmla="*/ 7054831 w 8048619"/>
              <a:gd name="connsiteY4732" fmla="*/ 6922663 h 10287000"/>
              <a:gd name="connsiteX4733" fmla="*/ 7064920 w 8048619"/>
              <a:gd name="connsiteY4733" fmla="*/ 6924928 h 10287000"/>
              <a:gd name="connsiteX4734" fmla="*/ 7053430 w 8048619"/>
              <a:gd name="connsiteY4734" fmla="*/ 6946133 h 10287000"/>
              <a:gd name="connsiteX4735" fmla="*/ 7033258 w 8048619"/>
              <a:gd name="connsiteY4735" fmla="*/ 6941608 h 10287000"/>
              <a:gd name="connsiteX4736" fmla="*/ 7054831 w 8048619"/>
              <a:gd name="connsiteY4736" fmla="*/ 6922663 h 10287000"/>
              <a:gd name="connsiteX4737" fmla="*/ 7474095 w 8048619"/>
              <a:gd name="connsiteY4737" fmla="*/ 6921630 h 10287000"/>
              <a:gd name="connsiteX4738" fmla="*/ 7484135 w 8048619"/>
              <a:gd name="connsiteY4738" fmla="*/ 6923885 h 10287000"/>
              <a:gd name="connsiteX4739" fmla="*/ 7514251 w 8048619"/>
              <a:gd name="connsiteY4739" fmla="*/ 6930642 h 10287000"/>
              <a:gd name="connsiteX4740" fmla="*/ 7474095 w 8048619"/>
              <a:gd name="connsiteY4740" fmla="*/ 6921630 h 10287000"/>
              <a:gd name="connsiteX4741" fmla="*/ 7116755 w 8048619"/>
              <a:gd name="connsiteY4741" fmla="*/ 6912777 h 10287000"/>
              <a:gd name="connsiteX4742" fmla="*/ 7126841 w 8048619"/>
              <a:gd name="connsiteY4742" fmla="*/ 6915040 h 10287000"/>
              <a:gd name="connsiteX4743" fmla="*/ 7135529 w 8048619"/>
              <a:gd name="connsiteY4743" fmla="*/ 6940776 h 10287000"/>
              <a:gd name="connsiteX4744" fmla="*/ 7125441 w 8048619"/>
              <a:gd name="connsiteY4744" fmla="*/ 6938513 h 10287000"/>
              <a:gd name="connsiteX4745" fmla="*/ 7116755 w 8048619"/>
              <a:gd name="connsiteY4745" fmla="*/ 6912777 h 10287000"/>
              <a:gd name="connsiteX4746" fmla="*/ 2380492 w 8048619"/>
              <a:gd name="connsiteY4746" fmla="*/ 6910152 h 10287000"/>
              <a:gd name="connsiteX4747" fmla="*/ 2389190 w 8048619"/>
              <a:gd name="connsiteY4747" fmla="*/ 6935836 h 10287000"/>
              <a:gd name="connsiteX4748" fmla="*/ 2399286 w 8048619"/>
              <a:gd name="connsiteY4748" fmla="*/ 6938104 h 10287000"/>
              <a:gd name="connsiteX4749" fmla="*/ 2390587 w 8048619"/>
              <a:gd name="connsiteY4749" fmla="*/ 6912421 h 10287000"/>
              <a:gd name="connsiteX4750" fmla="*/ 2380492 w 8048619"/>
              <a:gd name="connsiteY4750" fmla="*/ 6910152 h 10287000"/>
              <a:gd name="connsiteX4751" fmla="*/ 2207488 w 8048619"/>
              <a:gd name="connsiteY4751" fmla="*/ 6895045 h 10287000"/>
              <a:gd name="connsiteX4752" fmla="*/ 2210170 w 8048619"/>
              <a:gd name="connsiteY4752" fmla="*/ 6895648 h 10287000"/>
              <a:gd name="connsiteX4753" fmla="*/ 2207487 w 8048619"/>
              <a:gd name="connsiteY4753" fmla="*/ 6895046 h 10287000"/>
              <a:gd name="connsiteX4754" fmla="*/ 6024424 w 8048619"/>
              <a:gd name="connsiteY4754" fmla="*/ 6873918 h 10287000"/>
              <a:gd name="connsiteX4755" fmla="*/ 6034517 w 8048619"/>
              <a:gd name="connsiteY4755" fmla="*/ 6876186 h 10287000"/>
              <a:gd name="connsiteX4756" fmla="*/ 6044612 w 8048619"/>
              <a:gd name="connsiteY4756" fmla="*/ 6878455 h 10287000"/>
              <a:gd name="connsiteX4757" fmla="*/ 6043216 w 8048619"/>
              <a:gd name="connsiteY4757" fmla="*/ 6901870 h 10287000"/>
              <a:gd name="connsiteX4758" fmla="*/ 6023027 w 8048619"/>
              <a:gd name="connsiteY4758" fmla="*/ 6897333 h 10287000"/>
              <a:gd name="connsiteX4759" fmla="*/ 6024424 w 8048619"/>
              <a:gd name="connsiteY4759" fmla="*/ 6873918 h 10287000"/>
              <a:gd name="connsiteX4760" fmla="*/ 6966852 w 8048619"/>
              <a:gd name="connsiteY4760" fmla="*/ 6855337 h 10287000"/>
              <a:gd name="connsiteX4761" fmla="*/ 7119556 w 8048619"/>
              <a:gd name="connsiteY4761" fmla="*/ 6865830 h 10287000"/>
              <a:gd name="connsiteX4762" fmla="*/ 7129642 w 8048619"/>
              <a:gd name="connsiteY4762" fmla="*/ 6868093 h 10287000"/>
              <a:gd name="connsiteX4763" fmla="*/ 7139729 w 8048619"/>
              <a:gd name="connsiteY4763" fmla="*/ 6870358 h 10287000"/>
              <a:gd name="connsiteX4764" fmla="*/ 7180077 w 8048619"/>
              <a:gd name="connsiteY4764" fmla="*/ 6879415 h 10287000"/>
              <a:gd name="connsiteX4765" fmla="*/ 7190165 w 8048619"/>
              <a:gd name="connsiteY4765" fmla="*/ 6881678 h 10287000"/>
              <a:gd name="connsiteX4766" fmla="*/ 7260773 w 8048619"/>
              <a:gd name="connsiteY4766" fmla="*/ 6897531 h 10287000"/>
              <a:gd name="connsiteX4767" fmla="*/ 7276289 w 8048619"/>
              <a:gd name="connsiteY4767" fmla="*/ 6915880 h 10287000"/>
              <a:gd name="connsiteX4768" fmla="*/ 7297660 w 8048619"/>
              <a:gd name="connsiteY4768" fmla="*/ 6952407 h 10287000"/>
              <a:gd name="connsiteX4769" fmla="*/ 7320184 w 8048619"/>
              <a:gd name="connsiteY4769" fmla="*/ 6932685 h 10287000"/>
              <a:gd name="connsiteX4770" fmla="*/ 7281289 w 8048619"/>
              <a:gd name="connsiteY4770" fmla="*/ 6900252 h 10287000"/>
              <a:gd name="connsiteX4771" fmla="*/ 7292756 w 8048619"/>
              <a:gd name="connsiteY4771" fmla="*/ 6879131 h 10287000"/>
              <a:gd name="connsiteX4772" fmla="*/ 7502888 w 8048619"/>
              <a:gd name="connsiteY4772" fmla="*/ 6949996 h 10287000"/>
              <a:gd name="connsiteX4773" fmla="*/ 7512960 w 8048619"/>
              <a:gd name="connsiteY4773" fmla="*/ 6952259 h 10287000"/>
              <a:gd name="connsiteX4774" fmla="*/ 7511565 w 8048619"/>
              <a:gd name="connsiteY4774" fmla="*/ 6975646 h 10287000"/>
              <a:gd name="connsiteX4775" fmla="*/ 7412233 w 8048619"/>
              <a:gd name="connsiteY4775" fmla="*/ 6929646 h 10287000"/>
              <a:gd name="connsiteX4776" fmla="*/ 7410839 w 8048619"/>
              <a:gd name="connsiteY4776" fmla="*/ 6953036 h 10287000"/>
              <a:gd name="connsiteX4777" fmla="*/ 7479953 w 8048619"/>
              <a:gd name="connsiteY4777" fmla="*/ 6992248 h 10287000"/>
              <a:gd name="connsiteX4778" fmla="*/ 7478557 w 8048619"/>
              <a:gd name="connsiteY4778" fmla="*/ 7015629 h 10287000"/>
              <a:gd name="connsiteX4779" fmla="*/ 7457016 w 8048619"/>
              <a:gd name="connsiteY4779" fmla="*/ 7034494 h 10287000"/>
              <a:gd name="connsiteX4780" fmla="*/ 7446942 w 8048619"/>
              <a:gd name="connsiteY4780" fmla="*/ 7032234 h 10287000"/>
              <a:gd name="connsiteX4781" fmla="*/ 7435476 w 8048619"/>
              <a:gd name="connsiteY4781" fmla="*/ 7053358 h 10287000"/>
              <a:gd name="connsiteX4782" fmla="*/ 7425401 w 8048619"/>
              <a:gd name="connsiteY4782" fmla="*/ 7051096 h 10287000"/>
              <a:gd name="connsiteX4783" fmla="*/ 7416726 w 8048619"/>
              <a:gd name="connsiteY4783" fmla="*/ 7025451 h 10287000"/>
              <a:gd name="connsiteX4784" fmla="*/ 7406654 w 8048619"/>
              <a:gd name="connsiteY4784" fmla="*/ 7023189 h 10287000"/>
              <a:gd name="connsiteX4785" fmla="*/ 7386507 w 8048619"/>
              <a:gd name="connsiteY4785" fmla="*/ 7018666 h 10287000"/>
              <a:gd name="connsiteX4786" fmla="*/ 7376436 w 8048619"/>
              <a:gd name="connsiteY4786" fmla="*/ 7016406 h 10287000"/>
              <a:gd name="connsiteX4787" fmla="*/ 7366362 w 8048619"/>
              <a:gd name="connsiteY4787" fmla="*/ 7014146 h 10287000"/>
              <a:gd name="connsiteX4788" fmla="*/ 7356289 w 8048619"/>
              <a:gd name="connsiteY4788" fmla="*/ 7011886 h 10287000"/>
              <a:gd name="connsiteX4789" fmla="*/ 7354895 w 8048619"/>
              <a:gd name="connsiteY4789" fmla="*/ 7035268 h 10287000"/>
              <a:gd name="connsiteX4790" fmla="*/ 7415332 w 8048619"/>
              <a:gd name="connsiteY4790" fmla="*/ 7048833 h 10287000"/>
              <a:gd name="connsiteX4791" fmla="*/ 7393790 w 8048619"/>
              <a:gd name="connsiteY4791" fmla="*/ 7067694 h 10287000"/>
              <a:gd name="connsiteX4792" fmla="*/ 7383718 w 8048619"/>
              <a:gd name="connsiteY4792" fmla="*/ 7065434 h 10287000"/>
              <a:gd name="connsiteX4793" fmla="*/ 7373646 w 8048619"/>
              <a:gd name="connsiteY4793" fmla="*/ 7063172 h 10287000"/>
              <a:gd name="connsiteX4794" fmla="*/ 7363572 w 8048619"/>
              <a:gd name="connsiteY4794" fmla="*/ 7060912 h 10287000"/>
              <a:gd name="connsiteX4795" fmla="*/ 7334748 w 8048619"/>
              <a:gd name="connsiteY4795" fmla="*/ 7030748 h 10287000"/>
              <a:gd name="connsiteX4796" fmla="*/ 7333353 w 8048619"/>
              <a:gd name="connsiteY4796" fmla="*/ 7054132 h 10287000"/>
              <a:gd name="connsiteX4797" fmla="*/ 7313208 w 8048619"/>
              <a:gd name="connsiteY4797" fmla="*/ 7049609 h 10287000"/>
              <a:gd name="connsiteX4798" fmla="*/ 7314604 w 8048619"/>
              <a:gd name="connsiteY4798" fmla="*/ 7026225 h 10287000"/>
              <a:gd name="connsiteX4799" fmla="*/ 7293063 w 8048619"/>
              <a:gd name="connsiteY4799" fmla="*/ 7045084 h 10287000"/>
              <a:gd name="connsiteX4800" fmla="*/ 7272917 w 8048619"/>
              <a:gd name="connsiteY4800" fmla="*/ 7040561 h 10287000"/>
              <a:gd name="connsiteX4801" fmla="*/ 7263433 w 8048619"/>
              <a:gd name="connsiteY4801" fmla="*/ 7045543 h 10287000"/>
              <a:gd name="connsiteX4802" fmla="*/ 7242699 w 8048619"/>
              <a:gd name="connsiteY4802" fmla="*/ 7033779 h 10287000"/>
              <a:gd name="connsiteX4803" fmla="*/ 7261062 w 8048619"/>
              <a:gd name="connsiteY4803" fmla="*/ 7046790 h 10287000"/>
              <a:gd name="connsiteX4804" fmla="*/ 7263433 w 8048619"/>
              <a:gd name="connsiteY4804" fmla="*/ 7045543 h 10287000"/>
              <a:gd name="connsiteX4805" fmla="*/ 7311812 w 8048619"/>
              <a:gd name="connsiteY4805" fmla="*/ 7072994 h 10287000"/>
              <a:gd name="connsiteX4806" fmla="*/ 7311026 w 8048619"/>
              <a:gd name="connsiteY4806" fmla="*/ 7072818 h 10287000"/>
              <a:gd name="connsiteX4807" fmla="*/ 7311814 w 8048619"/>
              <a:gd name="connsiteY4807" fmla="*/ 7072996 h 10287000"/>
              <a:gd name="connsiteX4808" fmla="*/ 7311812 w 8048619"/>
              <a:gd name="connsiteY4808" fmla="*/ 7072994 h 10287000"/>
              <a:gd name="connsiteX4809" fmla="*/ 7320626 w 8048619"/>
              <a:gd name="connsiteY4809" fmla="*/ 7074972 h 10287000"/>
              <a:gd name="connsiteX4810" fmla="*/ 7352104 w 8048619"/>
              <a:gd name="connsiteY4810" fmla="*/ 7082039 h 10287000"/>
              <a:gd name="connsiteX4811" fmla="*/ 7350709 w 8048619"/>
              <a:gd name="connsiteY4811" fmla="*/ 7105423 h 10287000"/>
              <a:gd name="connsiteX4812" fmla="*/ 7290273 w 8048619"/>
              <a:gd name="connsiteY4812" fmla="*/ 7091858 h 10287000"/>
              <a:gd name="connsiteX4813" fmla="*/ 7287484 w 8048619"/>
              <a:gd name="connsiteY4813" fmla="*/ 7138629 h 10287000"/>
              <a:gd name="connsiteX4814" fmla="*/ 7277412 w 8048619"/>
              <a:gd name="connsiteY4814" fmla="*/ 7136369 h 10287000"/>
              <a:gd name="connsiteX4815" fmla="*/ 7268732 w 8048619"/>
              <a:gd name="connsiteY4815" fmla="*/ 7110717 h 10287000"/>
              <a:gd name="connsiteX4816" fmla="*/ 7267337 w 8048619"/>
              <a:gd name="connsiteY4816" fmla="*/ 7134107 h 10287000"/>
              <a:gd name="connsiteX4817" fmla="*/ 7245798 w 8048619"/>
              <a:gd name="connsiteY4817" fmla="*/ 7152968 h 10287000"/>
              <a:gd name="connsiteX4818" fmla="*/ 7225651 w 8048619"/>
              <a:gd name="connsiteY4818" fmla="*/ 7148445 h 10287000"/>
              <a:gd name="connsiteX4819" fmla="*/ 7215579 w 8048619"/>
              <a:gd name="connsiteY4819" fmla="*/ 7146183 h 10287000"/>
              <a:gd name="connsiteX4820" fmla="*/ 7205505 w 8048619"/>
              <a:gd name="connsiteY4820" fmla="*/ 7143923 h 10287000"/>
              <a:gd name="connsiteX4821" fmla="*/ 7195433 w 8048619"/>
              <a:gd name="connsiteY4821" fmla="*/ 7141663 h 10287000"/>
              <a:gd name="connsiteX4822" fmla="*/ 7194038 w 8048619"/>
              <a:gd name="connsiteY4822" fmla="*/ 7165044 h 10287000"/>
              <a:gd name="connsiteX4823" fmla="*/ 7153750 w 8048619"/>
              <a:gd name="connsiteY4823" fmla="*/ 7156002 h 10287000"/>
              <a:gd name="connsiteX4824" fmla="*/ 7143675 w 8048619"/>
              <a:gd name="connsiteY4824" fmla="*/ 7153739 h 10287000"/>
              <a:gd name="connsiteX4825" fmla="*/ 7133604 w 8048619"/>
              <a:gd name="connsiteY4825" fmla="*/ 7151479 h 10287000"/>
              <a:gd name="connsiteX4826" fmla="*/ 7155144 w 8048619"/>
              <a:gd name="connsiteY4826" fmla="*/ 7132618 h 10287000"/>
              <a:gd name="connsiteX4827" fmla="*/ 7144334 w 8048619"/>
              <a:gd name="connsiteY4827" fmla="*/ 7121301 h 10287000"/>
              <a:gd name="connsiteX4828" fmla="*/ 7129811 w 8048619"/>
              <a:gd name="connsiteY4828" fmla="*/ 7124691 h 10287000"/>
              <a:gd name="connsiteX4829" fmla="*/ 7136345 w 8048619"/>
              <a:gd name="connsiteY4829" fmla="*/ 7126163 h 10287000"/>
              <a:gd name="connsiteX4830" fmla="*/ 7112942 w 8048619"/>
              <a:gd name="connsiteY4830" fmla="*/ 7146397 h 10287000"/>
              <a:gd name="connsiteX4831" fmla="*/ 7114442 w 8048619"/>
              <a:gd name="connsiteY4831" fmla="*/ 7121245 h 10287000"/>
              <a:gd name="connsiteX4832" fmla="*/ 7121253 w 8048619"/>
              <a:gd name="connsiteY4832" fmla="*/ 7122773 h 10287000"/>
              <a:gd name="connsiteX4833" fmla="*/ 7086027 w 8048619"/>
              <a:gd name="connsiteY4833" fmla="*/ 7093405 h 10287000"/>
              <a:gd name="connsiteX4834" fmla="*/ 6998165 w 8048619"/>
              <a:gd name="connsiteY4834" fmla="*/ 7026283 h 10287000"/>
              <a:gd name="connsiteX4835" fmla="*/ 6957873 w 8048619"/>
              <a:gd name="connsiteY4835" fmla="*/ 7017238 h 10287000"/>
              <a:gd name="connsiteX4836" fmla="*/ 7039851 w 8048619"/>
              <a:gd name="connsiteY4836" fmla="*/ 7011947 h 10287000"/>
              <a:gd name="connsiteX4837" fmla="*/ 7098893 w 8048619"/>
              <a:gd name="connsiteY4837" fmla="*/ 7048894 h 10287000"/>
              <a:gd name="connsiteX4838" fmla="*/ 7108964 w 8048619"/>
              <a:gd name="connsiteY4838" fmla="*/ 7051154 h 10287000"/>
              <a:gd name="connsiteX4839" fmla="*/ 7100287 w 8048619"/>
              <a:gd name="connsiteY4839" fmla="*/ 7025510 h 10287000"/>
              <a:gd name="connsiteX4840" fmla="*/ 7130506 w 8048619"/>
              <a:gd name="connsiteY4840" fmla="*/ 7032295 h 10287000"/>
              <a:gd name="connsiteX4841" fmla="*/ 7121827 w 8048619"/>
              <a:gd name="connsiteY4841" fmla="*/ 7006642 h 10287000"/>
              <a:gd name="connsiteX4842" fmla="*/ 7131902 w 8048619"/>
              <a:gd name="connsiteY4842" fmla="*/ 7008905 h 10287000"/>
              <a:gd name="connsiteX4843" fmla="*/ 7140577 w 8048619"/>
              <a:gd name="connsiteY4843" fmla="*/ 7034555 h 10287000"/>
              <a:gd name="connsiteX4844" fmla="*/ 7150649 w 8048619"/>
              <a:gd name="connsiteY4844" fmla="*/ 7036815 h 10287000"/>
              <a:gd name="connsiteX4845" fmla="*/ 7141973 w 8048619"/>
              <a:gd name="connsiteY4845" fmla="*/ 7011165 h 10287000"/>
              <a:gd name="connsiteX4846" fmla="*/ 7160724 w 8048619"/>
              <a:gd name="connsiteY4846" fmla="*/ 7039078 h 10287000"/>
              <a:gd name="connsiteX4847" fmla="*/ 7169401 w 8048619"/>
              <a:gd name="connsiteY4847" fmla="*/ 7064722 h 10287000"/>
              <a:gd name="connsiteX4848" fmla="*/ 7172190 w 8048619"/>
              <a:gd name="connsiteY4848" fmla="*/ 7017951 h 10287000"/>
              <a:gd name="connsiteX4849" fmla="*/ 7182262 w 8048619"/>
              <a:gd name="connsiteY4849" fmla="*/ 7020213 h 10287000"/>
              <a:gd name="connsiteX4850" fmla="*/ 7190942 w 8048619"/>
              <a:gd name="connsiteY4850" fmla="*/ 7045863 h 10287000"/>
              <a:gd name="connsiteX4851" fmla="*/ 7192337 w 8048619"/>
              <a:gd name="connsiteY4851" fmla="*/ 7022473 h 10287000"/>
              <a:gd name="connsiteX4852" fmla="*/ 7212480 w 8048619"/>
              <a:gd name="connsiteY4852" fmla="*/ 7026996 h 10287000"/>
              <a:gd name="connsiteX4853" fmla="*/ 7213875 w 8048619"/>
              <a:gd name="connsiteY4853" fmla="*/ 7003612 h 10287000"/>
              <a:gd name="connsiteX4854" fmla="*/ 7183657 w 8048619"/>
              <a:gd name="connsiteY4854" fmla="*/ 6996826 h 10287000"/>
              <a:gd name="connsiteX4855" fmla="*/ 7166472 w 8048619"/>
              <a:gd name="connsiteY4855" fmla="*/ 6946025 h 10287000"/>
              <a:gd name="connsiteX4856" fmla="*/ 7157569 w 8048619"/>
              <a:gd name="connsiteY4856" fmla="*/ 6944026 h 10287000"/>
              <a:gd name="connsiteX4857" fmla="*/ 7159070 w 8048619"/>
              <a:gd name="connsiteY4857" fmla="*/ 6918878 h 10287000"/>
              <a:gd name="connsiteX4858" fmla="*/ 7198456 w 8048619"/>
              <a:gd name="connsiteY4858" fmla="*/ 6953208 h 10287000"/>
              <a:gd name="connsiteX4859" fmla="*/ 7178011 w 8048619"/>
              <a:gd name="connsiteY4859" fmla="*/ 6948619 h 10287000"/>
              <a:gd name="connsiteX4860" fmla="*/ 7167751 w 8048619"/>
              <a:gd name="connsiteY4860" fmla="*/ 6946314 h 10287000"/>
              <a:gd name="connsiteX4861" fmla="*/ 7194739 w 8048619"/>
              <a:gd name="connsiteY4861" fmla="*/ 6960806 h 10287000"/>
              <a:gd name="connsiteX4862" fmla="*/ 7216666 w 8048619"/>
              <a:gd name="connsiteY4862" fmla="*/ 6956840 h 10287000"/>
              <a:gd name="connsiteX4863" fmla="*/ 7255564 w 8048619"/>
              <a:gd name="connsiteY4863" fmla="*/ 6989273 h 10287000"/>
              <a:gd name="connsiteX4864" fmla="*/ 7277102 w 8048619"/>
              <a:gd name="connsiteY4864" fmla="*/ 6970408 h 10287000"/>
              <a:gd name="connsiteX4865" fmla="*/ 7296956 w 8048619"/>
              <a:gd name="connsiteY4865" fmla="*/ 6953024 h 10287000"/>
              <a:gd name="connsiteX4866" fmla="*/ 7138329 w 8048619"/>
              <a:gd name="connsiteY4866" fmla="*/ 6893829 h 10287000"/>
              <a:gd name="connsiteX4867" fmla="*/ 7128242 w 8048619"/>
              <a:gd name="connsiteY4867" fmla="*/ 6891566 h 10287000"/>
              <a:gd name="connsiteX4868" fmla="*/ 7108068 w 8048619"/>
              <a:gd name="connsiteY4868" fmla="*/ 6887038 h 10287000"/>
              <a:gd name="connsiteX4869" fmla="*/ 7087894 w 8048619"/>
              <a:gd name="connsiteY4869" fmla="*/ 6882510 h 10287000"/>
              <a:gd name="connsiteX4870" fmla="*/ 7086494 w 8048619"/>
              <a:gd name="connsiteY4870" fmla="*/ 6905983 h 10287000"/>
              <a:gd name="connsiteX4871" fmla="*/ 7076406 w 8048619"/>
              <a:gd name="connsiteY4871" fmla="*/ 6903720 h 10287000"/>
              <a:gd name="connsiteX4872" fmla="*/ 7056232 w 8048619"/>
              <a:gd name="connsiteY4872" fmla="*/ 6899189 h 10287000"/>
              <a:gd name="connsiteX4873" fmla="*/ 7047548 w 8048619"/>
              <a:gd name="connsiteY4873" fmla="*/ 6873453 h 10287000"/>
              <a:gd name="connsiteX4874" fmla="*/ 7025973 w 8048619"/>
              <a:gd name="connsiteY4874" fmla="*/ 6892396 h 10287000"/>
              <a:gd name="connsiteX4875" fmla="*/ 7036057 w 8048619"/>
              <a:gd name="connsiteY4875" fmla="*/ 6894658 h 10287000"/>
              <a:gd name="connsiteX4876" fmla="*/ 7046146 w 8048619"/>
              <a:gd name="connsiteY4876" fmla="*/ 6896924 h 10287000"/>
              <a:gd name="connsiteX4877" fmla="*/ 7056232 w 8048619"/>
              <a:gd name="connsiteY4877" fmla="*/ 6899189 h 10287000"/>
              <a:gd name="connsiteX4878" fmla="*/ 7066322 w 8048619"/>
              <a:gd name="connsiteY4878" fmla="*/ 6901452 h 10287000"/>
              <a:gd name="connsiteX4879" fmla="*/ 7054831 w 8048619"/>
              <a:gd name="connsiteY4879" fmla="*/ 6922663 h 10287000"/>
              <a:gd name="connsiteX4880" fmla="*/ 7044746 w 8048619"/>
              <a:gd name="connsiteY4880" fmla="*/ 6920397 h 10287000"/>
              <a:gd name="connsiteX4881" fmla="*/ 7034657 w 8048619"/>
              <a:gd name="connsiteY4881" fmla="*/ 6918134 h 10287000"/>
              <a:gd name="connsiteX4882" fmla="*/ 7024572 w 8048619"/>
              <a:gd name="connsiteY4882" fmla="*/ 6915872 h 10287000"/>
              <a:gd name="connsiteX4883" fmla="*/ 6966852 w 8048619"/>
              <a:gd name="connsiteY4883" fmla="*/ 6855337 h 10287000"/>
              <a:gd name="connsiteX4884" fmla="*/ 6242491 w 8048619"/>
              <a:gd name="connsiteY4884" fmla="*/ 6854711 h 10287000"/>
              <a:gd name="connsiteX4885" fmla="*/ 6414484 w 8048619"/>
              <a:gd name="connsiteY4885" fmla="*/ 6870664 h 10287000"/>
              <a:gd name="connsiteX4886" fmla="*/ 6434564 w 8048619"/>
              <a:gd name="connsiteY4886" fmla="*/ 6875173 h 10287000"/>
              <a:gd name="connsiteX4887" fmla="*/ 6453308 w 8048619"/>
              <a:gd name="connsiteY4887" fmla="*/ 6902034 h 10287000"/>
              <a:gd name="connsiteX4888" fmla="*/ 6474720 w 8048619"/>
              <a:gd name="connsiteY4888" fmla="*/ 6884188 h 10287000"/>
              <a:gd name="connsiteX4889" fmla="*/ 6565071 w 8048619"/>
              <a:gd name="connsiteY4889" fmla="*/ 6904469 h 10287000"/>
              <a:gd name="connsiteX4890" fmla="*/ 6665457 w 8048619"/>
              <a:gd name="connsiteY4890" fmla="*/ 6927004 h 10287000"/>
              <a:gd name="connsiteX4891" fmla="*/ 6705615 w 8048619"/>
              <a:gd name="connsiteY4891" fmla="*/ 6936019 h 10287000"/>
              <a:gd name="connsiteX4892" fmla="*/ 6715651 w 8048619"/>
              <a:gd name="connsiteY4892" fmla="*/ 6938276 h 10287000"/>
              <a:gd name="connsiteX4893" fmla="*/ 6725692 w 8048619"/>
              <a:gd name="connsiteY4893" fmla="*/ 6940528 h 10287000"/>
              <a:gd name="connsiteX4894" fmla="*/ 6715839 w 8048619"/>
              <a:gd name="connsiteY4894" fmla="*/ 6957942 h 10287000"/>
              <a:gd name="connsiteX4895" fmla="*/ 6745327 w 8048619"/>
              <a:gd name="connsiteY4895" fmla="*/ 6964558 h 10287000"/>
              <a:gd name="connsiteX4896" fmla="*/ 6733834 w 8048619"/>
              <a:gd name="connsiteY4896" fmla="*/ 6985707 h 10287000"/>
              <a:gd name="connsiteX4897" fmla="*/ 6723740 w 8048619"/>
              <a:gd name="connsiteY4897" fmla="*/ 6983442 h 10287000"/>
              <a:gd name="connsiteX4898" fmla="*/ 6713645 w 8048619"/>
              <a:gd name="connsiteY4898" fmla="*/ 6981176 h 10287000"/>
              <a:gd name="connsiteX4899" fmla="*/ 6706057 w 8048619"/>
              <a:gd name="connsiteY4899" fmla="*/ 6958772 h 10287000"/>
              <a:gd name="connsiteX4900" fmla="*/ 6704282 w 8048619"/>
              <a:gd name="connsiteY4900" fmla="*/ 6958374 h 10287000"/>
              <a:gd name="connsiteX4901" fmla="*/ 6694242 w 8048619"/>
              <a:gd name="connsiteY4901" fmla="*/ 6956119 h 10287000"/>
              <a:gd name="connsiteX4902" fmla="*/ 6692908 w 8048619"/>
              <a:gd name="connsiteY4902" fmla="*/ 6978477 h 10287000"/>
              <a:gd name="connsiteX4903" fmla="*/ 6682868 w 8048619"/>
              <a:gd name="connsiteY4903" fmla="*/ 6976222 h 10287000"/>
              <a:gd name="connsiteX4904" fmla="*/ 6684200 w 8048619"/>
              <a:gd name="connsiteY4904" fmla="*/ 6953868 h 10287000"/>
              <a:gd name="connsiteX4905" fmla="*/ 6592519 w 8048619"/>
              <a:gd name="connsiteY4905" fmla="*/ 6955938 h 10287000"/>
              <a:gd name="connsiteX4906" fmla="*/ 6421857 w 8048619"/>
              <a:gd name="connsiteY4906" fmla="*/ 6917631 h 10287000"/>
              <a:gd name="connsiteX4907" fmla="*/ 6391741 w 8048619"/>
              <a:gd name="connsiteY4907" fmla="*/ 6910865 h 10287000"/>
              <a:gd name="connsiteX4908" fmla="*/ 6321469 w 8048619"/>
              <a:gd name="connsiteY4908" fmla="*/ 6895092 h 10287000"/>
              <a:gd name="connsiteX4909" fmla="*/ 6221078 w 8048619"/>
              <a:gd name="connsiteY4909" fmla="*/ 6872557 h 10287000"/>
              <a:gd name="connsiteX4910" fmla="*/ 6242491 w 8048619"/>
              <a:gd name="connsiteY4910" fmla="*/ 6854711 h 10287000"/>
              <a:gd name="connsiteX4911" fmla="*/ 6946678 w 8048619"/>
              <a:gd name="connsiteY4911" fmla="*/ 6850809 h 10287000"/>
              <a:gd name="connsiteX4912" fmla="*/ 6966852 w 8048619"/>
              <a:gd name="connsiteY4912" fmla="*/ 6855337 h 10287000"/>
              <a:gd name="connsiteX4913" fmla="*/ 6955362 w 8048619"/>
              <a:gd name="connsiteY4913" fmla="*/ 6876545 h 10287000"/>
              <a:gd name="connsiteX4914" fmla="*/ 6925104 w 8048619"/>
              <a:gd name="connsiteY4914" fmla="*/ 6869752 h 10287000"/>
              <a:gd name="connsiteX4915" fmla="*/ 6946678 w 8048619"/>
              <a:gd name="connsiteY4915" fmla="*/ 6850809 h 10287000"/>
              <a:gd name="connsiteX4916" fmla="*/ 6068904 w 8048619"/>
              <a:gd name="connsiteY4916" fmla="*/ 6844063 h 10287000"/>
              <a:gd name="connsiteX4917" fmla="*/ 6089067 w 8048619"/>
              <a:gd name="connsiteY4917" fmla="*/ 6848591 h 10287000"/>
              <a:gd name="connsiteX4918" fmla="*/ 6149561 w 8048619"/>
              <a:gd name="connsiteY4918" fmla="*/ 6862170 h 10287000"/>
              <a:gd name="connsiteX4919" fmla="*/ 6138228 w 8048619"/>
              <a:gd name="connsiteY4919" fmla="*/ 6880865 h 10287000"/>
              <a:gd name="connsiteX4920" fmla="*/ 6097898 w 8048619"/>
              <a:gd name="connsiteY4920" fmla="*/ 6871811 h 10287000"/>
              <a:gd name="connsiteX4921" fmla="*/ 6077733 w 8048619"/>
              <a:gd name="connsiteY4921" fmla="*/ 6867286 h 10287000"/>
              <a:gd name="connsiteX4922" fmla="*/ 6007159 w 8048619"/>
              <a:gd name="connsiteY4922" fmla="*/ 6851444 h 10287000"/>
              <a:gd name="connsiteX4923" fmla="*/ 6068904 w 8048619"/>
              <a:gd name="connsiteY4923" fmla="*/ 6844063 h 10287000"/>
              <a:gd name="connsiteX4924" fmla="*/ 5946665 w 8048619"/>
              <a:gd name="connsiteY4924" fmla="*/ 6837862 h 10287000"/>
              <a:gd name="connsiteX4925" fmla="*/ 6007159 w 8048619"/>
              <a:gd name="connsiteY4925" fmla="*/ 6851444 h 10287000"/>
              <a:gd name="connsiteX4926" fmla="*/ 5945416 w 8048619"/>
              <a:gd name="connsiteY4926" fmla="*/ 6858822 h 10287000"/>
              <a:gd name="connsiteX4927" fmla="*/ 5946665 w 8048619"/>
              <a:gd name="connsiteY4927" fmla="*/ 6837862 h 10287000"/>
              <a:gd name="connsiteX4928" fmla="*/ 2252060 w 8048619"/>
              <a:gd name="connsiteY4928" fmla="*/ 6833865 h 10287000"/>
              <a:gd name="connsiteX4929" fmla="*/ 2270850 w 8048619"/>
              <a:gd name="connsiteY4929" fmla="*/ 6861814 h 10287000"/>
              <a:gd name="connsiteX4930" fmla="*/ 2260755 w 8048619"/>
              <a:gd name="connsiteY4930" fmla="*/ 6859548 h 10287000"/>
              <a:gd name="connsiteX4931" fmla="*/ 2289642 w 8048619"/>
              <a:gd name="connsiteY4931" fmla="*/ 6889760 h 10287000"/>
              <a:gd name="connsiteX4932" fmla="*/ 2279547 w 8048619"/>
              <a:gd name="connsiteY4932" fmla="*/ 6887494 h 10287000"/>
              <a:gd name="connsiteX4933" fmla="*/ 2288245 w 8048619"/>
              <a:gd name="connsiteY4933" fmla="*/ 6913175 h 10287000"/>
              <a:gd name="connsiteX4934" fmla="*/ 2296943 w 8048619"/>
              <a:gd name="connsiteY4934" fmla="*/ 6938861 h 10287000"/>
              <a:gd name="connsiteX4935" fmla="*/ 2286849 w 8048619"/>
              <a:gd name="connsiteY4935" fmla="*/ 6936595 h 10287000"/>
              <a:gd name="connsiteX4936" fmla="*/ 2257960 w 8048619"/>
              <a:gd name="connsiteY4936" fmla="*/ 6906375 h 10287000"/>
              <a:gd name="connsiteX4937" fmla="*/ 2247869 w 8048619"/>
              <a:gd name="connsiteY4937" fmla="*/ 6904113 h 10287000"/>
              <a:gd name="connsiteX4938" fmla="*/ 2197393 w 8048619"/>
              <a:gd name="connsiteY4938" fmla="*/ 6892780 h 10287000"/>
              <a:gd name="connsiteX4939" fmla="*/ 2206226 w 8048619"/>
              <a:gd name="connsiteY4939" fmla="*/ 6894763 h 10287000"/>
              <a:gd name="connsiteX4940" fmla="*/ 2207487 w 8048619"/>
              <a:gd name="connsiteY4940" fmla="*/ 6895046 h 10287000"/>
              <a:gd name="connsiteX4941" fmla="*/ 2201434 w 8048619"/>
              <a:gd name="connsiteY4941" fmla="*/ 6897395 h 10287000"/>
              <a:gd name="connsiteX4942" fmla="*/ 2195996 w 8048619"/>
              <a:gd name="connsiteY4942" fmla="*/ 6916200 h 10287000"/>
              <a:gd name="connsiteX4943" fmla="*/ 2194600 w 8048619"/>
              <a:gd name="connsiteY4943" fmla="*/ 6939615 h 10287000"/>
              <a:gd name="connsiteX4944" fmla="*/ 2174412 w 8048619"/>
              <a:gd name="connsiteY4944" fmla="*/ 6935084 h 10287000"/>
              <a:gd name="connsiteX4945" fmla="*/ 2164317 w 8048619"/>
              <a:gd name="connsiteY4945" fmla="*/ 6932816 h 10287000"/>
              <a:gd name="connsiteX4946" fmla="*/ 2174412 w 8048619"/>
              <a:gd name="connsiteY4946" fmla="*/ 6935084 h 10287000"/>
              <a:gd name="connsiteX4947" fmla="*/ 2175821 w 8048619"/>
              <a:gd name="connsiteY4947" fmla="*/ 6941663 h 10287000"/>
              <a:gd name="connsiteX4948" fmla="*/ 2175564 w 8048619"/>
              <a:gd name="connsiteY4948" fmla="*/ 6938563 h 10287000"/>
              <a:gd name="connsiteX4949" fmla="*/ 2186517 w 8048619"/>
              <a:gd name="connsiteY4949" fmla="*/ 6941021 h 10287000"/>
              <a:gd name="connsiteX4950" fmla="*/ 2177122 w 8048619"/>
              <a:gd name="connsiteY4950" fmla="*/ 6947761 h 10287000"/>
              <a:gd name="connsiteX4951" fmla="*/ 2190409 w 8048619"/>
              <a:gd name="connsiteY4951" fmla="*/ 7009860 h 10287000"/>
              <a:gd name="connsiteX4952" fmla="*/ 2191807 w 8048619"/>
              <a:gd name="connsiteY4952" fmla="*/ 6986445 h 10287000"/>
              <a:gd name="connsiteX4953" fmla="*/ 2210599 w 8048619"/>
              <a:gd name="connsiteY4953" fmla="*/ 7014396 h 10287000"/>
              <a:gd name="connsiteX4954" fmla="*/ 2269770 w 8048619"/>
              <a:gd name="connsiteY4954" fmla="*/ 7051404 h 10287000"/>
              <a:gd name="connsiteX4955" fmla="*/ 2271166 w 8048619"/>
              <a:gd name="connsiteY4955" fmla="*/ 7027990 h 10287000"/>
              <a:gd name="connsiteX4956" fmla="*/ 2281260 w 8048619"/>
              <a:gd name="connsiteY4956" fmla="*/ 7030255 h 10287000"/>
              <a:gd name="connsiteX4957" fmla="*/ 2310147 w 8048619"/>
              <a:gd name="connsiteY4957" fmla="*/ 7060469 h 10287000"/>
              <a:gd name="connsiteX4958" fmla="*/ 2320242 w 8048619"/>
              <a:gd name="connsiteY4958" fmla="*/ 7062735 h 10287000"/>
              <a:gd name="connsiteX4959" fmla="*/ 2256881 w 8048619"/>
              <a:gd name="connsiteY4959" fmla="*/ 7095969 h 10287000"/>
              <a:gd name="connsiteX4960" fmla="*/ 2265579 w 8048619"/>
              <a:gd name="connsiteY4960" fmla="*/ 7121649 h 10287000"/>
              <a:gd name="connsiteX4961" fmla="*/ 2294464 w 8048619"/>
              <a:gd name="connsiteY4961" fmla="*/ 7151863 h 10287000"/>
              <a:gd name="connsiteX4962" fmla="*/ 2304561 w 8048619"/>
              <a:gd name="connsiteY4962" fmla="*/ 7154129 h 10287000"/>
              <a:gd name="connsiteX4963" fmla="*/ 2314655 w 8048619"/>
              <a:gd name="connsiteY4963" fmla="*/ 7156394 h 10287000"/>
              <a:gd name="connsiteX4964" fmla="*/ 2324750 w 8048619"/>
              <a:gd name="connsiteY4964" fmla="*/ 7158660 h 10287000"/>
              <a:gd name="connsiteX4965" fmla="*/ 2356429 w 8048619"/>
              <a:gd name="connsiteY4965" fmla="*/ 7142044 h 10287000"/>
              <a:gd name="connsiteX4966" fmla="*/ 2355031 w 8048619"/>
              <a:gd name="connsiteY4966" fmla="*/ 7165459 h 10287000"/>
              <a:gd name="connsiteX4967" fmla="*/ 2353635 w 8048619"/>
              <a:gd name="connsiteY4967" fmla="*/ 7188880 h 10287000"/>
              <a:gd name="connsiteX4968" fmla="*/ 2323353 w 8048619"/>
              <a:gd name="connsiteY4968" fmla="*/ 7182083 h 10287000"/>
              <a:gd name="connsiteX4969" fmla="*/ 2303163 w 8048619"/>
              <a:gd name="connsiteY4969" fmla="*/ 7177549 h 10287000"/>
              <a:gd name="connsiteX4970" fmla="*/ 2284374 w 8048619"/>
              <a:gd name="connsiteY4970" fmla="*/ 7149598 h 10287000"/>
              <a:gd name="connsiteX4971" fmla="*/ 2264183 w 8048619"/>
              <a:gd name="connsiteY4971" fmla="*/ 7145064 h 10287000"/>
              <a:gd name="connsiteX4972" fmla="*/ 2254088 w 8048619"/>
              <a:gd name="connsiteY4972" fmla="*/ 7142798 h 10287000"/>
              <a:gd name="connsiteX4973" fmla="*/ 2243992 w 8048619"/>
              <a:gd name="connsiteY4973" fmla="*/ 7140533 h 10287000"/>
              <a:gd name="connsiteX4974" fmla="*/ 2233900 w 8048619"/>
              <a:gd name="connsiteY4974" fmla="*/ 7138267 h 10287000"/>
              <a:gd name="connsiteX4975" fmla="*/ 2194917 w 8048619"/>
              <a:gd name="connsiteY4975" fmla="*/ 7105788 h 10287000"/>
              <a:gd name="connsiteX4976" fmla="*/ 2193519 w 8048619"/>
              <a:gd name="connsiteY4976" fmla="*/ 7129203 h 10287000"/>
              <a:gd name="connsiteX4977" fmla="*/ 2203615 w 8048619"/>
              <a:gd name="connsiteY4977" fmla="*/ 7131468 h 10287000"/>
              <a:gd name="connsiteX4978" fmla="*/ 2212313 w 8048619"/>
              <a:gd name="connsiteY4978" fmla="*/ 7157154 h 10287000"/>
              <a:gd name="connsiteX4979" fmla="*/ 2222408 w 8048619"/>
              <a:gd name="connsiteY4979" fmla="*/ 7159422 h 10287000"/>
              <a:gd name="connsiteX4980" fmla="*/ 2232503 w 8048619"/>
              <a:gd name="connsiteY4980" fmla="*/ 7161688 h 10287000"/>
              <a:gd name="connsiteX4981" fmla="*/ 2231107 w 8048619"/>
              <a:gd name="connsiteY4981" fmla="*/ 7185100 h 10287000"/>
              <a:gd name="connsiteX4982" fmla="*/ 2229709 w 8048619"/>
              <a:gd name="connsiteY4982" fmla="*/ 7208515 h 10287000"/>
              <a:gd name="connsiteX4983" fmla="*/ 2277387 w 8048619"/>
              <a:gd name="connsiteY4983" fmla="*/ 7266678 h 10287000"/>
              <a:gd name="connsiteX4984" fmla="*/ 2327860 w 8048619"/>
              <a:gd name="connsiteY4984" fmla="*/ 7278008 h 10287000"/>
              <a:gd name="connsiteX4985" fmla="*/ 2349444 w 8048619"/>
              <a:gd name="connsiteY4985" fmla="*/ 7259124 h 10287000"/>
              <a:gd name="connsiteX4986" fmla="*/ 2359541 w 8048619"/>
              <a:gd name="connsiteY4986" fmla="*/ 7261390 h 10287000"/>
              <a:gd name="connsiteX4987" fmla="*/ 2369634 w 8048619"/>
              <a:gd name="connsiteY4987" fmla="*/ 7263658 h 10287000"/>
              <a:gd name="connsiteX4988" fmla="*/ 2371031 w 8048619"/>
              <a:gd name="connsiteY4988" fmla="*/ 7240243 h 10287000"/>
              <a:gd name="connsiteX4989" fmla="*/ 2399917 w 8048619"/>
              <a:gd name="connsiteY4989" fmla="*/ 7270455 h 10287000"/>
              <a:gd name="connsiteX4990" fmla="*/ 2428805 w 8048619"/>
              <a:gd name="connsiteY4990" fmla="*/ 7300669 h 10287000"/>
              <a:gd name="connsiteX4991" fmla="*/ 2438900 w 8048619"/>
              <a:gd name="connsiteY4991" fmla="*/ 7302932 h 10287000"/>
              <a:gd name="connsiteX4992" fmla="*/ 2448995 w 8048619"/>
              <a:gd name="connsiteY4992" fmla="*/ 7305200 h 10287000"/>
              <a:gd name="connsiteX4993" fmla="*/ 2457691 w 8048619"/>
              <a:gd name="connsiteY4993" fmla="*/ 7330883 h 10287000"/>
              <a:gd name="connsiteX4994" fmla="*/ 2467785 w 8048619"/>
              <a:gd name="connsiteY4994" fmla="*/ 7333146 h 10287000"/>
              <a:gd name="connsiteX4995" fmla="*/ 2500864 w 8048619"/>
              <a:gd name="connsiteY4995" fmla="*/ 7293115 h 10287000"/>
              <a:gd name="connsiteX4996" fmla="*/ 2510958 w 8048619"/>
              <a:gd name="connsiteY4996" fmla="*/ 7295381 h 10287000"/>
              <a:gd name="connsiteX4997" fmla="*/ 2519655 w 8048619"/>
              <a:gd name="connsiteY4997" fmla="*/ 7321061 h 10287000"/>
              <a:gd name="connsiteX4998" fmla="*/ 2549939 w 8048619"/>
              <a:gd name="connsiteY4998" fmla="*/ 7327861 h 10287000"/>
              <a:gd name="connsiteX4999" fmla="*/ 2558637 w 8048619"/>
              <a:gd name="connsiteY4999" fmla="*/ 7353544 h 10287000"/>
              <a:gd name="connsiteX5000" fmla="*/ 2578825 w 8048619"/>
              <a:gd name="connsiteY5000" fmla="*/ 7358075 h 10287000"/>
              <a:gd name="connsiteX5001" fmla="*/ 2590317 w 8048619"/>
              <a:gd name="connsiteY5001" fmla="*/ 7336923 h 10287000"/>
              <a:gd name="connsiteX5002" fmla="*/ 2621996 w 8048619"/>
              <a:gd name="connsiteY5002" fmla="*/ 7320307 h 10287000"/>
              <a:gd name="connsiteX5003" fmla="*/ 2611903 w 8048619"/>
              <a:gd name="connsiteY5003" fmla="*/ 7318042 h 10287000"/>
              <a:gd name="connsiteX5004" fmla="*/ 2601809 w 8048619"/>
              <a:gd name="connsiteY5004" fmla="*/ 7315776 h 10287000"/>
              <a:gd name="connsiteX5005" fmla="*/ 2623393 w 8048619"/>
              <a:gd name="connsiteY5005" fmla="*/ 7296892 h 10287000"/>
              <a:gd name="connsiteX5006" fmla="*/ 2642186 w 8048619"/>
              <a:gd name="connsiteY5006" fmla="*/ 7324841 h 10287000"/>
              <a:gd name="connsiteX5007" fmla="*/ 2671075 w 8048619"/>
              <a:gd name="connsiteY5007" fmla="*/ 7355052 h 10287000"/>
              <a:gd name="connsiteX5008" fmla="*/ 2693000 w 8048619"/>
              <a:gd name="connsiteY5008" fmla="*/ 7359973 h 10287000"/>
              <a:gd name="connsiteX5009" fmla="*/ 2701356 w 8048619"/>
              <a:gd name="connsiteY5009" fmla="*/ 7361852 h 10287000"/>
              <a:gd name="connsiteX5010" fmla="*/ 2712849 w 8048619"/>
              <a:gd name="connsiteY5010" fmla="*/ 7340702 h 10287000"/>
              <a:gd name="connsiteX5011" fmla="*/ 2694398 w 8048619"/>
              <a:gd name="connsiteY5011" fmla="*/ 7336558 h 10287000"/>
              <a:gd name="connsiteX5012" fmla="*/ 2692658 w 8048619"/>
              <a:gd name="connsiteY5012" fmla="*/ 7336171 h 10287000"/>
              <a:gd name="connsiteX5013" fmla="*/ 2724341 w 8048619"/>
              <a:gd name="connsiteY5013" fmla="*/ 7319553 h 10287000"/>
              <a:gd name="connsiteX5014" fmla="*/ 2733037 w 8048619"/>
              <a:gd name="connsiteY5014" fmla="*/ 7345236 h 10287000"/>
              <a:gd name="connsiteX5015" fmla="*/ 2721547 w 8048619"/>
              <a:gd name="connsiteY5015" fmla="*/ 7366383 h 10287000"/>
              <a:gd name="connsiteX5016" fmla="*/ 2761923 w 8048619"/>
              <a:gd name="connsiteY5016" fmla="*/ 7375448 h 10287000"/>
              <a:gd name="connsiteX5017" fmla="*/ 2772018 w 8048619"/>
              <a:gd name="connsiteY5017" fmla="*/ 7377713 h 10287000"/>
              <a:gd name="connsiteX5018" fmla="*/ 2822490 w 8048619"/>
              <a:gd name="connsiteY5018" fmla="*/ 7389043 h 10287000"/>
              <a:gd name="connsiteX5019" fmla="*/ 2852775 w 8048619"/>
              <a:gd name="connsiteY5019" fmla="*/ 7395843 h 10287000"/>
              <a:gd name="connsiteX5020" fmla="*/ 2841281 w 8048619"/>
              <a:gd name="connsiteY5020" fmla="*/ 7416989 h 10287000"/>
              <a:gd name="connsiteX5021" fmla="*/ 2871567 w 8048619"/>
              <a:gd name="connsiteY5021" fmla="*/ 7423789 h 10287000"/>
              <a:gd name="connsiteX5022" fmla="*/ 2885447 w 8048619"/>
              <a:gd name="connsiteY5022" fmla="*/ 7426906 h 10287000"/>
              <a:gd name="connsiteX5023" fmla="*/ 2891756 w 8048619"/>
              <a:gd name="connsiteY5023" fmla="*/ 7428320 h 10287000"/>
              <a:gd name="connsiteX5024" fmla="*/ 2902548 w 8048619"/>
              <a:gd name="connsiteY5024" fmla="*/ 7418879 h 10287000"/>
              <a:gd name="connsiteX5025" fmla="*/ 2913340 w 8048619"/>
              <a:gd name="connsiteY5025" fmla="*/ 7409436 h 10287000"/>
              <a:gd name="connsiteX5026" fmla="*/ 2903246 w 8048619"/>
              <a:gd name="connsiteY5026" fmla="*/ 7407173 h 10287000"/>
              <a:gd name="connsiteX5027" fmla="*/ 2914738 w 8048619"/>
              <a:gd name="connsiteY5027" fmla="*/ 7386021 h 10287000"/>
              <a:gd name="connsiteX5028" fmla="*/ 2945024 w 8048619"/>
              <a:gd name="connsiteY5028" fmla="*/ 7392823 h 10287000"/>
              <a:gd name="connsiteX5029" fmla="*/ 2933531 w 8048619"/>
              <a:gd name="connsiteY5029" fmla="*/ 7413972 h 10287000"/>
              <a:gd name="connsiteX5030" fmla="*/ 2923435 w 8048619"/>
              <a:gd name="connsiteY5030" fmla="*/ 7411704 h 10287000"/>
              <a:gd name="connsiteX5031" fmla="*/ 2922039 w 8048619"/>
              <a:gd name="connsiteY5031" fmla="*/ 7435119 h 10287000"/>
              <a:gd name="connsiteX5032" fmla="*/ 2928388 w 8048619"/>
              <a:gd name="connsiteY5032" fmla="*/ 7457307 h 10287000"/>
              <a:gd name="connsiteX5033" fmla="*/ 2937404 w 8048619"/>
              <a:gd name="connsiteY5033" fmla="*/ 7460516 h 10287000"/>
              <a:gd name="connsiteX5034" fmla="*/ 2951781 w 8048619"/>
              <a:gd name="connsiteY5034" fmla="*/ 7450969 h 10287000"/>
              <a:gd name="connsiteX5035" fmla="*/ 2952322 w 8048619"/>
              <a:gd name="connsiteY5035" fmla="*/ 7441918 h 10287000"/>
              <a:gd name="connsiteX5036" fmla="*/ 2962108 w 8048619"/>
              <a:gd name="connsiteY5036" fmla="*/ 7444114 h 10287000"/>
              <a:gd name="connsiteX5037" fmla="*/ 2991435 w 8048619"/>
              <a:gd name="connsiteY5037" fmla="*/ 7424640 h 10287000"/>
              <a:gd name="connsiteX5038" fmla="*/ 3096905 w 8048619"/>
              <a:gd name="connsiteY5038" fmla="*/ 7453023 h 10287000"/>
              <a:gd name="connsiteX5039" fmla="*/ 3115627 w 8048619"/>
              <a:gd name="connsiteY5039" fmla="*/ 7454137 h 10287000"/>
              <a:gd name="connsiteX5040" fmla="*/ 3112481 w 8048619"/>
              <a:gd name="connsiteY5040" fmla="*/ 7444921 h 10287000"/>
              <a:gd name="connsiteX5041" fmla="*/ 3108132 w 8048619"/>
              <a:gd name="connsiteY5041" fmla="*/ 7432183 h 10287000"/>
              <a:gd name="connsiteX5042" fmla="*/ 3098050 w 8048619"/>
              <a:gd name="connsiteY5042" fmla="*/ 7429917 h 10287000"/>
              <a:gd name="connsiteX5043" fmla="*/ 3087967 w 8048619"/>
              <a:gd name="connsiteY5043" fmla="*/ 7427655 h 10287000"/>
              <a:gd name="connsiteX5044" fmla="*/ 3089353 w 8048619"/>
              <a:gd name="connsiteY5044" fmla="*/ 7404440 h 10287000"/>
              <a:gd name="connsiteX5045" fmla="*/ 3099436 w 8048619"/>
              <a:gd name="connsiteY5045" fmla="*/ 7406705 h 10287000"/>
              <a:gd name="connsiteX5046" fmla="*/ 3119601 w 8048619"/>
              <a:gd name="connsiteY5046" fmla="*/ 7411231 h 10287000"/>
              <a:gd name="connsiteX5047" fmla="*/ 3131066 w 8048619"/>
              <a:gd name="connsiteY5047" fmla="*/ 7390279 h 10287000"/>
              <a:gd name="connsiteX5048" fmla="*/ 3142534 w 8048619"/>
              <a:gd name="connsiteY5048" fmla="*/ 7369322 h 10287000"/>
              <a:gd name="connsiteX5049" fmla="*/ 3143920 w 8048619"/>
              <a:gd name="connsiteY5049" fmla="*/ 7346107 h 10287000"/>
              <a:gd name="connsiteX5050" fmla="*/ 3145304 w 8048619"/>
              <a:gd name="connsiteY5050" fmla="*/ 7322893 h 10287000"/>
              <a:gd name="connsiteX5051" fmla="*/ 3146689 w 8048619"/>
              <a:gd name="connsiteY5051" fmla="*/ 7299681 h 10287000"/>
              <a:gd name="connsiteX5052" fmla="*/ 3136606 w 8048619"/>
              <a:gd name="connsiteY5052" fmla="*/ 7297418 h 10287000"/>
              <a:gd name="connsiteX5053" fmla="*/ 3137990 w 8048619"/>
              <a:gd name="connsiteY5053" fmla="*/ 7274204 h 10287000"/>
              <a:gd name="connsiteX5054" fmla="*/ 3158155 w 8048619"/>
              <a:gd name="connsiteY5054" fmla="*/ 7278729 h 10287000"/>
              <a:gd name="connsiteX5055" fmla="*/ 3179705 w 8048619"/>
              <a:gd name="connsiteY5055" fmla="*/ 7260037 h 10287000"/>
              <a:gd name="connsiteX5056" fmla="*/ 3169625 w 8048619"/>
              <a:gd name="connsiteY5056" fmla="*/ 7257775 h 10287000"/>
              <a:gd name="connsiteX5057" fmla="*/ 3149460 w 8048619"/>
              <a:gd name="connsiteY5057" fmla="*/ 7253246 h 10287000"/>
              <a:gd name="connsiteX5058" fmla="*/ 3150844 w 8048619"/>
              <a:gd name="connsiteY5058" fmla="*/ 7230032 h 10287000"/>
              <a:gd name="connsiteX5059" fmla="*/ 3140020 w 8048619"/>
              <a:gd name="connsiteY5059" fmla="*/ 7218785 h 10287000"/>
              <a:gd name="connsiteX5060" fmla="*/ 3129228 w 8048619"/>
              <a:gd name="connsiteY5060" fmla="*/ 7221259 h 10287000"/>
              <a:gd name="connsiteX5061" fmla="*/ 3121982 w 8048619"/>
              <a:gd name="connsiteY5061" fmla="*/ 7200029 h 10287000"/>
              <a:gd name="connsiteX5062" fmla="*/ 3143530 w 8048619"/>
              <a:gd name="connsiteY5062" fmla="*/ 7181340 h 10287000"/>
              <a:gd name="connsiteX5063" fmla="*/ 3173778 w 8048619"/>
              <a:gd name="connsiteY5063" fmla="*/ 7188128 h 10287000"/>
              <a:gd name="connsiteX5064" fmla="*/ 3183858 w 8048619"/>
              <a:gd name="connsiteY5064" fmla="*/ 7190394 h 10287000"/>
              <a:gd name="connsiteX5065" fmla="*/ 3193943 w 8048619"/>
              <a:gd name="connsiteY5065" fmla="*/ 7192656 h 10287000"/>
              <a:gd name="connsiteX5066" fmla="*/ 3204024 w 8048619"/>
              <a:gd name="connsiteY5066" fmla="*/ 7194922 h 10287000"/>
              <a:gd name="connsiteX5067" fmla="*/ 3214107 w 8048619"/>
              <a:gd name="connsiteY5067" fmla="*/ 7197185 h 10287000"/>
              <a:gd name="connsiteX5068" fmla="*/ 3212722 w 8048619"/>
              <a:gd name="connsiteY5068" fmla="*/ 7220399 h 10287000"/>
              <a:gd name="connsiteX5069" fmla="*/ 3224189 w 8048619"/>
              <a:gd name="connsiteY5069" fmla="*/ 7199445 h 10287000"/>
              <a:gd name="connsiteX5070" fmla="*/ 3242968 w 8048619"/>
              <a:gd name="connsiteY5070" fmla="*/ 7227187 h 10287000"/>
              <a:gd name="connsiteX5071" fmla="*/ 3253051 w 8048619"/>
              <a:gd name="connsiteY5071" fmla="*/ 7229450 h 10287000"/>
              <a:gd name="connsiteX5072" fmla="*/ 3263133 w 8048619"/>
              <a:gd name="connsiteY5072" fmla="*/ 7231716 h 10287000"/>
              <a:gd name="connsiteX5073" fmla="*/ 3251667 w 8048619"/>
              <a:gd name="connsiteY5073" fmla="*/ 7252665 h 10287000"/>
              <a:gd name="connsiteX5074" fmla="*/ 3261747 w 8048619"/>
              <a:gd name="connsiteY5074" fmla="*/ 7254927 h 10287000"/>
              <a:gd name="connsiteX5075" fmla="*/ 3271830 w 8048619"/>
              <a:gd name="connsiteY5075" fmla="*/ 7257190 h 10287000"/>
              <a:gd name="connsiteX5076" fmla="*/ 3302079 w 8048619"/>
              <a:gd name="connsiteY5076" fmla="*/ 7263981 h 10287000"/>
              <a:gd name="connsiteX5077" fmla="*/ 3330941 w 8048619"/>
              <a:gd name="connsiteY5077" fmla="*/ 7293984 h 10287000"/>
              <a:gd name="connsiteX5078" fmla="*/ 3341025 w 8048619"/>
              <a:gd name="connsiteY5078" fmla="*/ 7296249 h 10287000"/>
              <a:gd name="connsiteX5079" fmla="*/ 3339639 w 8048619"/>
              <a:gd name="connsiteY5079" fmla="*/ 7319469 h 10287000"/>
              <a:gd name="connsiteX5080" fmla="*/ 3369884 w 8048619"/>
              <a:gd name="connsiteY5080" fmla="*/ 7326260 h 10287000"/>
              <a:gd name="connsiteX5081" fmla="*/ 3379967 w 8048619"/>
              <a:gd name="connsiteY5081" fmla="*/ 7328520 h 10287000"/>
              <a:gd name="connsiteX5082" fmla="*/ 3400133 w 8048619"/>
              <a:gd name="connsiteY5082" fmla="*/ 7333049 h 10287000"/>
              <a:gd name="connsiteX5083" fmla="*/ 3410214 w 8048619"/>
              <a:gd name="connsiteY5083" fmla="*/ 7335311 h 10287000"/>
              <a:gd name="connsiteX5084" fmla="*/ 3451928 w 8048619"/>
              <a:gd name="connsiteY5084" fmla="*/ 7321145 h 10287000"/>
              <a:gd name="connsiteX5085" fmla="*/ 3460626 w 8048619"/>
              <a:gd name="connsiteY5085" fmla="*/ 7346628 h 10287000"/>
              <a:gd name="connsiteX5086" fmla="*/ 3490872 w 8048619"/>
              <a:gd name="connsiteY5086" fmla="*/ 7353419 h 10287000"/>
              <a:gd name="connsiteX5087" fmla="*/ 3499569 w 8048619"/>
              <a:gd name="connsiteY5087" fmla="*/ 7378896 h 10287000"/>
              <a:gd name="connsiteX5088" fmla="*/ 3541284 w 8048619"/>
              <a:gd name="connsiteY5088" fmla="*/ 7364735 h 10287000"/>
              <a:gd name="connsiteX5089" fmla="*/ 3551367 w 8048619"/>
              <a:gd name="connsiteY5089" fmla="*/ 7366998 h 10287000"/>
              <a:gd name="connsiteX5090" fmla="*/ 3560065 w 8048619"/>
              <a:gd name="connsiteY5090" fmla="*/ 7392478 h 10287000"/>
              <a:gd name="connsiteX5091" fmla="*/ 3561449 w 8048619"/>
              <a:gd name="connsiteY5091" fmla="*/ 7369263 h 10287000"/>
              <a:gd name="connsiteX5092" fmla="*/ 3591696 w 8048619"/>
              <a:gd name="connsiteY5092" fmla="*/ 7376052 h 10287000"/>
              <a:gd name="connsiteX5093" fmla="*/ 3590313 w 8048619"/>
              <a:gd name="connsiteY5093" fmla="*/ 7399266 h 10287000"/>
              <a:gd name="connsiteX5094" fmla="*/ 3578844 w 8048619"/>
              <a:gd name="connsiteY5094" fmla="*/ 7420218 h 10287000"/>
              <a:gd name="connsiteX5095" fmla="*/ 3568761 w 8048619"/>
              <a:gd name="connsiteY5095" fmla="*/ 7417952 h 10287000"/>
              <a:gd name="connsiteX5096" fmla="*/ 3545905 w 8048619"/>
              <a:gd name="connsiteY5096" fmla="*/ 7415762 h 10287000"/>
              <a:gd name="connsiteX5097" fmla="*/ 3537131 w 8048619"/>
              <a:gd name="connsiteY5097" fmla="*/ 7434379 h 10287000"/>
              <a:gd name="connsiteX5098" fmla="*/ 3508269 w 8048619"/>
              <a:gd name="connsiteY5098" fmla="*/ 7404376 h 10287000"/>
              <a:gd name="connsiteX5099" fmla="*/ 3488103 w 8048619"/>
              <a:gd name="connsiteY5099" fmla="*/ 7399845 h 10287000"/>
              <a:gd name="connsiteX5100" fmla="*/ 3478021 w 8048619"/>
              <a:gd name="connsiteY5100" fmla="*/ 7397585 h 10287000"/>
              <a:gd name="connsiteX5101" fmla="*/ 3467938 w 8048619"/>
              <a:gd name="connsiteY5101" fmla="*/ 7395322 h 10287000"/>
              <a:gd name="connsiteX5102" fmla="*/ 3457857 w 8048619"/>
              <a:gd name="connsiteY5102" fmla="*/ 7393057 h 10287000"/>
              <a:gd name="connsiteX5103" fmla="*/ 3449157 w 8048619"/>
              <a:gd name="connsiteY5103" fmla="*/ 7367579 h 10287000"/>
              <a:gd name="connsiteX5104" fmla="*/ 3439077 w 8048619"/>
              <a:gd name="connsiteY5104" fmla="*/ 7365320 h 10287000"/>
              <a:gd name="connsiteX5105" fmla="*/ 3428992 w 8048619"/>
              <a:gd name="connsiteY5105" fmla="*/ 7363051 h 10287000"/>
              <a:gd name="connsiteX5106" fmla="*/ 3387280 w 8048619"/>
              <a:gd name="connsiteY5106" fmla="*/ 7377215 h 10287000"/>
              <a:gd name="connsiteX5107" fmla="*/ 3368500 w 8048619"/>
              <a:gd name="connsiteY5107" fmla="*/ 7349475 h 10287000"/>
              <a:gd name="connsiteX5108" fmla="*/ 3358418 w 8048619"/>
              <a:gd name="connsiteY5108" fmla="*/ 7347212 h 10287000"/>
              <a:gd name="connsiteX5109" fmla="*/ 3377198 w 8048619"/>
              <a:gd name="connsiteY5109" fmla="*/ 7374949 h 10287000"/>
              <a:gd name="connsiteX5110" fmla="*/ 3367115 w 8048619"/>
              <a:gd name="connsiteY5110" fmla="*/ 7372687 h 10287000"/>
              <a:gd name="connsiteX5111" fmla="*/ 3357035 w 8048619"/>
              <a:gd name="connsiteY5111" fmla="*/ 7370424 h 10287000"/>
              <a:gd name="connsiteX5112" fmla="*/ 3346949 w 8048619"/>
              <a:gd name="connsiteY5112" fmla="*/ 7368161 h 10287000"/>
              <a:gd name="connsiteX5113" fmla="*/ 3316704 w 8048619"/>
              <a:gd name="connsiteY5113" fmla="*/ 7361370 h 10287000"/>
              <a:gd name="connsiteX5114" fmla="*/ 3297924 w 8048619"/>
              <a:gd name="connsiteY5114" fmla="*/ 7333633 h 10287000"/>
              <a:gd name="connsiteX5115" fmla="*/ 3276373 w 8048619"/>
              <a:gd name="connsiteY5115" fmla="*/ 7352319 h 10287000"/>
              <a:gd name="connsiteX5116" fmla="*/ 3277757 w 8048619"/>
              <a:gd name="connsiteY5116" fmla="*/ 7329105 h 10287000"/>
              <a:gd name="connsiteX5117" fmla="*/ 3205798 w 8048619"/>
              <a:gd name="connsiteY5117" fmla="*/ 7336475 h 10287000"/>
              <a:gd name="connsiteX5118" fmla="*/ 3185633 w 8048619"/>
              <a:gd name="connsiteY5118" fmla="*/ 7331949 h 10287000"/>
              <a:gd name="connsiteX5119" fmla="*/ 3184249 w 8048619"/>
              <a:gd name="connsiteY5119" fmla="*/ 7355164 h 10287000"/>
              <a:gd name="connsiteX5120" fmla="*/ 3194331 w 8048619"/>
              <a:gd name="connsiteY5120" fmla="*/ 7357424 h 10287000"/>
              <a:gd name="connsiteX5121" fmla="*/ 3233275 w 8048619"/>
              <a:gd name="connsiteY5121" fmla="*/ 7389695 h 10287000"/>
              <a:gd name="connsiteX5122" fmla="*/ 3243358 w 8048619"/>
              <a:gd name="connsiteY5122" fmla="*/ 7391957 h 10287000"/>
              <a:gd name="connsiteX5123" fmla="*/ 3253439 w 8048619"/>
              <a:gd name="connsiteY5123" fmla="*/ 7394220 h 10287000"/>
              <a:gd name="connsiteX5124" fmla="*/ 3231889 w 8048619"/>
              <a:gd name="connsiteY5124" fmla="*/ 7412912 h 10287000"/>
              <a:gd name="connsiteX5125" fmla="*/ 3240588 w 8048619"/>
              <a:gd name="connsiteY5125" fmla="*/ 7438389 h 10287000"/>
              <a:gd name="connsiteX5126" fmla="*/ 3238775 w 8048619"/>
              <a:gd name="connsiteY5126" fmla="*/ 7453079 h 10287000"/>
              <a:gd name="connsiteX5127" fmla="*/ 3258764 w 8048619"/>
              <a:gd name="connsiteY5127" fmla="*/ 7446708 h 10287000"/>
              <a:gd name="connsiteX5128" fmla="*/ 3258861 w 8048619"/>
              <a:gd name="connsiteY5128" fmla="*/ 7445111 h 10287000"/>
              <a:gd name="connsiteX5129" fmla="*/ 3264336 w 8048619"/>
              <a:gd name="connsiteY5129" fmla="*/ 7446341 h 10287000"/>
              <a:gd name="connsiteX5130" fmla="*/ 3268696 w 8048619"/>
              <a:gd name="connsiteY5130" fmla="*/ 7447318 h 10287000"/>
              <a:gd name="connsiteX5131" fmla="*/ 3268764 w 8048619"/>
              <a:gd name="connsiteY5131" fmla="*/ 7447326 h 10287000"/>
              <a:gd name="connsiteX5132" fmla="*/ 3256922 w 8048619"/>
              <a:gd name="connsiteY5132" fmla="*/ 7444668 h 10287000"/>
              <a:gd name="connsiteX5133" fmla="*/ 3250648 w 8048619"/>
              <a:gd name="connsiteY5133" fmla="*/ 7443260 h 10287000"/>
              <a:gd name="connsiteX5134" fmla="*/ 3240609 w 8048619"/>
              <a:gd name="connsiteY5134" fmla="*/ 7441008 h 10287000"/>
              <a:gd name="connsiteX5135" fmla="*/ 3242108 w 8048619"/>
              <a:gd name="connsiteY5135" fmla="*/ 7415862 h 10287000"/>
              <a:gd name="connsiteX5136" fmla="*/ 3252148 w 8048619"/>
              <a:gd name="connsiteY5136" fmla="*/ 7418117 h 10287000"/>
              <a:gd name="connsiteX5137" fmla="*/ 3262186 w 8048619"/>
              <a:gd name="connsiteY5137" fmla="*/ 7420368 h 10287000"/>
              <a:gd name="connsiteX5138" fmla="*/ 3263687 w 8048619"/>
              <a:gd name="connsiteY5138" fmla="*/ 7395217 h 10287000"/>
              <a:gd name="connsiteX5139" fmla="*/ 3272226 w 8048619"/>
              <a:gd name="connsiteY5139" fmla="*/ 7422620 h 10287000"/>
              <a:gd name="connsiteX5140" fmla="*/ 3282262 w 8048619"/>
              <a:gd name="connsiteY5140" fmla="*/ 7424874 h 10287000"/>
              <a:gd name="connsiteX5141" fmla="*/ 3292303 w 8048619"/>
              <a:gd name="connsiteY5141" fmla="*/ 7427128 h 10287000"/>
              <a:gd name="connsiteX5142" fmla="*/ 3303844 w 8048619"/>
              <a:gd name="connsiteY5142" fmla="*/ 7404228 h 10287000"/>
              <a:gd name="connsiteX5143" fmla="*/ 3310881 w 8048619"/>
              <a:gd name="connsiteY5143" fmla="*/ 7456781 h 10287000"/>
              <a:gd name="connsiteX5144" fmla="*/ 3281422 w 8048619"/>
              <a:gd name="connsiteY5144" fmla="*/ 7450168 h 10287000"/>
              <a:gd name="connsiteX5145" fmla="*/ 3298405 w 8048619"/>
              <a:gd name="connsiteY5145" fmla="*/ 7470777 h 10287000"/>
              <a:gd name="connsiteX5146" fmla="*/ 3339874 w 8048619"/>
              <a:gd name="connsiteY5146" fmla="*/ 7488512 h 10287000"/>
              <a:gd name="connsiteX5147" fmla="*/ 3349007 w 8048619"/>
              <a:gd name="connsiteY5147" fmla="*/ 7486906 h 10287000"/>
              <a:gd name="connsiteX5148" fmla="*/ 3343662 w 8048619"/>
              <a:gd name="connsiteY5148" fmla="*/ 7464145 h 10287000"/>
              <a:gd name="connsiteX5149" fmla="*/ 3330957 w 8048619"/>
              <a:gd name="connsiteY5149" fmla="*/ 7461295 h 10287000"/>
              <a:gd name="connsiteX5150" fmla="*/ 3320918 w 8048619"/>
              <a:gd name="connsiteY5150" fmla="*/ 7459040 h 10287000"/>
              <a:gd name="connsiteX5151" fmla="*/ 3332456 w 8048619"/>
              <a:gd name="connsiteY5151" fmla="*/ 7436146 h 10287000"/>
              <a:gd name="connsiteX5152" fmla="*/ 3364075 w 8048619"/>
              <a:gd name="connsiteY5152" fmla="*/ 7417755 h 10287000"/>
              <a:gd name="connsiteX5153" fmla="*/ 3362574 w 8048619"/>
              <a:gd name="connsiteY5153" fmla="*/ 7442909 h 10287000"/>
              <a:gd name="connsiteX5154" fmla="*/ 3361966 w 8048619"/>
              <a:gd name="connsiteY5154" fmla="*/ 7453096 h 10287000"/>
              <a:gd name="connsiteX5155" fmla="*/ 3368264 w 8048619"/>
              <a:gd name="connsiteY5155" fmla="*/ 7461515 h 10287000"/>
              <a:gd name="connsiteX5156" fmla="*/ 3353504 w 8048619"/>
              <a:gd name="connsiteY5156" fmla="*/ 7486115 h 10287000"/>
              <a:gd name="connsiteX5157" fmla="*/ 3370108 w 8048619"/>
              <a:gd name="connsiteY5157" fmla="*/ 7483199 h 10287000"/>
              <a:gd name="connsiteX5158" fmla="*/ 3371267 w 8048619"/>
              <a:gd name="connsiteY5158" fmla="*/ 7508013 h 10287000"/>
              <a:gd name="connsiteX5159" fmla="*/ 3361188 w 8048619"/>
              <a:gd name="connsiteY5159" fmla="*/ 7509786 h 10287000"/>
              <a:gd name="connsiteX5160" fmla="*/ 3329796 w 8048619"/>
              <a:gd name="connsiteY5160" fmla="*/ 7490282 h 10287000"/>
              <a:gd name="connsiteX5161" fmla="*/ 3299564 w 8048619"/>
              <a:gd name="connsiteY5161" fmla="*/ 7495595 h 10287000"/>
              <a:gd name="connsiteX5162" fmla="*/ 3267456 w 8048619"/>
              <a:gd name="connsiteY5162" fmla="*/ 7521954 h 10287000"/>
              <a:gd name="connsiteX5163" fmla="*/ 3233916 w 8048619"/>
              <a:gd name="connsiteY5163" fmla="*/ 7523006 h 10287000"/>
              <a:gd name="connsiteX5164" fmla="*/ 3233571 w 8048619"/>
              <a:gd name="connsiteY5164" fmla="*/ 7528782 h 10287000"/>
              <a:gd name="connsiteX5165" fmla="*/ 3223479 w 8048619"/>
              <a:gd name="connsiteY5165" fmla="*/ 7526516 h 10287000"/>
              <a:gd name="connsiteX5166" fmla="*/ 3282647 w 8048619"/>
              <a:gd name="connsiteY5166" fmla="*/ 7563527 h 10287000"/>
              <a:gd name="connsiteX5167" fmla="*/ 3312933 w 8048619"/>
              <a:gd name="connsiteY5167" fmla="*/ 7570326 h 10287000"/>
              <a:gd name="connsiteX5168" fmla="*/ 3354706 w 8048619"/>
              <a:gd name="connsiteY5168" fmla="*/ 7555973 h 10287000"/>
              <a:gd name="connsiteX5169" fmla="*/ 3363405 w 8048619"/>
              <a:gd name="connsiteY5169" fmla="*/ 7581656 h 10287000"/>
              <a:gd name="connsiteX5170" fmla="*/ 3374896 w 8048619"/>
              <a:gd name="connsiteY5170" fmla="*/ 7560507 h 10287000"/>
              <a:gd name="connsiteX5171" fmla="*/ 3374721 w 8048619"/>
              <a:gd name="connsiteY5171" fmla="*/ 7563432 h 10287000"/>
              <a:gd name="connsiteX5172" fmla="*/ 3373603 w 8048619"/>
              <a:gd name="connsiteY5172" fmla="*/ 7582166 h 10287000"/>
              <a:gd name="connsiteX5173" fmla="*/ 3374188 w 8048619"/>
              <a:gd name="connsiteY5173" fmla="*/ 7582063 h 10287000"/>
              <a:gd name="connsiteX5174" fmla="*/ 3379594 w 8048619"/>
              <a:gd name="connsiteY5174" fmla="*/ 7567493 h 10287000"/>
              <a:gd name="connsiteX5175" fmla="*/ 3382404 w 8048619"/>
              <a:gd name="connsiteY5175" fmla="*/ 7580618 h 10287000"/>
              <a:gd name="connsiteX5176" fmla="*/ 3390498 w 8048619"/>
              <a:gd name="connsiteY5176" fmla="*/ 7579196 h 10287000"/>
              <a:gd name="connsiteX5177" fmla="*/ 3395084 w 8048619"/>
              <a:gd name="connsiteY5177" fmla="*/ 7565038 h 10287000"/>
              <a:gd name="connsiteX5178" fmla="*/ 3402143 w 8048619"/>
              <a:gd name="connsiteY5178" fmla="*/ 7577150 h 10287000"/>
              <a:gd name="connsiteX5179" fmla="*/ 3408441 w 8048619"/>
              <a:gd name="connsiteY5179" fmla="*/ 7576046 h 10287000"/>
              <a:gd name="connsiteX5180" fmla="*/ 3473725 w 8048619"/>
              <a:gd name="connsiteY5180" fmla="*/ 7564573 h 10287000"/>
              <a:gd name="connsiteX5181" fmla="*/ 3550593 w 8048619"/>
              <a:gd name="connsiteY5181" fmla="*/ 7475798 h 10287000"/>
              <a:gd name="connsiteX5182" fmla="*/ 3549430 w 8048619"/>
              <a:gd name="connsiteY5182" fmla="*/ 7450911 h 10287000"/>
              <a:gd name="connsiteX5183" fmla="*/ 3590769 w 8048619"/>
              <a:gd name="connsiteY5183" fmla="*/ 7468734 h 10287000"/>
              <a:gd name="connsiteX5184" fmla="*/ 3610858 w 8048619"/>
              <a:gd name="connsiteY5184" fmla="*/ 7465208 h 10287000"/>
              <a:gd name="connsiteX5185" fmla="*/ 3613915 w 8048619"/>
              <a:gd name="connsiteY5185" fmla="*/ 7461768 h 10287000"/>
              <a:gd name="connsiteX5186" fmla="*/ 3612574 w 8048619"/>
              <a:gd name="connsiteY5186" fmla="*/ 7454256 h 10287000"/>
              <a:gd name="connsiteX5187" fmla="*/ 3607708 w 8048619"/>
              <a:gd name="connsiteY5187" fmla="*/ 7450223 h 10287000"/>
              <a:gd name="connsiteX5188" fmla="*/ 3617788 w 8048619"/>
              <a:gd name="connsiteY5188" fmla="*/ 7452483 h 10287000"/>
              <a:gd name="connsiteX5189" fmla="*/ 3617472 w 8048619"/>
              <a:gd name="connsiteY5189" fmla="*/ 7457771 h 10287000"/>
              <a:gd name="connsiteX5190" fmla="*/ 3624089 w 8048619"/>
              <a:gd name="connsiteY5190" fmla="*/ 7450337 h 10287000"/>
              <a:gd name="connsiteX5191" fmla="*/ 3629784 w 8048619"/>
              <a:gd name="connsiteY5191" fmla="*/ 7436792 h 10287000"/>
              <a:gd name="connsiteX5192" fmla="*/ 3635313 w 8048619"/>
              <a:gd name="connsiteY5192" fmla="*/ 7446950 h 10287000"/>
              <a:gd name="connsiteX5193" fmla="*/ 3629256 w 8048619"/>
              <a:gd name="connsiteY5193" fmla="*/ 7431534 h 10287000"/>
              <a:gd name="connsiteX5194" fmla="*/ 3609091 w 8048619"/>
              <a:gd name="connsiteY5194" fmla="*/ 7427009 h 10287000"/>
              <a:gd name="connsiteX5195" fmla="*/ 3599008 w 8048619"/>
              <a:gd name="connsiteY5195" fmla="*/ 7424743 h 10287000"/>
              <a:gd name="connsiteX5196" fmla="*/ 3600393 w 8048619"/>
              <a:gd name="connsiteY5196" fmla="*/ 7401529 h 10287000"/>
              <a:gd name="connsiteX5197" fmla="*/ 3590313 w 8048619"/>
              <a:gd name="connsiteY5197" fmla="*/ 7399266 h 10287000"/>
              <a:gd name="connsiteX5198" fmla="*/ 3601777 w 8048619"/>
              <a:gd name="connsiteY5198" fmla="*/ 7378314 h 10287000"/>
              <a:gd name="connsiteX5199" fmla="*/ 3611861 w 8048619"/>
              <a:gd name="connsiteY5199" fmla="*/ 7380580 h 10287000"/>
              <a:gd name="connsiteX5200" fmla="*/ 3632026 w 8048619"/>
              <a:gd name="connsiteY5200" fmla="*/ 7385105 h 10287000"/>
              <a:gd name="connsiteX5201" fmla="*/ 3642107 w 8048619"/>
              <a:gd name="connsiteY5201" fmla="*/ 7387368 h 10287000"/>
              <a:gd name="connsiteX5202" fmla="*/ 3650807 w 8048619"/>
              <a:gd name="connsiteY5202" fmla="*/ 7412848 h 10287000"/>
              <a:gd name="connsiteX5203" fmla="*/ 3672355 w 8048619"/>
              <a:gd name="connsiteY5203" fmla="*/ 7394159 h 10287000"/>
              <a:gd name="connsiteX5204" fmla="*/ 3682436 w 8048619"/>
              <a:gd name="connsiteY5204" fmla="*/ 7396422 h 10287000"/>
              <a:gd name="connsiteX5205" fmla="*/ 3692518 w 8048619"/>
              <a:gd name="connsiteY5205" fmla="*/ 7398687 h 10287000"/>
              <a:gd name="connsiteX5206" fmla="*/ 3702601 w 8048619"/>
              <a:gd name="connsiteY5206" fmla="*/ 7400947 h 10287000"/>
              <a:gd name="connsiteX5207" fmla="*/ 3701216 w 8048619"/>
              <a:gd name="connsiteY5207" fmla="*/ 7424162 h 10287000"/>
              <a:gd name="connsiteX5208" fmla="*/ 3681052 w 8048619"/>
              <a:gd name="connsiteY5208" fmla="*/ 7419636 h 10287000"/>
              <a:gd name="connsiteX5209" fmla="*/ 3670971 w 8048619"/>
              <a:gd name="connsiteY5209" fmla="*/ 7417373 h 10287000"/>
              <a:gd name="connsiteX5210" fmla="*/ 3659501 w 8048619"/>
              <a:gd name="connsiteY5210" fmla="*/ 7438325 h 10287000"/>
              <a:gd name="connsiteX5211" fmla="*/ 3648036 w 8048619"/>
              <a:gd name="connsiteY5211" fmla="*/ 7459274 h 10287000"/>
              <a:gd name="connsiteX5212" fmla="*/ 3639639 w 8048619"/>
              <a:gd name="connsiteY5212" fmla="*/ 7454899 h 10287000"/>
              <a:gd name="connsiteX5213" fmla="*/ 3642247 w 8048619"/>
              <a:gd name="connsiteY5213" fmla="*/ 7459692 h 10287000"/>
              <a:gd name="connsiteX5214" fmla="*/ 3662240 w 8048619"/>
              <a:gd name="connsiteY5214" fmla="*/ 7481264 h 10287000"/>
              <a:gd name="connsiteX5215" fmla="*/ 3623228 w 8048619"/>
              <a:gd name="connsiteY5215" fmla="*/ 7513212 h 10287000"/>
              <a:gd name="connsiteX5216" fmla="*/ 3714787 w 8048619"/>
              <a:gd name="connsiteY5216" fmla="*/ 7522213 h 10287000"/>
              <a:gd name="connsiteX5217" fmla="*/ 3724249 w 8048619"/>
              <a:gd name="connsiteY5217" fmla="*/ 7508008 h 10287000"/>
              <a:gd name="connsiteX5218" fmla="*/ 3724905 w 8048619"/>
              <a:gd name="connsiteY5218" fmla="*/ 7507023 h 10287000"/>
              <a:gd name="connsiteX5219" fmla="*/ 3722973 w 8048619"/>
              <a:gd name="connsiteY5219" fmla="*/ 7507877 h 10287000"/>
              <a:gd name="connsiteX5220" fmla="*/ 3717261 w 8048619"/>
              <a:gd name="connsiteY5220" fmla="*/ 7497034 h 10287000"/>
              <a:gd name="connsiteX5221" fmla="*/ 3727301 w 8048619"/>
              <a:gd name="connsiteY5221" fmla="*/ 7499288 h 10287000"/>
              <a:gd name="connsiteX5222" fmla="*/ 3729698 w 8048619"/>
              <a:gd name="connsiteY5222" fmla="*/ 7499828 h 10287000"/>
              <a:gd name="connsiteX5223" fmla="*/ 3733713 w 8048619"/>
              <a:gd name="connsiteY5223" fmla="*/ 7493802 h 10287000"/>
              <a:gd name="connsiteX5224" fmla="*/ 3732708 w 8048619"/>
              <a:gd name="connsiteY5224" fmla="*/ 7472277 h 10287000"/>
              <a:gd name="connsiteX5225" fmla="*/ 3729409 w 8048619"/>
              <a:gd name="connsiteY5225" fmla="*/ 7474278 h 10287000"/>
              <a:gd name="connsiteX5226" fmla="*/ 3730409 w 8048619"/>
              <a:gd name="connsiteY5226" fmla="*/ 7457510 h 10287000"/>
              <a:gd name="connsiteX5227" fmla="*/ 3739591 w 8048619"/>
              <a:gd name="connsiteY5227" fmla="*/ 7459572 h 10287000"/>
              <a:gd name="connsiteX5228" fmla="*/ 3744351 w 8048619"/>
              <a:gd name="connsiteY5228" fmla="*/ 7453251 h 10287000"/>
              <a:gd name="connsiteX5229" fmla="*/ 3729668 w 8048619"/>
              <a:gd name="connsiteY5229" fmla="*/ 7452244 h 10287000"/>
              <a:gd name="connsiteX5230" fmla="*/ 3720985 w 8048619"/>
              <a:gd name="connsiteY5230" fmla="*/ 7426508 h 10287000"/>
              <a:gd name="connsiteX5231" fmla="*/ 3710903 w 8048619"/>
              <a:gd name="connsiteY5231" fmla="*/ 7424245 h 10287000"/>
              <a:gd name="connsiteX5232" fmla="*/ 3712302 w 8048619"/>
              <a:gd name="connsiteY5232" fmla="*/ 7400775 h 10287000"/>
              <a:gd name="connsiteX5233" fmla="*/ 3732467 w 8048619"/>
              <a:gd name="connsiteY5233" fmla="*/ 7405297 h 10287000"/>
              <a:gd name="connsiteX5234" fmla="*/ 3742548 w 8048619"/>
              <a:gd name="connsiteY5234" fmla="*/ 7407563 h 10287000"/>
              <a:gd name="connsiteX5235" fmla="*/ 3761435 w 8048619"/>
              <a:gd name="connsiteY5235" fmla="*/ 7411799 h 10287000"/>
              <a:gd name="connsiteX5236" fmla="*/ 3759196 w 8048619"/>
              <a:gd name="connsiteY5236" fmla="*/ 7388957 h 10287000"/>
              <a:gd name="connsiteX5237" fmla="*/ 3820624 w 8048619"/>
              <a:gd name="connsiteY5237" fmla="*/ 7403257 h 10287000"/>
              <a:gd name="connsiteX5238" fmla="*/ 3845643 w 8048619"/>
              <a:gd name="connsiteY5238" fmla="*/ 7398862 h 10287000"/>
              <a:gd name="connsiteX5239" fmla="*/ 3836092 w 8048619"/>
              <a:gd name="connsiteY5239" fmla="*/ 7380986 h 10287000"/>
              <a:gd name="connsiteX5240" fmla="*/ 3846175 w 8048619"/>
              <a:gd name="connsiteY5240" fmla="*/ 7383246 h 10287000"/>
              <a:gd name="connsiteX5241" fmla="*/ 3807244 w 8048619"/>
              <a:gd name="connsiteY5241" fmla="*/ 7350725 h 10287000"/>
              <a:gd name="connsiteX5242" fmla="*/ 3796637 w 8048619"/>
              <a:gd name="connsiteY5242" fmla="*/ 7357262 h 10287000"/>
              <a:gd name="connsiteX5243" fmla="*/ 3793451 w 8048619"/>
              <a:gd name="connsiteY5243" fmla="*/ 7353572 h 10287000"/>
              <a:gd name="connsiteX5244" fmla="*/ 3797162 w 8048619"/>
              <a:gd name="connsiteY5244" fmla="*/ 7348456 h 10287000"/>
              <a:gd name="connsiteX5245" fmla="*/ 3792542 w 8048619"/>
              <a:gd name="connsiteY5245" fmla="*/ 7352517 h 10287000"/>
              <a:gd name="connsiteX5246" fmla="*/ 3787079 w 8048619"/>
              <a:gd name="connsiteY5246" fmla="*/ 7346196 h 10287000"/>
              <a:gd name="connsiteX5247" fmla="*/ 3790692 w 8048619"/>
              <a:gd name="connsiteY5247" fmla="*/ 7354139 h 10287000"/>
              <a:gd name="connsiteX5248" fmla="*/ 3777134 w 8048619"/>
              <a:gd name="connsiteY5248" fmla="*/ 7366052 h 10287000"/>
              <a:gd name="connsiteX5249" fmla="*/ 3786299 w 8048619"/>
              <a:gd name="connsiteY5249" fmla="*/ 7368111 h 10287000"/>
              <a:gd name="connsiteX5250" fmla="*/ 3784801 w 8048619"/>
              <a:gd name="connsiteY5250" fmla="*/ 7393263 h 10287000"/>
              <a:gd name="connsiteX5251" fmla="*/ 3776714 w 8048619"/>
              <a:gd name="connsiteY5251" fmla="*/ 7366424 h 10287000"/>
              <a:gd name="connsiteX5252" fmla="*/ 3775597 w 8048619"/>
              <a:gd name="connsiteY5252" fmla="*/ 7367404 h 10287000"/>
              <a:gd name="connsiteX5253" fmla="*/ 3765514 w 8048619"/>
              <a:gd name="connsiteY5253" fmla="*/ 7365144 h 10287000"/>
              <a:gd name="connsiteX5254" fmla="*/ 3766448 w 8048619"/>
              <a:gd name="connsiteY5254" fmla="*/ 7349494 h 10287000"/>
              <a:gd name="connsiteX5255" fmla="*/ 3776998 w 8048619"/>
              <a:gd name="connsiteY5255" fmla="*/ 7343931 h 10287000"/>
              <a:gd name="connsiteX5256" fmla="*/ 3766915 w 8048619"/>
              <a:gd name="connsiteY5256" fmla="*/ 7341668 h 10287000"/>
              <a:gd name="connsiteX5257" fmla="*/ 3766448 w 8048619"/>
              <a:gd name="connsiteY5257" fmla="*/ 7349494 h 10287000"/>
              <a:gd name="connsiteX5258" fmla="*/ 3745348 w 8048619"/>
              <a:gd name="connsiteY5258" fmla="*/ 7360616 h 10287000"/>
              <a:gd name="connsiteX5259" fmla="*/ 3736670 w 8048619"/>
              <a:gd name="connsiteY5259" fmla="*/ 7334880 h 10287000"/>
              <a:gd name="connsiteX5260" fmla="*/ 3726585 w 8048619"/>
              <a:gd name="connsiteY5260" fmla="*/ 7332614 h 10287000"/>
              <a:gd name="connsiteX5261" fmla="*/ 3725185 w 8048619"/>
              <a:gd name="connsiteY5261" fmla="*/ 7356088 h 10287000"/>
              <a:gd name="connsiteX5262" fmla="*/ 3715103 w 8048619"/>
              <a:gd name="connsiteY5262" fmla="*/ 7353825 h 10287000"/>
              <a:gd name="connsiteX5263" fmla="*/ 3716505 w 8048619"/>
              <a:gd name="connsiteY5263" fmla="*/ 7330352 h 10287000"/>
              <a:gd name="connsiteX5264" fmla="*/ 3706420 w 8048619"/>
              <a:gd name="connsiteY5264" fmla="*/ 7328089 h 10287000"/>
              <a:gd name="connsiteX5265" fmla="*/ 3676174 w 8048619"/>
              <a:gd name="connsiteY5265" fmla="*/ 7321298 h 10287000"/>
              <a:gd name="connsiteX5266" fmla="*/ 3666091 w 8048619"/>
              <a:gd name="connsiteY5266" fmla="*/ 7319038 h 10287000"/>
              <a:gd name="connsiteX5267" fmla="*/ 3654608 w 8048619"/>
              <a:gd name="connsiteY5267" fmla="*/ 7340246 h 10287000"/>
              <a:gd name="connsiteX5268" fmla="*/ 3644526 w 8048619"/>
              <a:gd name="connsiteY5268" fmla="*/ 7337980 h 10287000"/>
              <a:gd name="connsiteX5269" fmla="*/ 3634445 w 8048619"/>
              <a:gd name="connsiteY5269" fmla="*/ 7335720 h 10287000"/>
              <a:gd name="connsiteX5270" fmla="*/ 3645926 w 8048619"/>
              <a:gd name="connsiteY5270" fmla="*/ 7314510 h 10287000"/>
              <a:gd name="connsiteX5271" fmla="*/ 3656009 w 8048619"/>
              <a:gd name="connsiteY5271" fmla="*/ 7316772 h 10287000"/>
              <a:gd name="connsiteX5272" fmla="*/ 3697740 w 8048619"/>
              <a:gd name="connsiteY5272" fmla="*/ 7302353 h 10287000"/>
              <a:gd name="connsiteX5273" fmla="*/ 3707822 w 8048619"/>
              <a:gd name="connsiteY5273" fmla="*/ 7304618 h 10287000"/>
              <a:gd name="connsiteX5274" fmla="*/ 3738068 w 8048619"/>
              <a:gd name="connsiteY5274" fmla="*/ 7311406 h 10287000"/>
              <a:gd name="connsiteX5275" fmla="*/ 3729386 w 8048619"/>
              <a:gd name="connsiteY5275" fmla="*/ 7285670 h 10287000"/>
              <a:gd name="connsiteX5276" fmla="*/ 3719305 w 8048619"/>
              <a:gd name="connsiteY5276" fmla="*/ 7283405 h 10287000"/>
              <a:gd name="connsiteX5277" fmla="*/ 3730786 w 8048619"/>
              <a:gd name="connsiteY5277" fmla="*/ 7262194 h 10287000"/>
              <a:gd name="connsiteX5278" fmla="*/ 3811445 w 8048619"/>
              <a:gd name="connsiteY5278" fmla="*/ 7280302 h 10287000"/>
              <a:gd name="connsiteX5279" fmla="*/ 3830208 w 8048619"/>
              <a:gd name="connsiteY5279" fmla="*/ 7308300 h 10287000"/>
              <a:gd name="connsiteX5280" fmla="*/ 3848976 w 8048619"/>
              <a:gd name="connsiteY5280" fmla="*/ 7336302 h 10287000"/>
              <a:gd name="connsiteX5281" fmla="*/ 3859056 w 8048619"/>
              <a:gd name="connsiteY5281" fmla="*/ 7338565 h 10287000"/>
              <a:gd name="connsiteX5282" fmla="*/ 3877821 w 8048619"/>
              <a:gd name="connsiteY5282" fmla="*/ 7366566 h 10287000"/>
              <a:gd name="connsiteX5283" fmla="*/ 3881637 w 8048619"/>
              <a:gd name="connsiteY5283" fmla="*/ 7388236 h 10287000"/>
              <a:gd name="connsiteX5284" fmla="*/ 3884542 w 8048619"/>
              <a:gd name="connsiteY5284" fmla="*/ 7390663 h 10287000"/>
              <a:gd name="connsiteX5285" fmla="*/ 3888421 w 8048619"/>
              <a:gd name="connsiteY5285" fmla="*/ 7391342 h 10287000"/>
              <a:gd name="connsiteX5286" fmla="*/ 3911021 w 8048619"/>
              <a:gd name="connsiteY5286" fmla="*/ 7387373 h 10287000"/>
              <a:gd name="connsiteX5287" fmla="*/ 3942472 w 8048619"/>
              <a:gd name="connsiteY5287" fmla="*/ 7395698 h 10287000"/>
              <a:gd name="connsiteX5288" fmla="*/ 3938063 w 8048619"/>
              <a:gd name="connsiteY5288" fmla="*/ 7387312 h 10287000"/>
              <a:gd name="connsiteX5289" fmla="*/ 3928453 w 8048619"/>
              <a:gd name="connsiteY5289" fmla="*/ 7383032 h 10287000"/>
              <a:gd name="connsiteX5290" fmla="*/ 3942931 w 8048619"/>
              <a:gd name="connsiteY5290" fmla="*/ 7388406 h 10287000"/>
              <a:gd name="connsiteX5291" fmla="*/ 3946809 w 8048619"/>
              <a:gd name="connsiteY5291" fmla="*/ 7393477 h 10287000"/>
              <a:gd name="connsiteX5292" fmla="*/ 3973796 w 8048619"/>
              <a:gd name="connsiteY5292" fmla="*/ 7376341 h 10287000"/>
              <a:gd name="connsiteX5293" fmla="*/ 3983465 w 8048619"/>
              <a:gd name="connsiteY5293" fmla="*/ 7369583 h 10287000"/>
              <a:gd name="connsiteX5294" fmla="*/ 3969838 w 8048619"/>
              <a:gd name="connsiteY5294" fmla="*/ 7361854 h 10287000"/>
              <a:gd name="connsiteX5295" fmla="*/ 3959744 w 8048619"/>
              <a:gd name="connsiteY5295" fmla="*/ 7359589 h 10287000"/>
              <a:gd name="connsiteX5296" fmla="*/ 3949650 w 8048619"/>
              <a:gd name="connsiteY5296" fmla="*/ 7357323 h 10287000"/>
              <a:gd name="connsiteX5297" fmla="*/ 3939555 w 8048619"/>
              <a:gd name="connsiteY5297" fmla="*/ 7355055 h 10287000"/>
              <a:gd name="connsiteX5298" fmla="*/ 3929460 w 8048619"/>
              <a:gd name="connsiteY5298" fmla="*/ 7352792 h 10287000"/>
              <a:gd name="connsiteX5299" fmla="*/ 3920761 w 8048619"/>
              <a:gd name="connsiteY5299" fmla="*/ 7327109 h 10287000"/>
              <a:gd name="connsiteX5300" fmla="*/ 3910669 w 8048619"/>
              <a:gd name="connsiteY5300" fmla="*/ 7324846 h 10287000"/>
              <a:gd name="connsiteX5301" fmla="*/ 3909271 w 8048619"/>
              <a:gd name="connsiteY5301" fmla="*/ 7348259 h 10287000"/>
              <a:gd name="connsiteX5302" fmla="*/ 3880384 w 8048619"/>
              <a:gd name="connsiteY5302" fmla="*/ 7318047 h 10287000"/>
              <a:gd name="connsiteX5303" fmla="*/ 3858798 w 8048619"/>
              <a:gd name="connsiteY5303" fmla="*/ 7336928 h 10287000"/>
              <a:gd name="connsiteX5304" fmla="*/ 3850102 w 8048619"/>
              <a:gd name="connsiteY5304" fmla="*/ 7311248 h 10287000"/>
              <a:gd name="connsiteX5305" fmla="*/ 3860194 w 8048619"/>
              <a:gd name="connsiteY5305" fmla="*/ 7313513 h 10287000"/>
              <a:gd name="connsiteX5306" fmla="*/ 3861590 w 8048619"/>
              <a:gd name="connsiteY5306" fmla="*/ 7290101 h 10287000"/>
              <a:gd name="connsiteX5307" fmla="*/ 3871685 w 8048619"/>
              <a:gd name="connsiteY5307" fmla="*/ 7292364 h 10287000"/>
              <a:gd name="connsiteX5308" fmla="*/ 3881781 w 8048619"/>
              <a:gd name="connsiteY5308" fmla="*/ 7294629 h 10287000"/>
              <a:gd name="connsiteX5309" fmla="*/ 3903369 w 8048619"/>
              <a:gd name="connsiteY5309" fmla="*/ 7275746 h 10287000"/>
              <a:gd name="connsiteX5310" fmla="*/ 3913463 w 8048619"/>
              <a:gd name="connsiteY5310" fmla="*/ 7278008 h 10287000"/>
              <a:gd name="connsiteX5311" fmla="*/ 3914860 w 8048619"/>
              <a:gd name="connsiteY5311" fmla="*/ 7254593 h 10287000"/>
              <a:gd name="connsiteX5312" fmla="*/ 3904764 w 8048619"/>
              <a:gd name="connsiteY5312" fmla="*/ 7252328 h 10287000"/>
              <a:gd name="connsiteX5313" fmla="*/ 3893271 w 8048619"/>
              <a:gd name="connsiteY5313" fmla="*/ 7273477 h 10287000"/>
              <a:gd name="connsiteX5314" fmla="*/ 3864385 w 8048619"/>
              <a:gd name="connsiteY5314" fmla="*/ 7243263 h 10287000"/>
              <a:gd name="connsiteX5315" fmla="*/ 3834102 w 8048619"/>
              <a:gd name="connsiteY5315" fmla="*/ 7236464 h 10287000"/>
              <a:gd name="connsiteX5316" fmla="*/ 3824007 w 8048619"/>
              <a:gd name="connsiteY5316" fmla="*/ 7234198 h 10287000"/>
              <a:gd name="connsiteX5317" fmla="*/ 3813912 w 8048619"/>
              <a:gd name="connsiteY5317" fmla="*/ 7231933 h 10287000"/>
              <a:gd name="connsiteX5318" fmla="*/ 3813514 w 8048619"/>
              <a:gd name="connsiteY5318" fmla="*/ 7238623 h 10287000"/>
              <a:gd name="connsiteX5319" fmla="*/ 3750552 w 8048619"/>
              <a:gd name="connsiteY5319" fmla="*/ 7265172 h 10287000"/>
              <a:gd name="connsiteX5320" fmla="*/ 3740459 w 8048619"/>
              <a:gd name="connsiteY5320" fmla="*/ 7262904 h 10287000"/>
              <a:gd name="connsiteX5321" fmla="*/ 3648209 w 8048619"/>
              <a:gd name="connsiteY5321" fmla="*/ 7265926 h 10287000"/>
              <a:gd name="connsiteX5322" fmla="*/ 3617927 w 8048619"/>
              <a:gd name="connsiteY5322" fmla="*/ 7259127 h 10287000"/>
              <a:gd name="connsiteX5323" fmla="*/ 3537171 w 8048619"/>
              <a:gd name="connsiteY5323" fmla="*/ 7241000 h 10287000"/>
              <a:gd name="connsiteX5324" fmla="*/ 3476604 w 8048619"/>
              <a:gd name="connsiteY5324" fmla="*/ 7227404 h 10287000"/>
              <a:gd name="connsiteX5325" fmla="*/ 3444923 w 8048619"/>
              <a:gd name="connsiteY5325" fmla="*/ 7244020 h 10287000"/>
              <a:gd name="connsiteX5326" fmla="*/ 3416036 w 8048619"/>
              <a:gd name="connsiteY5326" fmla="*/ 7213806 h 10287000"/>
              <a:gd name="connsiteX5327" fmla="*/ 3385754 w 8048619"/>
              <a:gd name="connsiteY5327" fmla="*/ 7207012 h 10287000"/>
              <a:gd name="connsiteX5328" fmla="*/ 3345376 w 8048619"/>
              <a:gd name="connsiteY5328" fmla="*/ 7197944 h 10287000"/>
              <a:gd name="connsiteX5329" fmla="*/ 3325187 w 8048619"/>
              <a:gd name="connsiteY5329" fmla="*/ 7193413 h 10287000"/>
              <a:gd name="connsiteX5330" fmla="*/ 3294902 w 8048619"/>
              <a:gd name="connsiteY5330" fmla="*/ 7186614 h 10287000"/>
              <a:gd name="connsiteX5331" fmla="*/ 3234335 w 8048619"/>
              <a:gd name="connsiteY5331" fmla="*/ 7173021 h 10287000"/>
              <a:gd name="connsiteX5332" fmla="*/ 3276110 w 8048619"/>
              <a:gd name="connsiteY5332" fmla="*/ 7158668 h 10287000"/>
              <a:gd name="connsiteX5333" fmla="*/ 3356867 w 8048619"/>
              <a:gd name="connsiteY5333" fmla="*/ 7176798 h 10287000"/>
              <a:gd name="connsiteX5334" fmla="*/ 3366960 w 8048619"/>
              <a:gd name="connsiteY5334" fmla="*/ 7179061 h 10287000"/>
              <a:gd name="connsiteX5335" fmla="*/ 3361352 w 8048619"/>
              <a:gd name="connsiteY5335" fmla="*/ 7165935 h 10287000"/>
              <a:gd name="connsiteX5336" fmla="*/ 3353356 w 8048619"/>
              <a:gd name="connsiteY5336" fmla="*/ 7156943 h 10287000"/>
              <a:gd name="connsiteX5337" fmla="*/ 3353041 w 8048619"/>
              <a:gd name="connsiteY5337" fmla="*/ 7155170 h 10287000"/>
              <a:gd name="connsiteX5338" fmla="*/ 3348170 w 8048619"/>
              <a:gd name="connsiteY5338" fmla="*/ 7151109 h 10287000"/>
              <a:gd name="connsiteX5339" fmla="*/ 3353356 w 8048619"/>
              <a:gd name="connsiteY5339" fmla="*/ 7156943 h 10287000"/>
              <a:gd name="connsiteX5340" fmla="*/ 3356867 w 8048619"/>
              <a:gd name="connsiteY5340" fmla="*/ 7176798 h 10287000"/>
              <a:gd name="connsiteX5341" fmla="*/ 3338075 w 8048619"/>
              <a:gd name="connsiteY5341" fmla="*/ 7148843 h 10287000"/>
              <a:gd name="connsiteX5342" fmla="*/ 3327981 w 8048619"/>
              <a:gd name="connsiteY5342" fmla="*/ 7146581 h 10287000"/>
              <a:gd name="connsiteX5343" fmla="*/ 3307789 w 8048619"/>
              <a:gd name="connsiteY5343" fmla="*/ 7142047 h 10287000"/>
              <a:gd name="connsiteX5344" fmla="*/ 3297697 w 8048619"/>
              <a:gd name="connsiteY5344" fmla="*/ 7139781 h 10287000"/>
              <a:gd name="connsiteX5345" fmla="*/ 3245827 w 8048619"/>
              <a:gd name="connsiteY5345" fmla="*/ 7151869 h 10287000"/>
              <a:gd name="connsiteX5346" fmla="*/ 3227035 w 8048619"/>
              <a:gd name="connsiteY5346" fmla="*/ 7123920 h 10287000"/>
              <a:gd name="connsiteX5347" fmla="*/ 3216941 w 8048619"/>
              <a:gd name="connsiteY5347" fmla="*/ 7121652 h 10287000"/>
              <a:gd name="connsiteX5348" fmla="*/ 3186658 w 8048619"/>
              <a:gd name="connsiteY5348" fmla="*/ 7114852 h 10287000"/>
              <a:gd name="connsiteX5349" fmla="*/ 3176564 w 8048619"/>
              <a:gd name="connsiteY5349" fmla="*/ 7112590 h 10287000"/>
              <a:gd name="connsiteX5350" fmla="*/ 3166466 w 8048619"/>
              <a:gd name="connsiteY5350" fmla="*/ 7110321 h 10287000"/>
              <a:gd name="connsiteX5351" fmla="*/ 3156372 w 8048619"/>
              <a:gd name="connsiteY5351" fmla="*/ 7108056 h 10287000"/>
              <a:gd name="connsiteX5352" fmla="*/ 3146279 w 8048619"/>
              <a:gd name="connsiteY5352" fmla="*/ 7105790 h 10287000"/>
              <a:gd name="connsiteX5353" fmla="*/ 3144880 w 8048619"/>
              <a:gd name="connsiteY5353" fmla="*/ 7129208 h 10287000"/>
              <a:gd name="connsiteX5354" fmla="*/ 3175166 w 8048619"/>
              <a:gd name="connsiteY5354" fmla="*/ 7136007 h 10287000"/>
              <a:gd name="connsiteX5355" fmla="*/ 3186658 w 8048619"/>
              <a:gd name="connsiteY5355" fmla="*/ 7114852 h 10287000"/>
              <a:gd name="connsiteX5356" fmla="*/ 3185260 w 8048619"/>
              <a:gd name="connsiteY5356" fmla="*/ 7138273 h 10287000"/>
              <a:gd name="connsiteX5357" fmla="*/ 3186520 w 8048619"/>
              <a:gd name="connsiteY5357" fmla="*/ 7138557 h 10287000"/>
              <a:gd name="connsiteX5358" fmla="*/ 3205448 w 8048619"/>
              <a:gd name="connsiteY5358" fmla="*/ 7142807 h 10287000"/>
              <a:gd name="connsiteX5359" fmla="*/ 3204269 w 8048619"/>
              <a:gd name="connsiteY5359" fmla="*/ 7162564 h 10287000"/>
              <a:gd name="connsiteX5360" fmla="*/ 3204051 w 8048619"/>
              <a:gd name="connsiteY5360" fmla="*/ 7166219 h 10287000"/>
              <a:gd name="connsiteX5361" fmla="*/ 3202789 w 8048619"/>
              <a:gd name="connsiteY5361" fmla="*/ 7165936 h 10287000"/>
              <a:gd name="connsiteX5362" fmla="*/ 3193956 w 8048619"/>
              <a:gd name="connsiteY5362" fmla="*/ 7163953 h 10287000"/>
              <a:gd name="connsiteX5363" fmla="*/ 3143484 w 8048619"/>
              <a:gd name="connsiteY5363" fmla="*/ 7152623 h 10287000"/>
              <a:gd name="connsiteX5364" fmla="*/ 3133392 w 8048619"/>
              <a:gd name="connsiteY5364" fmla="*/ 7150358 h 10287000"/>
              <a:gd name="connsiteX5365" fmla="*/ 3103106 w 8048619"/>
              <a:gd name="connsiteY5365" fmla="*/ 7143561 h 10287000"/>
              <a:gd name="connsiteX5366" fmla="*/ 3093012 w 8048619"/>
              <a:gd name="connsiteY5366" fmla="*/ 7141293 h 10287000"/>
              <a:gd name="connsiteX5367" fmla="*/ 3082917 w 8048619"/>
              <a:gd name="connsiteY5367" fmla="*/ 7139030 h 10287000"/>
              <a:gd name="connsiteX5368" fmla="*/ 3012256 w 8048619"/>
              <a:gd name="connsiteY5368" fmla="*/ 7123166 h 10287000"/>
              <a:gd name="connsiteX5369" fmla="*/ 3002162 w 8048619"/>
              <a:gd name="connsiteY5369" fmla="*/ 7120900 h 10287000"/>
              <a:gd name="connsiteX5370" fmla="*/ 2981972 w 8048619"/>
              <a:gd name="connsiteY5370" fmla="*/ 7116369 h 10287000"/>
              <a:gd name="connsiteX5371" fmla="*/ 2951691 w 8048619"/>
              <a:gd name="connsiteY5371" fmla="*/ 7109570 h 10287000"/>
              <a:gd name="connsiteX5372" fmla="*/ 2932896 w 8048619"/>
              <a:gd name="connsiteY5372" fmla="*/ 7081624 h 10287000"/>
              <a:gd name="connsiteX5373" fmla="*/ 2911313 w 8048619"/>
              <a:gd name="connsiteY5373" fmla="*/ 7100505 h 10287000"/>
              <a:gd name="connsiteX5374" fmla="*/ 2860837 w 8048619"/>
              <a:gd name="connsiteY5374" fmla="*/ 7089178 h 10287000"/>
              <a:gd name="connsiteX5375" fmla="*/ 2831952 w 8048619"/>
              <a:gd name="connsiteY5375" fmla="*/ 7058961 h 10287000"/>
              <a:gd name="connsiteX5376" fmla="*/ 2821857 w 8048619"/>
              <a:gd name="connsiteY5376" fmla="*/ 7056695 h 10287000"/>
              <a:gd name="connsiteX5377" fmla="*/ 2810366 w 8048619"/>
              <a:gd name="connsiteY5377" fmla="*/ 7077847 h 10287000"/>
              <a:gd name="connsiteX5378" fmla="*/ 2800272 w 8048619"/>
              <a:gd name="connsiteY5378" fmla="*/ 7075579 h 10287000"/>
              <a:gd name="connsiteX5379" fmla="*/ 2869535 w 8048619"/>
              <a:gd name="connsiteY5379" fmla="*/ 7114855 h 10287000"/>
              <a:gd name="connsiteX5380" fmla="*/ 2879632 w 8048619"/>
              <a:gd name="connsiteY5380" fmla="*/ 7117124 h 10287000"/>
              <a:gd name="connsiteX5381" fmla="*/ 2889726 w 8048619"/>
              <a:gd name="connsiteY5381" fmla="*/ 7119386 h 10287000"/>
              <a:gd name="connsiteX5382" fmla="*/ 2888329 w 8048619"/>
              <a:gd name="connsiteY5382" fmla="*/ 7142801 h 10287000"/>
              <a:gd name="connsiteX5383" fmla="*/ 2899821 w 8048619"/>
              <a:gd name="connsiteY5383" fmla="*/ 7121655 h 10287000"/>
              <a:gd name="connsiteX5384" fmla="*/ 2908518 w 8048619"/>
              <a:gd name="connsiteY5384" fmla="*/ 7147338 h 10287000"/>
              <a:gd name="connsiteX5385" fmla="*/ 2907122 w 8048619"/>
              <a:gd name="connsiteY5385" fmla="*/ 7170750 h 10287000"/>
              <a:gd name="connsiteX5386" fmla="*/ 2905725 w 8048619"/>
              <a:gd name="connsiteY5386" fmla="*/ 7194165 h 10287000"/>
              <a:gd name="connsiteX5387" fmla="*/ 2895630 w 8048619"/>
              <a:gd name="connsiteY5387" fmla="*/ 7191899 h 10287000"/>
              <a:gd name="connsiteX5388" fmla="*/ 2897028 w 8048619"/>
              <a:gd name="connsiteY5388" fmla="*/ 7168484 h 10287000"/>
              <a:gd name="connsiteX5389" fmla="*/ 2886931 w 8048619"/>
              <a:gd name="connsiteY5389" fmla="*/ 7166219 h 10287000"/>
              <a:gd name="connsiteX5390" fmla="*/ 2876838 w 8048619"/>
              <a:gd name="connsiteY5390" fmla="*/ 7163953 h 10287000"/>
              <a:gd name="connsiteX5391" fmla="*/ 2866742 w 8048619"/>
              <a:gd name="connsiteY5391" fmla="*/ 7161685 h 10287000"/>
              <a:gd name="connsiteX5392" fmla="*/ 2855250 w 8048619"/>
              <a:gd name="connsiteY5392" fmla="*/ 7182835 h 10287000"/>
              <a:gd name="connsiteX5393" fmla="*/ 2843760 w 8048619"/>
              <a:gd name="connsiteY5393" fmla="*/ 7203984 h 10287000"/>
              <a:gd name="connsiteX5394" fmla="*/ 2835063 w 8048619"/>
              <a:gd name="connsiteY5394" fmla="*/ 7178303 h 10287000"/>
              <a:gd name="connsiteX5395" fmla="*/ 2803381 w 8048619"/>
              <a:gd name="connsiteY5395" fmla="*/ 7194919 h 10287000"/>
              <a:gd name="connsiteX5396" fmla="*/ 2773099 w 8048619"/>
              <a:gd name="connsiteY5396" fmla="*/ 7188120 h 10287000"/>
              <a:gd name="connsiteX5397" fmla="*/ 2763004 w 8048619"/>
              <a:gd name="connsiteY5397" fmla="*/ 7185857 h 10287000"/>
              <a:gd name="connsiteX5398" fmla="*/ 2711134 w 8048619"/>
              <a:gd name="connsiteY5398" fmla="*/ 7197942 h 10287000"/>
              <a:gd name="connsiteX5399" fmla="*/ 2721229 w 8048619"/>
              <a:gd name="connsiteY5399" fmla="*/ 7200204 h 10287000"/>
              <a:gd name="connsiteX5400" fmla="*/ 2701039 w 8048619"/>
              <a:gd name="connsiteY5400" fmla="*/ 7195673 h 10287000"/>
              <a:gd name="connsiteX5401" fmla="*/ 2647773 w 8048619"/>
              <a:gd name="connsiteY5401" fmla="*/ 7231176 h 10287000"/>
              <a:gd name="connsiteX5402" fmla="*/ 2618888 w 8048619"/>
              <a:gd name="connsiteY5402" fmla="*/ 7200964 h 10287000"/>
              <a:gd name="connsiteX5403" fmla="*/ 2617491 w 8048619"/>
              <a:gd name="connsiteY5403" fmla="*/ 7224376 h 10287000"/>
              <a:gd name="connsiteX5404" fmla="*/ 2587206 w 8048619"/>
              <a:gd name="connsiteY5404" fmla="*/ 7217577 h 10287000"/>
              <a:gd name="connsiteX5405" fmla="*/ 2588604 w 8048619"/>
              <a:gd name="connsiteY5405" fmla="*/ 7194162 h 10287000"/>
              <a:gd name="connsiteX5406" fmla="*/ 2558321 w 8048619"/>
              <a:gd name="connsiteY5406" fmla="*/ 7187366 h 10287000"/>
              <a:gd name="connsiteX5407" fmla="*/ 2517942 w 8048619"/>
              <a:gd name="connsiteY5407" fmla="*/ 7178301 h 10287000"/>
              <a:gd name="connsiteX5408" fmla="*/ 2499150 w 8048619"/>
              <a:gd name="connsiteY5408" fmla="*/ 7150352 h 10287000"/>
              <a:gd name="connsiteX5409" fmla="*/ 2489055 w 8048619"/>
              <a:gd name="connsiteY5409" fmla="*/ 7148089 h 10287000"/>
              <a:gd name="connsiteX5410" fmla="*/ 2500546 w 8048619"/>
              <a:gd name="connsiteY5410" fmla="*/ 7126940 h 10287000"/>
              <a:gd name="connsiteX5411" fmla="*/ 2490453 w 8048619"/>
              <a:gd name="connsiteY5411" fmla="*/ 7124674 h 10287000"/>
              <a:gd name="connsiteX5412" fmla="*/ 2480358 w 8048619"/>
              <a:gd name="connsiteY5412" fmla="*/ 7122406 h 10287000"/>
              <a:gd name="connsiteX5413" fmla="*/ 2491848 w 8048619"/>
              <a:gd name="connsiteY5413" fmla="*/ 7101257 h 10287000"/>
              <a:gd name="connsiteX5414" fmla="*/ 2501944 w 8048619"/>
              <a:gd name="connsiteY5414" fmla="*/ 7103525 h 10287000"/>
              <a:gd name="connsiteX5415" fmla="*/ 2503341 w 8048619"/>
              <a:gd name="connsiteY5415" fmla="*/ 7080110 h 10287000"/>
              <a:gd name="connsiteX5416" fmla="*/ 2493246 w 8048619"/>
              <a:gd name="connsiteY5416" fmla="*/ 7077842 h 10287000"/>
              <a:gd name="connsiteX5417" fmla="*/ 2481754 w 8048619"/>
              <a:gd name="connsiteY5417" fmla="*/ 7098991 h 10287000"/>
              <a:gd name="connsiteX5418" fmla="*/ 2483150 w 8048619"/>
              <a:gd name="connsiteY5418" fmla="*/ 7075576 h 10287000"/>
              <a:gd name="connsiteX5419" fmla="*/ 2442772 w 8048619"/>
              <a:gd name="connsiteY5419" fmla="*/ 7066512 h 10287000"/>
              <a:gd name="connsiteX5420" fmla="*/ 2434076 w 8048619"/>
              <a:gd name="connsiteY5420" fmla="*/ 7040834 h 10287000"/>
              <a:gd name="connsiteX5421" fmla="*/ 2432677 w 8048619"/>
              <a:gd name="connsiteY5421" fmla="*/ 7064246 h 10287000"/>
              <a:gd name="connsiteX5422" fmla="*/ 2441376 w 8048619"/>
              <a:gd name="connsiteY5422" fmla="*/ 7089926 h 10287000"/>
              <a:gd name="connsiteX5423" fmla="*/ 2431281 w 8048619"/>
              <a:gd name="connsiteY5423" fmla="*/ 7087661 h 10287000"/>
              <a:gd name="connsiteX5424" fmla="*/ 2421187 w 8048619"/>
              <a:gd name="connsiteY5424" fmla="*/ 7085395 h 10287000"/>
              <a:gd name="connsiteX5425" fmla="*/ 2422583 w 8048619"/>
              <a:gd name="connsiteY5425" fmla="*/ 7061981 h 10287000"/>
              <a:gd name="connsiteX5426" fmla="*/ 2423980 w 8048619"/>
              <a:gd name="connsiteY5426" fmla="*/ 7038566 h 10287000"/>
              <a:gd name="connsiteX5427" fmla="*/ 2413885 w 8048619"/>
              <a:gd name="connsiteY5427" fmla="*/ 7036297 h 10287000"/>
              <a:gd name="connsiteX5428" fmla="*/ 2403792 w 8048619"/>
              <a:gd name="connsiteY5428" fmla="*/ 7034035 h 10287000"/>
              <a:gd name="connsiteX5429" fmla="*/ 2383604 w 8048619"/>
              <a:gd name="connsiteY5429" fmla="*/ 7029504 h 10287000"/>
              <a:gd name="connsiteX5430" fmla="*/ 2364809 w 8048619"/>
              <a:gd name="connsiteY5430" fmla="*/ 7001552 h 10287000"/>
              <a:gd name="connsiteX5431" fmla="*/ 2344623 w 8048619"/>
              <a:gd name="connsiteY5431" fmla="*/ 6997021 h 10287000"/>
              <a:gd name="connsiteX5432" fmla="*/ 2334527 w 8048619"/>
              <a:gd name="connsiteY5432" fmla="*/ 6994756 h 10287000"/>
              <a:gd name="connsiteX5433" fmla="*/ 2314338 w 8048619"/>
              <a:gd name="connsiteY5433" fmla="*/ 6990222 h 10287000"/>
              <a:gd name="connsiteX5434" fmla="*/ 2325829 w 8048619"/>
              <a:gd name="connsiteY5434" fmla="*/ 6969075 h 10287000"/>
              <a:gd name="connsiteX5435" fmla="*/ 2335923 w 8048619"/>
              <a:gd name="connsiteY5435" fmla="*/ 6971341 h 10287000"/>
              <a:gd name="connsiteX5436" fmla="*/ 2356113 w 8048619"/>
              <a:gd name="connsiteY5436" fmla="*/ 6975872 h 10287000"/>
              <a:gd name="connsiteX5437" fmla="*/ 2347416 w 8048619"/>
              <a:gd name="connsiteY5437" fmla="*/ 6950191 h 10287000"/>
              <a:gd name="connsiteX5438" fmla="*/ 2317131 w 8048619"/>
              <a:gd name="connsiteY5438" fmla="*/ 6943395 h 10287000"/>
              <a:gd name="connsiteX5439" fmla="*/ 2318529 w 8048619"/>
              <a:gd name="connsiteY5439" fmla="*/ 6919974 h 10287000"/>
              <a:gd name="connsiteX5440" fmla="*/ 2338718 w 8048619"/>
              <a:gd name="connsiteY5440" fmla="*/ 6924505 h 10287000"/>
              <a:gd name="connsiteX5441" fmla="*/ 2340114 w 8048619"/>
              <a:gd name="connsiteY5441" fmla="*/ 6901090 h 10287000"/>
              <a:gd name="connsiteX5442" fmla="*/ 2350209 w 8048619"/>
              <a:gd name="connsiteY5442" fmla="*/ 6903359 h 10287000"/>
              <a:gd name="connsiteX5443" fmla="*/ 2370398 w 8048619"/>
              <a:gd name="connsiteY5443" fmla="*/ 6907890 h 10287000"/>
              <a:gd name="connsiteX5444" fmla="*/ 2371793 w 8048619"/>
              <a:gd name="connsiteY5444" fmla="*/ 6884475 h 10287000"/>
              <a:gd name="connsiteX5445" fmla="*/ 2381889 w 8048619"/>
              <a:gd name="connsiteY5445" fmla="*/ 6886737 h 10287000"/>
              <a:gd name="connsiteX5446" fmla="*/ 2400683 w 8048619"/>
              <a:gd name="connsiteY5446" fmla="*/ 6914686 h 10287000"/>
              <a:gd name="connsiteX5447" fmla="*/ 2410777 w 8048619"/>
              <a:gd name="connsiteY5447" fmla="*/ 6916954 h 10287000"/>
              <a:gd name="connsiteX5448" fmla="*/ 2422267 w 8048619"/>
              <a:gd name="connsiteY5448" fmla="*/ 6895805 h 10287000"/>
              <a:gd name="connsiteX5449" fmla="*/ 2413571 w 8048619"/>
              <a:gd name="connsiteY5449" fmla="*/ 6870125 h 10287000"/>
              <a:gd name="connsiteX5450" fmla="*/ 2363097 w 8048619"/>
              <a:gd name="connsiteY5450" fmla="*/ 6858794 h 10287000"/>
              <a:gd name="connsiteX5451" fmla="*/ 2331417 w 8048619"/>
              <a:gd name="connsiteY5451" fmla="*/ 6875407 h 10287000"/>
              <a:gd name="connsiteX5452" fmla="*/ 2311226 w 8048619"/>
              <a:gd name="connsiteY5452" fmla="*/ 6870876 h 10287000"/>
              <a:gd name="connsiteX5453" fmla="*/ 2301133 w 8048619"/>
              <a:gd name="connsiteY5453" fmla="*/ 6868610 h 10287000"/>
              <a:gd name="connsiteX5454" fmla="*/ 2252060 w 8048619"/>
              <a:gd name="connsiteY5454" fmla="*/ 6833865 h 10287000"/>
              <a:gd name="connsiteX5455" fmla="*/ 6877323 w 8048619"/>
              <a:gd name="connsiteY5455" fmla="*/ 6830141 h 10287000"/>
              <a:gd name="connsiteX5456" fmla="*/ 6887514 w 8048619"/>
              <a:gd name="connsiteY5456" fmla="*/ 6832426 h 10287000"/>
              <a:gd name="connsiteX5457" fmla="*/ 6886013 w 8048619"/>
              <a:gd name="connsiteY5457" fmla="*/ 6857578 h 10287000"/>
              <a:gd name="connsiteX5458" fmla="*/ 6877323 w 8048619"/>
              <a:gd name="connsiteY5458" fmla="*/ 6830141 h 10287000"/>
              <a:gd name="connsiteX5459" fmla="*/ 6683694 w 8048619"/>
              <a:gd name="connsiteY5459" fmla="*/ 6786674 h 10287000"/>
              <a:gd name="connsiteX5460" fmla="*/ 6805987 w 8048619"/>
              <a:gd name="connsiteY5460" fmla="*/ 6814127 h 10287000"/>
              <a:gd name="connsiteX5461" fmla="*/ 6867131 w 8048619"/>
              <a:gd name="connsiteY5461" fmla="*/ 6827851 h 10287000"/>
              <a:gd name="connsiteX5462" fmla="*/ 6877323 w 8048619"/>
              <a:gd name="connsiteY5462" fmla="*/ 6830141 h 10287000"/>
              <a:gd name="connsiteX5463" fmla="*/ 6865632 w 8048619"/>
              <a:gd name="connsiteY5463" fmla="*/ 6853002 h 10287000"/>
              <a:gd name="connsiteX5464" fmla="*/ 6855442 w 8048619"/>
              <a:gd name="connsiteY5464" fmla="*/ 6850717 h 10287000"/>
              <a:gd name="connsiteX5465" fmla="*/ 6843750 w 8048619"/>
              <a:gd name="connsiteY5465" fmla="*/ 6873576 h 10287000"/>
              <a:gd name="connsiteX5466" fmla="*/ 6833558 w 8048619"/>
              <a:gd name="connsiteY5466" fmla="*/ 6871288 h 10287000"/>
              <a:gd name="connsiteX5467" fmla="*/ 6782604 w 8048619"/>
              <a:gd name="connsiteY5467" fmla="*/ 6859849 h 10287000"/>
              <a:gd name="connsiteX5468" fmla="*/ 6762221 w 8048619"/>
              <a:gd name="connsiteY5468" fmla="*/ 6855273 h 10287000"/>
              <a:gd name="connsiteX5469" fmla="*/ 6731648 w 8048619"/>
              <a:gd name="connsiteY5469" fmla="*/ 6848410 h 10287000"/>
              <a:gd name="connsiteX5470" fmla="*/ 6712768 w 8048619"/>
              <a:gd name="connsiteY5470" fmla="*/ 6818688 h 10287000"/>
              <a:gd name="connsiteX5471" fmla="*/ 6702576 w 8048619"/>
              <a:gd name="connsiteY5471" fmla="*/ 6816401 h 10287000"/>
              <a:gd name="connsiteX5472" fmla="*/ 6682193 w 8048619"/>
              <a:gd name="connsiteY5472" fmla="*/ 6811825 h 10287000"/>
              <a:gd name="connsiteX5473" fmla="*/ 6672002 w 8048619"/>
              <a:gd name="connsiteY5473" fmla="*/ 6809537 h 10287000"/>
              <a:gd name="connsiteX5474" fmla="*/ 6660312 w 8048619"/>
              <a:gd name="connsiteY5474" fmla="*/ 6832396 h 10287000"/>
              <a:gd name="connsiteX5475" fmla="*/ 6650121 w 8048619"/>
              <a:gd name="connsiteY5475" fmla="*/ 6830111 h 10287000"/>
              <a:gd name="connsiteX5476" fmla="*/ 6641429 w 8048619"/>
              <a:gd name="connsiteY5476" fmla="*/ 6802674 h 10287000"/>
              <a:gd name="connsiteX5477" fmla="*/ 6651620 w 8048619"/>
              <a:gd name="connsiteY5477" fmla="*/ 6804962 h 10287000"/>
              <a:gd name="connsiteX5478" fmla="*/ 6661811 w 8048619"/>
              <a:gd name="connsiteY5478" fmla="*/ 6807250 h 10287000"/>
              <a:gd name="connsiteX5479" fmla="*/ 6683694 w 8048619"/>
              <a:gd name="connsiteY5479" fmla="*/ 6786674 h 10287000"/>
              <a:gd name="connsiteX5480" fmla="*/ 5097492 w 8048619"/>
              <a:gd name="connsiteY5480" fmla="*/ 6777856 h 10287000"/>
              <a:gd name="connsiteX5481" fmla="*/ 5110618 w 8048619"/>
              <a:gd name="connsiteY5481" fmla="*/ 6790361 h 10287000"/>
              <a:gd name="connsiteX5482" fmla="*/ 5099667 w 8048619"/>
              <a:gd name="connsiteY5482" fmla="*/ 6787904 h 10287000"/>
              <a:gd name="connsiteX5483" fmla="*/ 5097492 w 8048619"/>
              <a:gd name="connsiteY5483" fmla="*/ 6777856 h 10287000"/>
              <a:gd name="connsiteX5484" fmla="*/ 5007991 w 8048619"/>
              <a:gd name="connsiteY5484" fmla="*/ 6764389 h 10287000"/>
              <a:gd name="connsiteX5485" fmla="*/ 5018082 w 8048619"/>
              <a:gd name="connsiteY5485" fmla="*/ 6766657 h 10287000"/>
              <a:gd name="connsiteX5486" fmla="*/ 5016685 w 8048619"/>
              <a:gd name="connsiteY5486" fmla="*/ 6790072 h 10287000"/>
              <a:gd name="connsiteX5487" fmla="*/ 5007991 w 8048619"/>
              <a:gd name="connsiteY5487" fmla="*/ 6764389 h 10287000"/>
              <a:gd name="connsiteX5488" fmla="*/ 6530024 w 8048619"/>
              <a:gd name="connsiteY5488" fmla="*/ 6742619 h 10287000"/>
              <a:gd name="connsiteX5489" fmla="*/ 6555320 w 8048619"/>
              <a:gd name="connsiteY5489" fmla="*/ 6757856 h 10287000"/>
              <a:gd name="connsiteX5490" fmla="*/ 6512251 w 8048619"/>
              <a:gd name="connsiteY5490" fmla="*/ 6797667 h 10287000"/>
              <a:gd name="connsiteX5491" fmla="*/ 6512162 w 8048619"/>
              <a:gd name="connsiteY5491" fmla="*/ 6799145 h 10287000"/>
              <a:gd name="connsiteX5492" fmla="*/ 6511581 w 8048619"/>
              <a:gd name="connsiteY5492" fmla="*/ 6798285 h 10287000"/>
              <a:gd name="connsiteX5493" fmla="*/ 6510945 w 8048619"/>
              <a:gd name="connsiteY5493" fmla="*/ 6798872 h 10287000"/>
              <a:gd name="connsiteX5494" fmla="*/ 6491760 w 8048619"/>
              <a:gd name="connsiteY5494" fmla="*/ 6769078 h 10287000"/>
              <a:gd name="connsiteX5495" fmla="*/ 6503604 w 8048619"/>
              <a:gd name="connsiteY5495" fmla="*/ 6746245 h 10287000"/>
              <a:gd name="connsiteX5496" fmla="*/ 6530024 w 8048619"/>
              <a:gd name="connsiteY5496" fmla="*/ 6742619 h 10287000"/>
              <a:gd name="connsiteX5497" fmla="*/ 5009387 w 8048619"/>
              <a:gd name="connsiteY5497" fmla="*/ 6740976 h 10287000"/>
              <a:gd name="connsiteX5498" fmla="*/ 5019478 w 8048619"/>
              <a:gd name="connsiteY5498" fmla="*/ 6743242 h 10287000"/>
              <a:gd name="connsiteX5499" fmla="*/ 5018082 w 8048619"/>
              <a:gd name="connsiteY5499" fmla="*/ 6766657 h 10287000"/>
              <a:gd name="connsiteX5500" fmla="*/ 5009387 w 8048619"/>
              <a:gd name="connsiteY5500" fmla="*/ 6740976 h 10287000"/>
              <a:gd name="connsiteX5501" fmla="*/ 5625605 w 8048619"/>
              <a:gd name="connsiteY5501" fmla="*/ 6726920 h 10287000"/>
              <a:gd name="connsiteX5502" fmla="*/ 5629009 w 8048619"/>
              <a:gd name="connsiteY5502" fmla="*/ 6728800 h 10287000"/>
              <a:gd name="connsiteX5503" fmla="*/ 5633532 w 8048619"/>
              <a:gd name="connsiteY5503" fmla="*/ 6738711 h 10287000"/>
              <a:gd name="connsiteX5504" fmla="*/ 5623438 w 8048619"/>
              <a:gd name="connsiteY5504" fmla="*/ 6736443 h 10287000"/>
              <a:gd name="connsiteX5505" fmla="*/ 5625605 w 8048619"/>
              <a:gd name="connsiteY5505" fmla="*/ 6726920 h 10287000"/>
              <a:gd name="connsiteX5506" fmla="*/ 5643642 w 8048619"/>
              <a:gd name="connsiteY5506" fmla="*/ 6723108 h 10287000"/>
              <a:gd name="connsiteX5507" fmla="*/ 5694748 w 8048619"/>
              <a:gd name="connsiteY5507" fmla="*/ 6734583 h 10287000"/>
              <a:gd name="connsiteX5508" fmla="*/ 5693248 w 8048619"/>
              <a:gd name="connsiteY5508" fmla="*/ 6759735 h 10287000"/>
              <a:gd name="connsiteX5509" fmla="*/ 5676329 w 8048619"/>
              <a:gd name="connsiteY5509" fmla="*/ 6755936 h 10287000"/>
              <a:gd name="connsiteX5510" fmla="*/ 5702797 w 8048619"/>
              <a:gd name="connsiteY5510" fmla="*/ 6777993 h 10287000"/>
              <a:gd name="connsiteX5511" fmla="*/ 5712891 w 8048619"/>
              <a:gd name="connsiteY5511" fmla="*/ 6780258 h 10287000"/>
              <a:gd name="connsiteX5512" fmla="*/ 5733081 w 8048619"/>
              <a:gd name="connsiteY5512" fmla="*/ 6784789 h 10287000"/>
              <a:gd name="connsiteX5513" fmla="*/ 5753270 w 8048619"/>
              <a:gd name="connsiteY5513" fmla="*/ 6789323 h 10287000"/>
              <a:gd name="connsiteX5514" fmla="*/ 5815233 w 8048619"/>
              <a:gd name="connsiteY5514" fmla="*/ 6779496 h 10287000"/>
              <a:gd name="connsiteX5515" fmla="*/ 5773458 w 8048619"/>
              <a:gd name="connsiteY5515" fmla="*/ 6793854 h 10287000"/>
              <a:gd name="connsiteX5516" fmla="*/ 5772062 w 8048619"/>
              <a:gd name="connsiteY5516" fmla="*/ 6817269 h 10287000"/>
              <a:gd name="connsiteX5517" fmla="*/ 5763362 w 8048619"/>
              <a:gd name="connsiteY5517" fmla="*/ 6791589 h 10287000"/>
              <a:gd name="connsiteX5518" fmla="*/ 5751873 w 8048619"/>
              <a:gd name="connsiteY5518" fmla="*/ 6812738 h 10287000"/>
              <a:gd name="connsiteX5519" fmla="*/ 5741778 w 8048619"/>
              <a:gd name="connsiteY5519" fmla="*/ 6810473 h 10287000"/>
              <a:gd name="connsiteX5520" fmla="*/ 5659626 w 8048619"/>
              <a:gd name="connsiteY5520" fmla="*/ 6815758 h 10287000"/>
              <a:gd name="connsiteX5521" fmla="*/ 5650927 w 8048619"/>
              <a:gd name="connsiteY5521" fmla="*/ 6790075 h 10287000"/>
              <a:gd name="connsiteX5522" fmla="*/ 5661022 w 8048619"/>
              <a:gd name="connsiteY5522" fmla="*/ 6792343 h 10287000"/>
              <a:gd name="connsiteX5523" fmla="*/ 5681211 w 8048619"/>
              <a:gd name="connsiteY5523" fmla="*/ 6796874 h 10287000"/>
              <a:gd name="connsiteX5524" fmla="*/ 5665171 w 8048619"/>
              <a:gd name="connsiteY5524" fmla="*/ 6749507 h 10287000"/>
              <a:gd name="connsiteX5525" fmla="*/ 5654202 w 8048619"/>
              <a:gd name="connsiteY5525" fmla="*/ 6741413 h 10287000"/>
              <a:gd name="connsiteX5526" fmla="*/ 5642141 w 8048619"/>
              <a:gd name="connsiteY5526" fmla="*/ 6748260 h 10287000"/>
              <a:gd name="connsiteX5527" fmla="*/ 5643642 w 8048619"/>
              <a:gd name="connsiteY5527" fmla="*/ 6723108 h 10287000"/>
              <a:gd name="connsiteX5528" fmla="*/ 4769352 w 8048619"/>
              <a:gd name="connsiteY5528" fmla="*/ 6716117 h 10287000"/>
              <a:gd name="connsiteX5529" fmla="*/ 4773855 w 8048619"/>
              <a:gd name="connsiteY5529" fmla="*/ 6723696 h 10287000"/>
              <a:gd name="connsiteX5530" fmla="*/ 4774419 w 8048619"/>
              <a:gd name="connsiteY5530" fmla="*/ 6735688 h 10287000"/>
              <a:gd name="connsiteX5531" fmla="*/ 4784514 w 8048619"/>
              <a:gd name="connsiteY5531" fmla="*/ 6737951 h 10287000"/>
              <a:gd name="connsiteX5532" fmla="*/ 4785569 w 8048619"/>
              <a:gd name="connsiteY5532" fmla="*/ 6731803 h 10287000"/>
              <a:gd name="connsiteX5533" fmla="*/ 4773309 w 8048619"/>
              <a:gd name="connsiteY5533" fmla="*/ 6716120 h 10287000"/>
              <a:gd name="connsiteX5534" fmla="*/ 4195869 w 8048619"/>
              <a:gd name="connsiteY5534" fmla="*/ 6715471 h 10287000"/>
              <a:gd name="connsiteX5535" fmla="*/ 4176658 w 8048619"/>
              <a:gd name="connsiteY5535" fmla="*/ 6753762 h 10287000"/>
              <a:gd name="connsiteX5536" fmla="*/ 4175852 w 8048619"/>
              <a:gd name="connsiteY5536" fmla="*/ 6762593 h 10287000"/>
              <a:gd name="connsiteX5537" fmla="*/ 4189254 w 8048619"/>
              <a:gd name="connsiteY5537" fmla="*/ 6770425 h 10287000"/>
              <a:gd name="connsiteX5538" fmla="*/ 4190650 w 8048619"/>
              <a:gd name="connsiteY5538" fmla="*/ 6747010 h 10287000"/>
              <a:gd name="connsiteX5539" fmla="*/ 4192047 w 8048619"/>
              <a:gd name="connsiteY5539" fmla="*/ 6723595 h 10287000"/>
              <a:gd name="connsiteX5540" fmla="*/ 4202142 w 8048619"/>
              <a:gd name="connsiteY5540" fmla="*/ 6725864 h 10287000"/>
              <a:gd name="connsiteX5541" fmla="*/ 4210839 w 8048619"/>
              <a:gd name="connsiteY5541" fmla="*/ 6751547 h 10287000"/>
              <a:gd name="connsiteX5542" fmla="*/ 4220934 w 8048619"/>
              <a:gd name="connsiteY5542" fmla="*/ 6753810 h 10287000"/>
              <a:gd name="connsiteX5543" fmla="*/ 4231027 w 8048619"/>
              <a:gd name="connsiteY5543" fmla="*/ 6756078 h 10287000"/>
              <a:gd name="connsiteX5544" fmla="*/ 4232423 w 8048619"/>
              <a:gd name="connsiteY5544" fmla="*/ 6732663 h 10287000"/>
              <a:gd name="connsiteX5545" fmla="*/ 4222331 w 8048619"/>
              <a:gd name="connsiteY5545" fmla="*/ 6730395 h 10287000"/>
              <a:gd name="connsiteX5546" fmla="*/ 4212237 w 8048619"/>
              <a:gd name="connsiteY5546" fmla="*/ 6728129 h 10287000"/>
              <a:gd name="connsiteX5547" fmla="*/ 4207950 w 8048619"/>
              <a:gd name="connsiteY5547" fmla="*/ 6715471 h 10287000"/>
              <a:gd name="connsiteX5548" fmla="*/ 5696248 w 8048619"/>
              <a:gd name="connsiteY5548" fmla="*/ 6709435 h 10287000"/>
              <a:gd name="connsiteX5549" fmla="*/ 5706590 w 8048619"/>
              <a:gd name="connsiteY5549" fmla="*/ 6711756 h 10287000"/>
              <a:gd name="connsiteX5550" fmla="*/ 5727279 w 8048619"/>
              <a:gd name="connsiteY5550" fmla="*/ 6716401 h 10287000"/>
              <a:gd name="connsiteX5551" fmla="*/ 5756807 w 8048619"/>
              <a:gd name="connsiteY5551" fmla="*/ 6748519 h 10287000"/>
              <a:gd name="connsiteX5552" fmla="*/ 5725778 w 8048619"/>
              <a:gd name="connsiteY5552" fmla="*/ 6741553 h 10287000"/>
              <a:gd name="connsiteX5553" fmla="*/ 5696248 w 8048619"/>
              <a:gd name="connsiteY5553" fmla="*/ 6709435 h 10287000"/>
              <a:gd name="connsiteX5554" fmla="*/ 5256339 w 8048619"/>
              <a:gd name="connsiteY5554" fmla="*/ 6704130 h 10287000"/>
              <a:gd name="connsiteX5555" fmla="*/ 5278240 w 8048619"/>
              <a:gd name="connsiteY5555" fmla="*/ 6709048 h 10287000"/>
              <a:gd name="connsiteX5556" fmla="*/ 5277001 w 8048619"/>
              <a:gd name="connsiteY5556" fmla="*/ 6729866 h 10287000"/>
              <a:gd name="connsiteX5557" fmla="*/ 5276741 w 8048619"/>
              <a:gd name="connsiteY5557" fmla="*/ 6734199 h 10287000"/>
              <a:gd name="connsiteX5558" fmla="*/ 5265791 w 8048619"/>
              <a:gd name="connsiteY5558" fmla="*/ 6731742 h 10287000"/>
              <a:gd name="connsiteX5559" fmla="*/ 5264161 w 8048619"/>
              <a:gd name="connsiteY5559" fmla="*/ 6726983 h 10287000"/>
              <a:gd name="connsiteX5560" fmla="*/ 4715248 w 8048619"/>
              <a:gd name="connsiteY5560" fmla="*/ 6698675 h 10287000"/>
              <a:gd name="connsiteX5561" fmla="*/ 4703756 w 8048619"/>
              <a:gd name="connsiteY5561" fmla="*/ 6719824 h 10287000"/>
              <a:gd name="connsiteX5562" fmla="*/ 4734041 w 8048619"/>
              <a:gd name="connsiteY5562" fmla="*/ 6726624 h 10287000"/>
              <a:gd name="connsiteX5563" fmla="*/ 4744136 w 8048619"/>
              <a:gd name="connsiteY5563" fmla="*/ 6728889 h 10287000"/>
              <a:gd name="connsiteX5564" fmla="*/ 4754229 w 8048619"/>
              <a:gd name="connsiteY5564" fmla="*/ 6731155 h 10287000"/>
              <a:gd name="connsiteX5565" fmla="*/ 4749356 w 8048619"/>
              <a:gd name="connsiteY5565" fmla="*/ 6727097 h 10287000"/>
              <a:gd name="connsiteX5566" fmla="*/ 4747416 w 8048619"/>
              <a:gd name="connsiteY5566" fmla="*/ 6716120 h 10287000"/>
              <a:gd name="connsiteX5567" fmla="*/ 4734670 w 8048619"/>
              <a:gd name="connsiteY5567" fmla="*/ 6716117 h 10287000"/>
              <a:gd name="connsiteX5568" fmla="*/ 4736415 w 8048619"/>
              <a:gd name="connsiteY5568" fmla="*/ 6703428 h 10287000"/>
              <a:gd name="connsiteX5569" fmla="*/ 4735438 w 8048619"/>
              <a:gd name="connsiteY5569" fmla="*/ 6703209 h 10287000"/>
              <a:gd name="connsiteX5570" fmla="*/ 5792895 w 8048619"/>
              <a:gd name="connsiteY5570" fmla="*/ 6694892 h 10287000"/>
              <a:gd name="connsiteX5571" fmla="*/ 5799156 w 8048619"/>
              <a:gd name="connsiteY5571" fmla="*/ 6697495 h 10287000"/>
              <a:gd name="connsiteX5572" fmla="*/ 5799964 w 8048619"/>
              <a:gd name="connsiteY5572" fmla="*/ 6707233 h 10287000"/>
              <a:gd name="connsiteX5573" fmla="*/ 5789011 w 8048619"/>
              <a:gd name="connsiteY5573" fmla="*/ 6704776 h 10287000"/>
              <a:gd name="connsiteX5574" fmla="*/ 5792895 w 8048619"/>
              <a:gd name="connsiteY5574" fmla="*/ 6694892 h 10287000"/>
              <a:gd name="connsiteX5575" fmla="*/ 4410619 w 8048619"/>
              <a:gd name="connsiteY5575" fmla="*/ 6679950 h 10287000"/>
              <a:gd name="connsiteX5576" fmla="*/ 4409370 w 8048619"/>
              <a:gd name="connsiteY5576" fmla="*/ 6700907 h 10287000"/>
              <a:gd name="connsiteX5577" fmla="*/ 4358263 w 8048619"/>
              <a:gd name="connsiteY5577" fmla="*/ 6689435 h 10287000"/>
              <a:gd name="connsiteX5578" fmla="*/ 4410619 w 8048619"/>
              <a:gd name="connsiteY5578" fmla="*/ 6679950 h 10287000"/>
              <a:gd name="connsiteX5579" fmla="*/ 6199708 w 8048619"/>
              <a:gd name="connsiteY5579" fmla="*/ 6678026 h 10287000"/>
              <a:gd name="connsiteX5580" fmla="*/ 6238488 w 8048619"/>
              <a:gd name="connsiteY5580" fmla="*/ 6712218 h 10287000"/>
              <a:gd name="connsiteX5581" fmla="*/ 6288841 w 8048619"/>
              <a:gd name="connsiteY5581" fmla="*/ 6723520 h 10287000"/>
              <a:gd name="connsiteX5582" fmla="*/ 6320551 w 8048619"/>
              <a:gd name="connsiteY5582" fmla="*/ 6705154 h 10287000"/>
              <a:gd name="connsiteX5583" fmla="*/ 6391045 w 8048619"/>
              <a:gd name="connsiteY5583" fmla="*/ 6720979 h 10287000"/>
              <a:gd name="connsiteX5584" fmla="*/ 6357832 w 8048619"/>
              <a:gd name="connsiteY5584" fmla="*/ 6764497 h 10287000"/>
              <a:gd name="connsiteX5585" fmla="*/ 6347762 w 8048619"/>
              <a:gd name="connsiteY5585" fmla="*/ 6762234 h 10287000"/>
              <a:gd name="connsiteX5586" fmla="*/ 6257129 w 8048619"/>
              <a:gd name="connsiteY5586" fmla="*/ 6741889 h 10287000"/>
              <a:gd name="connsiteX5587" fmla="*/ 6247060 w 8048619"/>
              <a:gd name="connsiteY5587" fmla="*/ 6739629 h 10287000"/>
              <a:gd name="connsiteX5588" fmla="*/ 6236988 w 8048619"/>
              <a:gd name="connsiteY5588" fmla="*/ 6737369 h 10287000"/>
              <a:gd name="connsiteX5589" fmla="*/ 6226917 w 8048619"/>
              <a:gd name="connsiteY5589" fmla="*/ 6735109 h 10287000"/>
              <a:gd name="connsiteX5590" fmla="*/ 6166495 w 8048619"/>
              <a:gd name="connsiteY5590" fmla="*/ 6721544 h 10287000"/>
              <a:gd name="connsiteX5591" fmla="*/ 6126214 w 8048619"/>
              <a:gd name="connsiteY5591" fmla="*/ 6712502 h 10287000"/>
              <a:gd name="connsiteX5592" fmla="*/ 6116145 w 8048619"/>
              <a:gd name="connsiteY5592" fmla="*/ 6710239 h 10287000"/>
              <a:gd name="connsiteX5593" fmla="*/ 6117646 w 8048619"/>
              <a:gd name="connsiteY5593" fmla="*/ 6685090 h 10287000"/>
              <a:gd name="connsiteX5594" fmla="*/ 6178065 w 8048619"/>
              <a:gd name="connsiteY5594" fmla="*/ 6698653 h 10287000"/>
              <a:gd name="connsiteX5595" fmla="*/ 6199708 w 8048619"/>
              <a:gd name="connsiteY5595" fmla="*/ 6678026 h 10287000"/>
              <a:gd name="connsiteX5596" fmla="*/ 5546578 w 8048619"/>
              <a:gd name="connsiteY5596" fmla="*/ 6675836 h 10287000"/>
              <a:gd name="connsiteX5597" fmla="*/ 5556312 w 8048619"/>
              <a:gd name="connsiteY5597" fmla="*/ 6678021 h 10287000"/>
              <a:gd name="connsiteX5598" fmla="*/ 5566048 w 8048619"/>
              <a:gd name="connsiteY5598" fmla="*/ 6680206 h 10287000"/>
              <a:gd name="connsiteX5599" fmla="*/ 5575783 w 8048619"/>
              <a:gd name="connsiteY5599" fmla="*/ 6682390 h 10287000"/>
              <a:gd name="connsiteX5600" fmla="*/ 5564548 w 8048619"/>
              <a:gd name="connsiteY5600" fmla="*/ 6705360 h 10287000"/>
              <a:gd name="connsiteX5601" fmla="*/ 5545077 w 8048619"/>
              <a:gd name="connsiteY5601" fmla="*/ 6700988 h 10287000"/>
              <a:gd name="connsiteX5602" fmla="*/ 5546578 w 8048619"/>
              <a:gd name="connsiteY5602" fmla="*/ 6675836 h 10287000"/>
              <a:gd name="connsiteX5603" fmla="*/ 5657593 w 8048619"/>
              <a:gd name="connsiteY5603" fmla="*/ 6675268 h 10287000"/>
              <a:gd name="connsiteX5604" fmla="*/ 5677996 w 8048619"/>
              <a:gd name="connsiteY5604" fmla="*/ 6705338 h 10287000"/>
              <a:gd name="connsiteX5605" fmla="*/ 5667047 w 8048619"/>
              <a:gd name="connsiteY5605" fmla="*/ 6702880 h 10287000"/>
              <a:gd name="connsiteX5606" fmla="*/ 5657593 w 8048619"/>
              <a:gd name="connsiteY5606" fmla="*/ 6675268 h 10287000"/>
              <a:gd name="connsiteX5607" fmla="*/ 4342784 w 8048619"/>
              <a:gd name="connsiteY5607" fmla="*/ 6671091 h 10287000"/>
              <a:gd name="connsiteX5608" fmla="*/ 4358263 w 8048619"/>
              <a:gd name="connsiteY5608" fmla="*/ 6689435 h 10287000"/>
              <a:gd name="connsiteX5609" fmla="*/ 4348043 w 8048619"/>
              <a:gd name="connsiteY5609" fmla="*/ 6687139 h 10287000"/>
              <a:gd name="connsiteX5610" fmla="*/ 4860017 w 8048619"/>
              <a:gd name="connsiteY5610" fmla="*/ 6663086 h 10287000"/>
              <a:gd name="connsiteX5611" fmla="*/ 4852869 w 8048619"/>
              <a:gd name="connsiteY5611" fmla="*/ 6673907 h 10287000"/>
              <a:gd name="connsiteX5612" fmla="*/ 4856050 w 8048619"/>
              <a:gd name="connsiteY5612" fmla="*/ 6678639 h 10287000"/>
              <a:gd name="connsiteX5613" fmla="*/ 4855754 w 8048619"/>
              <a:gd name="connsiteY5613" fmla="*/ 6679794 h 10287000"/>
              <a:gd name="connsiteX5614" fmla="*/ 4859367 w 8048619"/>
              <a:gd name="connsiteY5614" fmla="*/ 6683570 h 10287000"/>
              <a:gd name="connsiteX5615" fmla="*/ 4856050 w 8048619"/>
              <a:gd name="connsiteY5615" fmla="*/ 6678639 h 10287000"/>
              <a:gd name="connsiteX5616" fmla="*/ 5818396 w 8048619"/>
              <a:gd name="connsiteY5616" fmla="*/ 6661645 h 10287000"/>
              <a:gd name="connsiteX5617" fmla="*/ 5817882 w 8048619"/>
              <a:gd name="connsiteY5617" fmla="*/ 6663220 h 10287000"/>
              <a:gd name="connsiteX5618" fmla="*/ 5812667 w 8048619"/>
              <a:gd name="connsiteY5618" fmla="*/ 6664987 h 10287000"/>
              <a:gd name="connsiteX5619" fmla="*/ 4318627 w 8048619"/>
              <a:gd name="connsiteY5619" fmla="*/ 6659298 h 10287000"/>
              <a:gd name="connsiteX5620" fmla="*/ 4341470 w 8048619"/>
              <a:gd name="connsiteY5620" fmla="*/ 6667080 h 10287000"/>
              <a:gd name="connsiteX5621" fmla="*/ 4342784 w 8048619"/>
              <a:gd name="connsiteY5621" fmla="*/ 6671091 h 10287000"/>
              <a:gd name="connsiteX5622" fmla="*/ 4338914 w 8048619"/>
              <a:gd name="connsiteY5622" fmla="*/ 6666507 h 10287000"/>
              <a:gd name="connsiteX5623" fmla="*/ 4318627 w 8048619"/>
              <a:gd name="connsiteY5623" fmla="*/ 6659298 h 10287000"/>
              <a:gd name="connsiteX5624" fmla="*/ 6152312 w 8048619"/>
              <a:gd name="connsiteY5624" fmla="*/ 6656638 h 10287000"/>
              <a:gd name="connsiteX5625" fmla="*/ 6156379 w 8048619"/>
              <a:gd name="connsiteY5625" fmla="*/ 6658747 h 10287000"/>
              <a:gd name="connsiteX5626" fmla="*/ 6168365 w 8048619"/>
              <a:gd name="connsiteY5626" fmla="*/ 6670996 h 10287000"/>
              <a:gd name="connsiteX5627" fmla="*/ 6150111 w 8048619"/>
              <a:gd name="connsiteY5627" fmla="*/ 6666899 h 10287000"/>
              <a:gd name="connsiteX5628" fmla="*/ 6152312 w 8048619"/>
              <a:gd name="connsiteY5628" fmla="*/ 6656638 h 10287000"/>
              <a:gd name="connsiteX5629" fmla="*/ 5753181 w 8048619"/>
              <a:gd name="connsiteY5629" fmla="*/ 6654252 h 10287000"/>
              <a:gd name="connsiteX5630" fmla="*/ 5754757 w 8048619"/>
              <a:gd name="connsiteY5630" fmla="*/ 6658853 h 10287000"/>
              <a:gd name="connsiteX5631" fmla="*/ 5752681 w 8048619"/>
              <a:gd name="connsiteY5631" fmla="*/ 6662635 h 10287000"/>
              <a:gd name="connsiteX5632" fmla="*/ 5751105 w 8048619"/>
              <a:gd name="connsiteY5632" fmla="*/ 6658035 h 10287000"/>
              <a:gd name="connsiteX5633" fmla="*/ 5753181 w 8048619"/>
              <a:gd name="connsiteY5633" fmla="*/ 6654252 h 10287000"/>
              <a:gd name="connsiteX5634" fmla="*/ 4502077 w 8048619"/>
              <a:gd name="connsiteY5634" fmla="*/ 6650824 h 10287000"/>
              <a:gd name="connsiteX5635" fmla="*/ 4498474 w 8048619"/>
              <a:gd name="connsiteY5635" fmla="*/ 6672560 h 10287000"/>
              <a:gd name="connsiteX5636" fmla="*/ 4487749 w 8048619"/>
              <a:gd name="connsiteY5636" fmla="*/ 6681806 h 10287000"/>
              <a:gd name="connsiteX5637" fmla="*/ 4496836 w 8048619"/>
              <a:gd name="connsiteY5637" fmla="*/ 6700089 h 10287000"/>
              <a:gd name="connsiteX5638" fmla="*/ 4510565 w 8048619"/>
              <a:gd name="connsiteY5638" fmla="*/ 6700186 h 10287000"/>
              <a:gd name="connsiteX5639" fmla="*/ 4520660 w 8048619"/>
              <a:gd name="connsiteY5639" fmla="*/ 6702452 h 10287000"/>
              <a:gd name="connsiteX5640" fmla="*/ 4559617 w 8048619"/>
              <a:gd name="connsiteY5640" fmla="*/ 6711196 h 10287000"/>
              <a:gd name="connsiteX5641" fmla="*/ 4547193 w 8048619"/>
              <a:gd name="connsiteY5641" fmla="*/ 6706504 h 10287000"/>
              <a:gd name="connsiteX5642" fmla="*/ 4532140 w 8048619"/>
              <a:gd name="connsiteY5642" fmla="*/ 6683676 h 10287000"/>
              <a:gd name="connsiteX5643" fmla="*/ 4537854 w 8048619"/>
              <a:gd name="connsiteY5643" fmla="*/ 6658853 h 10287000"/>
              <a:gd name="connsiteX5644" fmla="*/ 4518406 w 8048619"/>
              <a:gd name="connsiteY5644" fmla="*/ 6654489 h 10287000"/>
              <a:gd name="connsiteX5645" fmla="*/ 5722154 w 8048619"/>
              <a:gd name="connsiteY5645" fmla="*/ 6647286 h 10287000"/>
              <a:gd name="connsiteX5646" fmla="*/ 5721154 w 8048619"/>
              <a:gd name="connsiteY5646" fmla="*/ 6664052 h 10287000"/>
              <a:gd name="connsiteX5647" fmla="*/ 5710201 w 8048619"/>
              <a:gd name="connsiteY5647" fmla="*/ 6661594 h 10287000"/>
              <a:gd name="connsiteX5648" fmla="*/ 5722154 w 8048619"/>
              <a:gd name="connsiteY5648" fmla="*/ 6647286 h 10287000"/>
              <a:gd name="connsiteX5649" fmla="*/ 5415159 w 8048619"/>
              <a:gd name="connsiteY5649" fmla="*/ 6646334 h 10287000"/>
              <a:gd name="connsiteX5650" fmla="*/ 5415161 w 8048619"/>
              <a:gd name="connsiteY5650" fmla="*/ 6646334 h 10287000"/>
              <a:gd name="connsiteX5651" fmla="*/ 5416359 w 8048619"/>
              <a:gd name="connsiteY5651" fmla="*/ 6646604 h 10287000"/>
              <a:gd name="connsiteX5652" fmla="*/ 5393258 w 8048619"/>
              <a:gd name="connsiteY5652" fmla="*/ 6641416 h 10287000"/>
              <a:gd name="connsiteX5653" fmla="*/ 5408316 w 8048619"/>
              <a:gd name="connsiteY5653" fmla="*/ 6644798 h 10287000"/>
              <a:gd name="connsiteX5654" fmla="*/ 5415159 w 8048619"/>
              <a:gd name="connsiteY5654" fmla="*/ 6646334 h 10287000"/>
              <a:gd name="connsiteX5655" fmla="*/ 5403646 w 8048619"/>
              <a:gd name="connsiteY5655" fmla="*/ 6653309 h 10287000"/>
              <a:gd name="connsiteX5656" fmla="*/ 5393258 w 8048619"/>
              <a:gd name="connsiteY5656" fmla="*/ 6641416 h 10287000"/>
              <a:gd name="connsiteX5657" fmla="*/ 4927364 w 8048619"/>
              <a:gd name="connsiteY5657" fmla="*/ 6640192 h 10287000"/>
              <a:gd name="connsiteX5658" fmla="*/ 4965504 w 8048619"/>
              <a:gd name="connsiteY5658" fmla="*/ 6640192 h 10287000"/>
              <a:gd name="connsiteX5659" fmla="*/ 4965502 w 8048619"/>
              <a:gd name="connsiteY5659" fmla="*/ 6644085 h 10287000"/>
              <a:gd name="connsiteX5660" fmla="*/ 4932087 w 8048619"/>
              <a:gd name="connsiteY5660" fmla="*/ 6644085 h 10287000"/>
              <a:gd name="connsiteX5661" fmla="*/ 4929939 w 8048619"/>
              <a:gd name="connsiteY5661" fmla="*/ 6641945 h 10287000"/>
              <a:gd name="connsiteX5662" fmla="*/ 4927364 w 8048619"/>
              <a:gd name="connsiteY5662" fmla="*/ 6641611 h 10287000"/>
              <a:gd name="connsiteX5663" fmla="*/ 6018692 w 8048619"/>
              <a:gd name="connsiteY5663" fmla="*/ 6637392 h 10287000"/>
              <a:gd name="connsiteX5664" fmla="*/ 6029644 w 8048619"/>
              <a:gd name="connsiteY5664" fmla="*/ 6639849 h 10287000"/>
              <a:gd name="connsiteX5665" fmla="*/ 6039096 w 8048619"/>
              <a:gd name="connsiteY5665" fmla="*/ 6667459 h 10287000"/>
              <a:gd name="connsiteX5666" fmla="*/ 6018692 w 8048619"/>
              <a:gd name="connsiteY5666" fmla="*/ 6637392 h 10287000"/>
              <a:gd name="connsiteX5667" fmla="*/ 4268771 w 8048619"/>
              <a:gd name="connsiteY5667" fmla="*/ 6626863 h 10287000"/>
              <a:gd name="connsiteX5668" fmla="*/ 4289215 w 8048619"/>
              <a:gd name="connsiteY5668" fmla="*/ 6631455 h 10287000"/>
              <a:gd name="connsiteX5669" fmla="*/ 4268771 w 8048619"/>
              <a:gd name="connsiteY5669" fmla="*/ 6626863 h 10287000"/>
              <a:gd name="connsiteX5670" fmla="*/ 5621069 w 8048619"/>
              <a:gd name="connsiteY5670" fmla="*/ 6621976 h 10287000"/>
              <a:gd name="connsiteX5671" fmla="*/ 5629199 w 8048619"/>
              <a:gd name="connsiteY5671" fmla="*/ 6635566 h 10287000"/>
              <a:gd name="connsiteX5672" fmla="*/ 5629420 w 8048619"/>
              <a:gd name="connsiteY5672" fmla="*/ 6640192 h 10287000"/>
              <a:gd name="connsiteX5673" fmla="*/ 5653360 w 8048619"/>
              <a:gd name="connsiteY5673" fmla="*/ 6640192 h 10287000"/>
              <a:gd name="connsiteX5674" fmla="*/ 5651321 w 8048619"/>
              <a:gd name="connsiteY5674" fmla="*/ 6628770 h 10287000"/>
              <a:gd name="connsiteX5675" fmla="*/ 5641237 w 8048619"/>
              <a:gd name="connsiteY5675" fmla="*/ 6626504 h 10287000"/>
              <a:gd name="connsiteX5676" fmla="*/ 5631152 w 8048619"/>
              <a:gd name="connsiteY5676" fmla="*/ 6624241 h 10287000"/>
              <a:gd name="connsiteX5677" fmla="*/ 5621069 w 8048619"/>
              <a:gd name="connsiteY5677" fmla="*/ 6621976 h 10287000"/>
              <a:gd name="connsiteX5678" fmla="*/ 4865736 w 8048619"/>
              <a:gd name="connsiteY5678" fmla="*/ 6616448 h 10287000"/>
              <a:gd name="connsiteX5679" fmla="*/ 4842332 w 8048619"/>
              <a:gd name="connsiteY5679" fmla="*/ 6636682 h 10287000"/>
              <a:gd name="connsiteX5680" fmla="*/ 4865736 w 8048619"/>
              <a:gd name="connsiteY5680" fmla="*/ 6616448 h 10287000"/>
              <a:gd name="connsiteX5681" fmla="*/ 4454188 w 8048619"/>
              <a:gd name="connsiteY5681" fmla="*/ 6616343 h 10287000"/>
              <a:gd name="connsiteX5682" fmla="*/ 4464283 w 8048619"/>
              <a:gd name="connsiteY5682" fmla="*/ 6618608 h 10287000"/>
              <a:gd name="connsiteX5683" fmla="*/ 4462885 w 8048619"/>
              <a:gd name="connsiteY5683" fmla="*/ 6642023 h 10287000"/>
              <a:gd name="connsiteX5684" fmla="*/ 4452792 w 8048619"/>
              <a:gd name="connsiteY5684" fmla="*/ 6639758 h 10287000"/>
              <a:gd name="connsiteX5685" fmla="*/ 4454188 w 8048619"/>
              <a:gd name="connsiteY5685" fmla="*/ 6616343 h 10287000"/>
              <a:gd name="connsiteX5686" fmla="*/ 4465679 w 8048619"/>
              <a:gd name="connsiteY5686" fmla="*/ 6595193 h 10287000"/>
              <a:gd name="connsiteX5687" fmla="*/ 4475773 w 8048619"/>
              <a:gd name="connsiteY5687" fmla="*/ 6597459 h 10287000"/>
              <a:gd name="connsiteX5688" fmla="*/ 4495963 w 8048619"/>
              <a:gd name="connsiteY5688" fmla="*/ 6601993 h 10287000"/>
              <a:gd name="connsiteX5689" fmla="*/ 4506058 w 8048619"/>
              <a:gd name="connsiteY5689" fmla="*/ 6604258 h 10287000"/>
              <a:gd name="connsiteX5690" fmla="*/ 4494567 w 8048619"/>
              <a:gd name="connsiteY5690" fmla="*/ 6625410 h 10287000"/>
              <a:gd name="connsiteX5691" fmla="*/ 4484471 w 8048619"/>
              <a:gd name="connsiteY5691" fmla="*/ 6623142 h 10287000"/>
              <a:gd name="connsiteX5692" fmla="*/ 4464283 w 8048619"/>
              <a:gd name="connsiteY5692" fmla="*/ 6618608 h 10287000"/>
              <a:gd name="connsiteX5693" fmla="*/ 4465679 w 8048619"/>
              <a:gd name="connsiteY5693" fmla="*/ 6595193 h 10287000"/>
              <a:gd name="connsiteX5694" fmla="*/ 4036122 w 8048619"/>
              <a:gd name="connsiteY5694" fmla="*/ 6593682 h 10287000"/>
              <a:gd name="connsiteX5695" fmla="*/ 4046217 w 8048619"/>
              <a:gd name="connsiteY5695" fmla="*/ 6595947 h 10287000"/>
              <a:gd name="connsiteX5696" fmla="*/ 4044821 w 8048619"/>
              <a:gd name="connsiteY5696" fmla="*/ 6619362 h 10287000"/>
              <a:gd name="connsiteX5697" fmla="*/ 4034725 w 8048619"/>
              <a:gd name="connsiteY5697" fmla="*/ 6617094 h 10287000"/>
              <a:gd name="connsiteX5698" fmla="*/ 4036122 w 8048619"/>
              <a:gd name="connsiteY5698" fmla="*/ 6593682 h 10287000"/>
              <a:gd name="connsiteX5699" fmla="*/ 4526887 w 8048619"/>
              <a:gd name="connsiteY5699" fmla="*/ 6591352 h 10287000"/>
              <a:gd name="connsiteX5700" fmla="*/ 4536840 w 8048619"/>
              <a:gd name="connsiteY5700" fmla="*/ 6610581 h 10287000"/>
              <a:gd name="connsiteX5701" fmla="*/ 4526887 w 8048619"/>
              <a:gd name="connsiteY5701" fmla="*/ 6591352 h 10287000"/>
              <a:gd name="connsiteX5702" fmla="*/ 4767301 w 8048619"/>
              <a:gd name="connsiteY5702" fmla="*/ 6581707 h 10287000"/>
              <a:gd name="connsiteX5703" fmla="*/ 4772705 w 8048619"/>
              <a:gd name="connsiteY5703" fmla="*/ 6592931 h 10287000"/>
              <a:gd name="connsiteX5704" fmla="*/ 4782800 w 8048619"/>
              <a:gd name="connsiteY5704" fmla="*/ 6595196 h 10287000"/>
              <a:gd name="connsiteX5705" fmla="*/ 4792894 w 8048619"/>
              <a:gd name="connsiteY5705" fmla="*/ 6597462 h 10287000"/>
              <a:gd name="connsiteX5706" fmla="*/ 4802986 w 8048619"/>
              <a:gd name="connsiteY5706" fmla="*/ 6599730 h 10287000"/>
              <a:gd name="connsiteX5707" fmla="*/ 4781404 w 8048619"/>
              <a:gd name="connsiteY5707" fmla="*/ 6618611 h 10287000"/>
              <a:gd name="connsiteX5708" fmla="*/ 4741025 w 8048619"/>
              <a:gd name="connsiteY5708" fmla="*/ 6609546 h 10287000"/>
              <a:gd name="connsiteX5709" fmla="*/ 4742422 w 8048619"/>
              <a:gd name="connsiteY5709" fmla="*/ 6586131 h 10287000"/>
              <a:gd name="connsiteX5710" fmla="*/ 4752519 w 8048619"/>
              <a:gd name="connsiteY5710" fmla="*/ 6588399 h 10287000"/>
              <a:gd name="connsiteX5711" fmla="*/ 4763133 w 8048619"/>
              <a:gd name="connsiteY5711" fmla="*/ 6581881 h 10287000"/>
              <a:gd name="connsiteX5712" fmla="*/ 4767301 w 8048619"/>
              <a:gd name="connsiteY5712" fmla="*/ 6581707 h 10287000"/>
              <a:gd name="connsiteX5713" fmla="*/ 4477605 w 8048619"/>
              <a:gd name="connsiteY5713" fmla="*/ 6580292 h 10287000"/>
              <a:gd name="connsiteX5714" fmla="*/ 4486734 w 8048619"/>
              <a:gd name="connsiteY5714" fmla="*/ 6582340 h 10287000"/>
              <a:gd name="connsiteX5715" fmla="*/ 4477605 w 8048619"/>
              <a:gd name="connsiteY5715" fmla="*/ 6580292 h 10287000"/>
              <a:gd name="connsiteX5716" fmla="*/ 4139860 w 8048619"/>
              <a:gd name="connsiteY5716" fmla="*/ 6569510 h 10287000"/>
              <a:gd name="connsiteX5717" fmla="*/ 4144733 w 8048619"/>
              <a:gd name="connsiteY5717" fmla="*/ 6573571 h 10287000"/>
              <a:gd name="connsiteX5718" fmla="*/ 4145295 w 8048619"/>
              <a:gd name="connsiteY5718" fmla="*/ 6576744 h 10287000"/>
              <a:gd name="connsiteX5719" fmla="*/ 4149552 w 8048619"/>
              <a:gd name="connsiteY5719" fmla="*/ 6571689 h 10287000"/>
              <a:gd name="connsiteX5720" fmla="*/ 4614829 w 8048619"/>
              <a:gd name="connsiteY5720" fmla="*/ 6569115 h 10287000"/>
              <a:gd name="connsiteX5721" fmla="*/ 4614279 w 8048619"/>
              <a:gd name="connsiteY5721" fmla="*/ 6569232 h 10287000"/>
              <a:gd name="connsiteX5722" fmla="*/ 4613552 w 8048619"/>
              <a:gd name="connsiteY5722" fmla="*/ 6570991 h 10287000"/>
              <a:gd name="connsiteX5723" fmla="*/ 4549229 w 8048619"/>
              <a:gd name="connsiteY5723" fmla="*/ 6566490 h 10287000"/>
              <a:gd name="connsiteX5724" fmla="*/ 4549637 w 8048619"/>
              <a:gd name="connsiteY5724" fmla="*/ 6566585 h 10287000"/>
              <a:gd name="connsiteX5725" fmla="*/ 4559324 w 8048619"/>
              <a:gd name="connsiteY5725" fmla="*/ 6568759 h 10287000"/>
              <a:gd name="connsiteX5726" fmla="*/ 4565873 w 8048619"/>
              <a:gd name="connsiteY5726" fmla="*/ 6572471 h 10287000"/>
              <a:gd name="connsiteX5727" fmla="*/ 4567983 w 8048619"/>
              <a:gd name="connsiteY5727" fmla="*/ 6574113 h 10287000"/>
              <a:gd name="connsiteX5728" fmla="*/ 4568022 w 8048619"/>
              <a:gd name="connsiteY5728" fmla="*/ 6594439 h 10287000"/>
              <a:gd name="connsiteX5729" fmla="*/ 4557928 w 8048619"/>
              <a:gd name="connsiteY5729" fmla="*/ 6592173 h 10287000"/>
              <a:gd name="connsiteX5730" fmla="*/ 4549581 w 8048619"/>
              <a:gd name="connsiteY5730" fmla="*/ 6567537 h 10287000"/>
              <a:gd name="connsiteX5731" fmla="*/ 4567887 w 8048619"/>
              <a:gd name="connsiteY5731" fmla="*/ 6565519 h 10287000"/>
              <a:gd name="connsiteX5732" fmla="*/ 4579495 w 8048619"/>
              <a:gd name="connsiteY5732" fmla="*/ 6577681 h 10287000"/>
              <a:gd name="connsiteX5733" fmla="*/ 4569761 w 8048619"/>
              <a:gd name="connsiteY5733" fmla="*/ 6575494 h 10287000"/>
              <a:gd name="connsiteX5734" fmla="*/ 4567983 w 8048619"/>
              <a:gd name="connsiteY5734" fmla="*/ 6574113 h 10287000"/>
              <a:gd name="connsiteX5735" fmla="*/ 4567982 w 8048619"/>
              <a:gd name="connsiteY5735" fmla="*/ 6573671 h 10287000"/>
              <a:gd name="connsiteX5736" fmla="*/ 4565873 w 8048619"/>
              <a:gd name="connsiteY5736" fmla="*/ 6572471 h 10287000"/>
              <a:gd name="connsiteX5737" fmla="*/ 4563279 w 8048619"/>
              <a:gd name="connsiteY5737" fmla="*/ 6570456 h 10287000"/>
              <a:gd name="connsiteX5738" fmla="*/ 4567887 w 8048619"/>
              <a:gd name="connsiteY5738" fmla="*/ 6565519 h 10287000"/>
              <a:gd name="connsiteX5739" fmla="*/ 4007235 w 8048619"/>
              <a:gd name="connsiteY5739" fmla="*/ 6563468 h 10287000"/>
              <a:gd name="connsiteX5740" fmla="*/ 4015931 w 8048619"/>
              <a:gd name="connsiteY5740" fmla="*/ 6589148 h 10287000"/>
              <a:gd name="connsiteX5741" fmla="*/ 4005839 w 8048619"/>
              <a:gd name="connsiteY5741" fmla="*/ 6586883 h 10287000"/>
              <a:gd name="connsiteX5742" fmla="*/ 4007235 w 8048619"/>
              <a:gd name="connsiteY5742" fmla="*/ 6563468 h 10287000"/>
              <a:gd name="connsiteX5743" fmla="*/ 5391036 w 8048619"/>
              <a:gd name="connsiteY5743" fmla="*/ 6562315 h 10287000"/>
              <a:gd name="connsiteX5744" fmla="*/ 5429174 w 8048619"/>
              <a:gd name="connsiteY5744" fmla="*/ 6562315 h 10287000"/>
              <a:gd name="connsiteX5745" fmla="*/ 5410105 w 8048619"/>
              <a:gd name="connsiteY5745" fmla="*/ 6572048 h 10287000"/>
              <a:gd name="connsiteX5746" fmla="*/ 5405910 w 8048619"/>
              <a:gd name="connsiteY5746" fmla="*/ 6579449 h 10287000"/>
              <a:gd name="connsiteX5747" fmla="*/ 5405338 w 8048619"/>
              <a:gd name="connsiteY5747" fmla="*/ 6572048 h 10287000"/>
              <a:gd name="connsiteX5748" fmla="*/ 5391036 w 8048619"/>
              <a:gd name="connsiteY5748" fmla="*/ 6562315 h 10287000"/>
              <a:gd name="connsiteX5749" fmla="*/ 5338850 w 8048619"/>
              <a:gd name="connsiteY5749" fmla="*/ 6561241 h 10287000"/>
              <a:gd name="connsiteX5750" fmla="*/ 5347977 w 8048619"/>
              <a:gd name="connsiteY5750" fmla="*/ 6563290 h 10287000"/>
              <a:gd name="connsiteX5751" fmla="*/ 5356103 w 8048619"/>
              <a:gd name="connsiteY5751" fmla="*/ 6582104 h 10287000"/>
              <a:gd name="connsiteX5752" fmla="*/ 5346978 w 8048619"/>
              <a:gd name="connsiteY5752" fmla="*/ 6580055 h 10287000"/>
              <a:gd name="connsiteX5753" fmla="*/ 5338850 w 8048619"/>
              <a:gd name="connsiteY5753" fmla="*/ 6561241 h 10287000"/>
              <a:gd name="connsiteX5754" fmla="*/ 4825971 w 8048619"/>
              <a:gd name="connsiteY5754" fmla="*/ 6557425 h 10287000"/>
              <a:gd name="connsiteX5755" fmla="*/ 4836066 w 8048619"/>
              <a:gd name="connsiteY5755" fmla="*/ 6559691 h 10287000"/>
              <a:gd name="connsiteX5756" fmla="*/ 4824573 w 8048619"/>
              <a:gd name="connsiteY5756" fmla="*/ 6580846 h 10287000"/>
              <a:gd name="connsiteX5757" fmla="*/ 4814478 w 8048619"/>
              <a:gd name="connsiteY5757" fmla="*/ 6578580 h 10287000"/>
              <a:gd name="connsiteX5758" fmla="*/ 4794290 w 8048619"/>
              <a:gd name="connsiteY5758" fmla="*/ 6574047 h 10287000"/>
              <a:gd name="connsiteX5759" fmla="*/ 4784197 w 8048619"/>
              <a:gd name="connsiteY5759" fmla="*/ 6571784 h 10287000"/>
              <a:gd name="connsiteX5760" fmla="*/ 4781513 w 8048619"/>
              <a:gd name="connsiteY5760" fmla="*/ 6567787 h 10287000"/>
              <a:gd name="connsiteX5761" fmla="*/ 3976952 w 8048619"/>
              <a:gd name="connsiteY5761" fmla="*/ 6556668 h 10287000"/>
              <a:gd name="connsiteX5762" fmla="*/ 3995745 w 8048619"/>
              <a:gd name="connsiteY5762" fmla="*/ 6584617 h 10287000"/>
              <a:gd name="connsiteX5763" fmla="*/ 3994347 w 8048619"/>
              <a:gd name="connsiteY5763" fmla="*/ 6608032 h 10287000"/>
              <a:gd name="connsiteX5764" fmla="*/ 4015931 w 8048619"/>
              <a:gd name="connsiteY5764" fmla="*/ 6589148 h 10287000"/>
              <a:gd name="connsiteX5765" fmla="*/ 4026029 w 8048619"/>
              <a:gd name="connsiteY5765" fmla="*/ 6591414 h 10287000"/>
              <a:gd name="connsiteX5766" fmla="*/ 4024631 w 8048619"/>
              <a:gd name="connsiteY5766" fmla="*/ 6614829 h 10287000"/>
              <a:gd name="connsiteX5767" fmla="*/ 4034725 w 8048619"/>
              <a:gd name="connsiteY5767" fmla="*/ 6617094 h 10287000"/>
              <a:gd name="connsiteX5768" fmla="*/ 4042458 w 8048619"/>
              <a:gd name="connsiteY5768" fmla="*/ 6632179 h 10287000"/>
              <a:gd name="connsiteX5769" fmla="*/ 4043070 w 8048619"/>
              <a:gd name="connsiteY5769" fmla="*/ 6638895 h 10287000"/>
              <a:gd name="connsiteX5770" fmla="*/ 4042172 w 8048619"/>
              <a:gd name="connsiteY5770" fmla="*/ 6638895 h 10287000"/>
              <a:gd name="connsiteX5771" fmla="*/ 4043245 w 8048619"/>
              <a:gd name="connsiteY5771" fmla="*/ 6640818 h 10287000"/>
              <a:gd name="connsiteX5772" fmla="*/ 4043423 w 8048619"/>
              <a:gd name="connsiteY5772" fmla="*/ 6642777 h 10287000"/>
              <a:gd name="connsiteX5773" fmla="*/ 4044636 w 8048619"/>
              <a:gd name="connsiteY5773" fmla="*/ 6643312 h 10287000"/>
              <a:gd name="connsiteX5774" fmla="*/ 4043245 w 8048619"/>
              <a:gd name="connsiteY5774" fmla="*/ 6640818 h 10287000"/>
              <a:gd name="connsiteX5775" fmla="*/ 4043070 w 8048619"/>
              <a:gd name="connsiteY5775" fmla="*/ 6638895 h 10287000"/>
              <a:gd name="connsiteX5776" fmla="*/ 4046975 w 8048619"/>
              <a:gd name="connsiteY5776" fmla="*/ 6638895 h 10287000"/>
              <a:gd name="connsiteX5777" fmla="*/ 4068492 w 8048619"/>
              <a:gd name="connsiteY5777" fmla="*/ 6638895 h 10287000"/>
              <a:gd name="connsiteX5778" fmla="*/ 4065009 w 8048619"/>
              <a:gd name="connsiteY5778" fmla="*/ 6623893 h 10287000"/>
              <a:gd name="connsiteX5779" fmla="*/ 4075104 w 8048619"/>
              <a:gd name="connsiteY5779" fmla="*/ 6626162 h 10287000"/>
              <a:gd name="connsiteX5780" fmla="*/ 4075669 w 8048619"/>
              <a:gd name="connsiteY5780" fmla="*/ 6638152 h 10287000"/>
              <a:gd name="connsiteX5781" fmla="*/ 4076109 w 8048619"/>
              <a:gd name="connsiteY5781" fmla="*/ 6638895 h 10287000"/>
              <a:gd name="connsiteX5782" fmla="*/ 4080599 w 8048619"/>
              <a:gd name="connsiteY5782" fmla="*/ 6638895 h 10287000"/>
              <a:gd name="connsiteX5783" fmla="*/ 4079528 w 8048619"/>
              <a:gd name="connsiteY5783" fmla="*/ 6644648 h 10287000"/>
              <a:gd name="connsiteX5784" fmla="*/ 4083800 w 8048619"/>
              <a:gd name="connsiteY5784" fmla="*/ 6651839 h 10287000"/>
              <a:gd name="connsiteX5785" fmla="*/ 4078617 w 8048619"/>
              <a:gd name="connsiteY5785" fmla="*/ 6649554 h 10287000"/>
              <a:gd name="connsiteX5786" fmla="*/ 4074594 w 8048619"/>
              <a:gd name="connsiteY5786" fmla="*/ 6671202 h 10287000"/>
              <a:gd name="connsiteX5787" fmla="*/ 4061500 w 8048619"/>
              <a:gd name="connsiteY5787" fmla="*/ 6667642 h 10287000"/>
              <a:gd name="connsiteX5788" fmla="*/ 4062216 w 8048619"/>
              <a:gd name="connsiteY5788" fmla="*/ 6670723 h 10287000"/>
              <a:gd name="connsiteX5789" fmla="*/ 4052122 w 8048619"/>
              <a:gd name="connsiteY5789" fmla="*/ 6668461 h 10287000"/>
              <a:gd name="connsiteX5790" fmla="*/ 4047456 w 8048619"/>
              <a:gd name="connsiteY5790" fmla="*/ 6648372 h 10287000"/>
              <a:gd name="connsiteX5791" fmla="*/ 4046250 w 8048619"/>
              <a:gd name="connsiteY5791" fmla="*/ 6646206 h 10287000"/>
              <a:gd name="connsiteX5792" fmla="*/ 4033329 w 8048619"/>
              <a:gd name="connsiteY5792" fmla="*/ 6640509 h 10287000"/>
              <a:gd name="connsiteX5793" fmla="*/ 4011878 w 8048619"/>
              <a:gd name="connsiteY5793" fmla="*/ 6635694 h 10287000"/>
              <a:gd name="connsiteX5794" fmla="*/ 3998483 w 8048619"/>
              <a:gd name="connsiteY5794" fmla="*/ 6632688 h 10287000"/>
              <a:gd name="connsiteX5795" fmla="*/ 4002027 w 8048619"/>
              <a:gd name="connsiteY5795" fmla="*/ 6638244 h 10287000"/>
              <a:gd name="connsiteX5796" fmla="*/ 3979980 w 8048619"/>
              <a:gd name="connsiteY5796" fmla="*/ 6650108 h 10287000"/>
              <a:gd name="connsiteX5797" fmla="*/ 3970309 w 8048619"/>
              <a:gd name="connsiteY5797" fmla="*/ 6672402 h 10287000"/>
              <a:gd name="connsiteX5798" fmla="*/ 3969968 w 8048619"/>
              <a:gd name="connsiteY5798" fmla="*/ 6673746 h 10287000"/>
              <a:gd name="connsiteX5799" fmla="*/ 3969846 w 8048619"/>
              <a:gd name="connsiteY5799" fmla="*/ 6673468 h 10287000"/>
              <a:gd name="connsiteX5800" fmla="*/ 3969749 w 8048619"/>
              <a:gd name="connsiteY5800" fmla="*/ 6673696 h 10287000"/>
              <a:gd name="connsiteX5801" fmla="*/ 3969968 w 8048619"/>
              <a:gd name="connsiteY5801" fmla="*/ 6673746 h 10287000"/>
              <a:gd name="connsiteX5802" fmla="*/ 3980063 w 8048619"/>
              <a:gd name="connsiteY5802" fmla="*/ 6676011 h 10287000"/>
              <a:gd name="connsiteX5803" fmla="*/ 3990156 w 8048619"/>
              <a:gd name="connsiteY5803" fmla="*/ 6678274 h 10287000"/>
              <a:gd name="connsiteX5804" fmla="*/ 4000252 w 8048619"/>
              <a:gd name="connsiteY5804" fmla="*/ 6680542 h 10287000"/>
              <a:gd name="connsiteX5805" fmla="*/ 4001648 w 8048619"/>
              <a:gd name="connsiteY5805" fmla="*/ 6657130 h 10287000"/>
              <a:gd name="connsiteX5806" fmla="*/ 4011741 w 8048619"/>
              <a:gd name="connsiteY5806" fmla="*/ 6659393 h 10287000"/>
              <a:gd name="connsiteX5807" fmla="*/ 4021838 w 8048619"/>
              <a:gd name="connsiteY5807" fmla="*/ 6661658 h 10287000"/>
              <a:gd name="connsiteX5808" fmla="*/ 4030535 w 8048619"/>
              <a:gd name="connsiteY5808" fmla="*/ 6687342 h 10287000"/>
              <a:gd name="connsiteX5809" fmla="*/ 4031931 w 8048619"/>
              <a:gd name="connsiteY5809" fmla="*/ 6663927 h 10287000"/>
              <a:gd name="connsiteX5810" fmla="*/ 4042026 w 8048619"/>
              <a:gd name="connsiteY5810" fmla="*/ 6666192 h 10287000"/>
              <a:gd name="connsiteX5811" fmla="*/ 4040630 w 8048619"/>
              <a:gd name="connsiteY5811" fmla="*/ 6689604 h 10287000"/>
              <a:gd name="connsiteX5812" fmla="*/ 4060820 w 8048619"/>
              <a:gd name="connsiteY5812" fmla="*/ 6694138 h 10287000"/>
              <a:gd name="connsiteX5813" fmla="*/ 4059422 w 8048619"/>
              <a:gd name="connsiteY5813" fmla="*/ 6717556 h 10287000"/>
              <a:gd name="connsiteX5814" fmla="*/ 4069517 w 8048619"/>
              <a:gd name="connsiteY5814" fmla="*/ 6719821 h 10287000"/>
              <a:gd name="connsiteX5815" fmla="*/ 4081006 w 8048619"/>
              <a:gd name="connsiteY5815" fmla="*/ 6698672 h 10287000"/>
              <a:gd name="connsiteX5816" fmla="*/ 4081056 w 8048619"/>
              <a:gd name="connsiteY5816" fmla="*/ 6698711 h 10287000"/>
              <a:gd name="connsiteX5817" fmla="*/ 4074177 w 8048619"/>
              <a:gd name="connsiteY5817" fmla="*/ 6676629 h 10287000"/>
              <a:gd name="connsiteX5818" fmla="*/ 4094253 w 8048619"/>
              <a:gd name="connsiteY5818" fmla="*/ 6681138 h 10287000"/>
              <a:gd name="connsiteX5819" fmla="*/ 4092752 w 8048619"/>
              <a:gd name="connsiteY5819" fmla="*/ 6706290 h 10287000"/>
              <a:gd name="connsiteX5820" fmla="*/ 4089894 w 8048619"/>
              <a:gd name="connsiteY5820" fmla="*/ 6705649 h 10287000"/>
              <a:gd name="connsiteX5821" fmla="*/ 4096889 w 8048619"/>
              <a:gd name="connsiteY5821" fmla="*/ 6711135 h 10287000"/>
              <a:gd name="connsiteX5822" fmla="*/ 4107676 w 8048619"/>
              <a:gd name="connsiteY5822" fmla="*/ 6709641 h 10287000"/>
              <a:gd name="connsiteX5823" fmla="*/ 4111867 w 8048619"/>
              <a:gd name="connsiteY5823" fmla="*/ 6709056 h 10287000"/>
              <a:gd name="connsiteX5824" fmla="*/ 4102811 w 8048619"/>
              <a:gd name="connsiteY5824" fmla="*/ 6684361 h 10287000"/>
              <a:gd name="connsiteX5825" fmla="*/ 4087309 w 8048619"/>
              <a:gd name="connsiteY5825" fmla="*/ 6652630 h 10287000"/>
              <a:gd name="connsiteX5826" fmla="*/ 4083800 w 8048619"/>
              <a:gd name="connsiteY5826" fmla="*/ 6651839 h 10287000"/>
              <a:gd name="connsiteX5827" fmla="*/ 4086474 w 8048619"/>
              <a:gd name="connsiteY5827" fmla="*/ 6650924 h 10287000"/>
              <a:gd name="connsiteX5828" fmla="*/ 4080599 w 8048619"/>
              <a:gd name="connsiteY5828" fmla="*/ 6638895 h 10287000"/>
              <a:gd name="connsiteX5829" fmla="*/ 4082824 w 8048619"/>
              <a:gd name="connsiteY5829" fmla="*/ 6627603 h 10287000"/>
              <a:gd name="connsiteX5830" fmla="*/ 4077175 w 8048619"/>
              <a:gd name="connsiteY5830" fmla="*/ 6626337 h 10287000"/>
              <a:gd name="connsiteX5831" fmla="*/ 4078462 w 8048619"/>
              <a:gd name="connsiteY5831" fmla="*/ 6620253 h 10287000"/>
              <a:gd name="connsiteX5832" fmla="*/ 4083098 w 8048619"/>
              <a:gd name="connsiteY5832" fmla="*/ 6626206 h 10287000"/>
              <a:gd name="connsiteX5833" fmla="*/ 4087201 w 8048619"/>
              <a:gd name="connsiteY5833" fmla="*/ 6605391 h 10287000"/>
              <a:gd name="connsiteX5834" fmla="*/ 4129229 w 8048619"/>
              <a:gd name="connsiteY5834" fmla="*/ 6595819 h 10287000"/>
              <a:gd name="connsiteX5835" fmla="*/ 4132745 w 8048619"/>
              <a:gd name="connsiteY5835" fmla="*/ 6591645 h 10287000"/>
              <a:gd name="connsiteX5836" fmla="*/ 4132154 w 8048619"/>
              <a:gd name="connsiteY5836" fmla="*/ 6591511 h 10287000"/>
              <a:gd name="connsiteX5837" fmla="*/ 4118276 w 8048619"/>
              <a:gd name="connsiteY5837" fmla="*/ 6588394 h 10287000"/>
              <a:gd name="connsiteX5838" fmla="*/ 4087990 w 8048619"/>
              <a:gd name="connsiteY5838" fmla="*/ 6581595 h 10287000"/>
              <a:gd name="connsiteX5839" fmla="*/ 4077899 w 8048619"/>
              <a:gd name="connsiteY5839" fmla="*/ 6579329 h 10287000"/>
              <a:gd name="connsiteX5840" fmla="*/ 4066406 w 8048619"/>
              <a:gd name="connsiteY5840" fmla="*/ 6600479 h 10287000"/>
              <a:gd name="connsiteX5841" fmla="*/ 4046217 w 8048619"/>
              <a:gd name="connsiteY5841" fmla="*/ 6595947 h 10287000"/>
              <a:gd name="connsiteX5842" fmla="*/ 4047614 w 8048619"/>
              <a:gd name="connsiteY5842" fmla="*/ 6572533 h 10287000"/>
              <a:gd name="connsiteX5843" fmla="*/ 4017329 w 8048619"/>
              <a:gd name="connsiteY5843" fmla="*/ 6565733 h 10287000"/>
              <a:gd name="connsiteX5844" fmla="*/ 4007235 w 8048619"/>
              <a:gd name="connsiteY5844" fmla="*/ 6563468 h 10287000"/>
              <a:gd name="connsiteX5845" fmla="*/ 3997141 w 8048619"/>
              <a:gd name="connsiteY5845" fmla="*/ 6561202 h 10287000"/>
              <a:gd name="connsiteX5846" fmla="*/ 4713534 w 8048619"/>
              <a:gd name="connsiteY5846" fmla="*/ 6555920 h 10287000"/>
              <a:gd name="connsiteX5847" fmla="*/ 4743818 w 8048619"/>
              <a:gd name="connsiteY5847" fmla="*/ 6562716 h 10287000"/>
              <a:gd name="connsiteX5848" fmla="*/ 4742422 w 8048619"/>
              <a:gd name="connsiteY5848" fmla="*/ 6586131 h 10287000"/>
              <a:gd name="connsiteX5849" fmla="*/ 4712138 w 8048619"/>
              <a:gd name="connsiteY5849" fmla="*/ 6579335 h 10287000"/>
              <a:gd name="connsiteX5850" fmla="*/ 4713534 w 8048619"/>
              <a:gd name="connsiteY5850" fmla="*/ 6555920 h 10287000"/>
              <a:gd name="connsiteX5851" fmla="*/ 4693344 w 8048619"/>
              <a:gd name="connsiteY5851" fmla="*/ 6551386 h 10287000"/>
              <a:gd name="connsiteX5852" fmla="*/ 4713534 w 8048619"/>
              <a:gd name="connsiteY5852" fmla="*/ 6555920 h 10287000"/>
              <a:gd name="connsiteX5853" fmla="*/ 4693344 w 8048619"/>
              <a:gd name="connsiteY5853" fmla="*/ 6551386 h 10287000"/>
              <a:gd name="connsiteX5854" fmla="*/ 4663062 w 8048619"/>
              <a:gd name="connsiteY5854" fmla="*/ 6544589 h 10287000"/>
              <a:gd name="connsiteX5855" fmla="*/ 4693344 w 8048619"/>
              <a:gd name="connsiteY5855" fmla="*/ 6551386 h 10287000"/>
              <a:gd name="connsiteX5856" fmla="*/ 4661664 w 8048619"/>
              <a:gd name="connsiteY5856" fmla="*/ 6568004 h 10287000"/>
              <a:gd name="connsiteX5857" fmla="*/ 4663062 w 8048619"/>
              <a:gd name="connsiteY5857" fmla="*/ 6544589 h 10287000"/>
              <a:gd name="connsiteX5858" fmla="*/ 4894581 w 8048619"/>
              <a:gd name="connsiteY5858" fmla="*/ 6544208 h 10287000"/>
              <a:gd name="connsiteX5859" fmla="*/ 4898590 w 8048619"/>
              <a:gd name="connsiteY5859" fmla="*/ 6546307 h 10287000"/>
              <a:gd name="connsiteX5860" fmla="*/ 4908065 w 8048619"/>
              <a:gd name="connsiteY5860" fmla="*/ 6557990 h 10287000"/>
              <a:gd name="connsiteX5861" fmla="*/ 4898027 w 8048619"/>
              <a:gd name="connsiteY5861" fmla="*/ 6555739 h 10287000"/>
              <a:gd name="connsiteX5862" fmla="*/ 4887988 w 8048619"/>
              <a:gd name="connsiteY5862" fmla="*/ 6553484 h 10287000"/>
              <a:gd name="connsiteX5863" fmla="*/ 4894581 w 8048619"/>
              <a:gd name="connsiteY5863" fmla="*/ 6544208 h 10287000"/>
              <a:gd name="connsiteX5864" fmla="*/ 4755311 w 8048619"/>
              <a:gd name="connsiteY5864" fmla="*/ 6541564 h 10287000"/>
              <a:gd name="connsiteX5865" fmla="*/ 4765403 w 8048619"/>
              <a:gd name="connsiteY5865" fmla="*/ 6543827 h 10287000"/>
              <a:gd name="connsiteX5866" fmla="*/ 4781513 w 8048619"/>
              <a:gd name="connsiteY5866" fmla="*/ 6567787 h 10287000"/>
              <a:gd name="connsiteX5867" fmla="*/ 4774102 w 8048619"/>
              <a:gd name="connsiteY5867" fmla="*/ 6569516 h 10287000"/>
              <a:gd name="connsiteX5868" fmla="*/ 4743818 w 8048619"/>
              <a:gd name="connsiteY5868" fmla="*/ 6562716 h 10287000"/>
              <a:gd name="connsiteX5869" fmla="*/ 4755311 w 8048619"/>
              <a:gd name="connsiteY5869" fmla="*/ 6541564 h 10287000"/>
              <a:gd name="connsiteX5870" fmla="*/ 4924436 w 8048619"/>
              <a:gd name="connsiteY5870" fmla="*/ 6539363 h 10287000"/>
              <a:gd name="connsiteX5871" fmla="*/ 4939683 w 8048619"/>
              <a:gd name="connsiteY5871" fmla="*/ 6539599 h 10287000"/>
              <a:gd name="connsiteX5872" fmla="*/ 4959759 w 8048619"/>
              <a:gd name="connsiteY5872" fmla="*/ 6544105 h 10287000"/>
              <a:gd name="connsiteX5873" fmla="*/ 4969799 w 8048619"/>
              <a:gd name="connsiteY5873" fmla="*/ 6546359 h 10287000"/>
              <a:gd name="connsiteX5874" fmla="*/ 4958258 w 8048619"/>
              <a:gd name="connsiteY5874" fmla="*/ 6569257 h 10287000"/>
              <a:gd name="connsiteX5875" fmla="*/ 4938182 w 8048619"/>
              <a:gd name="connsiteY5875" fmla="*/ 6564751 h 10287000"/>
              <a:gd name="connsiteX5876" fmla="*/ 4908065 w 8048619"/>
              <a:gd name="connsiteY5876" fmla="*/ 6557990 h 10287000"/>
              <a:gd name="connsiteX5877" fmla="*/ 4924436 w 8048619"/>
              <a:gd name="connsiteY5877" fmla="*/ 6539363 h 10287000"/>
              <a:gd name="connsiteX5878" fmla="*/ 4428094 w 8048619"/>
              <a:gd name="connsiteY5878" fmla="*/ 6539301 h 10287000"/>
              <a:gd name="connsiteX5879" fmla="*/ 4468472 w 8048619"/>
              <a:gd name="connsiteY5879" fmla="*/ 6548363 h 10287000"/>
              <a:gd name="connsiteX5880" fmla="*/ 4488661 w 8048619"/>
              <a:gd name="connsiteY5880" fmla="*/ 6552897 h 10287000"/>
              <a:gd name="connsiteX5881" fmla="*/ 4467076 w 8048619"/>
              <a:gd name="connsiteY5881" fmla="*/ 6571781 h 10287000"/>
              <a:gd name="connsiteX5882" fmla="*/ 4456981 w 8048619"/>
              <a:gd name="connsiteY5882" fmla="*/ 6569513 h 10287000"/>
              <a:gd name="connsiteX5883" fmla="*/ 4426697 w 8048619"/>
              <a:gd name="connsiteY5883" fmla="*/ 6562713 h 10287000"/>
              <a:gd name="connsiteX5884" fmla="*/ 4428094 w 8048619"/>
              <a:gd name="connsiteY5884" fmla="*/ 6539301 h 10287000"/>
              <a:gd name="connsiteX5885" fmla="*/ 4500154 w 8048619"/>
              <a:gd name="connsiteY5885" fmla="*/ 6531748 h 10287000"/>
              <a:gd name="connsiteX5886" fmla="*/ 4508851 w 8048619"/>
              <a:gd name="connsiteY5886" fmla="*/ 6557428 h 10287000"/>
              <a:gd name="connsiteX5887" fmla="*/ 4498757 w 8048619"/>
              <a:gd name="connsiteY5887" fmla="*/ 6555163 h 10287000"/>
              <a:gd name="connsiteX5888" fmla="*/ 4488661 w 8048619"/>
              <a:gd name="connsiteY5888" fmla="*/ 6552897 h 10287000"/>
              <a:gd name="connsiteX5889" fmla="*/ 4500154 w 8048619"/>
              <a:gd name="connsiteY5889" fmla="*/ 6531748 h 10287000"/>
              <a:gd name="connsiteX5890" fmla="*/ 4830955 w 8048619"/>
              <a:gd name="connsiteY5890" fmla="*/ 6529925 h 10287000"/>
              <a:gd name="connsiteX5891" fmla="*/ 4836880 w 8048619"/>
              <a:gd name="connsiteY5891" fmla="*/ 6542009 h 10287000"/>
              <a:gd name="connsiteX5892" fmla="*/ 4827752 w 8048619"/>
              <a:gd name="connsiteY5892" fmla="*/ 6539961 h 10287000"/>
              <a:gd name="connsiteX5893" fmla="*/ 4826035 w 8048619"/>
              <a:gd name="connsiteY5893" fmla="*/ 6530019 h 10287000"/>
              <a:gd name="connsiteX5894" fmla="*/ 4830955 w 8048619"/>
              <a:gd name="connsiteY5894" fmla="*/ 6529925 h 10287000"/>
              <a:gd name="connsiteX5895" fmla="*/ 4409912 w 8048619"/>
              <a:gd name="connsiteY5895" fmla="*/ 6515452 h 10287000"/>
              <a:gd name="connsiteX5896" fmla="*/ 4417692 w 8048619"/>
              <a:gd name="connsiteY5896" fmla="*/ 6538177 h 10287000"/>
              <a:gd name="connsiteX5897" fmla="*/ 4418873 w 8048619"/>
              <a:gd name="connsiteY5897" fmla="*/ 6541628 h 10287000"/>
              <a:gd name="connsiteX5898" fmla="*/ 4407922 w 8048619"/>
              <a:gd name="connsiteY5898" fmla="*/ 6539171 h 10287000"/>
              <a:gd name="connsiteX5899" fmla="*/ 4408109 w 8048619"/>
              <a:gd name="connsiteY5899" fmla="*/ 6536028 h 10287000"/>
              <a:gd name="connsiteX5900" fmla="*/ 4408755 w 8048619"/>
              <a:gd name="connsiteY5900" fmla="*/ 6525210 h 10287000"/>
              <a:gd name="connsiteX5901" fmla="*/ 4411129 w 8048619"/>
              <a:gd name="connsiteY5901" fmla="*/ 6523626 h 10287000"/>
              <a:gd name="connsiteX5902" fmla="*/ 4716658 w 8048619"/>
              <a:gd name="connsiteY5902" fmla="*/ 6515015 h 10287000"/>
              <a:gd name="connsiteX5903" fmla="*/ 4736613 w 8048619"/>
              <a:gd name="connsiteY5903" fmla="*/ 6519496 h 10287000"/>
              <a:gd name="connsiteX5904" fmla="*/ 4756570 w 8048619"/>
              <a:gd name="connsiteY5904" fmla="*/ 6523977 h 10287000"/>
              <a:gd name="connsiteX5905" fmla="*/ 4756568 w 8048619"/>
              <a:gd name="connsiteY5905" fmla="*/ 6523983 h 10287000"/>
              <a:gd name="connsiteX5906" fmla="*/ 4756568 w 8048619"/>
              <a:gd name="connsiteY5906" fmla="*/ 6523983 h 10287000"/>
              <a:gd name="connsiteX5907" fmla="*/ 4750269 w 8048619"/>
              <a:gd name="connsiteY5907" fmla="*/ 6544868 h 10287000"/>
              <a:gd name="connsiteX5908" fmla="*/ 4745093 w 8048619"/>
              <a:gd name="connsiteY5908" fmla="*/ 6546891 h 10287000"/>
              <a:gd name="connsiteX5909" fmla="*/ 4716658 w 8048619"/>
              <a:gd name="connsiteY5909" fmla="*/ 6515015 h 10287000"/>
              <a:gd name="connsiteX5910" fmla="*/ 5116170 w 8048619"/>
              <a:gd name="connsiteY5910" fmla="*/ 6511252 h 10287000"/>
              <a:gd name="connsiteX5911" fmla="*/ 5114919 w 8048619"/>
              <a:gd name="connsiteY5911" fmla="*/ 6532213 h 10287000"/>
              <a:gd name="connsiteX5912" fmla="*/ 5104880 w 8048619"/>
              <a:gd name="connsiteY5912" fmla="*/ 6529958 h 10287000"/>
              <a:gd name="connsiteX5913" fmla="*/ 5116170 w 8048619"/>
              <a:gd name="connsiteY5913" fmla="*/ 6511252 h 10287000"/>
              <a:gd name="connsiteX5914" fmla="*/ 4800051 w 8048619"/>
              <a:gd name="connsiteY5914" fmla="*/ 6508255 h 10287000"/>
              <a:gd name="connsiteX5915" fmla="*/ 4801626 w 8048619"/>
              <a:gd name="connsiteY5915" fmla="*/ 6512856 h 10287000"/>
              <a:gd name="connsiteX5916" fmla="*/ 4799550 w 8048619"/>
              <a:gd name="connsiteY5916" fmla="*/ 6516638 h 10287000"/>
              <a:gd name="connsiteX5917" fmla="*/ 4797975 w 8048619"/>
              <a:gd name="connsiteY5917" fmla="*/ 6512037 h 10287000"/>
              <a:gd name="connsiteX5918" fmla="*/ 4800051 w 8048619"/>
              <a:gd name="connsiteY5918" fmla="*/ 6508255 h 10287000"/>
              <a:gd name="connsiteX5919" fmla="*/ 5064565 w 8048619"/>
              <a:gd name="connsiteY5919" fmla="*/ 6502324 h 10287000"/>
              <a:gd name="connsiteX5920" fmla="*/ 5096093 w 8048619"/>
              <a:gd name="connsiteY5920" fmla="*/ 6506746 h 10287000"/>
              <a:gd name="connsiteX5921" fmla="*/ 5104880 w 8048619"/>
              <a:gd name="connsiteY5921" fmla="*/ 6529958 h 10287000"/>
              <a:gd name="connsiteX5922" fmla="*/ 5093593 w 8048619"/>
              <a:gd name="connsiteY5922" fmla="*/ 6548667 h 10287000"/>
              <a:gd name="connsiteX5923" fmla="*/ 5094843 w 8048619"/>
              <a:gd name="connsiteY5923" fmla="*/ 6527704 h 10287000"/>
              <a:gd name="connsiteX5924" fmla="*/ 5074765 w 8048619"/>
              <a:gd name="connsiteY5924" fmla="*/ 6523198 h 10287000"/>
              <a:gd name="connsiteX5925" fmla="*/ 5064725 w 8048619"/>
              <a:gd name="connsiteY5925" fmla="*/ 6520946 h 10287000"/>
              <a:gd name="connsiteX5926" fmla="*/ 5054686 w 8048619"/>
              <a:gd name="connsiteY5926" fmla="*/ 6518692 h 10287000"/>
              <a:gd name="connsiteX5927" fmla="*/ 5064565 w 8048619"/>
              <a:gd name="connsiteY5927" fmla="*/ 6502324 h 10287000"/>
              <a:gd name="connsiteX5928" fmla="*/ 4767805 w 8048619"/>
              <a:gd name="connsiteY5928" fmla="*/ 6501016 h 10287000"/>
              <a:gd name="connsiteX5929" fmla="*/ 4777540 w 8048619"/>
              <a:gd name="connsiteY5929" fmla="*/ 6503201 h 10287000"/>
              <a:gd name="connsiteX5930" fmla="*/ 4776041 w 8048619"/>
              <a:gd name="connsiteY5930" fmla="*/ 6528352 h 10287000"/>
              <a:gd name="connsiteX5931" fmla="*/ 4766305 w 8048619"/>
              <a:gd name="connsiteY5931" fmla="*/ 6526167 h 10287000"/>
              <a:gd name="connsiteX5932" fmla="*/ 4756568 w 8048619"/>
              <a:gd name="connsiteY5932" fmla="*/ 6523983 h 10287000"/>
              <a:gd name="connsiteX5933" fmla="*/ 4756570 w 8048619"/>
              <a:gd name="connsiteY5933" fmla="*/ 6523977 h 10287000"/>
              <a:gd name="connsiteX5934" fmla="*/ 4759099 w 8048619"/>
              <a:gd name="connsiteY5934" fmla="*/ 6502249 h 10287000"/>
              <a:gd name="connsiteX5935" fmla="*/ 4767805 w 8048619"/>
              <a:gd name="connsiteY5935" fmla="*/ 6501016 h 10287000"/>
              <a:gd name="connsiteX5936" fmla="*/ 4616876 w 8048619"/>
              <a:gd name="connsiteY5936" fmla="*/ 6492616 h 10287000"/>
              <a:gd name="connsiteX5937" fmla="*/ 4626854 w 8048619"/>
              <a:gd name="connsiteY5937" fmla="*/ 6494857 h 10287000"/>
              <a:gd name="connsiteX5938" fmla="*/ 4625352 w 8048619"/>
              <a:gd name="connsiteY5938" fmla="*/ 6520011 h 10287000"/>
              <a:gd name="connsiteX5939" fmla="*/ 4615375 w 8048619"/>
              <a:gd name="connsiteY5939" fmla="*/ 6517773 h 10287000"/>
              <a:gd name="connsiteX5940" fmla="*/ 4616876 w 8048619"/>
              <a:gd name="connsiteY5940" fmla="*/ 6492616 h 10287000"/>
              <a:gd name="connsiteX5941" fmla="*/ 4649370 w 8048619"/>
              <a:gd name="connsiteY5941" fmla="*/ 6477612 h 10287000"/>
              <a:gd name="connsiteX5942" fmla="*/ 4668267 w 8048619"/>
              <a:gd name="connsiteY5942" fmla="*/ 6478672 h 10287000"/>
              <a:gd name="connsiteX5943" fmla="*/ 4666766 w 8048619"/>
              <a:gd name="connsiteY5943" fmla="*/ 6503819 h 10287000"/>
              <a:gd name="connsiteX5944" fmla="*/ 4678244 w 8048619"/>
              <a:gd name="connsiteY5944" fmla="*/ 6480913 h 10287000"/>
              <a:gd name="connsiteX5945" fmla="*/ 4718157 w 8048619"/>
              <a:gd name="connsiteY5945" fmla="*/ 6489869 h 10287000"/>
              <a:gd name="connsiteX5946" fmla="*/ 4716658 w 8048619"/>
              <a:gd name="connsiteY5946" fmla="*/ 6515015 h 10287000"/>
              <a:gd name="connsiteX5947" fmla="*/ 4656789 w 8048619"/>
              <a:gd name="connsiteY5947" fmla="*/ 6501578 h 10287000"/>
              <a:gd name="connsiteX5948" fmla="*/ 4646810 w 8048619"/>
              <a:gd name="connsiteY5948" fmla="*/ 6499338 h 10287000"/>
              <a:gd name="connsiteX5949" fmla="*/ 4636833 w 8048619"/>
              <a:gd name="connsiteY5949" fmla="*/ 6497100 h 10287000"/>
              <a:gd name="connsiteX5950" fmla="*/ 4649370 w 8048619"/>
              <a:gd name="connsiteY5950" fmla="*/ 6477612 h 10287000"/>
              <a:gd name="connsiteX5951" fmla="*/ 4474220 w 8048619"/>
              <a:gd name="connsiteY5951" fmla="*/ 6474046 h 10287000"/>
              <a:gd name="connsiteX5952" fmla="*/ 4484188 w 8048619"/>
              <a:gd name="connsiteY5952" fmla="*/ 6485486 h 10287000"/>
              <a:gd name="connsiteX5953" fmla="*/ 4474151 w 8048619"/>
              <a:gd name="connsiteY5953" fmla="*/ 6483231 h 10287000"/>
              <a:gd name="connsiteX5954" fmla="*/ 4464109 w 8048619"/>
              <a:gd name="connsiteY5954" fmla="*/ 6480977 h 10287000"/>
              <a:gd name="connsiteX5955" fmla="*/ 4472815 w 8048619"/>
              <a:gd name="connsiteY5955" fmla="*/ 6505586 h 10287000"/>
              <a:gd name="connsiteX5956" fmla="*/ 4451404 w 8048619"/>
              <a:gd name="connsiteY5956" fmla="*/ 6523437 h 10287000"/>
              <a:gd name="connsiteX5957" fmla="*/ 4442698 w 8048619"/>
              <a:gd name="connsiteY5957" fmla="*/ 6498823 h 10287000"/>
              <a:gd name="connsiteX5958" fmla="*/ 4460679 w 8048619"/>
              <a:gd name="connsiteY5958" fmla="*/ 6474545 h 10287000"/>
              <a:gd name="connsiteX5959" fmla="*/ 4474220 w 8048619"/>
              <a:gd name="connsiteY5959" fmla="*/ 6474046 h 10287000"/>
              <a:gd name="connsiteX5960" fmla="*/ 4375562 w 8048619"/>
              <a:gd name="connsiteY5960" fmla="*/ 6469249 h 10287000"/>
              <a:gd name="connsiteX5961" fmla="*/ 4381468 w 8048619"/>
              <a:gd name="connsiteY5961" fmla="*/ 6486502 h 10287000"/>
              <a:gd name="connsiteX5962" fmla="*/ 4359566 w 8048619"/>
              <a:gd name="connsiteY5962" fmla="*/ 6481584 h 10287000"/>
              <a:gd name="connsiteX5963" fmla="*/ 4375562 w 8048619"/>
              <a:gd name="connsiteY5963" fmla="*/ 6469249 h 10287000"/>
              <a:gd name="connsiteX5964" fmla="*/ 4618377 w 8048619"/>
              <a:gd name="connsiteY5964" fmla="*/ 6467470 h 10287000"/>
              <a:gd name="connsiteX5965" fmla="*/ 4616876 w 8048619"/>
              <a:gd name="connsiteY5965" fmla="*/ 6492616 h 10287000"/>
              <a:gd name="connsiteX5966" fmla="*/ 4606899 w 8048619"/>
              <a:gd name="connsiteY5966" fmla="*/ 6490381 h 10287000"/>
              <a:gd name="connsiteX5967" fmla="*/ 4618377 w 8048619"/>
              <a:gd name="connsiteY5967" fmla="*/ 6467470 h 10287000"/>
              <a:gd name="connsiteX5968" fmla="*/ 4349864 w 8048619"/>
              <a:gd name="connsiteY5968" fmla="*/ 6458169 h 10287000"/>
              <a:gd name="connsiteX5969" fmla="*/ 4371768 w 8048619"/>
              <a:gd name="connsiteY5969" fmla="*/ 6463087 h 10287000"/>
              <a:gd name="connsiteX5970" fmla="*/ 4349864 w 8048619"/>
              <a:gd name="connsiteY5970" fmla="*/ 6458169 h 10287000"/>
              <a:gd name="connsiteX5971" fmla="*/ 6022751 w 8048619"/>
              <a:gd name="connsiteY5971" fmla="*/ 6454353 h 10287000"/>
              <a:gd name="connsiteX5972" fmla="*/ 6045394 w 8048619"/>
              <a:gd name="connsiteY5972" fmla="*/ 6486385 h 10287000"/>
              <a:gd name="connsiteX5973" fmla="*/ 5969120 w 8048619"/>
              <a:gd name="connsiteY5973" fmla="*/ 6486385 h 10287000"/>
              <a:gd name="connsiteX5974" fmla="*/ 6022751 w 8048619"/>
              <a:gd name="connsiteY5974" fmla="*/ 6454353 h 10287000"/>
              <a:gd name="connsiteX5975" fmla="*/ 4300581 w 8048619"/>
              <a:gd name="connsiteY5975" fmla="*/ 6447106 h 10287000"/>
              <a:gd name="connsiteX5976" fmla="*/ 4308708 w 8048619"/>
              <a:gd name="connsiteY5976" fmla="*/ 6465920 h 10287000"/>
              <a:gd name="connsiteX5977" fmla="*/ 4299581 w 8048619"/>
              <a:gd name="connsiteY5977" fmla="*/ 6463871 h 10287000"/>
              <a:gd name="connsiteX5978" fmla="*/ 4300581 w 8048619"/>
              <a:gd name="connsiteY5978" fmla="*/ 6447106 h 10287000"/>
              <a:gd name="connsiteX5979" fmla="*/ 5340479 w 8048619"/>
              <a:gd name="connsiteY5979" fmla="*/ 6444793 h 10287000"/>
              <a:gd name="connsiteX5980" fmla="*/ 5353152 w 8048619"/>
              <a:gd name="connsiteY5980" fmla="*/ 6445514 h 10287000"/>
              <a:gd name="connsiteX5981" fmla="*/ 5352153 w 8048619"/>
              <a:gd name="connsiteY5981" fmla="*/ 6462279 h 10287000"/>
              <a:gd name="connsiteX5982" fmla="*/ 5333899 w 8048619"/>
              <a:gd name="connsiteY5982" fmla="*/ 6458183 h 10287000"/>
              <a:gd name="connsiteX5983" fmla="*/ 5340479 w 8048619"/>
              <a:gd name="connsiteY5983" fmla="*/ 6444793 h 10287000"/>
              <a:gd name="connsiteX5984" fmla="*/ 4324715 w 8048619"/>
              <a:gd name="connsiteY5984" fmla="*/ 6441772 h 10287000"/>
              <a:gd name="connsiteX5985" fmla="*/ 4332173 w 8048619"/>
              <a:gd name="connsiteY5985" fmla="*/ 6444645 h 10287000"/>
              <a:gd name="connsiteX5986" fmla="*/ 4342563 w 8048619"/>
              <a:gd name="connsiteY5986" fmla="*/ 6456535 h 10287000"/>
              <a:gd name="connsiteX5987" fmla="*/ 4320661 w 8048619"/>
              <a:gd name="connsiteY5987" fmla="*/ 6451617 h 10287000"/>
              <a:gd name="connsiteX5988" fmla="*/ 4324715 w 8048619"/>
              <a:gd name="connsiteY5988" fmla="*/ 6441772 h 10287000"/>
              <a:gd name="connsiteX5989" fmla="*/ 4906305 w 8048619"/>
              <a:gd name="connsiteY5989" fmla="*/ 6438656 h 10287000"/>
              <a:gd name="connsiteX5990" fmla="*/ 4955585 w 8048619"/>
              <a:gd name="connsiteY5990" fmla="*/ 6449713 h 10287000"/>
              <a:gd name="connsiteX5991" fmla="*/ 4934625 w 8048619"/>
              <a:gd name="connsiteY5991" fmla="*/ 6466248 h 10287000"/>
              <a:gd name="connsiteX5992" fmla="*/ 4924769 w 8048619"/>
              <a:gd name="connsiteY5992" fmla="*/ 6464038 h 10287000"/>
              <a:gd name="connsiteX5993" fmla="*/ 4923519 w 8048619"/>
              <a:gd name="connsiteY5993" fmla="*/ 6484996 h 10287000"/>
              <a:gd name="connsiteX5994" fmla="*/ 4913660 w 8048619"/>
              <a:gd name="connsiteY5994" fmla="*/ 6482783 h 10287000"/>
              <a:gd name="connsiteX5995" fmla="*/ 4903805 w 8048619"/>
              <a:gd name="connsiteY5995" fmla="*/ 6480571 h 10287000"/>
              <a:gd name="connsiteX5996" fmla="*/ 4884091 w 8048619"/>
              <a:gd name="connsiteY5996" fmla="*/ 6476145 h 10287000"/>
              <a:gd name="connsiteX5997" fmla="*/ 4874235 w 8048619"/>
              <a:gd name="connsiteY5997" fmla="*/ 6473935 h 10287000"/>
              <a:gd name="connsiteX5998" fmla="*/ 4905056 w 8048619"/>
              <a:gd name="connsiteY5998" fmla="*/ 6459613 h 10287000"/>
              <a:gd name="connsiteX5999" fmla="*/ 4914909 w 8048619"/>
              <a:gd name="connsiteY5999" fmla="*/ 6461826 h 10287000"/>
              <a:gd name="connsiteX6000" fmla="*/ 4906305 w 8048619"/>
              <a:gd name="connsiteY6000" fmla="*/ 6438656 h 10287000"/>
              <a:gd name="connsiteX6001" fmla="*/ 4137136 w 8048619"/>
              <a:gd name="connsiteY6001" fmla="*/ 6427406 h 10287000"/>
              <a:gd name="connsiteX6002" fmla="*/ 4159038 w 8048619"/>
              <a:gd name="connsiteY6002" fmla="*/ 6432321 h 10287000"/>
              <a:gd name="connsiteX6003" fmla="*/ 4157539 w 8048619"/>
              <a:gd name="connsiteY6003" fmla="*/ 6457476 h 10287000"/>
              <a:gd name="connsiteX6004" fmla="*/ 4135635 w 8048619"/>
              <a:gd name="connsiteY6004" fmla="*/ 6452558 h 10287000"/>
              <a:gd name="connsiteX6005" fmla="*/ 4137136 w 8048619"/>
              <a:gd name="connsiteY6005" fmla="*/ 6427406 h 10287000"/>
              <a:gd name="connsiteX6006" fmla="*/ 5376558 w 8048619"/>
              <a:gd name="connsiteY6006" fmla="*/ 6425280 h 10287000"/>
              <a:gd name="connsiteX6007" fmla="*/ 5375057 w 8048619"/>
              <a:gd name="connsiteY6007" fmla="*/ 6450431 h 10287000"/>
              <a:gd name="connsiteX6008" fmla="*/ 5364104 w 8048619"/>
              <a:gd name="connsiteY6008" fmla="*/ 6447974 h 10287000"/>
              <a:gd name="connsiteX6009" fmla="*/ 5376558 w 8048619"/>
              <a:gd name="connsiteY6009" fmla="*/ 6425280 h 10287000"/>
              <a:gd name="connsiteX6010" fmla="*/ 5522171 w 8048619"/>
              <a:gd name="connsiteY6010" fmla="*/ 6422229 h 10287000"/>
              <a:gd name="connsiteX6011" fmla="*/ 5566083 w 8048619"/>
              <a:gd name="connsiteY6011" fmla="*/ 6430251 h 10287000"/>
              <a:gd name="connsiteX6012" fmla="*/ 5619295 w 8048619"/>
              <a:gd name="connsiteY6012" fmla="*/ 6480420 h 10287000"/>
              <a:gd name="connsiteX6013" fmla="*/ 5617909 w 8048619"/>
              <a:gd name="connsiteY6013" fmla="*/ 6503643 h 10287000"/>
              <a:gd name="connsiteX6014" fmla="*/ 5607826 w 8048619"/>
              <a:gd name="connsiteY6014" fmla="*/ 6501378 h 10287000"/>
              <a:gd name="connsiteX6015" fmla="*/ 5599126 w 8048619"/>
              <a:gd name="connsiteY6015" fmla="*/ 6475895 h 10287000"/>
              <a:gd name="connsiteX6016" fmla="*/ 5578959 w 8048619"/>
              <a:gd name="connsiteY6016" fmla="*/ 6471367 h 10287000"/>
              <a:gd name="connsiteX6017" fmla="*/ 5558790 w 8048619"/>
              <a:gd name="connsiteY6017" fmla="*/ 6466841 h 10287000"/>
              <a:gd name="connsiteX6018" fmla="*/ 5479503 w 8048619"/>
              <a:gd name="connsiteY6018" fmla="*/ 6425516 h 10287000"/>
              <a:gd name="connsiteX6019" fmla="*/ 5522171 w 8048619"/>
              <a:gd name="connsiteY6019" fmla="*/ 6422229 h 10287000"/>
              <a:gd name="connsiteX6020" fmla="*/ 5459333 w 8048619"/>
              <a:gd name="connsiteY6020" fmla="*/ 6420991 h 10287000"/>
              <a:gd name="connsiteX6021" fmla="*/ 5469420 w 8048619"/>
              <a:gd name="connsiteY6021" fmla="*/ 6423254 h 10287000"/>
              <a:gd name="connsiteX6022" fmla="*/ 5459333 w 8048619"/>
              <a:gd name="connsiteY6022" fmla="*/ 6420991 h 10287000"/>
              <a:gd name="connsiteX6023" fmla="*/ 4541975 w 8048619"/>
              <a:gd name="connsiteY6023" fmla="*/ 6410457 h 10287000"/>
              <a:gd name="connsiteX6024" fmla="*/ 4580114 w 8048619"/>
              <a:gd name="connsiteY6024" fmla="*/ 6410459 h 10287000"/>
              <a:gd name="connsiteX6025" fmla="*/ 4580114 w 8048619"/>
              <a:gd name="connsiteY6025" fmla="*/ 6484439 h 10287000"/>
              <a:gd name="connsiteX6026" fmla="*/ 4541975 w 8048619"/>
              <a:gd name="connsiteY6026" fmla="*/ 6410457 h 10287000"/>
              <a:gd name="connsiteX6027" fmla="*/ 4387417 w 8048619"/>
              <a:gd name="connsiteY6027" fmla="*/ 6410457 h 10287000"/>
              <a:gd name="connsiteX6028" fmla="*/ 4427561 w 8048619"/>
              <a:gd name="connsiteY6028" fmla="*/ 6410457 h 10287000"/>
              <a:gd name="connsiteX6029" fmla="*/ 4426935 w 8048619"/>
              <a:gd name="connsiteY6029" fmla="*/ 6453229 h 10287000"/>
              <a:gd name="connsiteX6030" fmla="*/ 4423136 w 8048619"/>
              <a:gd name="connsiteY6030" fmla="*/ 6472229 h 10287000"/>
              <a:gd name="connsiteX6031" fmla="*/ 4423955 w 8048619"/>
              <a:gd name="connsiteY6031" fmla="*/ 6471965 h 10287000"/>
              <a:gd name="connsiteX6032" fmla="*/ 4432658 w 8048619"/>
              <a:gd name="connsiteY6032" fmla="*/ 6496568 h 10287000"/>
              <a:gd name="connsiteX6033" fmla="*/ 4431325 w 8048619"/>
              <a:gd name="connsiteY6033" fmla="*/ 6518928 h 10287000"/>
              <a:gd name="connsiteX6034" fmla="*/ 4412582 w 8048619"/>
              <a:gd name="connsiteY6034" fmla="*/ 6492062 h 10287000"/>
              <a:gd name="connsiteX6035" fmla="*/ 4416975 w 8048619"/>
              <a:gd name="connsiteY6035" fmla="*/ 6478973 h 10287000"/>
              <a:gd name="connsiteX6036" fmla="*/ 4410627 w 8048619"/>
              <a:gd name="connsiteY6036" fmla="*/ 6483281 h 10287000"/>
              <a:gd name="connsiteX6037" fmla="*/ 4387417 w 8048619"/>
              <a:gd name="connsiteY6037" fmla="*/ 6484439 h 10287000"/>
              <a:gd name="connsiteX6038" fmla="*/ 4387417 w 8048619"/>
              <a:gd name="connsiteY6038" fmla="*/ 6410457 h 10287000"/>
              <a:gd name="connsiteX6039" fmla="*/ 5695422 w 8048619"/>
              <a:gd name="connsiteY6039" fmla="*/ 6403412 h 10287000"/>
              <a:gd name="connsiteX6040" fmla="*/ 5714206 w 8048619"/>
              <a:gd name="connsiteY6040" fmla="*/ 6431155 h 10287000"/>
              <a:gd name="connsiteX6041" fmla="*/ 5724290 w 8048619"/>
              <a:gd name="connsiteY6041" fmla="*/ 6433418 h 10287000"/>
              <a:gd name="connsiteX6042" fmla="*/ 5745841 w 8048619"/>
              <a:gd name="connsiteY6042" fmla="*/ 6414729 h 10287000"/>
              <a:gd name="connsiteX6043" fmla="*/ 5774710 w 8048619"/>
              <a:gd name="connsiteY6043" fmla="*/ 6444734 h 10287000"/>
              <a:gd name="connsiteX6044" fmla="*/ 5754542 w 8048619"/>
              <a:gd name="connsiteY6044" fmla="*/ 6440209 h 10287000"/>
              <a:gd name="connsiteX6045" fmla="*/ 5763240 w 8048619"/>
              <a:gd name="connsiteY6045" fmla="*/ 6465686 h 10287000"/>
              <a:gd name="connsiteX6046" fmla="*/ 5753156 w 8048619"/>
              <a:gd name="connsiteY6046" fmla="*/ 6463421 h 10287000"/>
              <a:gd name="connsiteX6047" fmla="*/ 5761857 w 8048619"/>
              <a:gd name="connsiteY6047" fmla="*/ 6488901 h 10287000"/>
              <a:gd name="connsiteX6048" fmla="*/ 5743072 w 8048619"/>
              <a:gd name="connsiteY6048" fmla="*/ 6461158 h 10287000"/>
              <a:gd name="connsiteX6049" fmla="*/ 5751771 w 8048619"/>
              <a:gd name="connsiteY6049" fmla="*/ 6486635 h 10287000"/>
              <a:gd name="connsiteX6050" fmla="*/ 5761857 w 8048619"/>
              <a:gd name="connsiteY6050" fmla="*/ 6488901 h 10287000"/>
              <a:gd name="connsiteX6051" fmla="*/ 5789338 w 8048619"/>
              <a:gd name="connsiteY6051" fmla="*/ 6542126 h 10287000"/>
              <a:gd name="connsiteX6052" fmla="*/ 5749001 w 8048619"/>
              <a:gd name="connsiteY6052" fmla="*/ 6533070 h 10287000"/>
              <a:gd name="connsiteX6053" fmla="*/ 5750385 w 8048619"/>
              <a:gd name="connsiteY6053" fmla="*/ 6509850 h 10287000"/>
              <a:gd name="connsiteX6054" fmla="*/ 5740302 w 8048619"/>
              <a:gd name="connsiteY6054" fmla="*/ 6507590 h 10287000"/>
              <a:gd name="connsiteX6055" fmla="*/ 5720135 w 8048619"/>
              <a:gd name="connsiteY6055" fmla="*/ 6503059 h 10287000"/>
              <a:gd name="connsiteX6056" fmla="*/ 5710051 w 8048619"/>
              <a:gd name="connsiteY6056" fmla="*/ 6500796 h 10287000"/>
              <a:gd name="connsiteX6057" fmla="*/ 5699966 w 8048619"/>
              <a:gd name="connsiteY6057" fmla="*/ 6498533 h 10287000"/>
              <a:gd name="connsiteX6058" fmla="*/ 5688498 w 8048619"/>
              <a:gd name="connsiteY6058" fmla="*/ 6519488 h 10287000"/>
              <a:gd name="connsiteX6059" fmla="*/ 5678415 w 8048619"/>
              <a:gd name="connsiteY6059" fmla="*/ 6517225 h 10287000"/>
              <a:gd name="connsiteX6060" fmla="*/ 5668329 w 8048619"/>
              <a:gd name="connsiteY6060" fmla="*/ 6514960 h 10287000"/>
              <a:gd name="connsiteX6061" fmla="*/ 5648162 w 8048619"/>
              <a:gd name="connsiteY6061" fmla="*/ 6510431 h 10287000"/>
              <a:gd name="connsiteX6062" fmla="*/ 5638076 w 8048619"/>
              <a:gd name="connsiteY6062" fmla="*/ 6508169 h 10287000"/>
              <a:gd name="connsiteX6063" fmla="*/ 5627993 w 8048619"/>
              <a:gd name="connsiteY6063" fmla="*/ 6505906 h 10287000"/>
              <a:gd name="connsiteX6064" fmla="*/ 5629379 w 8048619"/>
              <a:gd name="connsiteY6064" fmla="*/ 6482686 h 10287000"/>
              <a:gd name="connsiteX6065" fmla="*/ 5639462 w 8048619"/>
              <a:gd name="connsiteY6065" fmla="*/ 6484949 h 10287000"/>
              <a:gd name="connsiteX6066" fmla="*/ 5649547 w 8048619"/>
              <a:gd name="connsiteY6066" fmla="*/ 6487211 h 10287000"/>
              <a:gd name="connsiteX6067" fmla="*/ 5650933 w 8048619"/>
              <a:gd name="connsiteY6067" fmla="*/ 6463999 h 10287000"/>
              <a:gd name="connsiteX6068" fmla="*/ 5640848 w 8048619"/>
              <a:gd name="connsiteY6068" fmla="*/ 6461737 h 10287000"/>
              <a:gd name="connsiteX6069" fmla="*/ 5662400 w 8048619"/>
              <a:gd name="connsiteY6069" fmla="*/ 6443048 h 10287000"/>
              <a:gd name="connsiteX6070" fmla="*/ 5673868 w 8048619"/>
              <a:gd name="connsiteY6070" fmla="*/ 6422099 h 10287000"/>
              <a:gd name="connsiteX6071" fmla="*/ 5678951 w 8048619"/>
              <a:gd name="connsiteY6071" fmla="*/ 6439708 h 10287000"/>
              <a:gd name="connsiteX6072" fmla="*/ 5672484 w 8048619"/>
              <a:gd name="connsiteY6072" fmla="*/ 6445313 h 10287000"/>
              <a:gd name="connsiteX6073" fmla="*/ 5680221 w 8048619"/>
              <a:gd name="connsiteY6073" fmla="*/ 6444108 h 10287000"/>
              <a:gd name="connsiteX6074" fmla="*/ 5678951 w 8048619"/>
              <a:gd name="connsiteY6074" fmla="*/ 6439708 h 10287000"/>
              <a:gd name="connsiteX6075" fmla="*/ 5683263 w 8048619"/>
              <a:gd name="connsiteY6075" fmla="*/ 6435967 h 10287000"/>
              <a:gd name="connsiteX6076" fmla="*/ 5694039 w 8048619"/>
              <a:gd name="connsiteY6076" fmla="*/ 6426627 h 10287000"/>
              <a:gd name="connsiteX6077" fmla="*/ 5695422 w 8048619"/>
              <a:gd name="connsiteY6077" fmla="*/ 6403412 h 10287000"/>
              <a:gd name="connsiteX6078" fmla="*/ 4023997 w 8048619"/>
              <a:gd name="connsiteY6078" fmla="*/ 6399173 h 10287000"/>
              <a:gd name="connsiteX6079" fmla="*/ 4024716 w 8048619"/>
              <a:gd name="connsiteY6079" fmla="*/ 6399778 h 10287000"/>
              <a:gd name="connsiteX6080" fmla="*/ 4027618 w 8048619"/>
              <a:gd name="connsiteY6080" fmla="*/ 6402820 h 10287000"/>
              <a:gd name="connsiteX6081" fmla="*/ 4080308 w 8048619"/>
              <a:gd name="connsiteY6081" fmla="*/ 6393407 h 10287000"/>
              <a:gd name="connsiteX6082" fmla="*/ 4100551 w 8048619"/>
              <a:gd name="connsiteY6082" fmla="*/ 6397952 h 10287000"/>
              <a:gd name="connsiteX6083" fmla="*/ 4099300 w 8048619"/>
              <a:gd name="connsiteY6083" fmla="*/ 6418912 h 10287000"/>
              <a:gd name="connsiteX6084" fmla="*/ 4107932 w 8048619"/>
              <a:gd name="connsiteY6084" fmla="*/ 6420852 h 10287000"/>
              <a:gd name="connsiteX6085" fmla="*/ 4089678 w 8048619"/>
              <a:gd name="connsiteY6085" fmla="*/ 6416749 h 10287000"/>
              <a:gd name="connsiteX6086" fmla="*/ 4089181 w 8048619"/>
              <a:gd name="connsiteY6086" fmla="*/ 6416638 h 10287000"/>
              <a:gd name="connsiteX6087" fmla="*/ 4080308 w 8048619"/>
              <a:gd name="connsiteY6087" fmla="*/ 6393407 h 10287000"/>
              <a:gd name="connsiteX6088" fmla="*/ 5021564 w 8048619"/>
              <a:gd name="connsiteY6088" fmla="*/ 6393298 h 10287000"/>
              <a:gd name="connsiteX6089" fmla="*/ 5082067 w 8048619"/>
              <a:gd name="connsiteY6089" fmla="*/ 6406883 h 10287000"/>
              <a:gd name="connsiteX6090" fmla="*/ 5131104 w 8048619"/>
              <a:gd name="connsiteY6090" fmla="*/ 6441414 h 10287000"/>
              <a:gd name="connsiteX6091" fmla="*/ 5252114 w 8048619"/>
              <a:gd name="connsiteY6091" fmla="*/ 6468578 h 10287000"/>
              <a:gd name="connsiteX6092" fmla="*/ 5292450 w 8048619"/>
              <a:gd name="connsiteY6092" fmla="*/ 6477632 h 10287000"/>
              <a:gd name="connsiteX6093" fmla="*/ 5302533 w 8048619"/>
              <a:gd name="connsiteY6093" fmla="*/ 6479897 h 10287000"/>
              <a:gd name="connsiteX6094" fmla="*/ 5433626 w 8048619"/>
              <a:gd name="connsiteY6094" fmla="*/ 6509324 h 10287000"/>
              <a:gd name="connsiteX6095" fmla="*/ 5534468 w 8048619"/>
              <a:gd name="connsiteY6095" fmla="*/ 6531962 h 10287000"/>
              <a:gd name="connsiteX6096" fmla="*/ 5566106 w 8048619"/>
              <a:gd name="connsiteY6096" fmla="*/ 6515539 h 10287000"/>
              <a:gd name="connsiteX6097" fmla="*/ 5586272 w 8048619"/>
              <a:gd name="connsiteY6097" fmla="*/ 6520067 h 10287000"/>
              <a:gd name="connsiteX6098" fmla="*/ 5597741 w 8048619"/>
              <a:gd name="connsiteY6098" fmla="*/ 6499112 h 10287000"/>
              <a:gd name="connsiteX6099" fmla="*/ 5617909 w 8048619"/>
              <a:gd name="connsiteY6099" fmla="*/ 6503643 h 10287000"/>
              <a:gd name="connsiteX6100" fmla="*/ 5616525 w 8048619"/>
              <a:gd name="connsiteY6100" fmla="*/ 6526858 h 10287000"/>
              <a:gd name="connsiteX6101" fmla="*/ 5636691 w 8048619"/>
              <a:gd name="connsiteY6101" fmla="*/ 6531383 h 10287000"/>
              <a:gd name="connsiteX6102" fmla="*/ 5646776 w 8048619"/>
              <a:gd name="connsiteY6102" fmla="*/ 6533649 h 10287000"/>
              <a:gd name="connsiteX6103" fmla="*/ 5656859 w 8048619"/>
              <a:gd name="connsiteY6103" fmla="*/ 6535911 h 10287000"/>
              <a:gd name="connsiteX6104" fmla="*/ 5666944 w 8048619"/>
              <a:gd name="connsiteY6104" fmla="*/ 6538174 h 10287000"/>
              <a:gd name="connsiteX6105" fmla="*/ 5747616 w 8048619"/>
              <a:gd name="connsiteY6105" fmla="*/ 6556284 h 10287000"/>
              <a:gd name="connsiteX6106" fmla="*/ 5776483 w 8048619"/>
              <a:gd name="connsiteY6106" fmla="*/ 6586290 h 10287000"/>
              <a:gd name="connsiteX6107" fmla="*/ 5787955 w 8048619"/>
              <a:gd name="connsiteY6107" fmla="*/ 6565341 h 10287000"/>
              <a:gd name="connsiteX6108" fmla="*/ 5836988 w 8048619"/>
              <a:gd name="connsiteY6108" fmla="*/ 6599872 h 10287000"/>
              <a:gd name="connsiteX6109" fmla="*/ 5906193 w 8048619"/>
              <a:gd name="connsiteY6109" fmla="*/ 6638931 h 10287000"/>
              <a:gd name="connsiteX6110" fmla="*/ 6018502 w 8048619"/>
              <a:gd name="connsiteY6110" fmla="*/ 6640620 h 10287000"/>
              <a:gd name="connsiteX6111" fmla="*/ 5975397 w 8048619"/>
              <a:gd name="connsiteY6111" fmla="*/ 6677993 h 10287000"/>
              <a:gd name="connsiteX6112" fmla="*/ 5953843 w 8048619"/>
              <a:gd name="connsiteY6112" fmla="*/ 6696679 h 10287000"/>
              <a:gd name="connsiteX6113" fmla="*/ 5955229 w 8048619"/>
              <a:gd name="connsiteY6113" fmla="*/ 6673468 h 10287000"/>
              <a:gd name="connsiteX6114" fmla="*/ 5945145 w 8048619"/>
              <a:gd name="connsiteY6114" fmla="*/ 6671202 h 10287000"/>
              <a:gd name="connsiteX6115" fmla="*/ 5924977 w 8048619"/>
              <a:gd name="connsiteY6115" fmla="*/ 6666674 h 10287000"/>
              <a:gd name="connsiteX6116" fmla="*/ 5923593 w 8048619"/>
              <a:gd name="connsiteY6116" fmla="*/ 6689888 h 10287000"/>
              <a:gd name="connsiteX6117" fmla="*/ 5863087 w 8048619"/>
              <a:gd name="connsiteY6117" fmla="*/ 6676306 h 10287000"/>
              <a:gd name="connsiteX6118" fmla="*/ 5844302 w 8048619"/>
              <a:gd name="connsiteY6118" fmla="*/ 6648564 h 10287000"/>
              <a:gd name="connsiteX6119" fmla="*/ 5842918 w 8048619"/>
              <a:gd name="connsiteY6119" fmla="*/ 6671778 h 10287000"/>
              <a:gd name="connsiteX6120" fmla="*/ 5834221 w 8048619"/>
              <a:gd name="connsiteY6120" fmla="*/ 6646301 h 10287000"/>
              <a:gd name="connsiteX6121" fmla="*/ 5827225 w 8048619"/>
              <a:gd name="connsiteY6121" fmla="*/ 6656493 h 10287000"/>
              <a:gd name="connsiteX6122" fmla="*/ 5818396 w 8048619"/>
              <a:gd name="connsiteY6122" fmla="*/ 6661645 h 10287000"/>
              <a:gd name="connsiteX6123" fmla="*/ 5824136 w 8048619"/>
              <a:gd name="connsiteY6123" fmla="*/ 6644035 h 10287000"/>
              <a:gd name="connsiteX6124" fmla="*/ 5802582 w 8048619"/>
              <a:gd name="connsiteY6124" fmla="*/ 6662724 h 10287000"/>
              <a:gd name="connsiteX6125" fmla="*/ 5772330 w 8048619"/>
              <a:gd name="connsiteY6125" fmla="*/ 6655931 h 10287000"/>
              <a:gd name="connsiteX6126" fmla="*/ 5752163 w 8048619"/>
              <a:gd name="connsiteY6126" fmla="*/ 6651408 h 10287000"/>
              <a:gd name="connsiteX6127" fmla="*/ 5763631 w 8048619"/>
              <a:gd name="connsiteY6127" fmla="*/ 6630456 h 10287000"/>
              <a:gd name="connsiteX6128" fmla="*/ 5743461 w 8048619"/>
              <a:gd name="connsiteY6128" fmla="*/ 6625925 h 10287000"/>
              <a:gd name="connsiteX6129" fmla="*/ 5733378 w 8048619"/>
              <a:gd name="connsiteY6129" fmla="*/ 6623665 h 10287000"/>
              <a:gd name="connsiteX6130" fmla="*/ 5671492 w 8048619"/>
              <a:gd name="connsiteY6130" fmla="*/ 6633295 h 10287000"/>
              <a:gd name="connsiteX6131" fmla="*/ 5661405 w 8048619"/>
              <a:gd name="connsiteY6131" fmla="*/ 6631032 h 10287000"/>
              <a:gd name="connsiteX6132" fmla="*/ 5700356 w 8048619"/>
              <a:gd name="connsiteY6132" fmla="*/ 6663301 h 10287000"/>
              <a:gd name="connsiteX6133" fmla="*/ 5698972 w 8048619"/>
              <a:gd name="connsiteY6133" fmla="*/ 6686523 h 10287000"/>
              <a:gd name="connsiteX6134" fmla="*/ 5688888 w 8048619"/>
              <a:gd name="connsiteY6134" fmla="*/ 6684255 h 10287000"/>
              <a:gd name="connsiteX6135" fmla="*/ 5690273 w 8048619"/>
              <a:gd name="connsiteY6135" fmla="*/ 6661038 h 10287000"/>
              <a:gd name="connsiteX6136" fmla="*/ 5660020 w 8048619"/>
              <a:gd name="connsiteY6136" fmla="*/ 6654247 h 10287000"/>
              <a:gd name="connsiteX6137" fmla="*/ 5655151 w 8048619"/>
              <a:gd name="connsiteY6137" fmla="*/ 6650214 h 10287000"/>
              <a:gd name="connsiteX6138" fmla="*/ 5654058 w 8048619"/>
              <a:gd name="connsiteY6138" fmla="*/ 6644088 h 10287000"/>
              <a:gd name="connsiteX6139" fmla="*/ 5629607 w 8048619"/>
              <a:gd name="connsiteY6139" fmla="*/ 6644085 h 10287000"/>
              <a:gd name="connsiteX6140" fmla="*/ 5629767 w 8048619"/>
              <a:gd name="connsiteY6140" fmla="*/ 6647456 h 10287000"/>
              <a:gd name="connsiteX6141" fmla="*/ 5639854 w 8048619"/>
              <a:gd name="connsiteY6141" fmla="*/ 6649719 h 10287000"/>
              <a:gd name="connsiteX6142" fmla="*/ 5608216 w 8048619"/>
              <a:gd name="connsiteY6142" fmla="*/ 6666148 h 10287000"/>
              <a:gd name="connsiteX6143" fmla="*/ 5619684 w 8048619"/>
              <a:gd name="connsiteY6143" fmla="*/ 6645190 h 10287000"/>
              <a:gd name="connsiteX6144" fmla="*/ 5610985 w 8048619"/>
              <a:gd name="connsiteY6144" fmla="*/ 6619713 h 10287000"/>
              <a:gd name="connsiteX6145" fmla="*/ 5609601 w 8048619"/>
              <a:gd name="connsiteY6145" fmla="*/ 6642928 h 10287000"/>
              <a:gd name="connsiteX6146" fmla="*/ 5600902 w 8048619"/>
              <a:gd name="connsiteY6146" fmla="*/ 6617450 h 10287000"/>
              <a:gd name="connsiteX6147" fmla="*/ 5590816 w 8048619"/>
              <a:gd name="connsiteY6147" fmla="*/ 6615188 h 10287000"/>
              <a:gd name="connsiteX6148" fmla="*/ 5589431 w 8048619"/>
              <a:gd name="connsiteY6148" fmla="*/ 6638402 h 10287000"/>
              <a:gd name="connsiteX6149" fmla="*/ 5577962 w 8048619"/>
              <a:gd name="connsiteY6149" fmla="*/ 6659360 h 10287000"/>
              <a:gd name="connsiteX6150" fmla="*/ 5567879 w 8048619"/>
              <a:gd name="connsiteY6150" fmla="*/ 6657091 h 10287000"/>
              <a:gd name="connsiteX6151" fmla="*/ 5547710 w 8048619"/>
              <a:gd name="connsiteY6151" fmla="*/ 6652566 h 10287000"/>
              <a:gd name="connsiteX6152" fmla="*/ 5549096 w 8048619"/>
              <a:gd name="connsiteY6152" fmla="*/ 6629346 h 10287000"/>
              <a:gd name="connsiteX6153" fmla="*/ 5539012 w 8048619"/>
              <a:gd name="connsiteY6153" fmla="*/ 6627080 h 10287000"/>
              <a:gd name="connsiteX6154" fmla="*/ 5530313 w 8048619"/>
              <a:gd name="connsiteY6154" fmla="*/ 6601606 h 10287000"/>
              <a:gd name="connsiteX6155" fmla="*/ 5520228 w 8048619"/>
              <a:gd name="connsiteY6155" fmla="*/ 6599340 h 10287000"/>
              <a:gd name="connsiteX6156" fmla="*/ 5498675 w 8048619"/>
              <a:gd name="connsiteY6156" fmla="*/ 6618026 h 10287000"/>
              <a:gd name="connsiteX6157" fmla="*/ 5489978 w 8048619"/>
              <a:gd name="connsiteY6157" fmla="*/ 6592549 h 10287000"/>
              <a:gd name="connsiteX6158" fmla="*/ 5469808 w 8048619"/>
              <a:gd name="connsiteY6158" fmla="*/ 6588024 h 10287000"/>
              <a:gd name="connsiteX6159" fmla="*/ 5478507 w 8048619"/>
              <a:gd name="connsiteY6159" fmla="*/ 6613501 h 10287000"/>
              <a:gd name="connsiteX6160" fmla="*/ 5468424 w 8048619"/>
              <a:gd name="connsiteY6160" fmla="*/ 6611238 h 10287000"/>
              <a:gd name="connsiteX6161" fmla="*/ 5448253 w 8048619"/>
              <a:gd name="connsiteY6161" fmla="*/ 6606707 h 10287000"/>
              <a:gd name="connsiteX6162" fmla="*/ 5425616 w 8048619"/>
              <a:gd name="connsiteY6162" fmla="*/ 6622215 h 10287000"/>
              <a:gd name="connsiteX6163" fmla="*/ 5398652 w 8048619"/>
              <a:gd name="connsiteY6163" fmla="*/ 6618884 h 10287000"/>
              <a:gd name="connsiteX6164" fmla="*/ 5391036 w 8048619"/>
              <a:gd name="connsiteY6164" fmla="*/ 6640192 h 10287000"/>
              <a:gd name="connsiteX6165" fmla="*/ 5394538 w 8048619"/>
              <a:gd name="connsiteY6165" fmla="*/ 6613740 h 10287000"/>
              <a:gd name="connsiteX6166" fmla="*/ 5387579 w 8048619"/>
              <a:gd name="connsiteY6166" fmla="*/ 6596031 h 10287000"/>
              <a:gd name="connsiteX6167" fmla="*/ 5377668 w 8048619"/>
              <a:gd name="connsiteY6167" fmla="*/ 6590863 h 10287000"/>
              <a:gd name="connsiteX6168" fmla="*/ 5391532 w 8048619"/>
              <a:gd name="connsiteY6168" fmla="*/ 6593977 h 10287000"/>
              <a:gd name="connsiteX6169" fmla="*/ 5396991 w 8048619"/>
              <a:gd name="connsiteY6169" fmla="*/ 6595202 h 10287000"/>
              <a:gd name="connsiteX6170" fmla="*/ 5396996 w 8048619"/>
              <a:gd name="connsiteY6170" fmla="*/ 6595168 h 10287000"/>
              <a:gd name="connsiteX6171" fmla="*/ 5405910 w 8048619"/>
              <a:gd name="connsiteY6171" fmla="*/ 6579449 h 10287000"/>
              <a:gd name="connsiteX6172" fmla="*/ 5407125 w 8048619"/>
              <a:gd name="connsiteY6172" fmla="*/ 6595168 h 10287000"/>
              <a:gd name="connsiteX6173" fmla="*/ 5406361 w 8048619"/>
              <a:gd name="connsiteY6173" fmla="*/ 6597306 h 10287000"/>
              <a:gd name="connsiteX6174" fmla="*/ 5407918 w 8048619"/>
              <a:gd name="connsiteY6174" fmla="*/ 6597654 h 10287000"/>
              <a:gd name="connsiteX6175" fmla="*/ 5409303 w 8048619"/>
              <a:gd name="connsiteY6175" fmla="*/ 6574439 h 10287000"/>
              <a:gd name="connsiteX6176" fmla="*/ 5419389 w 8048619"/>
              <a:gd name="connsiteY6176" fmla="*/ 6576702 h 10287000"/>
              <a:gd name="connsiteX6177" fmla="*/ 5440940 w 8048619"/>
              <a:gd name="connsiteY6177" fmla="*/ 6558015 h 10287000"/>
              <a:gd name="connsiteX6178" fmla="*/ 5430857 w 8048619"/>
              <a:gd name="connsiteY6178" fmla="*/ 6555753 h 10287000"/>
              <a:gd name="connsiteX6179" fmla="*/ 5420773 w 8048619"/>
              <a:gd name="connsiteY6179" fmla="*/ 6553487 h 10287000"/>
              <a:gd name="connsiteX6180" fmla="*/ 5412073 w 8048619"/>
              <a:gd name="connsiteY6180" fmla="*/ 6528010 h 10287000"/>
              <a:gd name="connsiteX6181" fmla="*/ 5350185 w 8048619"/>
              <a:gd name="connsiteY6181" fmla="*/ 6537643 h 10287000"/>
              <a:gd name="connsiteX6182" fmla="*/ 5348800 w 8048619"/>
              <a:gd name="connsiteY6182" fmla="*/ 6560857 h 10287000"/>
              <a:gd name="connsiteX6183" fmla="*/ 5338714 w 8048619"/>
              <a:gd name="connsiteY6183" fmla="*/ 6558592 h 10287000"/>
              <a:gd name="connsiteX6184" fmla="*/ 5328631 w 8048619"/>
              <a:gd name="connsiteY6184" fmla="*/ 6556332 h 10287000"/>
              <a:gd name="connsiteX6185" fmla="*/ 5317163 w 8048619"/>
              <a:gd name="connsiteY6185" fmla="*/ 6577281 h 10287000"/>
              <a:gd name="connsiteX6186" fmla="*/ 5265355 w 8048619"/>
              <a:gd name="connsiteY6186" fmla="*/ 6589182 h 10287000"/>
              <a:gd name="connsiteX6187" fmla="*/ 5256658 w 8048619"/>
              <a:gd name="connsiteY6187" fmla="*/ 6563699 h 10287000"/>
              <a:gd name="connsiteX6188" fmla="*/ 5206238 w 8048619"/>
              <a:gd name="connsiteY6188" fmla="*/ 6552380 h 10287000"/>
              <a:gd name="connsiteX6189" fmla="*/ 5197540 w 8048619"/>
              <a:gd name="connsiteY6189" fmla="*/ 6526902 h 10287000"/>
              <a:gd name="connsiteX6190" fmla="*/ 5196156 w 8048619"/>
              <a:gd name="connsiteY6190" fmla="*/ 6550117 h 10287000"/>
              <a:gd name="connsiteX6191" fmla="*/ 5175985 w 8048619"/>
              <a:gd name="connsiteY6191" fmla="*/ 6545589 h 10287000"/>
              <a:gd name="connsiteX6192" fmla="*/ 5165901 w 8048619"/>
              <a:gd name="connsiteY6192" fmla="*/ 6543326 h 10287000"/>
              <a:gd name="connsiteX6193" fmla="*/ 5155816 w 8048619"/>
              <a:gd name="connsiteY6193" fmla="*/ 6541063 h 10287000"/>
              <a:gd name="connsiteX6194" fmla="*/ 5145733 w 8048619"/>
              <a:gd name="connsiteY6194" fmla="*/ 6538800 h 10287000"/>
              <a:gd name="connsiteX6195" fmla="*/ 5137034 w 8048619"/>
              <a:gd name="connsiteY6195" fmla="*/ 6513320 h 10287000"/>
              <a:gd name="connsiteX6196" fmla="*/ 5147117 w 8048619"/>
              <a:gd name="connsiteY6196" fmla="*/ 6515586 h 10287000"/>
              <a:gd name="connsiteX6197" fmla="*/ 5157201 w 8048619"/>
              <a:gd name="connsiteY6197" fmla="*/ 6517849 h 10287000"/>
              <a:gd name="connsiteX6198" fmla="*/ 5158585 w 8048619"/>
              <a:gd name="connsiteY6198" fmla="*/ 6494634 h 10287000"/>
              <a:gd name="connsiteX6199" fmla="*/ 5139805 w 8048619"/>
              <a:gd name="connsiteY6199" fmla="*/ 6466891 h 10287000"/>
              <a:gd name="connsiteX6200" fmla="*/ 5040348 w 8048619"/>
              <a:gd name="connsiteY6200" fmla="*/ 6421041 h 10287000"/>
              <a:gd name="connsiteX6201" fmla="*/ 5021564 w 8048619"/>
              <a:gd name="connsiteY6201" fmla="*/ 6393298 h 10287000"/>
              <a:gd name="connsiteX6202" fmla="*/ 4049944 w 8048619"/>
              <a:gd name="connsiteY6202" fmla="*/ 6386594 h 10287000"/>
              <a:gd name="connsiteX6203" fmla="*/ 4060063 w 8048619"/>
              <a:gd name="connsiteY6203" fmla="*/ 6388865 h 10287000"/>
              <a:gd name="connsiteX6204" fmla="*/ 4080308 w 8048619"/>
              <a:gd name="connsiteY6204" fmla="*/ 6393407 h 10287000"/>
              <a:gd name="connsiteX6205" fmla="*/ 4068936 w 8048619"/>
              <a:gd name="connsiteY6205" fmla="*/ 6412096 h 10287000"/>
              <a:gd name="connsiteX6206" fmla="*/ 4048693 w 8048619"/>
              <a:gd name="connsiteY6206" fmla="*/ 6407551 h 10287000"/>
              <a:gd name="connsiteX6207" fmla="*/ 4038571 w 8048619"/>
              <a:gd name="connsiteY6207" fmla="*/ 6405280 h 10287000"/>
              <a:gd name="connsiteX6208" fmla="*/ 4049944 w 8048619"/>
              <a:gd name="connsiteY6208" fmla="*/ 6386594 h 10287000"/>
              <a:gd name="connsiteX6209" fmla="*/ 5203937 w 8048619"/>
              <a:gd name="connsiteY6209" fmla="*/ 6386530 h 10287000"/>
              <a:gd name="connsiteX6210" fmla="*/ 5245657 w 8048619"/>
              <a:gd name="connsiteY6210" fmla="*/ 6395892 h 10287000"/>
              <a:gd name="connsiteX6211" fmla="*/ 5212867 w 8048619"/>
              <a:gd name="connsiteY6211" fmla="*/ 6414025 h 10287000"/>
              <a:gd name="connsiteX6212" fmla="*/ 5202436 w 8048619"/>
              <a:gd name="connsiteY6212" fmla="*/ 6411681 h 10287000"/>
              <a:gd name="connsiteX6213" fmla="*/ 5203937 w 8048619"/>
              <a:gd name="connsiteY6213" fmla="*/ 6386530 h 10287000"/>
              <a:gd name="connsiteX6214" fmla="*/ 4011333 w 8048619"/>
              <a:gd name="connsiteY6214" fmla="*/ 6386421 h 10287000"/>
              <a:gd name="connsiteX6215" fmla="*/ 4023997 w 8048619"/>
              <a:gd name="connsiteY6215" fmla="*/ 6399173 h 10287000"/>
              <a:gd name="connsiteX6216" fmla="*/ 4018257 w 8048619"/>
              <a:gd name="connsiteY6216" fmla="*/ 6394345 h 10287000"/>
              <a:gd name="connsiteX6217" fmla="*/ 4008148 w 8048619"/>
              <a:gd name="connsiteY6217" fmla="*/ 6398450 h 10287000"/>
              <a:gd name="connsiteX6218" fmla="*/ 4011333 w 8048619"/>
              <a:gd name="connsiteY6218" fmla="*/ 6386421 h 10287000"/>
              <a:gd name="connsiteX6219" fmla="*/ 4488627 w 8048619"/>
              <a:gd name="connsiteY6219" fmla="*/ 6385480 h 10287000"/>
              <a:gd name="connsiteX6220" fmla="*/ 4488317 w 8048619"/>
              <a:gd name="connsiteY6220" fmla="*/ 6390702 h 10287000"/>
              <a:gd name="connsiteX6221" fmla="*/ 4478239 w 8048619"/>
              <a:gd name="connsiteY6221" fmla="*/ 6388439 h 10287000"/>
              <a:gd name="connsiteX6222" fmla="*/ 4479673 w 8048619"/>
              <a:gd name="connsiteY6222" fmla="*/ 6385784 h 10287000"/>
              <a:gd name="connsiteX6223" fmla="*/ 5593786 w 8048619"/>
              <a:gd name="connsiteY6223" fmla="*/ 6380593 h 10287000"/>
              <a:gd name="connsiteX6224" fmla="*/ 5592784 w 8048619"/>
              <a:gd name="connsiteY6224" fmla="*/ 6397362 h 10287000"/>
              <a:gd name="connsiteX6225" fmla="*/ 5583053 w 8048619"/>
              <a:gd name="connsiteY6225" fmla="*/ 6395177 h 10287000"/>
              <a:gd name="connsiteX6226" fmla="*/ 5593786 w 8048619"/>
              <a:gd name="connsiteY6226" fmla="*/ 6380593 h 10287000"/>
              <a:gd name="connsiteX6227" fmla="*/ 1331781 w 8048619"/>
              <a:gd name="connsiteY6227" fmla="*/ 6372476 h 10287000"/>
              <a:gd name="connsiteX6228" fmla="*/ 1314457 w 8048619"/>
              <a:gd name="connsiteY6228" fmla="*/ 6372758 h 10287000"/>
              <a:gd name="connsiteX6229" fmla="*/ 1307048 w 8048619"/>
              <a:gd name="connsiteY6229" fmla="*/ 6384442 h 10287000"/>
              <a:gd name="connsiteX6230" fmla="*/ 1298442 w 8048619"/>
              <a:gd name="connsiteY6230" fmla="*/ 6382508 h 10287000"/>
              <a:gd name="connsiteX6231" fmla="*/ 1288939 w 8048619"/>
              <a:gd name="connsiteY6231" fmla="*/ 6398492 h 10287000"/>
              <a:gd name="connsiteX6232" fmla="*/ 1266058 w 8048619"/>
              <a:gd name="connsiteY6232" fmla="*/ 6410459 h 10287000"/>
              <a:gd name="connsiteX6233" fmla="*/ 1266056 w 8048619"/>
              <a:gd name="connsiteY6233" fmla="*/ 6487036 h 10287000"/>
              <a:gd name="connsiteX6234" fmla="*/ 1232472 w 8048619"/>
              <a:gd name="connsiteY6234" fmla="*/ 6487036 h 10287000"/>
              <a:gd name="connsiteX6235" fmla="*/ 1237211 w 8048619"/>
              <a:gd name="connsiteY6235" fmla="*/ 6494080 h 10287000"/>
              <a:gd name="connsiteX6236" fmla="*/ 1239496 w 8048619"/>
              <a:gd name="connsiteY6236" fmla="*/ 6487918 h 10287000"/>
              <a:gd name="connsiteX6237" fmla="*/ 1269778 w 8048619"/>
              <a:gd name="connsiteY6237" fmla="*/ 6494718 h 10287000"/>
              <a:gd name="connsiteX6238" fmla="*/ 1279873 w 8048619"/>
              <a:gd name="connsiteY6238" fmla="*/ 6496986 h 10287000"/>
              <a:gd name="connsiteX6239" fmla="*/ 1281270 w 8048619"/>
              <a:gd name="connsiteY6239" fmla="*/ 6473571 h 10287000"/>
              <a:gd name="connsiteX6240" fmla="*/ 1301461 w 8048619"/>
              <a:gd name="connsiteY6240" fmla="*/ 6478102 h 10287000"/>
              <a:gd name="connsiteX6241" fmla="*/ 1320203 w 8048619"/>
              <a:gd name="connsiteY6241" fmla="*/ 6465611 h 10287000"/>
              <a:gd name="connsiteX6242" fmla="*/ 1319045 w 8048619"/>
              <a:gd name="connsiteY6242" fmla="*/ 6448745 h 10287000"/>
              <a:gd name="connsiteX6243" fmla="*/ 1304595 w 8048619"/>
              <a:gd name="connsiteY6243" fmla="*/ 6410459 h 10287000"/>
              <a:gd name="connsiteX6244" fmla="*/ 1337109 w 8048619"/>
              <a:gd name="connsiteY6244" fmla="*/ 6378155 h 10287000"/>
              <a:gd name="connsiteX6245" fmla="*/ 1343131 w 8048619"/>
              <a:gd name="connsiteY6245" fmla="*/ 6410457 h 10287000"/>
              <a:gd name="connsiteX6246" fmla="*/ 1381670 w 8048619"/>
              <a:gd name="connsiteY6246" fmla="*/ 6410457 h 10287000"/>
              <a:gd name="connsiteX6247" fmla="*/ 1379575 w 8048619"/>
              <a:gd name="connsiteY6247" fmla="*/ 6424450 h 10287000"/>
              <a:gd name="connsiteX6248" fmla="*/ 1386404 w 8048619"/>
              <a:gd name="connsiteY6248" fmla="*/ 6425984 h 10287000"/>
              <a:gd name="connsiteX6249" fmla="*/ 1413897 w 8048619"/>
              <a:gd name="connsiteY6249" fmla="*/ 6479613 h 10287000"/>
              <a:gd name="connsiteX6250" fmla="*/ 1415294 w 8048619"/>
              <a:gd name="connsiteY6250" fmla="*/ 6456198 h 10287000"/>
              <a:gd name="connsiteX6251" fmla="*/ 1428709 w 8048619"/>
              <a:gd name="connsiteY6251" fmla="*/ 6459210 h 10287000"/>
              <a:gd name="connsiteX6252" fmla="*/ 1430443 w 8048619"/>
              <a:gd name="connsiteY6252" fmla="*/ 6453535 h 10287000"/>
              <a:gd name="connsiteX6253" fmla="*/ 1393110 w 8048619"/>
              <a:gd name="connsiteY6253" fmla="*/ 6443961 h 10287000"/>
              <a:gd name="connsiteX6254" fmla="*/ 1386907 w 8048619"/>
              <a:gd name="connsiteY6254" fmla="*/ 6425789 h 10287000"/>
              <a:gd name="connsiteX6255" fmla="*/ 1386404 w 8048619"/>
              <a:gd name="connsiteY6255" fmla="*/ 6425984 h 10287000"/>
              <a:gd name="connsiteX6256" fmla="*/ 1386281 w 8048619"/>
              <a:gd name="connsiteY6256" fmla="*/ 6423961 h 10287000"/>
              <a:gd name="connsiteX6257" fmla="*/ 1381670 w 8048619"/>
              <a:gd name="connsiteY6257" fmla="*/ 6410457 h 10287000"/>
              <a:gd name="connsiteX6258" fmla="*/ 1381575 w 8048619"/>
              <a:gd name="connsiteY6258" fmla="*/ 6403540 h 10287000"/>
              <a:gd name="connsiteX6259" fmla="*/ 1367612 w 8048619"/>
              <a:gd name="connsiteY6259" fmla="*/ 6398038 h 10287000"/>
              <a:gd name="connsiteX6260" fmla="*/ 1331781 w 8048619"/>
              <a:gd name="connsiteY6260" fmla="*/ 6372476 h 10287000"/>
              <a:gd name="connsiteX6261" fmla="*/ 3893356 w 8048619"/>
              <a:gd name="connsiteY6261" fmla="*/ 6371803 h 10287000"/>
              <a:gd name="connsiteX6262" fmla="*/ 3895880 w 8048619"/>
              <a:gd name="connsiteY6262" fmla="*/ 6372369 h 10287000"/>
              <a:gd name="connsiteX6263" fmla="*/ 3893812 w 8048619"/>
              <a:gd name="connsiteY6263" fmla="*/ 6371905 h 10287000"/>
              <a:gd name="connsiteX6264" fmla="*/ 3885783 w 8048619"/>
              <a:gd name="connsiteY6264" fmla="*/ 6370103 h 10287000"/>
              <a:gd name="connsiteX6265" fmla="*/ 3885785 w 8048619"/>
              <a:gd name="connsiteY6265" fmla="*/ 6370103 h 10287000"/>
              <a:gd name="connsiteX6266" fmla="*/ 3885784 w 8048619"/>
              <a:gd name="connsiteY6266" fmla="*/ 6370106 h 10287000"/>
              <a:gd name="connsiteX6267" fmla="*/ 4595120 w 8048619"/>
              <a:gd name="connsiteY6267" fmla="*/ 6343312 h 10287000"/>
              <a:gd name="connsiteX6268" fmla="*/ 4605262 w 8048619"/>
              <a:gd name="connsiteY6268" fmla="*/ 6345589 h 10287000"/>
              <a:gd name="connsiteX6269" fmla="*/ 4603761 w 8048619"/>
              <a:gd name="connsiteY6269" fmla="*/ 6370743 h 10287000"/>
              <a:gd name="connsiteX6270" fmla="*/ 4595120 w 8048619"/>
              <a:gd name="connsiteY6270" fmla="*/ 6343312 h 10287000"/>
              <a:gd name="connsiteX6271" fmla="*/ 5458381 w 8048619"/>
              <a:gd name="connsiteY6271" fmla="*/ 6339444 h 10287000"/>
              <a:gd name="connsiteX6272" fmla="*/ 5461561 w 8048619"/>
              <a:gd name="connsiteY6272" fmla="*/ 6341356 h 10287000"/>
              <a:gd name="connsiteX6273" fmla="*/ 5462368 w 8048619"/>
              <a:gd name="connsiteY6273" fmla="*/ 6351094 h 10287000"/>
              <a:gd name="connsiteX6274" fmla="*/ 5451415 w 8048619"/>
              <a:gd name="connsiteY6274" fmla="*/ 6348634 h 10287000"/>
              <a:gd name="connsiteX6275" fmla="*/ 5458381 w 8048619"/>
              <a:gd name="connsiteY6275" fmla="*/ 6339444 h 10287000"/>
              <a:gd name="connsiteX6276" fmla="*/ 4042571 w 8048619"/>
              <a:gd name="connsiteY6276" fmla="*/ 6338211 h 10287000"/>
              <a:gd name="connsiteX6277" fmla="*/ 4053524 w 8048619"/>
              <a:gd name="connsiteY6277" fmla="*/ 6340671 h 10287000"/>
              <a:gd name="connsiteX6278" fmla="*/ 4042571 w 8048619"/>
              <a:gd name="connsiteY6278" fmla="*/ 6338211 h 10287000"/>
              <a:gd name="connsiteX6279" fmla="*/ 765070 w 8048619"/>
              <a:gd name="connsiteY6279" fmla="*/ 6333877 h 10287000"/>
              <a:gd name="connsiteX6280" fmla="*/ 765072 w 8048619"/>
              <a:gd name="connsiteY6280" fmla="*/ 6343451 h 10287000"/>
              <a:gd name="connsiteX6281" fmla="*/ 765070 w 8048619"/>
              <a:gd name="connsiteY6281" fmla="*/ 6347264 h 10287000"/>
              <a:gd name="connsiteX6282" fmla="*/ 783238 w 8048619"/>
              <a:gd name="connsiteY6282" fmla="*/ 6360128 h 10287000"/>
              <a:gd name="connsiteX6283" fmla="*/ 781931 w 8048619"/>
              <a:gd name="connsiteY6283" fmla="*/ 6345845 h 10287000"/>
              <a:gd name="connsiteX6284" fmla="*/ 765070 w 8048619"/>
              <a:gd name="connsiteY6284" fmla="*/ 6333877 h 10287000"/>
              <a:gd name="connsiteX6285" fmla="*/ 5158196 w 8048619"/>
              <a:gd name="connsiteY6285" fmla="*/ 6332583 h 10287000"/>
              <a:gd name="connsiteX6286" fmla="*/ 5236480 w 8048619"/>
              <a:gd name="connsiteY6286" fmla="*/ 6332583 h 10287000"/>
              <a:gd name="connsiteX6287" fmla="*/ 5197339 w 8048619"/>
              <a:gd name="connsiteY6287" fmla="*/ 6410457 h 10287000"/>
              <a:gd name="connsiteX6288" fmla="*/ 5182945 w 8048619"/>
              <a:gd name="connsiteY6288" fmla="*/ 6381823 h 10287000"/>
              <a:gd name="connsiteX6289" fmla="*/ 5175776 w 8048619"/>
              <a:gd name="connsiteY6289" fmla="*/ 6380212 h 10287000"/>
              <a:gd name="connsiteX6290" fmla="*/ 5180850 w 8048619"/>
              <a:gd name="connsiteY6290" fmla="*/ 6377654 h 10287000"/>
              <a:gd name="connsiteX6291" fmla="*/ 4524138 w 8048619"/>
              <a:gd name="connsiteY6291" fmla="*/ 6327381 h 10287000"/>
              <a:gd name="connsiteX6292" fmla="*/ 4564699 w 8048619"/>
              <a:gd name="connsiteY6292" fmla="*/ 6336482 h 10287000"/>
              <a:gd name="connsiteX6293" fmla="*/ 4522637 w 8048619"/>
              <a:gd name="connsiteY6293" fmla="*/ 6352533 h 10287000"/>
              <a:gd name="connsiteX6294" fmla="*/ 4524138 w 8048619"/>
              <a:gd name="connsiteY6294" fmla="*/ 6327381 h 10287000"/>
              <a:gd name="connsiteX6295" fmla="*/ 3980514 w 8048619"/>
              <a:gd name="connsiteY6295" fmla="*/ 6324284 h 10287000"/>
              <a:gd name="connsiteX6296" fmla="*/ 3991466 w 8048619"/>
              <a:gd name="connsiteY6296" fmla="*/ 6326741 h 10287000"/>
              <a:gd name="connsiteX6297" fmla="*/ 3979015 w 8048619"/>
              <a:gd name="connsiteY6297" fmla="*/ 6349435 h 10287000"/>
              <a:gd name="connsiteX6298" fmla="*/ 3980514 w 8048619"/>
              <a:gd name="connsiteY6298" fmla="*/ 6324284 h 10287000"/>
              <a:gd name="connsiteX6299" fmla="*/ 4656397 w 8048619"/>
              <a:gd name="connsiteY6299" fmla="*/ 6311757 h 10287000"/>
              <a:gd name="connsiteX6300" fmla="*/ 4687425 w 8048619"/>
              <a:gd name="connsiteY6300" fmla="*/ 6318723 h 10287000"/>
              <a:gd name="connsiteX6301" fmla="*/ 4686092 w 8048619"/>
              <a:gd name="connsiteY6301" fmla="*/ 6341075 h 10287000"/>
              <a:gd name="connsiteX6302" fmla="*/ 4706778 w 8048619"/>
              <a:gd name="connsiteY6302" fmla="*/ 6345720 h 10287000"/>
              <a:gd name="connsiteX6303" fmla="*/ 4717121 w 8048619"/>
              <a:gd name="connsiteY6303" fmla="*/ 6348041 h 10287000"/>
              <a:gd name="connsiteX6304" fmla="*/ 4705445 w 8048619"/>
              <a:gd name="connsiteY6304" fmla="*/ 6368080 h 10287000"/>
              <a:gd name="connsiteX6305" fmla="*/ 4706663 w 8048619"/>
              <a:gd name="connsiteY6305" fmla="*/ 6368353 h 10287000"/>
              <a:gd name="connsiteX6306" fmla="*/ 4705164 w 8048619"/>
              <a:gd name="connsiteY6306" fmla="*/ 6393504 h 10287000"/>
              <a:gd name="connsiteX6307" fmla="*/ 4694212 w 8048619"/>
              <a:gd name="connsiteY6307" fmla="*/ 6391047 h 10287000"/>
              <a:gd name="connsiteX6308" fmla="*/ 4683259 w 8048619"/>
              <a:gd name="connsiteY6308" fmla="*/ 6388589 h 10287000"/>
              <a:gd name="connsiteX6309" fmla="*/ 4695713 w 8048619"/>
              <a:gd name="connsiteY6309" fmla="*/ 6365895 h 10287000"/>
              <a:gd name="connsiteX6310" fmla="*/ 4664074 w 8048619"/>
              <a:gd name="connsiteY6310" fmla="*/ 6358792 h 10287000"/>
              <a:gd name="connsiteX6311" fmla="*/ 4661861 w 8048619"/>
              <a:gd name="connsiteY6311" fmla="*/ 6352731 h 10287000"/>
              <a:gd name="connsiteX6312" fmla="*/ 4655064 w 8048619"/>
              <a:gd name="connsiteY6312" fmla="*/ 6334111 h 10287000"/>
              <a:gd name="connsiteX6313" fmla="*/ 4634379 w 8048619"/>
              <a:gd name="connsiteY6313" fmla="*/ 6329469 h 10287000"/>
              <a:gd name="connsiteX6314" fmla="*/ 4624034 w 8048619"/>
              <a:gd name="connsiteY6314" fmla="*/ 6327145 h 10287000"/>
              <a:gd name="connsiteX6315" fmla="*/ 4656397 w 8048619"/>
              <a:gd name="connsiteY6315" fmla="*/ 6311757 h 10287000"/>
              <a:gd name="connsiteX6316" fmla="*/ 4443827 w 8048619"/>
              <a:gd name="connsiteY6316" fmla="*/ 6309352 h 10287000"/>
              <a:gd name="connsiteX6317" fmla="*/ 4442325 w 8048619"/>
              <a:gd name="connsiteY6317" fmla="*/ 6334504 h 10287000"/>
              <a:gd name="connsiteX6318" fmla="*/ 4431376 w 8048619"/>
              <a:gd name="connsiteY6318" fmla="*/ 6332046 h 10287000"/>
              <a:gd name="connsiteX6319" fmla="*/ 4443827 w 8048619"/>
              <a:gd name="connsiteY6319" fmla="*/ 6309352 h 10287000"/>
              <a:gd name="connsiteX6320" fmla="*/ 4740476 w 8048619"/>
              <a:gd name="connsiteY6320" fmla="*/ 6307977 h 10287000"/>
              <a:gd name="connsiteX6321" fmla="*/ 4739142 w 8048619"/>
              <a:gd name="connsiteY6321" fmla="*/ 6330332 h 10287000"/>
              <a:gd name="connsiteX6322" fmla="*/ 4687425 w 8048619"/>
              <a:gd name="connsiteY6322" fmla="*/ 6318723 h 10287000"/>
              <a:gd name="connsiteX6323" fmla="*/ 4697769 w 8048619"/>
              <a:gd name="connsiteY6323" fmla="*/ 6321044 h 10287000"/>
              <a:gd name="connsiteX6324" fmla="*/ 4740476 w 8048619"/>
              <a:gd name="connsiteY6324" fmla="*/ 6307977 h 10287000"/>
              <a:gd name="connsiteX6325" fmla="*/ 3674522 w 8048619"/>
              <a:gd name="connsiteY6325" fmla="*/ 6306563 h 10287000"/>
              <a:gd name="connsiteX6326" fmla="*/ 3681040 w 8048619"/>
              <a:gd name="connsiteY6326" fmla="*/ 6314022 h 10287000"/>
              <a:gd name="connsiteX6327" fmla="*/ 3680230 w 8048619"/>
              <a:gd name="connsiteY6327" fmla="*/ 6314214 h 10287000"/>
              <a:gd name="connsiteX6328" fmla="*/ 3674522 w 8048619"/>
              <a:gd name="connsiteY6328" fmla="*/ 6306563 h 10287000"/>
              <a:gd name="connsiteX6329" fmla="*/ 3624725 w 8048619"/>
              <a:gd name="connsiteY6329" fmla="*/ 6287765 h 10287000"/>
              <a:gd name="connsiteX6330" fmla="*/ 3634820 w 8048619"/>
              <a:gd name="connsiteY6330" fmla="*/ 6290031 h 10287000"/>
              <a:gd name="connsiteX6331" fmla="*/ 3633422 w 8048619"/>
              <a:gd name="connsiteY6331" fmla="*/ 6313451 h 10287000"/>
              <a:gd name="connsiteX6332" fmla="*/ 3623327 w 8048619"/>
              <a:gd name="connsiteY6332" fmla="*/ 6311186 h 10287000"/>
              <a:gd name="connsiteX6333" fmla="*/ 3624725 w 8048619"/>
              <a:gd name="connsiteY6333" fmla="*/ 6287765 h 10287000"/>
              <a:gd name="connsiteX6334" fmla="*/ 3604534 w 8048619"/>
              <a:gd name="connsiteY6334" fmla="*/ 6283234 h 10287000"/>
              <a:gd name="connsiteX6335" fmla="*/ 3614630 w 8048619"/>
              <a:gd name="connsiteY6335" fmla="*/ 6285500 h 10287000"/>
              <a:gd name="connsiteX6336" fmla="*/ 3613233 w 8048619"/>
              <a:gd name="connsiteY6336" fmla="*/ 6308920 h 10287000"/>
              <a:gd name="connsiteX6337" fmla="*/ 3604534 w 8048619"/>
              <a:gd name="connsiteY6337" fmla="*/ 6283234 h 10287000"/>
              <a:gd name="connsiteX6338" fmla="*/ 3543968 w 8048619"/>
              <a:gd name="connsiteY6338" fmla="*/ 6269639 h 10287000"/>
              <a:gd name="connsiteX6339" fmla="*/ 3554063 w 8048619"/>
              <a:gd name="connsiteY6339" fmla="*/ 6271904 h 10287000"/>
              <a:gd name="connsiteX6340" fmla="*/ 3572855 w 8048619"/>
              <a:gd name="connsiteY6340" fmla="*/ 6299856 h 10287000"/>
              <a:gd name="connsiteX6341" fmla="*/ 3543968 w 8048619"/>
              <a:gd name="connsiteY6341" fmla="*/ 6269639 h 10287000"/>
              <a:gd name="connsiteX6342" fmla="*/ 5212895 w 8048619"/>
              <a:gd name="connsiteY6342" fmla="*/ 6269602 h 10287000"/>
              <a:gd name="connsiteX6343" fmla="*/ 5266163 w 8048619"/>
              <a:gd name="connsiteY6343" fmla="*/ 6272002 h 10287000"/>
              <a:gd name="connsiteX6344" fmla="*/ 5303246 w 8048619"/>
              <a:gd name="connsiteY6344" fmla="*/ 6289886 h 10287000"/>
              <a:gd name="connsiteX6345" fmla="*/ 5212895 w 8048619"/>
              <a:gd name="connsiteY6345" fmla="*/ 6269602 h 10287000"/>
              <a:gd name="connsiteX6346" fmla="*/ 5192818 w 8048619"/>
              <a:gd name="connsiteY6346" fmla="*/ 6265096 h 10287000"/>
              <a:gd name="connsiteX6347" fmla="*/ 5212895 w 8048619"/>
              <a:gd name="connsiteY6347" fmla="*/ 6269602 h 10287000"/>
              <a:gd name="connsiteX6348" fmla="*/ 5192818 w 8048619"/>
              <a:gd name="connsiteY6348" fmla="*/ 6265096 h 10287000"/>
              <a:gd name="connsiteX6349" fmla="*/ 3503591 w 8048619"/>
              <a:gd name="connsiteY6349" fmla="*/ 6260574 h 10287000"/>
              <a:gd name="connsiteX6350" fmla="*/ 3513684 w 8048619"/>
              <a:gd name="connsiteY6350" fmla="*/ 6262839 h 10287000"/>
              <a:gd name="connsiteX6351" fmla="*/ 3503591 w 8048619"/>
              <a:gd name="connsiteY6351" fmla="*/ 6260574 h 10287000"/>
              <a:gd name="connsiteX6352" fmla="*/ 4987802 w 8048619"/>
              <a:gd name="connsiteY6352" fmla="*/ 6244562 h 10287000"/>
              <a:gd name="connsiteX6353" fmla="*/ 5028435 w 8048619"/>
              <a:gd name="connsiteY6353" fmla="*/ 6253683 h 10287000"/>
              <a:gd name="connsiteX6354" fmla="*/ 5038592 w 8048619"/>
              <a:gd name="connsiteY6354" fmla="*/ 6255965 h 10287000"/>
              <a:gd name="connsiteX6355" fmla="*/ 5069067 w 8048619"/>
              <a:gd name="connsiteY6355" fmla="*/ 6262806 h 10287000"/>
              <a:gd name="connsiteX6356" fmla="*/ 5079225 w 8048619"/>
              <a:gd name="connsiteY6356" fmla="*/ 6265088 h 10287000"/>
              <a:gd name="connsiteX6357" fmla="*/ 5089383 w 8048619"/>
              <a:gd name="connsiteY6357" fmla="*/ 6267365 h 10287000"/>
              <a:gd name="connsiteX6358" fmla="*/ 5221434 w 8048619"/>
              <a:gd name="connsiteY6358" fmla="*/ 6297011 h 10287000"/>
              <a:gd name="connsiteX6359" fmla="*/ 5098288 w 8048619"/>
              <a:gd name="connsiteY6359" fmla="*/ 6290604 h 10287000"/>
              <a:gd name="connsiteX6360" fmla="*/ 5077974 w 8048619"/>
              <a:gd name="connsiteY6360" fmla="*/ 6286045 h 10287000"/>
              <a:gd name="connsiteX6361" fmla="*/ 5037343 w 8048619"/>
              <a:gd name="connsiteY6361" fmla="*/ 6276922 h 10287000"/>
              <a:gd name="connsiteX6362" fmla="*/ 5027184 w 8048619"/>
              <a:gd name="connsiteY6362" fmla="*/ 6274643 h 10287000"/>
              <a:gd name="connsiteX6363" fmla="*/ 5017025 w 8048619"/>
              <a:gd name="connsiteY6363" fmla="*/ 6272361 h 10287000"/>
              <a:gd name="connsiteX6364" fmla="*/ 4987802 w 8048619"/>
              <a:gd name="connsiteY6364" fmla="*/ 6244562 h 10287000"/>
              <a:gd name="connsiteX6365" fmla="*/ 3315626 w 8048619"/>
              <a:gd name="connsiteY6365" fmla="*/ 6235821 h 10287000"/>
              <a:gd name="connsiteX6366" fmla="*/ 3319423 w 8048619"/>
              <a:gd name="connsiteY6366" fmla="*/ 6243844 h 10287000"/>
              <a:gd name="connsiteX6367" fmla="*/ 3312123 w 8048619"/>
              <a:gd name="connsiteY6367" fmla="*/ 6242205 h 10287000"/>
              <a:gd name="connsiteX6368" fmla="*/ 3313410 w 8048619"/>
              <a:gd name="connsiteY6368" fmla="*/ 6236121 h 10287000"/>
              <a:gd name="connsiteX6369" fmla="*/ 3315626 w 8048619"/>
              <a:gd name="connsiteY6369" fmla="*/ 6235821 h 10287000"/>
              <a:gd name="connsiteX6370" fmla="*/ 5438534 w 8048619"/>
              <a:gd name="connsiteY6370" fmla="*/ 6227251 h 10287000"/>
              <a:gd name="connsiteX6371" fmla="*/ 5457434 w 8048619"/>
              <a:gd name="connsiteY6371" fmla="*/ 6255191 h 10287000"/>
              <a:gd name="connsiteX6372" fmla="*/ 5447287 w 8048619"/>
              <a:gd name="connsiteY6372" fmla="*/ 6252912 h 10287000"/>
              <a:gd name="connsiteX6373" fmla="*/ 5438534 w 8048619"/>
              <a:gd name="connsiteY6373" fmla="*/ 6227251 h 10287000"/>
              <a:gd name="connsiteX6374" fmla="*/ 3393075 w 8048619"/>
              <a:gd name="connsiteY6374" fmla="*/ 6226869 h 10287000"/>
              <a:gd name="connsiteX6375" fmla="*/ 3402646 w 8048619"/>
              <a:gd name="connsiteY6375" fmla="*/ 6237916 h 10287000"/>
              <a:gd name="connsiteX6376" fmla="*/ 3432928 w 8048619"/>
              <a:gd name="connsiteY6376" fmla="*/ 6244710 h 10287000"/>
              <a:gd name="connsiteX6377" fmla="*/ 3453117 w 8048619"/>
              <a:gd name="connsiteY6377" fmla="*/ 6249246 h 10287000"/>
              <a:gd name="connsiteX6378" fmla="*/ 3493495 w 8048619"/>
              <a:gd name="connsiteY6378" fmla="*/ 6258308 h 10287000"/>
              <a:gd name="connsiteX6379" fmla="*/ 3492097 w 8048619"/>
              <a:gd name="connsiteY6379" fmla="*/ 6281726 h 10287000"/>
              <a:gd name="connsiteX6380" fmla="*/ 3482004 w 8048619"/>
              <a:gd name="connsiteY6380" fmla="*/ 6279463 h 10287000"/>
              <a:gd name="connsiteX6381" fmla="*/ 3471909 w 8048619"/>
              <a:gd name="connsiteY6381" fmla="*/ 6277195 h 10287000"/>
              <a:gd name="connsiteX6382" fmla="*/ 3461816 w 8048619"/>
              <a:gd name="connsiteY6382" fmla="*/ 6274929 h 10287000"/>
              <a:gd name="connsiteX6383" fmla="*/ 3451723 w 8048619"/>
              <a:gd name="connsiteY6383" fmla="*/ 6272664 h 10287000"/>
              <a:gd name="connsiteX6384" fmla="*/ 3431530 w 8048619"/>
              <a:gd name="connsiteY6384" fmla="*/ 6268133 h 10287000"/>
              <a:gd name="connsiteX6385" fmla="*/ 3421435 w 8048619"/>
              <a:gd name="connsiteY6385" fmla="*/ 6265865 h 10287000"/>
              <a:gd name="connsiteX6386" fmla="*/ 3391154 w 8048619"/>
              <a:gd name="connsiteY6386" fmla="*/ 6259065 h 10287000"/>
              <a:gd name="connsiteX6387" fmla="*/ 3382455 w 8048619"/>
              <a:gd name="connsiteY6387" fmla="*/ 6233379 h 10287000"/>
              <a:gd name="connsiteX6388" fmla="*/ 3393075 w 8048619"/>
              <a:gd name="connsiteY6388" fmla="*/ 6226869 h 10287000"/>
              <a:gd name="connsiteX6389" fmla="*/ 6733784 w 8048619"/>
              <a:gd name="connsiteY6389" fmla="*/ 6224621 h 10287000"/>
              <a:gd name="connsiteX6390" fmla="*/ 6739901 w 8048619"/>
              <a:gd name="connsiteY6390" fmla="*/ 6256652 h 10287000"/>
              <a:gd name="connsiteX6391" fmla="*/ 6700759 w 8048619"/>
              <a:gd name="connsiteY6391" fmla="*/ 6332583 h 10287000"/>
              <a:gd name="connsiteX6392" fmla="*/ 6661616 w 8048619"/>
              <a:gd name="connsiteY6392" fmla="*/ 6332583 h 10287000"/>
              <a:gd name="connsiteX6393" fmla="*/ 6700759 w 8048619"/>
              <a:gd name="connsiteY6393" fmla="*/ 6256652 h 10287000"/>
              <a:gd name="connsiteX6394" fmla="*/ 6733784 w 8048619"/>
              <a:gd name="connsiteY6394" fmla="*/ 6224621 h 10287000"/>
              <a:gd name="connsiteX6395" fmla="*/ 4804277 w 8048619"/>
              <a:gd name="connsiteY6395" fmla="*/ 6220354 h 10287000"/>
              <a:gd name="connsiteX6396" fmla="*/ 4815227 w 8048619"/>
              <a:gd name="connsiteY6396" fmla="*/ 6222812 h 10287000"/>
              <a:gd name="connsiteX6397" fmla="*/ 4826180 w 8048619"/>
              <a:gd name="connsiteY6397" fmla="*/ 6225272 h 10287000"/>
              <a:gd name="connsiteX6398" fmla="*/ 4824681 w 8048619"/>
              <a:gd name="connsiteY6398" fmla="*/ 6250424 h 10287000"/>
              <a:gd name="connsiteX6399" fmla="*/ 4813727 w 8048619"/>
              <a:gd name="connsiteY6399" fmla="*/ 6247963 h 10287000"/>
              <a:gd name="connsiteX6400" fmla="*/ 4804277 w 8048619"/>
              <a:gd name="connsiteY6400" fmla="*/ 6220354 h 10287000"/>
              <a:gd name="connsiteX6401" fmla="*/ 4960099 w 8048619"/>
              <a:gd name="connsiteY6401" fmla="*/ 6212853 h 10287000"/>
              <a:gd name="connsiteX6402" fmla="*/ 4971053 w 8048619"/>
              <a:gd name="connsiteY6402" fmla="*/ 6215311 h 10287000"/>
              <a:gd name="connsiteX6403" fmla="*/ 4969551 w 8048619"/>
              <a:gd name="connsiteY6403" fmla="*/ 6240468 h 10287000"/>
              <a:gd name="connsiteX6404" fmla="*/ 4960099 w 8048619"/>
              <a:gd name="connsiteY6404" fmla="*/ 6212853 h 10287000"/>
              <a:gd name="connsiteX6405" fmla="*/ 4673751 w 8048619"/>
              <a:gd name="connsiteY6405" fmla="*/ 6194239 h 10287000"/>
              <a:gd name="connsiteX6406" fmla="*/ 4715004 w 8048619"/>
              <a:gd name="connsiteY6406" fmla="*/ 6200315 h 10287000"/>
              <a:gd name="connsiteX6407" fmla="*/ 4724959 w 8048619"/>
              <a:gd name="connsiteY6407" fmla="*/ 6202547 h 10287000"/>
              <a:gd name="connsiteX6408" fmla="*/ 4713505 w 8048619"/>
              <a:gd name="connsiteY6408" fmla="*/ 6225467 h 10287000"/>
              <a:gd name="connsiteX6409" fmla="*/ 4683637 w 8048619"/>
              <a:gd name="connsiteY6409" fmla="*/ 6218762 h 10287000"/>
              <a:gd name="connsiteX6410" fmla="*/ 4653769 w 8048619"/>
              <a:gd name="connsiteY6410" fmla="*/ 6212060 h 10287000"/>
              <a:gd name="connsiteX6411" fmla="*/ 4643813 w 8048619"/>
              <a:gd name="connsiteY6411" fmla="*/ 6209822 h 10287000"/>
              <a:gd name="connsiteX6412" fmla="*/ 4633859 w 8048619"/>
              <a:gd name="connsiteY6412" fmla="*/ 6207588 h 10287000"/>
              <a:gd name="connsiteX6413" fmla="*/ 4623901 w 8048619"/>
              <a:gd name="connsiteY6413" fmla="*/ 6205353 h 10287000"/>
              <a:gd name="connsiteX6414" fmla="*/ 4673751 w 8048619"/>
              <a:gd name="connsiteY6414" fmla="*/ 6194239 h 10287000"/>
              <a:gd name="connsiteX6415" fmla="*/ 3250239 w 8048619"/>
              <a:gd name="connsiteY6415" fmla="*/ 6193691 h 10287000"/>
              <a:gd name="connsiteX6416" fmla="*/ 3251226 w 8048619"/>
              <a:gd name="connsiteY6416" fmla="*/ 6203922 h 10287000"/>
              <a:gd name="connsiteX6417" fmla="*/ 3241133 w 8048619"/>
              <a:gd name="connsiteY6417" fmla="*/ 6201657 h 10287000"/>
              <a:gd name="connsiteX6418" fmla="*/ 3246705 w 8048619"/>
              <a:gd name="connsiteY6418" fmla="*/ 6194014 h 10287000"/>
              <a:gd name="connsiteX6419" fmla="*/ 3250239 w 8048619"/>
              <a:gd name="connsiteY6419" fmla="*/ 6193691 h 10287000"/>
              <a:gd name="connsiteX6420" fmla="*/ 4979850 w 8048619"/>
              <a:gd name="connsiteY6420" fmla="*/ 6191801 h 10287000"/>
              <a:gd name="connsiteX6421" fmla="*/ 5000293 w 8048619"/>
              <a:gd name="connsiteY6421" fmla="*/ 6196388 h 10287000"/>
              <a:gd name="connsiteX6422" fmla="*/ 5134673 w 8048619"/>
              <a:gd name="connsiteY6422" fmla="*/ 6201069 h 10287000"/>
              <a:gd name="connsiteX6423" fmla="*/ 5090786 w 8048619"/>
              <a:gd name="connsiteY6423" fmla="*/ 6242191 h 10287000"/>
              <a:gd name="connsiteX6424" fmla="*/ 4979850 w 8048619"/>
              <a:gd name="connsiteY6424" fmla="*/ 6191801 h 10287000"/>
              <a:gd name="connsiteX6425" fmla="*/ 5852191 w 8048619"/>
              <a:gd name="connsiteY6425" fmla="*/ 6191626 h 10287000"/>
              <a:gd name="connsiteX6426" fmla="*/ 5853237 w 8048619"/>
              <a:gd name="connsiteY6426" fmla="*/ 6192970 h 10287000"/>
              <a:gd name="connsiteX6427" fmla="*/ 5861591 w 8048619"/>
              <a:gd name="connsiteY6427" fmla="*/ 6203733 h 10287000"/>
              <a:gd name="connsiteX6428" fmla="*/ 5851445 w 8048619"/>
              <a:gd name="connsiteY6428" fmla="*/ 6201453 h 10287000"/>
              <a:gd name="connsiteX6429" fmla="*/ 5852191 w 8048619"/>
              <a:gd name="connsiteY6429" fmla="*/ 6191626 h 10287000"/>
              <a:gd name="connsiteX6430" fmla="*/ 3262718 w 8048619"/>
              <a:gd name="connsiteY6430" fmla="*/ 6182773 h 10287000"/>
              <a:gd name="connsiteX6431" fmla="*/ 3282908 w 8048619"/>
              <a:gd name="connsiteY6431" fmla="*/ 6187304 h 10287000"/>
              <a:gd name="connsiteX6432" fmla="*/ 3301700 w 8048619"/>
              <a:gd name="connsiteY6432" fmla="*/ 6215255 h 10287000"/>
              <a:gd name="connsiteX6433" fmla="*/ 3303098 w 8048619"/>
              <a:gd name="connsiteY6433" fmla="*/ 6191837 h 10287000"/>
              <a:gd name="connsiteX6434" fmla="*/ 3331982 w 8048619"/>
              <a:gd name="connsiteY6434" fmla="*/ 6222049 h 10287000"/>
              <a:gd name="connsiteX6435" fmla="*/ 3353570 w 8048619"/>
              <a:gd name="connsiteY6435" fmla="*/ 6203168 h 10287000"/>
              <a:gd name="connsiteX6436" fmla="*/ 3362266 w 8048619"/>
              <a:gd name="connsiteY6436" fmla="*/ 6228848 h 10287000"/>
              <a:gd name="connsiteX6437" fmla="*/ 3382455 w 8048619"/>
              <a:gd name="connsiteY6437" fmla="*/ 6233379 h 10287000"/>
              <a:gd name="connsiteX6438" fmla="*/ 3370963 w 8048619"/>
              <a:gd name="connsiteY6438" fmla="*/ 6254534 h 10287000"/>
              <a:gd name="connsiteX6439" fmla="*/ 3281511 w 8048619"/>
              <a:gd name="connsiteY6439" fmla="*/ 6210719 h 10287000"/>
              <a:gd name="connsiteX6440" fmla="*/ 3271416 w 8048619"/>
              <a:gd name="connsiteY6440" fmla="*/ 6208456 h 10287000"/>
              <a:gd name="connsiteX6441" fmla="*/ 3251226 w 8048619"/>
              <a:gd name="connsiteY6441" fmla="*/ 6203922 h 10287000"/>
              <a:gd name="connsiteX6442" fmla="*/ 3262718 w 8048619"/>
              <a:gd name="connsiteY6442" fmla="*/ 6182773 h 10287000"/>
              <a:gd name="connsiteX6443" fmla="*/ 3446411 w 8048619"/>
              <a:gd name="connsiteY6443" fmla="*/ 6181320 h 10287000"/>
              <a:gd name="connsiteX6444" fmla="*/ 3444982 w 8048619"/>
              <a:gd name="connsiteY6444" fmla="*/ 6205275 h 10287000"/>
              <a:gd name="connsiteX6445" fmla="*/ 3434893 w 8048619"/>
              <a:gd name="connsiteY6445" fmla="*/ 6203009 h 10287000"/>
              <a:gd name="connsiteX6446" fmla="*/ 3446411 w 8048619"/>
              <a:gd name="connsiteY6446" fmla="*/ 6181320 h 10287000"/>
              <a:gd name="connsiteX6447" fmla="*/ 6237589 w 8048619"/>
              <a:gd name="connsiteY6447" fmla="*/ 6180724 h 10287000"/>
              <a:gd name="connsiteX6448" fmla="*/ 6209211 w 8048619"/>
              <a:gd name="connsiteY6448" fmla="*/ 6211938 h 10287000"/>
              <a:gd name="connsiteX6449" fmla="*/ 6192798 w 8048619"/>
              <a:gd name="connsiteY6449" fmla="*/ 6209636 h 10287000"/>
              <a:gd name="connsiteX6450" fmla="*/ 6198949 w 8048619"/>
              <a:gd name="connsiteY6450" fmla="*/ 6180727 h 10287000"/>
              <a:gd name="connsiteX6451" fmla="*/ 6208609 w 8048619"/>
              <a:gd name="connsiteY6451" fmla="*/ 6180727 h 10287000"/>
              <a:gd name="connsiteX6452" fmla="*/ 6121669 w 8048619"/>
              <a:gd name="connsiteY6452" fmla="*/ 6180724 h 10287000"/>
              <a:gd name="connsiteX6453" fmla="*/ 6160309 w 8048619"/>
              <a:gd name="connsiteY6453" fmla="*/ 6180727 h 10287000"/>
              <a:gd name="connsiteX6454" fmla="*/ 6184458 w 8048619"/>
              <a:gd name="connsiteY6454" fmla="*/ 6208470 h 10287000"/>
              <a:gd name="connsiteX6455" fmla="*/ 6192798 w 8048619"/>
              <a:gd name="connsiteY6455" fmla="*/ 6209636 h 10287000"/>
              <a:gd name="connsiteX6456" fmla="*/ 6192307 w 8048619"/>
              <a:gd name="connsiteY6456" fmla="*/ 6211938 h 10287000"/>
              <a:gd name="connsiteX6457" fmla="*/ 6121669 w 8048619"/>
              <a:gd name="connsiteY6457" fmla="*/ 6180724 h 10287000"/>
              <a:gd name="connsiteX6458" fmla="*/ 3193111 w 8048619"/>
              <a:gd name="connsiteY6458" fmla="*/ 6178954 h 10287000"/>
              <a:gd name="connsiteX6459" fmla="*/ 3186256 w 8048619"/>
              <a:gd name="connsiteY6459" fmla="*/ 6192923 h 10287000"/>
              <a:gd name="connsiteX6460" fmla="*/ 3190662 w 8048619"/>
              <a:gd name="connsiteY6460" fmla="*/ 6190326 h 10287000"/>
              <a:gd name="connsiteX6461" fmla="*/ 3193113 w 8048619"/>
              <a:gd name="connsiteY6461" fmla="*/ 6190877 h 10287000"/>
              <a:gd name="connsiteX6462" fmla="*/ 5741985 w 8048619"/>
              <a:gd name="connsiteY6462" fmla="*/ 6166885 h 10287000"/>
              <a:gd name="connsiteX6463" fmla="*/ 5745410 w 8048619"/>
              <a:gd name="connsiteY6463" fmla="*/ 6168762 h 10287000"/>
              <a:gd name="connsiteX6464" fmla="*/ 5749960 w 8048619"/>
              <a:gd name="connsiteY6464" fmla="*/ 6178673 h 10287000"/>
              <a:gd name="connsiteX6465" fmla="*/ 5739811 w 8048619"/>
              <a:gd name="connsiteY6465" fmla="*/ 6176394 h 10287000"/>
              <a:gd name="connsiteX6466" fmla="*/ 5741985 w 8048619"/>
              <a:gd name="connsiteY6466" fmla="*/ 6166885 h 10287000"/>
              <a:gd name="connsiteX6467" fmla="*/ 5678714 w 8048619"/>
              <a:gd name="connsiteY6467" fmla="*/ 6161787 h 10287000"/>
              <a:gd name="connsiteX6468" fmla="*/ 5699571 w 8048619"/>
              <a:gd name="connsiteY6468" fmla="*/ 6166469 h 10287000"/>
              <a:gd name="connsiteX6469" fmla="*/ 5710002 w 8048619"/>
              <a:gd name="connsiteY6469" fmla="*/ 6168812 h 10287000"/>
              <a:gd name="connsiteX6470" fmla="*/ 5708752 w 8048619"/>
              <a:gd name="connsiteY6470" fmla="*/ 6189770 h 10287000"/>
              <a:gd name="connsiteX6471" fmla="*/ 5687893 w 8048619"/>
              <a:gd name="connsiteY6471" fmla="*/ 6185088 h 10287000"/>
              <a:gd name="connsiteX6472" fmla="*/ 5667032 w 8048619"/>
              <a:gd name="connsiteY6472" fmla="*/ 6180401 h 10287000"/>
              <a:gd name="connsiteX6473" fmla="*/ 5665783 w 8048619"/>
              <a:gd name="connsiteY6473" fmla="*/ 6201364 h 10287000"/>
              <a:gd name="connsiteX6474" fmla="*/ 5655350 w 8048619"/>
              <a:gd name="connsiteY6474" fmla="*/ 6199021 h 10287000"/>
              <a:gd name="connsiteX6475" fmla="*/ 5656600 w 8048619"/>
              <a:gd name="connsiteY6475" fmla="*/ 6178061 h 10287000"/>
              <a:gd name="connsiteX6476" fmla="*/ 5678714 w 8048619"/>
              <a:gd name="connsiteY6476" fmla="*/ 6161787 h 10287000"/>
              <a:gd name="connsiteX6477" fmla="*/ 5884680 w 8048619"/>
              <a:gd name="connsiteY6477" fmla="*/ 6161515 h 10287000"/>
              <a:gd name="connsiteX6478" fmla="*/ 5894828 w 8048619"/>
              <a:gd name="connsiteY6478" fmla="*/ 6163794 h 10287000"/>
              <a:gd name="connsiteX6479" fmla="*/ 5893433 w 8048619"/>
              <a:gd name="connsiteY6479" fmla="*/ 6187178 h 10287000"/>
              <a:gd name="connsiteX6480" fmla="*/ 5884680 w 8048619"/>
              <a:gd name="connsiteY6480" fmla="*/ 6161515 h 10287000"/>
              <a:gd name="connsiteX6481" fmla="*/ 3970239 w 8048619"/>
              <a:gd name="connsiteY6481" fmla="*/ 6150421 h 10287000"/>
              <a:gd name="connsiteX6482" fmla="*/ 3970536 w 8048619"/>
              <a:gd name="connsiteY6482" fmla="*/ 6150435 h 10287000"/>
              <a:gd name="connsiteX6483" fmla="*/ 3970436 w 8048619"/>
              <a:gd name="connsiteY6483" fmla="*/ 6152108 h 10287000"/>
              <a:gd name="connsiteX6484" fmla="*/ 3967008 w 8048619"/>
              <a:gd name="connsiteY6484" fmla="*/ 6144172 h 10287000"/>
              <a:gd name="connsiteX6485" fmla="*/ 3969671 w 8048619"/>
              <a:gd name="connsiteY6485" fmla="*/ 6145567 h 10287000"/>
              <a:gd name="connsiteX6486" fmla="*/ 3970239 w 8048619"/>
              <a:gd name="connsiteY6486" fmla="*/ 6150421 h 10287000"/>
              <a:gd name="connsiteX6487" fmla="*/ 3961310 w 8048619"/>
              <a:gd name="connsiteY6487" fmla="*/ 6150059 h 10287000"/>
              <a:gd name="connsiteX6488" fmla="*/ 3967008 w 8048619"/>
              <a:gd name="connsiteY6488" fmla="*/ 6144172 h 10287000"/>
              <a:gd name="connsiteX6489" fmla="*/ 3971437 w 8048619"/>
              <a:gd name="connsiteY6489" fmla="*/ 6135344 h 10287000"/>
              <a:gd name="connsiteX6490" fmla="*/ 3972843 w 8048619"/>
              <a:gd name="connsiteY6490" fmla="*/ 6150527 h 10287000"/>
              <a:gd name="connsiteX6491" fmla="*/ 3970536 w 8048619"/>
              <a:gd name="connsiteY6491" fmla="*/ 6150435 h 10287000"/>
              <a:gd name="connsiteX6492" fmla="*/ 3970562 w 8048619"/>
              <a:gd name="connsiteY6492" fmla="*/ 6150012 h 10287000"/>
              <a:gd name="connsiteX6493" fmla="*/ 3971437 w 8048619"/>
              <a:gd name="connsiteY6493" fmla="*/ 6135344 h 10287000"/>
              <a:gd name="connsiteX6494" fmla="*/ 4657694 w 8048619"/>
              <a:gd name="connsiteY6494" fmla="*/ 6119483 h 10287000"/>
              <a:gd name="connsiteX6495" fmla="*/ 4666399 w 8048619"/>
              <a:gd name="connsiteY6495" fmla="*/ 6144092 h 10287000"/>
              <a:gd name="connsiteX6496" fmla="*/ 4765455 w 8048619"/>
              <a:gd name="connsiteY6496" fmla="*/ 6188982 h 10287000"/>
              <a:gd name="connsiteX6497" fmla="*/ 4603499 w 8048619"/>
              <a:gd name="connsiteY6497" fmla="*/ 6175283 h 10287000"/>
              <a:gd name="connsiteX6498" fmla="*/ 4624909 w 8048619"/>
              <a:gd name="connsiteY6498" fmla="*/ 6157432 h 10287000"/>
              <a:gd name="connsiteX6499" fmla="*/ 4616205 w 8048619"/>
              <a:gd name="connsiteY6499" fmla="*/ 6132826 h 10287000"/>
              <a:gd name="connsiteX6500" fmla="*/ 4656360 w 8048619"/>
              <a:gd name="connsiteY6500" fmla="*/ 6141840 h 10287000"/>
              <a:gd name="connsiteX6501" fmla="*/ 4657694 w 8048619"/>
              <a:gd name="connsiteY6501" fmla="*/ 6119483 h 10287000"/>
              <a:gd name="connsiteX6502" fmla="*/ 5486102 w 8048619"/>
              <a:gd name="connsiteY6502" fmla="*/ 6119444 h 10287000"/>
              <a:gd name="connsiteX6503" fmla="*/ 5494854 w 8048619"/>
              <a:gd name="connsiteY6503" fmla="*/ 6145102 h 10287000"/>
              <a:gd name="connsiteX6504" fmla="*/ 5484708 w 8048619"/>
              <a:gd name="connsiteY6504" fmla="*/ 6142826 h 10287000"/>
              <a:gd name="connsiteX6505" fmla="*/ 5474558 w 8048619"/>
              <a:gd name="connsiteY6505" fmla="*/ 6140546 h 10287000"/>
              <a:gd name="connsiteX6506" fmla="*/ 5486102 w 8048619"/>
              <a:gd name="connsiteY6506" fmla="*/ 6119444 h 10287000"/>
              <a:gd name="connsiteX6507" fmla="*/ 3770994 w 8048619"/>
              <a:gd name="connsiteY6507" fmla="*/ 6100168 h 10287000"/>
              <a:gd name="connsiteX6508" fmla="*/ 3774293 w 8048619"/>
              <a:gd name="connsiteY6508" fmla="*/ 6101704 h 10287000"/>
              <a:gd name="connsiteX6509" fmla="*/ 3778785 w 8048619"/>
              <a:gd name="connsiteY6509" fmla="*/ 6109088 h 10287000"/>
              <a:gd name="connsiteX6510" fmla="*/ 3769052 w 8048619"/>
              <a:gd name="connsiteY6510" fmla="*/ 6106903 h 10287000"/>
              <a:gd name="connsiteX6511" fmla="*/ 3770994 w 8048619"/>
              <a:gd name="connsiteY6511" fmla="*/ 6100168 h 10287000"/>
              <a:gd name="connsiteX6512" fmla="*/ 5703403 w 8048619"/>
              <a:gd name="connsiteY6512" fmla="*/ 6097126 h 10287000"/>
              <a:gd name="connsiteX6513" fmla="*/ 5722305 w 8048619"/>
              <a:gd name="connsiteY6513" fmla="*/ 6125066 h 10287000"/>
              <a:gd name="connsiteX6514" fmla="*/ 5702007 w 8048619"/>
              <a:gd name="connsiteY6514" fmla="*/ 6120510 h 10287000"/>
              <a:gd name="connsiteX6515" fmla="*/ 5703403 w 8048619"/>
              <a:gd name="connsiteY6515" fmla="*/ 6097126 h 10287000"/>
              <a:gd name="connsiteX6516" fmla="*/ 4137299 w 8048619"/>
              <a:gd name="connsiteY6516" fmla="*/ 6094699 h 10287000"/>
              <a:gd name="connsiteX6517" fmla="*/ 4147395 w 8048619"/>
              <a:gd name="connsiteY6517" fmla="*/ 6096967 h 10287000"/>
              <a:gd name="connsiteX6518" fmla="*/ 4145979 w 8048619"/>
              <a:gd name="connsiteY6518" fmla="*/ 6120722 h 10287000"/>
              <a:gd name="connsiteX6519" fmla="*/ 4137299 w 8048619"/>
              <a:gd name="connsiteY6519" fmla="*/ 6094699 h 10287000"/>
              <a:gd name="connsiteX6520" fmla="*/ 4199301 w 8048619"/>
              <a:gd name="connsiteY6520" fmla="*/ 6084549 h 10287000"/>
              <a:gd name="connsiteX6521" fmla="*/ 4269981 w 8048619"/>
              <a:gd name="connsiteY6521" fmla="*/ 6100415 h 10287000"/>
              <a:gd name="connsiteX6522" fmla="*/ 4268565 w 8048619"/>
              <a:gd name="connsiteY6522" fmla="*/ 6124167 h 10287000"/>
              <a:gd name="connsiteX6523" fmla="*/ 4298858 w 8048619"/>
              <a:gd name="connsiteY6523" fmla="*/ 6130969 h 10287000"/>
              <a:gd name="connsiteX6524" fmla="*/ 4319054 w 8048619"/>
              <a:gd name="connsiteY6524" fmla="*/ 6135503 h 10287000"/>
              <a:gd name="connsiteX6525" fmla="*/ 4329151 w 8048619"/>
              <a:gd name="connsiteY6525" fmla="*/ 6137769 h 10287000"/>
              <a:gd name="connsiteX6526" fmla="*/ 4339249 w 8048619"/>
              <a:gd name="connsiteY6526" fmla="*/ 6140037 h 10287000"/>
              <a:gd name="connsiteX6527" fmla="*/ 4337831 w 8048619"/>
              <a:gd name="connsiteY6527" fmla="*/ 6163786 h 10287000"/>
              <a:gd name="connsiteX6528" fmla="*/ 4317638 w 8048619"/>
              <a:gd name="connsiteY6528" fmla="*/ 6159258 h 10287000"/>
              <a:gd name="connsiteX6529" fmla="*/ 4307538 w 8048619"/>
              <a:gd name="connsiteY6529" fmla="*/ 6156986 h 10287000"/>
              <a:gd name="connsiteX6530" fmla="*/ 4285929 w 8048619"/>
              <a:gd name="connsiteY6530" fmla="*/ 6176207 h 10287000"/>
              <a:gd name="connsiteX6531" fmla="*/ 4275831 w 8048619"/>
              <a:gd name="connsiteY6531" fmla="*/ 6173942 h 10287000"/>
              <a:gd name="connsiteX6532" fmla="*/ 4246953 w 8048619"/>
              <a:gd name="connsiteY6532" fmla="*/ 6143388 h 10287000"/>
              <a:gd name="connsiteX6533" fmla="*/ 4236855 w 8048619"/>
              <a:gd name="connsiteY6533" fmla="*/ 6141120 h 10287000"/>
              <a:gd name="connsiteX6534" fmla="*/ 4226759 w 8048619"/>
              <a:gd name="connsiteY6534" fmla="*/ 6138854 h 10287000"/>
              <a:gd name="connsiteX6535" fmla="*/ 4228175 w 8048619"/>
              <a:gd name="connsiteY6535" fmla="*/ 6115102 h 10287000"/>
              <a:gd name="connsiteX6536" fmla="*/ 4218079 w 8048619"/>
              <a:gd name="connsiteY6536" fmla="*/ 6112837 h 10287000"/>
              <a:gd name="connsiteX6537" fmla="*/ 4187787 w 8048619"/>
              <a:gd name="connsiteY6537" fmla="*/ 6106035 h 10287000"/>
              <a:gd name="connsiteX6538" fmla="*/ 4199301 w 8048619"/>
              <a:gd name="connsiteY6538" fmla="*/ 6084549 h 10287000"/>
              <a:gd name="connsiteX6539" fmla="*/ 5182102 w 8048619"/>
              <a:gd name="connsiteY6539" fmla="*/ 6075790 h 10287000"/>
              <a:gd name="connsiteX6540" fmla="*/ 5233208 w 8048619"/>
              <a:gd name="connsiteY6540" fmla="*/ 6087262 h 10287000"/>
              <a:gd name="connsiteX6541" fmla="*/ 5253650 w 8048619"/>
              <a:gd name="connsiteY6541" fmla="*/ 6091849 h 10287000"/>
              <a:gd name="connsiteX6542" fmla="*/ 5263872 w 8048619"/>
              <a:gd name="connsiteY6542" fmla="*/ 6094145 h 10287000"/>
              <a:gd name="connsiteX6543" fmla="*/ 5252401 w 8048619"/>
              <a:gd name="connsiteY6543" fmla="*/ 6112812 h 10287000"/>
              <a:gd name="connsiteX6544" fmla="*/ 5242180 w 8048619"/>
              <a:gd name="connsiteY6544" fmla="*/ 6110516 h 10287000"/>
              <a:gd name="connsiteX6545" fmla="*/ 5220486 w 8048619"/>
              <a:gd name="connsiteY6545" fmla="*/ 6126886 h 10287000"/>
              <a:gd name="connsiteX6546" fmla="*/ 5180851 w 8048619"/>
              <a:gd name="connsiteY6546" fmla="*/ 6096747 h 10287000"/>
              <a:gd name="connsiteX6547" fmla="*/ 5182102 w 8048619"/>
              <a:gd name="connsiteY6547" fmla="*/ 6075790 h 10287000"/>
              <a:gd name="connsiteX6548" fmla="*/ 5072315 w 8048619"/>
              <a:gd name="connsiteY6548" fmla="*/ 6068133 h 10287000"/>
              <a:gd name="connsiteX6549" fmla="*/ 5081441 w 8048619"/>
              <a:gd name="connsiteY6549" fmla="*/ 6070184 h 10287000"/>
              <a:gd name="connsiteX6550" fmla="*/ 5090568 w 8048619"/>
              <a:gd name="connsiteY6550" fmla="*/ 6072233 h 10287000"/>
              <a:gd name="connsiteX6551" fmla="*/ 5070814 w 8048619"/>
              <a:gd name="connsiteY6551" fmla="*/ 6093288 h 10287000"/>
              <a:gd name="connsiteX6552" fmla="*/ 5072315 w 8048619"/>
              <a:gd name="connsiteY6552" fmla="*/ 6068133 h 10287000"/>
              <a:gd name="connsiteX6553" fmla="*/ 3311805 w 8048619"/>
              <a:gd name="connsiteY6553" fmla="*/ 6062063 h 10287000"/>
              <a:gd name="connsiteX6554" fmla="*/ 3329819 w 8048619"/>
              <a:gd name="connsiteY6554" fmla="*/ 6079294 h 10287000"/>
              <a:gd name="connsiteX6555" fmla="*/ 3343558 w 8048619"/>
              <a:gd name="connsiteY6555" fmla="*/ 6083764 h 10287000"/>
              <a:gd name="connsiteX6556" fmla="*/ 3340644 w 8048619"/>
              <a:gd name="connsiteY6556" fmla="*/ 6069043 h 10287000"/>
              <a:gd name="connsiteX6557" fmla="*/ 3323181 w 8048619"/>
              <a:gd name="connsiteY6557" fmla="*/ 6064265 h 10287000"/>
              <a:gd name="connsiteX6558" fmla="*/ 5859813 w 8048619"/>
              <a:gd name="connsiteY6558" fmla="*/ 6061145 h 10287000"/>
              <a:gd name="connsiteX6559" fmla="*/ 5869963 w 8048619"/>
              <a:gd name="connsiteY6559" fmla="*/ 6063421 h 10287000"/>
              <a:gd name="connsiteX6560" fmla="*/ 5868568 w 8048619"/>
              <a:gd name="connsiteY6560" fmla="*/ 6086806 h 10287000"/>
              <a:gd name="connsiteX6561" fmla="*/ 5858419 w 8048619"/>
              <a:gd name="connsiteY6561" fmla="*/ 6084526 h 10287000"/>
              <a:gd name="connsiteX6562" fmla="*/ 5897619 w 8048619"/>
              <a:gd name="connsiteY6562" fmla="*/ 6117023 h 10287000"/>
              <a:gd name="connsiteX6563" fmla="*/ 5883664 w 8048619"/>
              <a:gd name="connsiteY6563" fmla="*/ 6113892 h 10287000"/>
              <a:gd name="connsiteX6564" fmla="*/ 5877320 w 8048619"/>
              <a:gd name="connsiteY6564" fmla="*/ 6112464 h 10287000"/>
              <a:gd name="connsiteX6565" fmla="*/ 5875528 w 8048619"/>
              <a:gd name="connsiteY6565" fmla="*/ 6120950 h 10287000"/>
              <a:gd name="connsiteX6566" fmla="*/ 5867172 w 8048619"/>
              <a:gd name="connsiteY6566" fmla="*/ 6110187 h 10287000"/>
              <a:gd name="connsiteX6567" fmla="*/ 5875925 w 8048619"/>
              <a:gd name="connsiteY6567" fmla="*/ 6135854 h 10287000"/>
              <a:gd name="connsiteX6568" fmla="*/ 5865778 w 8048619"/>
              <a:gd name="connsiteY6568" fmla="*/ 6133577 h 10287000"/>
              <a:gd name="connsiteX6569" fmla="*/ 5855630 w 8048619"/>
              <a:gd name="connsiteY6569" fmla="*/ 6131300 h 10287000"/>
              <a:gd name="connsiteX6570" fmla="*/ 5874531 w 8048619"/>
              <a:gd name="connsiteY6570" fmla="*/ 6159238 h 10287000"/>
              <a:gd name="connsiteX6571" fmla="*/ 5873136 w 8048619"/>
              <a:gd name="connsiteY6571" fmla="*/ 6182620 h 10287000"/>
              <a:gd name="connsiteX6572" fmla="*/ 5862987 w 8048619"/>
              <a:gd name="connsiteY6572" fmla="*/ 6180343 h 10287000"/>
              <a:gd name="connsiteX6573" fmla="*/ 5852839 w 8048619"/>
              <a:gd name="connsiteY6573" fmla="*/ 6178066 h 10287000"/>
              <a:gd name="connsiteX6574" fmla="*/ 5851445 w 8048619"/>
              <a:gd name="connsiteY6574" fmla="*/ 6201453 h 10287000"/>
              <a:gd name="connsiteX6575" fmla="*/ 5831146 w 8048619"/>
              <a:gd name="connsiteY6575" fmla="*/ 6196897 h 10287000"/>
              <a:gd name="connsiteX6576" fmla="*/ 5818209 w 8048619"/>
              <a:gd name="connsiteY6576" fmla="*/ 6241387 h 10287000"/>
              <a:gd name="connsiteX6577" fmla="*/ 5797913 w 8048619"/>
              <a:gd name="connsiteY6577" fmla="*/ 6236830 h 10287000"/>
              <a:gd name="connsiteX6578" fmla="*/ 5826961 w 8048619"/>
              <a:gd name="connsiteY6578" fmla="*/ 6267053 h 10287000"/>
              <a:gd name="connsiteX6579" fmla="*/ 5784972 w 8048619"/>
              <a:gd name="connsiteY6579" fmla="*/ 6281322 h 10287000"/>
              <a:gd name="connsiteX6580" fmla="*/ 5741590 w 8048619"/>
              <a:gd name="connsiteY6580" fmla="*/ 6318976 h 10287000"/>
              <a:gd name="connsiteX6581" fmla="*/ 5750344 w 8048619"/>
              <a:gd name="connsiteY6581" fmla="*/ 6344645 h 10287000"/>
              <a:gd name="connsiteX6582" fmla="*/ 5770641 w 8048619"/>
              <a:gd name="connsiteY6582" fmla="*/ 6349202 h 10287000"/>
              <a:gd name="connsiteX6583" fmla="*/ 5782184 w 8048619"/>
              <a:gd name="connsiteY6583" fmla="*/ 6328088 h 10287000"/>
              <a:gd name="connsiteX6584" fmla="*/ 5792334 w 8048619"/>
              <a:gd name="connsiteY6584" fmla="*/ 6330368 h 10287000"/>
              <a:gd name="connsiteX6585" fmla="*/ 5802482 w 8048619"/>
              <a:gd name="connsiteY6585" fmla="*/ 6332647 h 10287000"/>
              <a:gd name="connsiteX6586" fmla="*/ 5790938 w 8048619"/>
              <a:gd name="connsiteY6586" fmla="*/ 6353758 h 10287000"/>
              <a:gd name="connsiteX6587" fmla="*/ 5780788 w 8048619"/>
              <a:gd name="connsiteY6587" fmla="*/ 6351478 h 10287000"/>
              <a:gd name="connsiteX6588" fmla="*/ 5756308 w 8048619"/>
              <a:gd name="connsiteY6588" fmla="*/ 6417081 h 10287000"/>
              <a:gd name="connsiteX6589" fmla="*/ 5757704 w 8048619"/>
              <a:gd name="connsiteY6589" fmla="*/ 6393691 h 10287000"/>
              <a:gd name="connsiteX6590" fmla="*/ 5728652 w 8048619"/>
              <a:gd name="connsiteY6590" fmla="*/ 6363471 h 10287000"/>
              <a:gd name="connsiteX6591" fmla="*/ 5698207 w 8048619"/>
              <a:gd name="connsiteY6591" fmla="*/ 6356635 h 10287000"/>
              <a:gd name="connsiteX6592" fmla="*/ 5669155 w 8048619"/>
              <a:gd name="connsiteY6592" fmla="*/ 6326421 h 10287000"/>
              <a:gd name="connsiteX6593" fmla="*/ 5648859 w 8048619"/>
              <a:gd name="connsiteY6593" fmla="*/ 6321862 h 10287000"/>
              <a:gd name="connsiteX6594" fmla="*/ 5667761 w 8048619"/>
              <a:gd name="connsiteY6594" fmla="*/ 6349803 h 10287000"/>
              <a:gd name="connsiteX6595" fmla="*/ 5686662 w 8048619"/>
              <a:gd name="connsiteY6595" fmla="*/ 6377740 h 10287000"/>
              <a:gd name="connsiteX6596" fmla="*/ 5635921 w 8048619"/>
              <a:gd name="connsiteY6596" fmla="*/ 6366351 h 10287000"/>
              <a:gd name="connsiteX6597" fmla="*/ 5647466 w 8048619"/>
              <a:gd name="connsiteY6597" fmla="*/ 6345247 h 10287000"/>
              <a:gd name="connsiteX6598" fmla="*/ 5637317 w 8048619"/>
              <a:gd name="connsiteY6598" fmla="*/ 6342970 h 10287000"/>
              <a:gd name="connsiteX6599" fmla="*/ 5638712 w 8048619"/>
              <a:gd name="connsiteY6599" fmla="*/ 6319586 h 10287000"/>
              <a:gd name="connsiteX6600" fmla="*/ 5628561 w 8048619"/>
              <a:gd name="connsiteY6600" fmla="*/ 6317306 h 10287000"/>
              <a:gd name="connsiteX6601" fmla="*/ 5617018 w 8048619"/>
              <a:gd name="connsiteY6601" fmla="*/ 6338414 h 10287000"/>
              <a:gd name="connsiteX6602" fmla="*/ 5605476 w 8048619"/>
              <a:gd name="connsiteY6602" fmla="*/ 6359516 h 10287000"/>
              <a:gd name="connsiteX6603" fmla="*/ 5604082 w 8048619"/>
              <a:gd name="connsiteY6603" fmla="*/ 6382906 h 10287000"/>
              <a:gd name="connsiteX6604" fmla="*/ 5595328 w 8048619"/>
              <a:gd name="connsiteY6604" fmla="*/ 6357239 h 10287000"/>
              <a:gd name="connsiteX6605" fmla="*/ 5593933 w 8048619"/>
              <a:gd name="connsiteY6605" fmla="*/ 6380629 h 10287000"/>
              <a:gd name="connsiteX6606" fmla="*/ 5593786 w 8048619"/>
              <a:gd name="connsiteY6606" fmla="*/ 6380593 h 10287000"/>
              <a:gd name="connsiteX6607" fmla="*/ 5583785 w 8048619"/>
              <a:gd name="connsiteY6607" fmla="*/ 6378350 h 10287000"/>
              <a:gd name="connsiteX6608" fmla="*/ 5563486 w 8048619"/>
              <a:gd name="connsiteY6608" fmla="*/ 6373794 h 10287000"/>
              <a:gd name="connsiteX6609" fmla="*/ 5533041 w 8048619"/>
              <a:gd name="connsiteY6609" fmla="*/ 6366958 h 10287000"/>
              <a:gd name="connsiteX6610" fmla="*/ 5512745 w 8048619"/>
              <a:gd name="connsiteY6610" fmla="*/ 6362402 h 10287000"/>
              <a:gd name="connsiteX6611" fmla="*/ 5502596 w 8048619"/>
              <a:gd name="connsiteY6611" fmla="*/ 6360125 h 10287000"/>
              <a:gd name="connsiteX6612" fmla="*/ 5472152 w 8048619"/>
              <a:gd name="connsiteY6612" fmla="*/ 6353290 h 10287000"/>
              <a:gd name="connsiteX6613" fmla="*/ 5473547 w 8048619"/>
              <a:gd name="connsiteY6613" fmla="*/ 6329900 h 10287000"/>
              <a:gd name="connsiteX6614" fmla="*/ 5422804 w 8048619"/>
              <a:gd name="connsiteY6614" fmla="*/ 6318509 h 10287000"/>
              <a:gd name="connsiteX6615" fmla="*/ 5412656 w 8048619"/>
              <a:gd name="connsiteY6615" fmla="*/ 6316232 h 10287000"/>
              <a:gd name="connsiteX6616" fmla="*/ 5454644 w 8048619"/>
              <a:gd name="connsiteY6616" fmla="*/ 6301963 h 10287000"/>
              <a:gd name="connsiteX6617" fmla="*/ 5505386 w 8048619"/>
              <a:gd name="connsiteY6617" fmla="*/ 6313354 h 10287000"/>
              <a:gd name="connsiteX6618" fmla="*/ 5545979 w 8048619"/>
              <a:gd name="connsiteY6618" fmla="*/ 6322466 h 10287000"/>
              <a:gd name="connsiteX6619" fmla="*/ 5557525 w 8048619"/>
              <a:gd name="connsiteY6619" fmla="*/ 6301359 h 10287000"/>
              <a:gd name="connsiteX6620" fmla="*/ 5547374 w 8048619"/>
              <a:gd name="connsiteY6620" fmla="*/ 6299082 h 10287000"/>
              <a:gd name="connsiteX6621" fmla="*/ 5537227 w 8048619"/>
              <a:gd name="connsiteY6621" fmla="*/ 6296805 h 10287000"/>
              <a:gd name="connsiteX6622" fmla="*/ 5516930 w 8048619"/>
              <a:gd name="connsiteY6622" fmla="*/ 6292246 h 10287000"/>
              <a:gd name="connsiteX6623" fmla="*/ 5506781 w 8048619"/>
              <a:gd name="connsiteY6623" fmla="*/ 6289970 h 10287000"/>
              <a:gd name="connsiteX6624" fmla="*/ 5445891 w 8048619"/>
              <a:gd name="connsiteY6624" fmla="*/ 6276302 h 10287000"/>
              <a:gd name="connsiteX6625" fmla="*/ 5467582 w 8048619"/>
              <a:gd name="connsiteY6625" fmla="*/ 6257468 h 10287000"/>
              <a:gd name="connsiteX6626" fmla="*/ 5499422 w 8048619"/>
              <a:gd name="connsiteY6626" fmla="*/ 6240919 h 10287000"/>
              <a:gd name="connsiteX6627" fmla="*/ 5498028 w 8048619"/>
              <a:gd name="connsiteY6627" fmla="*/ 6264303 h 10287000"/>
              <a:gd name="connsiteX6628" fmla="*/ 5508177 w 8048619"/>
              <a:gd name="connsiteY6628" fmla="*/ 6266580 h 10287000"/>
              <a:gd name="connsiteX6629" fmla="*/ 5518326 w 8048619"/>
              <a:gd name="connsiteY6629" fmla="*/ 6268859 h 10287000"/>
              <a:gd name="connsiteX6630" fmla="*/ 5519722 w 8048619"/>
              <a:gd name="connsiteY6630" fmla="*/ 6245475 h 10287000"/>
              <a:gd name="connsiteX6631" fmla="*/ 5509572 w 8048619"/>
              <a:gd name="connsiteY6631" fmla="*/ 6243196 h 10287000"/>
              <a:gd name="connsiteX6632" fmla="*/ 5521116 w 8048619"/>
              <a:gd name="connsiteY6632" fmla="*/ 6222091 h 10287000"/>
              <a:gd name="connsiteX6633" fmla="*/ 5512361 w 8048619"/>
              <a:gd name="connsiteY6633" fmla="*/ 6196430 h 10287000"/>
              <a:gd name="connsiteX6634" fmla="*/ 5492065 w 8048619"/>
              <a:gd name="connsiteY6634" fmla="*/ 6191874 h 10287000"/>
              <a:gd name="connsiteX6635" fmla="*/ 5493460 w 8048619"/>
              <a:gd name="connsiteY6635" fmla="*/ 6168487 h 10287000"/>
              <a:gd name="connsiteX6636" fmla="*/ 5541372 w 8048619"/>
              <a:gd name="connsiteY6636" fmla="*/ 6161014 h 10287000"/>
              <a:gd name="connsiteX6637" fmla="*/ 5545073 w 8048619"/>
              <a:gd name="connsiteY6637" fmla="*/ 6165258 h 10287000"/>
              <a:gd name="connsiteX6638" fmla="*/ 5555746 w 8048619"/>
              <a:gd name="connsiteY6638" fmla="*/ 6158770 h 10287000"/>
              <a:gd name="connsiteX6639" fmla="*/ 5541372 w 8048619"/>
              <a:gd name="connsiteY6639" fmla="*/ 6161014 h 10287000"/>
              <a:gd name="connsiteX6640" fmla="*/ 5535448 w 8048619"/>
              <a:gd name="connsiteY6640" fmla="*/ 6154214 h 10287000"/>
              <a:gd name="connsiteX6641" fmla="*/ 5494854 w 8048619"/>
              <a:gd name="connsiteY6641" fmla="*/ 6145102 h 10287000"/>
              <a:gd name="connsiteX6642" fmla="*/ 5496250 w 8048619"/>
              <a:gd name="connsiteY6642" fmla="*/ 6121721 h 10287000"/>
              <a:gd name="connsiteX6643" fmla="*/ 5577437 w 8048619"/>
              <a:gd name="connsiteY6643" fmla="*/ 6139945 h 10287000"/>
              <a:gd name="connsiteX6644" fmla="*/ 5565895 w 8048619"/>
              <a:gd name="connsiteY6644" fmla="*/ 6161047 h 10287000"/>
              <a:gd name="connsiteX6645" fmla="*/ 5576043 w 8048619"/>
              <a:gd name="connsiteY6645" fmla="*/ 6163329 h 10287000"/>
              <a:gd name="connsiteX6646" fmla="*/ 5605093 w 8048619"/>
              <a:gd name="connsiteY6646" fmla="*/ 6193544 h 10287000"/>
              <a:gd name="connsiteX6647" fmla="*/ 5626783 w 8048619"/>
              <a:gd name="connsiteY6647" fmla="*/ 6174718 h 10287000"/>
              <a:gd name="connsiteX6648" fmla="*/ 5625389 w 8048619"/>
              <a:gd name="connsiteY6648" fmla="*/ 6198102 h 10287000"/>
              <a:gd name="connsiteX6649" fmla="*/ 5706576 w 8048619"/>
              <a:gd name="connsiteY6649" fmla="*/ 6216330 h 10287000"/>
              <a:gd name="connsiteX6650" fmla="*/ 5716725 w 8048619"/>
              <a:gd name="connsiteY6650" fmla="*/ 6218606 h 10287000"/>
              <a:gd name="connsiteX6651" fmla="*/ 5726874 w 8048619"/>
              <a:gd name="connsiteY6651" fmla="*/ 6220883 h 10287000"/>
              <a:gd name="connsiteX6652" fmla="*/ 5747171 w 8048619"/>
              <a:gd name="connsiteY6652" fmla="*/ 6225439 h 10287000"/>
              <a:gd name="connsiteX6653" fmla="*/ 5758714 w 8048619"/>
              <a:gd name="connsiteY6653" fmla="*/ 6204337 h 10287000"/>
              <a:gd name="connsiteX6654" fmla="*/ 5748566 w 8048619"/>
              <a:gd name="connsiteY6654" fmla="*/ 6202055 h 10287000"/>
              <a:gd name="connsiteX6655" fmla="*/ 5738417 w 8048619"/>
              <a:gd name="connsiteY6655" fmla="*/ 6199778 h 10287000"/>
              <a:gd name="connsiteX6656" fmla="*/ 5749960 w 8048619"/>
              <a:gd name="connsiteY6656" fmla="*/ 6178673 h 10287000"/>
              <a:gd name="connsiteX6657" fmla="*/ 5771654 w 8048619"/>
              <a:gd name="connsiteY6657" fmla="*/ 6159842 h 10287000"/>
              <a:gd name="connsiteX6658" fmla="*/ 5773048 w 8048619"/>
              <a:gd name="connsiteY6658" fmla="*/ 6136458 h 10287000"/>
              <a:gd name="connsiteX6659" fmla="*/ 5752750 w 8048619"/>
              <a:gd name="connsiteY6659" fmla="*/ 6131902 h 10287000"/>
              <a:gd name="connsiteX6660" fmla="*/ 5732454 w 8048619"/>
              <a:gd name="connsiteY6660" fmla="*/ 6127346 h 10287000"/>
              <a:gd name="connsiteX6661" fmla="*/ 5742602 w 8048619"/>
              <a:gd name="connsiteY6661" fmla="*/ 6129622 h 10287000"/>
              <a:gd name="connsiteX6662" fmla="*/ 5735244 w 8048619"/>
              <a:gd name="connsiteY6662" fmla="*/ 6080574 h 10287000"/>
              <a:gd name="connsiteX6663" fmla="*/ 5755541 w 8048619"/>
              <a:gd name="connsiteY6663" fmla="*/ 6085130 h 10287000"/>
              <a:gd name="connsiteX6664" fmla="*/ 5765689 w 8048619"/>
              <a:gd name="connsiteY6664" fmla="*/ 6087407 h 10287000"/>
              <a:gd name="connsiteX6665" fmla="*/ 5785985 w 8048619"/>
              <a:gd name="connsiteY6665" fmla="*/ 6091963 h 10287000"/>
              <a:gd name="connsiteX6666" fmla="*/ 5796133 w 8048619"/>
              <a:gd name="connsiteY6666" fmla="*/ 6094242 h 10287000"/>
              <a:gd name="connsiteX6667" fmla="*/ 5806284 w 8048619"/>
              <a:gd name="connsiteY6667" fmla="*/ 6096519 h 10287000"/>
              <a:gd name="connsiteX6668" fmla="*/ 5816430 w 8048619"/>
              <a:gd name="connsiteY6668" fmla="*/ 6098798 h 10287000"/>
              <a:gd name="connsiteX6669" fmla="*/ 5836727 w 8048619"/>
              <a:gd name="connsiteY6669" fmla="*/ 6103352 h 10287000"/>
              <a:gd name="connsiteX6670" fmla="*/ 5838122 w 8048619"/>
              <a:gd name="connsiteY6670" fmla="*/ 6079970 h 10287000"/>
              <a:gd name="connsiteX6671" fmla="*/ 5848273 w 8048619"/>
              <a:gd name="connsiteY6671" fmla="*/ 6082250 h 10287000"/>
              <a:gd name="connsiteX6672" fmla="*/ 5859813 w 8048619"/>
              <a:gd name="connsiteY6672" fmla="*/ 6061145 h 10287000"/>
              <a:gd name="connsiteX6673" fmla="*/ 3792570 w 8048619"/>
              <a:gd name="connsiteY6673" fmla="*/ 6041387 h 10287000"/>
              <a:gd name="connsiteX6674" fmla="*/ 3791152 w 8048619"/>
              <a:gd name="connsiteY6674" fmla="*/ 6065139 h 10287000"/>
              <a:gd name="connsiteX6675" fmla="*/ 3851738 w 8048619"/>
              <a:gd name="connsiteY6675" fmla="*/ 6078737 h 10287000"/>
              <a:gd name="connsiteX6676" fmla="*/ 3912321 w 8048619"/>
              <a:gd name="connsiteY6676" fmla="*/ 6092339 h 10287000"/>
              <a:gd name="connsiteX6677" fmla="*/ 3933932 w 8048619"/>
              <a:gd name="connsiteY6677" fmla="*/ 6073121 h 10287000"/>
              <a:gd name="connsiteX6678" fmla="*/ 4004615 w 8048619"/>
              <a:gd name="connsiteY6678" fmla="*/ 6088988 h 10287000"/>
              <a:gd name="connsiteX6679" fmla="*/ 4014711 w 8048619"/>
              <a:gd name="connsiteY6679" fmla="*/ 6091253 h 10287000"/>
              <a:gd name="connsiteX6680" fmla="*/ 4034907 w 8048619"/>
              <a:gd name="connsiteY6680" fmla="*/ 6095787 h 10287000"/>
              <a:gd name="connsiteX6681" fmla="*/ 4036324 w 8048619"/>
              <a:gd name="connsiteY6681" fmla="*/ 6072033 h 10287000"/>
              <a:gd name="connsiteX6682" fmla="*/ 4045005 w 8048619"/>
              <a:gd name="connsiteY6682" fmla="*/ 6098053 h 10287000"/>
              <a:gd name="connsiteX6683" fmla="*/ 4056519 w 8048619"/>
              <a:gd name="connsiteY6683" fmla="*/ 6076569 h 10287000"/>
              <a:gd name="connsiteX6684" fmla="*/ 4068226 w 8048619"/>
              <a:gd name="connsiteY6684" fmla="*/ 6094195 h 10287000"/>
              <a:gd name="connsiteX6685" fmla="*/ 4069026 w 8048619"/>
              <a:gd name="connsiteY6685" fmla="*/ 6080788 h 10287000"/>
              <a:gd name="connsiteX6686" fmla="*/ 4087279 w 8048619"/>
              <a:gd name="connsiteY6686" fmla="*/ 6084885 h 10287000"/>
              <a:gd name="connsiteX6687" fmla="*/ 4077402 w 8048619"/>
              <a:gd name="connsiteY6687" fmla="*/ 6095408 h 10287000"/>
              <a:gd name="connsiteX6688" fmla="*/ 4072500 w 8048619"/>
              <a:gd name="connsiteY6688" fmla="*/ 6100633 h 10287000"/>
              <a:gd name="connsiteX6689" fmla="*/ 4075297 w 8048619"/>
              <a:gd name="connsiteY6689" fmla="*/ 6104855 h 10287000"/>
              <a:gd name="connsiteX6690" fmla="*/ 4085395 w 8048619"/>
              <a:gd name="connsiteY6690" fmla="*/ 6107120 h 10287000"/>
              <a:gd name="connsiteX6691" fmla="*/ 4145979 w 8048619"/>
              <a:gd name="connsiteY6691" fmla="*/ 6120722 h 10287000"/>
              <a:gd name="connsiteX6692" fmla="*/ 4167592 w 8048619"/>
              <a:gd name="connsiteY6692" fmla="*/ 6101501 h 10287000"/>
              <a:gd name="connsiteX6693" fmla="*/ 4216663 w 8048619"/>
              <a:gd name="connsiteY6693" fmla="*/ 6136586 h 10287000"/>
              <a:gd name="connsiteX6694" fmla="*/ 4226759 w 8048619"/>
              <a:gd name="connsiteY6694" fmla="*/ 6138854 h 10287000"/>
              <a:gd name="connsiteX6695" fmla="*/ 4225343 w 8048619"/>
              <a:gd name="connsiteY6695" fmla="*/ 6162608 h 10287000"/>
              <a:gd name="connsiteX6696" fmla="*/ 4196466 w 8048619"/>
              <a:gd name="connsiteY6696" fmla="*/ 6132055 h 10287000"/>
              <a:gd name="connsiteX6697" fmla="*/ 4174856 w 8048619"/>
              <a:gd name="connsiteY6697" fmla="*/ 6151275 h 10287000"/>
              <a:gd name="connsiteX6698" fmla="*/ 4154659 w 8048619"/>
              <a:gd name="connsiteY6698" fmla="*/ 6146742 h 10287000"/>
              <a:gd name="connsiteX6699" fmla="*/ 4144563 w 8048619"/>
              <a:gd name="connsiteY6699" fmla="*/ 6144473 h 10287000"/>
              <a:gd name="connsiteX6700" fmla="*/ 4083979 w 8048619"/>
              <a:gd name="connsiteY6700" fmla="*/ 6130875 h 10287000"/>
              <a:gd name="connsiteX6701" fmla="*/ 4053687 w 8048619"/>
              <a:gd name="connsiteY6701" fmla="*/ 6124073 h 10287000"/>
              <a:gd name="connsiteX6702" fmla="*/ 3981587 w 8048619"/>
              <a:gd name="connsiteY6702" fmla="*/ 6131960 h 10287000"/>
              <a:gd name="connsiteX6703" fmla="*/ 3931098 w 8048619"/>
              <a:gd name="connsiteY6703" fmla="*/ 6120627 h 10287000"/>
              <a:gd name="connsiteX6704" fmla="*/ 3880612 w 8048619"/>
              <a:gd name="connsiteY6704" fmla="*/ 6109294 h 10287000"/>
              <a:gd name="connsiteX6705" fmla="*/ 3840223 w 8048619"/>
              <a:gd name="connsiteY6705" fmla="*/ 6100226 h 10287000"/>
              <a:gd name="connsiteX6706" fmla="*/ 3830125 w 8048619"/>
              <a:gd name="connsiteY6706" fmla="*/ 6097958 h 10287000"/>
              <a:gd name="connsiteX6707" fmla="*/ 3809931 w 8048619"/>
              <a:gd name="connsiteY6707" fmla="*/ 6093427 h 10287000"/>
              <a:gd name="connsiteX6708" fmla="*/ 3808515 w 8048619"/>
              <a:gd name="connsiteY6708" fmla="*/ 6117179 h 10287000"/>
              <a:gd name="connsiteX6709" fmla="*/ 3798416 w 8048619"/>
              <a:gd name="connsiteY6709" fmla="*/ 6114910 h 10287000"/>
              <a:gd name="connsiteX6710" fmla="*/ 3798498 w 8048619"/>
              <a:gd name="connsiteY6710" fmla="*/ 6113513 h 10287000"/>
              <a:gd name="connsiteX6711" fmla="*/ 3778788 w 8048619"/>
              <a:gd name="connsiteY6711" fmla="*/ 6109088 h 10287000"/>
              <a:gd name="connsiteX6712" fmla="*/ 3779786 w 8048619"/>
              <a:gd name="connsiteY6712" fmla="*/ 6092319 h 10287000"/>
              <a:gd name="connsiteX6713" fmla="*/ 3798598 w 8048619"/>
              <a:gd name="connsiteY6713" fmla="*/ 6111832 h 10287000"/>
              <a:gd name="connsiteX6714" fmla="*/ 3799832 w 8048619"/>
              <a:gd name="connsiteY6714" fmla="*/ 6091159 h 10287000"/>
              <a:gd name="connsiteX6715" fmla="*/ 3697596 w 8048619"/>
              <a:gd name="connsiteY6715" fmla="*/ 6068208 h 10287000"/>
              <a:gd name="connsiteX6716" fmla="*/ 3597884 w 8048619"/>
              <a:gd name="connsiteY6716" fmla="*/ 6045826 h 10287000"/>
              <a:gd name="connsiteX6717" fmla="*/ 3740665 w 8048619"/>
              <a:gd name="connsiteY6717" fmla="*/ 6053805 h 10287000"/>
              <a:gd name="connsiteX6718" fmla="*/ 3781055 w 8048619"/>
              <a:gd name="connsiteY6718" fmla="*/ 6062873 h 10287000"/>
              <a:gd name="connsiteX6719" fmla="*/ 3792570 w 8048619"/>
              <a:gd name="connsiteY6719" fmla="*/ 6041387 h 10287000"/>
              <a:gd name="connsiteX6720" fmla="*/ 3577689 w 8048619"/>
              <a:gd name="connsiteY6720" fmla="*/ 6041289 h 10287000"/>
              <a:gd name="connsiteX6721" fmla="*/ 3587788 w 8048619"/>
              <a:gd name="connsiteY6721" fmla="*/ 6043558 h 10287000"/>
              <a:gd name="connsiteX6722" fmla="*/ 3576271 w 8048619"/>
              <a:gd name="connsiteY6722" fmla="*/ 6065044 h 10287000"/>
              <a:gd name="connsiteX6723" fmla="*/ 3577689 w 8048619"/>
              <a:gd name="connsiteY6723" fmla="*/ 6041289 h 10287000"/>
              <a:gd name="connsiteX6724" fmla="*/ 2384104 w 8048619"/>
              <a:gd name="connsiteY6724" fmla="*/ 6026920 h 10287000"/>
              <a:gd name="connsiteX6725" fmla="*/ 2381295 w 8048619"/>
              <a:gd name="connsiteY6725" fmla="*/ 6032372 h 10287000"/>
              <a:gd name="connsiteX6726" fmla="*/ 2381702 w 8048619"/>
              <a:gd name="connsiteY6726" fmla="*/ 6032461 h 10287000"/>
              <a:gd name="connsiteX6727" fmla="*/ 2380306 w 8048619"/>
              <a:gd name="connsiteY6727" fmla="*/ 6055879 h 10287000"/>
              <a:gd name="connsiteX6728" fmla="*/ 2375513 w 8048619"/>
              <a:gd name="connsiteY6728" fmla="*/ 6043588 h 10287000"/>
              <a:gd name="connsiteX6729" fmla="*/ 2361189 w 8048619"/>
              <a:gd name="connsiteY6729" fmla="*/ 6071378 h 10287000"/>
              <a:gd name="connsiteX6730" fmla="*/ 2358848 w 8048619"/>
              <a:gd name="connsiteY6730" fmla="*/ 6074788 h 10287000"/>
              <a:gd name="connsiteX6731" fmla="*/ 2365027 w 8048619"/>
              <a:gd name="connsiteY6731" fmla="*/ 6076177 h 10287000"/>
              <a:gd name="connsiteX6732" fmla="*/ 2378910 w 8048619"/>
              <a:gd name="connsiteY6732" fmla="*/ 6079294 h 10287000"/>
              <a:gd name="connsiteX6733" fmla="*/ 2383955 w 8048619"/>
              <a:gd name="connsiteY6733" fmla="*/ 6080427 h 10287000"/>
              <a:gd name="connsiteX6734" fmla="*/ 2384103 w 8048619"/>
              <a:gd name="connsiteY6734" fmla="*/ 6080460 h 10287000"/>
              <a:gd name="connsiteX6735" fmla="*/ 2384104 w 8048619"/>
              <a:gd name="connsiteY6735" fmla="*/ 6071378 h 10287000"/>
              <a:gd name="connsiteX6736" fmla="*/ 2384104 w 8048619"/>
              <a:gd name="connsiteY6736" fmla="*/ 6034977 h 10287000"/>
              <a:gd name="connsiteX6737" fmla="*/ 2381702 w 8048619"/>
              <a:gd name="connsiteY6737" fmla="*/ 6032461 h 10287000"/>
              <a:gd name="connsiteX6738" fmla="*/ 2384104 w 8048619"/>
              <a:gd name="connsiteY6738" fmla="*/ 6033001 h 10287000"/>
              <a:gd name="connsiteX6739" fmla="*/ 3834376 w 8048619"/>
              <a:gd name="connsiteY6739" fmla="*/ 6026700 h 10287000"/>
              <a:gd name="connsiteX6740" fmla="*/ 3874765 w 8048619"/>
              <a:gd name="connsiteY6740" fmla="*/ 6035765 h 10287000"/>
              <a:gd name="connsiteX6741" fmla="*/ 3905058 w 8048619"/>
              <a:gd name="connsiteY6741" fmla="*/ 6042567 h 10287000"/>
              <a:gd name="connsiteX6742" fmla="*/ 3925252 w 8048619"/>
              <a:gd name="connsiteY6742" fmla="*/ 6047101 h 10287000"/>
              <a:gd name="connsiteX6743" fmla="*/ 3935348 w 8048619"/>
              <a:gd name="connsiteY6743" fmla="*/ 6049366 h 10287000"/>
              <a:gd name="connsiteX6744" fmla="*/ 3903642 w 8048619"/>
              <a:gd name="connsiteY6744" fmla="*/ 6066321 h 10287000"/>
              <a:gd name="connsiteX6745" fmla="*/ 3883445 w 8048619"/>
              <a:gd name="connsiteY6745" fmla="*/ 6061788 h 10287000"/>
              <a:gd name="connsiteX6746" fmla="*/ 3873348 w 8048619"/>
              <a:gd name="connsiteY6746" fmla="*/ 6059519 h 10287000"/>
              <a:gd name="connsiteX6747" fmla="*/ 3853155 w 8048619"/>
              <a:gd name="connsiteY6747" fmla="*/ 6054986 h 10287000"/>
              <a:gd name="connsiteX6748" fmla="*/ 3851738 w 8048619"/>
              <a:gd name="connsiteY6748" fmla="*/ 6078737 h 10287000"/>
              <a:gd name="connsiteX6749" fmla="*/ 3843058 w 8048619"/>
              <a:gd name="connsiteY6749" fmla="*/ 6052720 h 10287000"/>
              <a:gd name="connsiteX6750" fmla="*/ 3832959 w 8048619"/>
              <a:gd name="connsiteY6750" fmla="*/ 6050455 h 10287000"/>
              <a:gd name="connsiteX6751" fmla="*/ 3822862 w 8048619"/>
              <a:gd name="connsiteY6751" fmla="*/ 6048186 h 10287000"/>
              <a:gd name="connsiteX6752" fmla="*/ 3834376 w 8048619"/>
              <a:gd name="connsiteY6752" fmla="*/ 6026700 h 10287000"/>
              <a:gd name="connsiteX6753" fmla="*/ 3814182 w 8048619"/>
              <a:gd name="connsiteY6753" fmla="*/ 6022166 h 10287000"/>
              <a:gd name="connsiteX6754" fmla="*/ 3824280 w 8048619"/>
              <a:gd name="connsiteY6754" fmla="*/ 6024432 h 10287000"/>
              <a:gd name="connsiteX6755" fmla="*/ 3822862 w 8048619"/>
              <a:gd name="connsiteY6755" fmla="*/ 6048186 h 10287000"/>
              <a:gd name="connsiteX6756" fmla="*/ 3812764 w 8048619"/>
              <a:gd name="connsiteY6756" fmla="*/ 6045921 h 10287000"/>
              <a:gd name="connsiteX6757" fmla="*/ 3814182 w 8048619"/>
              <a:gd name="connsiteY6757" fmla="*/ 6022166 h 10287000"/>
              <a:gd name="connsiteX6758" fmla="*/ 2712572 w 8048619"/>
              <a:gd name="connsiteY6758" fmla="*/ 6016586 h 10287000"/>
              <a:gd name="connsiteX6759" fmla="*/ 2712151 w 8048619"/>
              <a:gd name="connsiteY6759" fmla="*/ 6017307 h 10287000"/>
              <a:gd name="connsiteX6760" fmla="*/ 2692854 w 8048619"/>
              <a:gd name="connsiteY6760" fmla="*/ 6026920 h 10287000"/>
              <a:gd name="connsiteX6761" fmla="*/ 2692856 w 8048619"/>
              <a:gd name="connsiteY6761" fmla="*/ 6071381 h 10287000"/>
              <a:gd name="connsiteX6762" fmla="*/ 2692854 w 8048619"/>
              <a:gd name="connsiteY6762" fmla="*/ 6078576 h 10287000"/>
              <a:gd name="connsiteX6763" fmla="*/ 2696028 w 8048619"/>
              <a:gd name="connsiteY6763" fmla="*/ 6079291 h 10287000"/>
              <a:gd name="connsiteX6764" fmla="*/ 2706122 w 8048619"/>
              <a:gd name="connsiteY6764" fmla="*/ 6081554 h 10287000"/>
              <a:gd name="connsiteX6765" fmla="*/ 2707518 w 8048619"/>
              <a:gd name="connsiteY6765" fmla="*/ 6058139 h 10287000"/>
              <a:gd name="connsiteX6766" fmla="*/ 2717615 w 8048619"/>
              <a:gd name="connsiteY6766" fmla="*/ 6060407 h 10287000"/>
              <a:gd name="connsiteX6767" fmla="*/ 2727709 w 8048619"/>
              <a:gd name="connsiteY6767" fmla="*/ 6062673 h 10287000"/>
              <a:gd name="connsiteX6768" fmla="*/ 2737805 w 8048619"/>
              <a:gd name="connsiteY6768" fmla="*/ 6064938 h 10287000"/>
              <a:gd name="connsiteX6769" fmla="*/ 2747901 w 8048619"/>
              <a:gd name="connsiteY6769" fmla="*/ 6067206 h 10287000"/>
              <a:gd name="connsiteX6770" fmla="*/ 2757992 w 8048619"/>
              <a:gd name="connsiteY6770" fmla="*/ 6069469 h 10287000"/>
              <a:gd name="connsiteX6771" fmla="*/ 2768087 w 8048619"/>
              <a:gd name="connsiteY6771" fmla="*/ 6071738 h 10287000"/>
              <a:gd name="connsiteX6772" fmla="*/ 2778182 w 8048619"/>
              <a:gd name="connsiteY6772" fmla="*/ 6074003 h 10287000"/>
              <a:gd name="connsiteX6773" fmla="*/ 2766691 w 8048619"/>
              <a:gd name="connsiteY6773" fmla="*/ 6095152 h 10287000"/>
              <a:gd name="connsiteX6774" fmla="*/ 2776784 w 8048619"/>
              <a:gd name="connsiteY6774" fmla="*/ 6097421 h 10287000"/>
              <a:gd name="connsiteX6775" fmla="*/ 2786879 w 8048619"/>
              <a:gd name="connsiteY6775" fmla="*/ 6099683 h 10287000"/>
              <a:gd name="connsiteX6776" fmla="*/ 2796974 w 8048619"/>
              <a:gd name="connsiteY6776" fmla="*/ 6101952 h 10287000"/>
              <a:gd name="connsiteX6777" fmla="*/ 2807067 w 8048619"/>
              <a:gd name="connsiteY6777" fmla="*/ 6104214 h 10287000"/>
              <a:gd name="connsiteX6778" fmla="*/ 2805671 w 8048619"/>
              <a:gd name="connsiteY6778" fmla="*/ 6127638 h 10287000"/>
              <a:gd name="connsiteX6779" fmla="*/ 2815766 w 8048619"/>
              <a:gd name="connsiteY6779" fmla="*/ 6129901 h 10287000"/>
              <a:gd name="connsiteX6780" fmla="*/ 2825861 w 8048619"/>
              <a:gd name="connsiteY6780" fmla="*/ 6132169 h 10287000"/>
              <a:gd name="connsiteX6781" fmla="*/ 2824258 w 8048619"/>
              <a:gd name="connsiteY6781" fmla="*/ 6118832 h 10287000"/>
              <a:gd name="connsiteX6782" fmla="*/ 2812539 w 8048619"/>
              <a:gd name="connsiteY6782" fmla="*/ 6102494 h 10287000"/>
              <a:gd name="connsiteX6783" fmla="*/ 2797486 w 8048619"/>
              <a:gd name="connsiteY6783" fmla="*/ 6071434 h 10287000"/>
              <a:gd name="connsiteX6784" fmla="*/ 2801292 w 8048619"/>
              <a:gd name="connsiteY6784" fmla="*/ 6054551 h 10287000"/>
              <a:gd name="connsiteX6785" fmla="*/ 2781675 w 8048619"/>
              <a:gd name="connsiteY6785" fmla="*/ 6035133 h 10287000"/>
              <a:gd name="connsiteX6786" fmla="*/ 2760419 w 8048619"/>
              <a:gd name="connsiteY6786" fmla="*/ 6027326 h 10287000"/>
              <a:gd name="connsiteX6787" fmla="*/ 2717543 w 8048619"/>
              <a:gd name="connsiteY6787" fmla="*/ 6017702 h 10287000"/>
              <a:gd name="connsiteX6788" fmla="*/ 5935039 w 8048619"/>
              <a:gd name="connsiteY6788" fmla="*/ 6006937 h 10287000"/>
              <a:gd name="connsiteX6789" fmla="*/ 5945187 w 8048619"/>
              <a:gd name="connsiteY6789" fmla="*/ 6009213 h 10287000"/>
              <a:gd name="connsiteX6790" fmla="*/ 5943793 w 8048619"/>
              <a:gd name="connsiteY6790" fmla="*/ 6032598 h 10287000"/>
              <a:gd name="connsiteX6791" fmla="*/ 5933645 w 8048619"/>
              <a:gd name="connsiteY6791" fmla="*/ 6030318 h 10287000"/>
              <a:gd name="connsiteX6792" fmla="*/ 5923494 w 8048619"/>
              <a:gd name="connsiteY6792" fmla="*/ 6028039 h 10287000"/>
              <a:gd name="connsiteX6793" fmla="*/ 5935039 w 8048619"/>
              <a:gd name="connsiteY6793" fmla="*/ 6006937 h 10287000"/>
              <a:gd name="connsiteX6794" fmla="*/ 3478133 w 8048619"/>
              <a:gd name="connsiteY6794" fmla="*/ 5994872 h 10287000"/>
              <a:gd name="connsiteX6795" fmla="*/ 3486815 w 8048619"/>
              <a:gd name="connsiteY6795" fmla="*/ 6020892 h 10287000"/>
              <a:gd name="connsiteX6796" fmla="*/ 3488231 w 8048619"/>
              <a:gd name="connsiteY6796" fmla="*/ 5997137 h 10287000"/>
              <a:gd name="connsiteX6797" fmla="*/ 3496911 w 8048619"/>
              <a:gd name="connsiteY6797" fmla="*/ 6023157 h 10287000"/>
              <a:gd name="connsiteX6798" fmla="*/ 3577689 w 8048619"/>
              <a:gd name="connsiteY6798" fmla="*/ 6041289 h 10287000"/>
              <a:gd name="connsiteX6799" fmla="*/ 3475298 w 8048619"/>
              <a:gd name="connsiteY6799" fmla="*/ 6042378 h 10287000"/>
              <a:gd name="connsiteX6800" fmla="*/ 3456519 w 8048619"/>
              <a:gd name="connsiteY6800" fmla="*/ 6014089 h 10287000"/>
              <a:gd name="connsiteX6801" fmla="*/ 3466617 w 8048619"/>
              <a:gd name="connsiteY6801" fmla="*/ 6016361 h 10287000"/>
              <a:gd name="connsiteX6802" fmla="*/ 3478133 w 8048619"/>
              <a:gd name="connsiteY6802" fmla="*/ 5994872 h 10287000"/>
              <a:gd name="connsiteX6803" fmla="*/ 3263252 w 8048619"/>
              <a:gd name="connsiteY6803" fmla="*/ 5994777 h 10287000"/>
              <a:gd name="connsiteX6804" fmla="*/ 3276290 w 8048619"/>
              <a:gd name="connsiteY6804" fmla="*/ 5997705 h 10287000"/>
              <a:gd name="connsiteX6805" fmla="*/ 3275018 w 8048619"/>
              <a:gd name="connsiteY6805" fmla="*/ 5995999 h 10287000"/>
              <a:gd name="connsiteX6806" fmla="*/ 3293271 w 8048619"/>
              <a:gd name="connsiteY6806" fmla="*/ 6000096 h 10287000"/>
              <a:gd name="connsiteX6807" fmla="*/ 3285648 w 8048619"/>
              <a:gd name="connsiteY6807" fmla="*/ 6005904 h 10287000"/>
              <a:gd name="connsiteX6808" fmla="*/ 3292127 w 8048619"/>
              <a:gd name="connsiteY6808" fmla="*/ 6025328 h 10287000"/>
              <a:gd name="connsiteX6809" fmla="*/ 3271934 w 8048619"/>
              <a:gd name="connsiteY6809" fmla="*/ 6020794 h 10287000"/>
              <a:gd name="connsiteX6810" fmla="*/ 3261836 w 8048619"/>
              <a:gd name="connsiteY6810" fmla="*/ 6018531 h 10287000"/>
              <a:gd name="connsiteX6811" fmla="*/ 3251739 w 8048619"/>
              <a:gd name="connsiteY6811" fmla="*/ 6016266 h 10287000"/>
              <a:gd name="connsiteX6812" fmla="*/ 3263252 w 8048619"/>
              <a:gd name="connsiteY6812" fmla="*/ 5994777 h 10287000"/>
              <a:gd name="connsiteX6813" fmla="*/ 5687148 w 8048619"/>
              <a:gd name="connsiteY6813" fmla="*/ 5993769 h 10287000"/>
              <a:gd name="connsiteX6814" fmla="*/ 5698101 w 8048619"/>
              <a:gd name="connsiteY6814" fmla="*/ 5996227 h 10287000"/>
              <a:gd name="connsiteX6815" fmla="*/ 5696601 w 8048619"/>
              <a:gd name="connsiteY6815" fmla="*/ 6021379 h 10287000"/>
              <a:gd name="connsiteX6816" fmla="*/ 5685649 w 8048619"/>
              <a:gd name="connsiteY6816" fmla="*/ 6018921 h 10287000"/>
              <a:gd name="connsiteX6817" fmla="*/ 5687148 w 8048619"/>
              <a:gd name="connsiteY6817" fmla="*/ 5993769 h 10287000"/>
              <a:gd name="connsiteX6818" fmla="*/ 3914733 w 8048619"/>
              <a:gd name="connsiteY6818" fmla="*/ 5992927 h 10287000"/>
              <a:gd name="connsiteX6819" fmla="*/ 3917553 w 8048619"/>
              <a:gd name="connsiteY6819" fmla="*/ 5994757 h 10287000"/>
              <a:gd name="connsiteX6820" fmla="*/ 3918206 w 8048619"/>
              <a:gd name="connsiteY6820" fmla="*/ 6004460 h 10287000"/>
              <a:gd name="connsiteX6821" fmla="*/ 3908471 w 8048619"/>
              <a:gd name="connsiteY6821" fmla="*/ 6002278 h 10287000"/>
              <a:gd name="connsiteX6822" fmla="*/ 3914733 w 8048619"/>
              <a:gd name="connsiteY6822" fmla="*/ 5992927 h 10287000"/>
              <a:gd name="connsiteX6823" fmla="*/ 2195246 w 8048619"/>
              <a:gd name="connsiteY6823" fmla="*/ 5990977 h 10287000"/>
              <a:gd name="connsiteX6824" fmla="*/ 2184683 w 8048619"/>
              <a:gd name="connsiteY6824" fmla="*/ 5991203 h 10287000"/>
              <a:gd name="connsiteX6825" fmla="*/ 2168320 w 8048619"/>
              <a:gd name="connsiteY6825" fmla="*/ 6008292 h 10287000"/>
              <a:gd name="connsiteX6826" fmla="*/ 2153877 w 8048619"/>
              <a:gd name="connsiteY6826" fmla="*/ 5993185 h 10287000"/>
              <a:gd name="connsiteX6827" fmla="*/ 2152541 w 8048619"/>
              <a:gd name="connsiteY6827" fmla="*/ 5991788 h 10287000"/>
              <a:gd name="connsiteX6828" fmla="*/ 2152543 w 8048619"/>
              <a:gd name="connsiteY6828" fmla="*/ 6026920 h 10287000"/>
              <a:gd name="connsiteX6829" fmla="*/ 2149256 w 8048619"/>
              <a:gd name="connsiteY6829" fmla="*/ 6027738 h 10287000"/>
              <a:gd name="connsiteX6830" fmla="*/ 2156829 w 8048619"/>
              <a:gd name="connsiteY6830" fmla="*/ 6029441 h 10287000"/>
              <a:gd name="connsiteX6831" fmla="*/ 2166924 w 8048619"/>
              <a:gd name="connsiteY6831" fmla="*/ 6031707 h 10287000"/>
              <a:gd name="connsiteX6832" fmla="*/ 2187113 w 8048619"/>
              <a:gd name="connsiteY6832" fmla="*/ 6036238 h 10287000"/>
              <a:gd name="connsiteX6833" fmla="*/ 2197205 w 8048619"/>
              <a:gd name="connsiteY6833" fmla="*/ 6038504 h 10287000"/>
              <a:gd name="connsiteX6834" fmla="*/ 2207301 w 8048619"/>
              <a:gd name="connsiteY6834" fmla="*/ 6040772 h 10287000"/>
              <a:gd name="connsiteX6835" fmla="*/ 2227491 w 8048619"/>
              <a:gd name="connsiteY6835" fmla="*/ 6045303 h 10287000"/>
              <a:gd name="connsiteX6836" fmla="*/ 2237586 w 8048619"/>
              <a:gd name="connsiteY6836" fmla="*/ 6047568 h 10287000"/>
              <a:gd name="connsiteX6837" fmla="*/ 2247679 w 8048619"/>
              <a:gd name="connsiteY6837" fmla="*/ 6049834 h 10287000"/>
              <a:gd name="connsiteX6838" fmla="*/ 2246282 w 8048619"/>
              <a:gd name="connsiteY6838" fmla="*/ 6073249 h 10287000"/>
              <a:gd name="connsiteX6839" fmla="*/ 2236190 w 8048619"/>
              <a:gd name="connsiteY6839" fmla="*/ 6070983 h 10287000"/>
              <a:gd name="connsiteX6840" fmla="*/ 2234793 w 8048619"/>
              <a:gd name="connsiteY6840" fmla="*/ 6094401 h 10287000"/>
              <a:gd name="connsiteX6841" fmla="*/ 2244886 w 8048619"/>
              <a:gd name="connsiteY6841" fmla="*/ 6096664 h 10287000"/>
              <a:gd name="connsiteX6842" fmla="*/ 2246282 w 8048619"/>
              <a:gd name="connsiteY6842" fmla="*/ 6073249 h 10287000"/>
              <a:gd name="connsiteX6843" fmla="*/ 2256376 w 8048619"/>
              <a:gd name="connsiteY6843" fmla="*/ 6075514 h 10287000"/>
              <a:gd name="connsiteX6844" fmla="*/ 2247679 w 8048619"/>
              <a:gd name="connsiteY6844" fmla="*/ 6049834 h 10287000"/>
              <a:gd name="connsiteX6845" fmla="*/ 2277964 w 8048619"/>
              <a:gd name="connsiteY6845" fmla="*/ 6056633 h 10287000"/>
              <a:gd name="connsiteX6846" fmla="*/ 2266471 w 8048619"/>
              <a:gd name="connsiteY6846" fmla="*/ 6077780 h 10287000"/>
              <a:gd name="connsiteX6847" fmla="*/ 2254979 w 8048619"/>
              <a:gd name="connsiteY6847" fmla="*/ 6098929 h 10287000"/>
              <a:gd name="connsiteX6848" fmla="*/ 2243488 w 8048619"/>
              <a:gd name="connsiteY6848" fmla="*/ 6120079 h 10287000"/>
              <a:gd name="connsiteX6849" fmla="*/ 2242091 w 8048619"/>
              <a:gd name="connsiteY6849" fmla="*/ 6143496 h 10287000"/>
              <a:gd name="connsiteX6850" fmla="*/ 2272375 w 8048619"/>
              <a:gd name="connsiteY6850" fmla="*/ 6150290 h 10287000"/>
              <a:gd name="connsiteX6851" fmla="*/ 2273773 w 8048619"/>
              <a:gd name="connsiteY6851" fmla="*/ 6126878 h 10287000"/>
              <a:gd name="connsiteX6852" fmla="*/ 2275170 w 8048619"/>
              <a:gd name="connsiteY6852" fmla="*/ 6103463 h 10287000"/>
              <a:gd name="connsiteX6853" fmla="*/ 2295361 w 8048619"/>
              <a:gd name="connsiteY6853" fmla="*/ 6107994 h 10287000"/>
              <a:gd name="connsiteX6854" fmla="*/ 2305453 w 8048619"/>
              <a:gd name="connsiteY6854" fmla="*/ 6110260 h 10287000"/>
              <a:gd name="connsiteX6855" fmla="*/ 2325642 w 8048619"/>
              <a:gd name="connsiteY6855" fmla="*/ 6114793 h 10287000"/>
              <a:gd name="connsiteX6856" fmla="*/ 2345832 w 8048619"/>
              <a:gd name="connsiteY6856" fmla="*/ 6119324 h 10287000"/>
              <a:gd name="connsiteX6857" fmla="*/ 2355925 w 8048619"/>
              <a:gd name="connsiteY6857" fmla="*/ 6121590 h 10287000"/>
              <a:gd name="connsiteX6858" fmla="*/ 2367417 w 8048619"/>
              <a:gd name="connsiteY6858" fmla="*/ 6100440 h 10287000"/>
              <a:gd name="connsiteX6859" fmla="*/ 2366020 w 8048619"/>
              <a:gd name="connsiteY6859" fmla="*/ 6123855 h 10287000"/>
              <a:gd name="connsiteX6860" fmla="*/ 2377512 w 8048619"/>
              <a:gd name="connsiteY6860" fmla="*/ 6102709 h 10287000"/>
              <a:gd name="connsiteX6861" fmla="*/ 2396304 w 8048619"/>
              <a:gd name="connsiteY6861" fmla="*/ 6130655 h 10287000"/>
              <a:gd name="connsiteX6862" fmla="*/ 2416491 w 8048619"/>
              <a:gd name="connsiteY6862" fmla="*/ 6135186 h 10287000"/>
              <a:gd name="connsiteX6863" fmla="*/ 2438078 w 8048619"/>
              <a:gd name="connsiteY6863" fmla="*/ 6116302 h 10287000"/>
              <a:gd name="connsiteX6864" fmla="*/ 2439635 w 8048619"/>
              <a:gd name="connsiteY6864" fmla="*/ 6116653 h 10287000"/>
              <a:gd name="connsiteX6865" fmla="*/ 2437171 w 8048619"/>
              <a:gd name="connsiteY6865" fmla="*/ 6113435 h 10287000"/>
              <a:gd name="connsiteX6866" fmla="*/ 2407878 w 8048619"/>
              <a:gd name="connsiteY6866" fmla="*/ 6108130 h 10287000"/>
              <a:gd name="connsiteX6867" fmla="*/ 2407796 w 8048619"/>
              <a:gd name="connsiteY6867" fmla="*/ 6109508 h 10287000"/>
              <a:gd name="connsiteX6868" fmla="*/ 2397702 w 8048619"/>
              <a:gd name="connsiteY6868" fmla="*/ 6107240 h 10287000"/>
              <a:gd name="connsiteX6869" fmla="*/ 2387605 w 8048619"/>
              <a:gd name="connsiteY6869" fmla="*/ 6104972 h 10287000"/>
              <a:gd name="connsiteX6870" fmla="*/ 2377512 w 8048619"/>
              <a:gd name="connsiteY6870" fmla="*/ 6102709 h 10287000"/>
              <a:gd name="connsiteX6871" fmla="*/ 2367417 w 8048619"/>
              <a:gd name="connsiteY6871" fmla="*/ 6100440 h 10287000"/>
              <a:gd name="connsiteX6872" fmla="*/ 2357321 w 8048619"/>
              <a:gd name="connsiteY6872" fmla="*/ 6098175 h 10287000"/>
              <a:gd name="connsiteX6873" fmla="*/ 2357496 w 8048619"/>
              <a:gd name="connsiteY6873" fmla="*/ 6095247 h 10287000"/>
              <a:gd name="connsiteX6874" fmla="*/ 2358703 w 8048619"/>
              <a:gd name="connsiteY6874" fmla="*/ 6074999 h 10287000"/>
              <a:gd name="connsiteX6875" fmla="*/ 2346640 w 8048619"/>
              <a:gd name="connsiteY6875" fmla="*/ 6092570 h 10287000"/>
              <a:gd name="connsiteX6876" fmla="*/ 2347228 w 8048619"/>
              <a:gd name="connsiteY6876" fmla="*/ 6095909 h 10287000"/>
              <a:gd name="connsiteX6877" fmla="*/ 2342739 w 8048619"/>
              <a:gd name="connsiteY6877" fmla="*/ 6094902 h 10287000"/>
              <a:gd name="connsiteX6878" fmla="*/ 2306916 w 8048619"/>
              <a:gd name="connsiteY6878" fmla="*/ 6103822 h 10287000"/>
              <a:gd name="connsiteX6879" fmla="*/ 2287621 w 8048619"/>
              <a:gd name="connsiteY6879" fmla="*/ 6065370 h 10287000"/>
              <a:gd name="connsiteX6880" fmla="*/ 2277247 w 8048619"/>
              <a:gd name="connsiteY6880" fmla="*/ 6044702 h 10287000"/>
              <a:gd name="connsiteX6881" fmla="*/ 2276966 w 8048619"/>
              <a:gd name="connsiteY6881" fmla="*/ 6044871 h 10287000"/>
              <a:gd name="connsiteX6882" fmla="*/ 2259277 w 8048619"/>
              <a:gd name="connsiteY6882" fmla="*/ 6031342 h 10287000"/>
              <a:gd name="connsiteX6883" fmla="*/ 2271972 w 8048619"/>
              <a:gd name="connsiteY6883" fmla="*/ 6034192 h 10287000"/>
              <a:gd name="connsiteX6884" fmla="*/ 2268324 w 8048619"/>
              <a:gd name="connsiteY6884" fmla="*/ 6026920 h 10287000"/>
              <a:gd name="connsiteX6885" fmla="*/ 2273149 w 8048619"/>
              <a:gd name="connsiteY6885" fmla="*/ 6026920 h 10287000"/>
              <a:gd name="connsiteX6886" fmla="*/ 2300196 w 8048619"/>
              <a:gd name="connsiteY6886" fmla="*/ 6026920 h 10287000"/>
              <a:gd name="connsiteX6887" fmla="*/ 2300249 w 8048619"/>
              <a:gd name="connsiteY6887" fmla="*/ 6026043 h 10287000"/>
              <a:gd name="connsiteX6888" fmla="*/ 2300560 w 8048619"/>
              <a:gd name="connsiteY6888" fmla="*/ 6020805 h 10287000"/>
              <a:gd name="connsiteX6889" fmla="*/ 2295530 w 8048619"/>
              <a:gd name="connsiteY6889" fmla="*/ 6015968 h 10287000"/>
              <a:gd name="connsiteX6890" fmla="*/ 2284019 w 8048619"/>
              <a:gd name="connsiteY6890" fmla="*/ 6019430 h 10287000"/>
              <a:gd name="connsiteX6891" fmla="*/ 2260568 w 8048619"/>
              <a:gd name="connsiteY6891" fmla="*/ 6005270 h 10287000"/>
              <a:gd name="connsiteX6892" fmla="*/ 2250472 w 8048619"/>
              <a:gd name="connsiteY6892" fmla="*/ 6003004 h 10287000"/>
              <a:gd name="connsiteX6893" fmla="*/ 2240379 w 8048619"/>
              <a:gd name="connsiteY6893" fmla="*/ 6000738 h 10287000"/>
              <a:gd name="connsiteX6894" fmla="*/ 2230286 w 8048619"/>
              <a:gd name="connsiteY6894" fmla="*/ 5998470 h 10287000"/>
              <a:gd name="connsiteX6895" fmla="*/ 2200000 w 8048619"/>
              <a:gd name="connsiteY6895" fmla="*/ 5991674 h 10287000"/>
              <a:gd name="connsiteX6896" fmla="*/ 2195246 w 8048619"/>
              <a:gd name="connsiteY6896" fmla="*/ 5990977 h 10287000"/>
              <a:gd name="connsiteX6897" fmla="*/ 3457936 w 8048619"/>
              <a:gd name="connsiteY6897" fmla="*/ 5990338 h 10287000"/>
              <a:gd name="connsiteX6898" fmla="*/ 3456519 w 8048619"/>
              <a:gd name="connsiteY6898" fmla="*/ 6014089 h 10287000"/>
              <a:gd name="connsiteX6899" fmla="*/ 3446423 w 8048619"/>
              <a:gd name="connsiteY6899" fmla="*/ 6011824 h 10287000"/>
              <a:gd name="connsiteX6900" fmla="*/ 3457936 w 8048619"/>
              <a:gd name="connsiteY6900" fmla="*/ 5990338 h 10287000"/>
              <a:gd name="connsiteX6901" fmla="*/ 3377158 w 8048619"/>
              <a:gd name="connsiteY6901" fmla="*/ 5972205 h 10287000"/>
              <a:gd name="connsiteX6902" fmla="*/ 3375742 w 8048619"/>
              <a:gd name="connsiteY6902" fmla="*/ 5995957 h 10287000"/>
              <a:gd name="connsiteX6903" fmla="*/ 3397353 w 8048619"/>
              <a:gd name="connsiteY6903" fmla="*/ 5976739 h 10287000"/>
              <a:gd name="connsiteX6904" fmla="*/ 3412520 w 8048619"/>
              <a:gd name="connsiteY6904" fmla="*/ 6001206 h 10287000"/>
              <a:gd name="connsiteX6905" fmla="*/ 3436325 w 8048619"/>
              <a:gd name="connsiteY6905" fmla="*/ 6009556 h 10287000"/>
              <a:gd name="connsiteX6906" fmla="*/ 3446423 w 8048619"/>
              <a:gd name="connsiteY6906" fmla="*/ 6011824 h 10287000"/>
              <a:gd name="connsiteX6907" fmla="*/ 3434909 w 8048619"/>
              <a:gd name="connsiteY6907" fmla="*/ 6033310 h 10287000"/>
              <a:gd name="connsiteX6908" fmla="*/ 3365643 w 8048619"/>
              <a:gd name="connsiteY6908" fmla="*/ 5993689 h 10287000"/>
              <a:gd name="connsiteX6909" fmla="*/ 3377158 w 8048619"/>
              <a:gd name="connsiteY6909" fmla="*/ 5972205 h 10287000"/>
              <a:gd name="connsiteX6910" fmla="*/ 2038308 w 8048619"/>
              <a:gd name="connsiteY6910" fmla="*/ 5955747 h 10287000"/>
              <a:gd name="connsiteX6911" fmla="*/ 2034527 w 8048619"/>
              <a:gd name="connsiteY6911" fmla="*/ 5957493 h 10287000"/>
              <a:gd name="connsiteX6912" fmla="*/ 2026996 w 8048619"/>
              <a:gd name="connsiteY6912" fmla="*/ 5976567 h 10287000"/>
              <a:gd name="connsiteX6913" fmla="*/ 2026216 w 8048619"/>
              <a:gd name="connsiteY6913" fmla="*/ 5974855 h 10287000"/>
              <a:gd name="connsiteX6914" fmla="*/ 2022287 w 8048619"/>
              <a:gd name="connsiteY6914" fmla="*/ 5988470 h 10287000"/>
              <a:gd name="connsiteX6915" fmla="*/ 2017670 w 8048619"/>
              <a:gd name="connsiteY6915" fmla="*/ 6021930 h 10287000"/>
              <a:gd name="connsiteX6916" fmla="*/ 2022940 w 8048619"/>
              <a:gd name="connsiteY6916" fmla="*/ 6023113 h 10287000"/>
              <a:gd name="connsiteX6917" fmla="*/ 2024203 w 8048619"/>
              <a:gd name="connsiteY6917" fmla="*/ 6023396 h 10287000"/>
              <a:gd name="connsiteX6918" fmla="*/ 2032900 w 8048619"/>
              <a:gd name="connsiteY6918" fmla="*/ 6049077 h 10287000"/>
              <a:gd name="connsiteX6919" fmla="*/ 2034298 w 8048619"/>
              <a:gd name="connsiteY6919" fmla="*/ 6025665 h 10287000"/>
              <a:gd name="connsiteX6920" fmla="*/ 2025599 w 8048619"/>
              <a:gd name="connsiteY6920" fmla="*/ 5999981 h 10287000"/>
              <a:gd name="connsiteX6921" fmla="*/ 2035275 w 8048619"/>
              <a:gd name="connsiteY6921" fmla="*/ 6009272 h 10287000"/>
              <a:gd name="connsiteX6922" fmla="*/ 2037696 w 8048619"/>
              <a:gd name="connsiteY6922" fmla="*/ 6011596 h 10287000"/>
              <a:gd name="connsiteX6923" fmla="*/ 2035694 w 8048619"/>
              <a:gd name="connsiteY6923" fmla="*/ 6002247 h 10287000"/>
              <a:gd name="connsiteX6924" fmla="*/ 2045788 w 8048619"/>
              <a:gd name="connsiteY6924" fmla="*/ 6004512 h 10287000"/>
              <a:gd name="connsiteX6925" fmla="*/ 2061451 w 8048619"/>
              <a:gd name="connsiteY6925" fmla="*/ 6008028 h 10287000"/>
              <a:gd name="connsiteX6926" fmla="*/ 2069325 w 8048619"/>
              <a:gd name="connsiteY6926" fmla="*/ 5994476 h 10287000"/>
              <a:gd name="connsiteX6927" fmla="*/ 2073465 w 8048619"/>
              <a:gd name="connsiteY6927" fmla="*/ 5963961 h 10287000"/>
              <a:gd name="connsiteX6928" fmla="*/ 2068773 w 8048619"/>
              <a:gd name="connsiteY6928" fmla="*/ 5962216 h 10287000"/>
              <a:gd name="connsiteX6929" fmla="*/ 2057281 w 8048619"/>
              <a:gd name="connsiteY6929" fmla="*/ 5983363 h 10287000"/>
              <a:gd name="connsiteX6930" fmla="*/ 2047186 w 8048619"/>
              <a:gd name="connsiteY6930" fmla="*/ 5981098 h 10287000"/>
              <a:gd name="connsiteX6931" fmla="*/ 2048583 w 8048619"/>
              <a:gd name="connsiteY6931" fmla="*/ 5957683 h 10287000"/>
              <a:gd name="connsiteX6932" fmla="*/ 2038308 w 8048619"/>
              <a:gd name="connsiteY6932" fmla="*/ 5955747 h 10287000"/>
              <a:gd name="connsiteX6933" fmla="*/ 3684575 w 8048619"/>
              <a:gd name="connsiteY6933" fmla="*/ 5952010 h 10287000"/>
              <a:gd name="connsiteX6934" fmla="*/ 3714692 w 8048619"/>
              <a:gd name="connsiteY6934" fmla="*/ 5958771 h 10287000"/>
              <a:gd name="connsiteX6935" fmla="*/ 3683573 w 8048619"/>
              <a:gd name="connsiteY6935" fmla="*/ 5968776 h 10287000"/>
              <a:gd name="connsiteX6936" fmla="*/ 3684575 w 8048619"/>
              <a:gd name="connsiteY6936" fmla="*/ 5952010 h 10287000"/>
              <a:gd name="connsiteX6937" fmla="*/ 2154535 w 8048619"/>
              <a:gd name="connsiteY6937" fmla="*/ 5951935 h 10287000"/>
              <a:gd name="connsiteX6938" fmla="*/ 2154884 w 8048619"/>
              <a:gd name="connsiteY6938" fmla="*/ 5954847 h 10287000"/>
              <a:gd name="connsiteX6939" fmla="*/ 2152543 w 8048619"/>
              <a:gd name="connsiteY6939" fmla="*/ 5956077 h 10287000"/>
              <a:gd name="connsiteX6940" fmla="*/ 2152543 w 8048619"/>
              <a:gd name="connsiteY6940" fmla="*/ 5957285 h 10287000"/>
              <a:gd name="connsiteX6941" fmla="*/ 2162396 w 8048619"/>
              <a:gd name="connsiteY6941" fmla="*/ 5959497 h 10287000"/>
              <a:gd name="connsiteX6942" fmla="*/ 3910253 w 8048619"/>
              <a:gd name="connsiteY6942" fmla="*/ 5951699 h 10287000"/>
              <a:gd name="connsiteX6943" fmla="*/ 3941611 w 8048619"/>
              <a:gd name="connsiteY6943" fmla="*/ 5984226 h 10287000"/>
              <a:gd name="connsiteX6944" fmla="*/ 3930658 w 8048619"/>
              <a:gd name="connsiteY6944" fmla="*/ 5981768 h 10287000"/>
              <a:gd name="connsiteX6945" fmla="*/ 3908754 w 8048619"/>
              <a:gd name="connsiteY6945" fmla="*/ 5976850 h 10287000"/>
              <a:gd name="connsiteX6946" fmla="*/ 4013844 w 8048619"/>
              <a:gd name="connsiteY6946" fmla="*/ 5951587 h 10287000"/>
              <a:gd name="connsiteX6947" fmla="*/ 4023921 w 8048619"/>
              <a:gd name="connsiteY6947" fmla="*/ 5953850 h 10287000"/>
              <a:gd name="connsiteX6948" fmla="*/ 4054145 w 8048619"/>
              <a:gd name="connsiteY6948" fmla="*/ 5960633 h 10287000"/>
              <a:gd name="connsiteX6949" fmla="*/ 4064222 w 8048619"/>
              <a:gd name="connsiteY6949" fmla="*/ 5962896 h 10287000"/>
              <a:gd name="connsiteX6950" fmla="*/ 4062847 w 8048619"/>
              <a:gd name="connsiteY6950" fmla="*/ 5985951 h 10287000"/>
              <a:gd name="connsiteX6951" fmla="*/ 4052769 w 8048619"/>
              <a:gd name="connsiteY6951" fmla="*/ 5983691 h 10287000"/>
              <a:gd name="connsiteX6952" fmla="*/ 4022545 w 8048619"/>
              <a:gd name="connsiteY6952" fmla="*/ 5976903 h 10287000"/>
              <a:gd name="connsiteX6953" fmla="*/ 4013844 w 8048619"/>
              <a:gd name="connsiteY6953" fmla="*/ 5951587 h 10287000"/>
              <a:gd name="connsiteX6954" fmla="*/ 3759085 w 8048619"/>
              <a:gd name="connsiteY6954" fmla="*/ 5943252 h 10287000"/>
              <a:gd name="connsiteX6955" fmla="*/ 3768212 w 8048619"/>
              <a:gd name="connsiteY6955" fmla="*/ 5945300 h 10287000"/>
              <a:gd name="connsiteX6956" fmla="*/ 3759085 w 8048619"/>
              <a:gd name="connsiteY6956" fmla="*/ 5943252 h 10287000"/>
              <a:gd name="connsiteX6957" fmla="*/ 1926717 w 8048619"/>
              <a:gd name="connsiteY6957" fmla="*/ 5932339 h 10287000"/>
              <a:gd name="connsiteX6958" fmla="*/ 1919916 w 8048619"/>
              <a:gd name="connsiteY6958" fmla="*/ 5949561 h 10287000"/>
              <a:gd name="connsiteX6959" fmla="*/ 1905864 w 8048619"/>
              <a:gd name="connsiteY6959" fmla="*/ 5949372 h 10287000"/>
              <a:gd name="connsiteX6960" fmla="*/ 1895031 w 8048619"/>
              <a:gd name="connsiteY6960" fmla="*/ 5938044 h 10287000"/>
              <a:gd name="connsiteX6961" fmla="*/ 1878009 w 8048619"/>
              <a:gd name="connsiteY6961" fmla="*/ 5942011 h 10287000"/>
              <a:gd name="connsiteX6962" fmla="*/ 1878661 w 8048619"/>
              <a:gd name="connsiteY6962" fmla="*/ 5943269 h 10287000"/>
              <a:gd name="connsiteX6963" fmla="*/ 1905864 w 8048619"/>
              <a:gd name="connsiteY6963" fmla="*/ 5949372 h 10287000"/>
              <a:gd name="connsiteX6964" fmla="*/ 1926050 w 8048619"/>
              <a:gd name="connsiteY6964" fmla="*/ 5953906 h 10287000"/>
              <a:gd name="connsiteX6965" fmla="*/ 1936146 w 8048619"/>
              <a:gd name="connsiteY6965" fmla="*/ 5956171 h 10287000"/>
              <a:gd name="connsiteX6966" fmla="*/ 1902855 w 8048619"/>
              <a:gd name="connsiteY6966" fmla="*/ 5978359 h 10287000"/>
              <a:gd name="connsiteX6967" fmla="*/ 1881245 w 8048619"/>
              <a:gd name="connsiteY6967" fmla="*/ 5970797 h 10287000"/>
              <a:gd name="connsiteX6968" fmla="*/ 1878269 w 8048619"/>
              <a:gd name="connsiteY6968" fmla="*/ 5995295 h 10287000"/>
              <a:gd name="connsiteX6969" fmla="*/ 1892451 w 8048619"/>
              <a:gd name="connsiteY6969" fmla="*/ 6002717 h 10287000"/>
              <a:gd name="connsiteX6970" fmla="*/ 1923257 w 8048619"/>
              <a:gd name="connsiteY6970" fmla="*/ 6000736 h 10287000"/>
              <a:gd name="connsiteX6971" fmla="*/ 1954940 w 8048619"/>
              <a:gd name="connsiteY6971" fmla="*/ 5984120 h 10287000"/>
              <a:gd name="connsiteX6972" fmla="*/ 1955677 w 8048619"/>
              <a:gd name="connsiteY6972" fmla="*/ 5993182 h 10287000"/>
              <a:gd name="connsiteX6973" fmla="*/ 1959574 w 8048619"/>
              <a:gd name="connsiteY6973" fmla="*/ 5990352 h 10287000"/>
              <a:gd name="connsiteX6974" fmla="*/ 1959574 w 8048619"/>
              <a:gd name="connsiteY6974" fmla="*/ 5959005 h 10287000"/>
              <a:gd name="connsiteX6975" fmla="*/ 1956336 w 8048619"/>
              <a:gd name="connsiteY6975" fmla="*/ 5960702 h 10287000"/>
              <a:gd name="connsiteX6976" fmla="*/ 1954056 w 8048619"/>
              <a:gd name="connsiteY6976" fmla="*/ 5947819 h 10287000"/>
              <a:gd name="connsiteX6977" fmla="*/ 1937049 w 8048619"/>
              <a:gd name="connsiteY6977" fmla="*/ 5941039 h 10287000"/>
              <a:gd name="connsiteX6978" fmla="*/ 1936845 w 8048619"/>
              <a:gd name="connsiteY6978" fmla="*/ 5944463 h 10287000"/>
              <a:gd name="connsiteX6979" fmla="*/ 1936146 w 8048619"/>
              <a:gd name="connsiteY6979" fmla="*/ 5956171 h 10287000"/>
              <a:gd name="connsiteX6980" fmla="*/ 1927488 w 8048619"/>
              <a:gd name="connsiteY6980" fmla="*/ 5951262 h 10287000"/>
              <a:gd name="connsiteX6981" fmla="*/ 1927452 w 8048619"/>
              <a:gd name="connsiteY6981" fmla="*/ 5933018 h 10287000"/>
              <a:gd name="connsiteX6982" fmla="*/ 3072819 w 8048619"/>
              <a:gd name="connsiteY6982" fmla="*/ 5927955 h 10287000"/>
              <a:gd name="connsiteX6983" fmla="*/ 3077495 w 8048619"/>
              <a:gd name="connsiteY6983" fmla="*/ 5929007 h 10287000"/>
              <a:gd name="connsiteX6984" fmla="*/ 3077495 w 8048619"/>
              <a:gd name="connsiteY6984" fmla="*/ 5928175 h 10287000"/>
              <a:gd name="connsiteX6985" fmla="*/ 3800740 w 8048619"/>
              <a:gd name="connsiteY6985" fmla="*/ 5927115 h 10287000"/>
              <a:gd name="connsiteX6986" fmla="*/ 3820210 w 8048619"/>
              <a:gd name="connsiteY6986" fmla="*/ 5931485 h 10287000"/>
              <a:gd name="connsiteX6987" fmla="*/ 3829943 w 8048619"/>
              <a:gd name="connsiteY6987" fmla="*/ 5933669 h 10287000"/>
              <a:gd name="connsiteX6988" fmla="*/ 3828442 w 8048619"/>
              <a:gd name="connsiteY6988" fmla="*/ 5958821 h 10287000"/>
              <a:gd name="connsiteX6989" fmla="*/ 3818709 w 8048619"/>
              <a:gd name="connsiteY6989" fmla="*/ 5956636 h 10287000"/>
              <a:gd name="connsiteX6990" fmla="*/ 3799240 w 8048619"/>
              <a:gd name="connsiteY6990" fmla="*/ 5952267 h 10287000"/>
              <a:gd name="connsiteX6991" fmla="*/ 3800740 w 8048619"/>
              <a:gd name="connsiteY6991" fmla="*/ 5927115 h 10287000"/>
              <a:gd name="connsiteX6992" fmla="*/ 4151619 w 8048619"/>
              <a:gd name="connsiteY6992" fmla="*/ 5925933 h 10287000"/>
              <a:gd name="connsiteX6993" fmla="*/ 4163205 w 8048619"/>
              <a:gd name="connsiteY6993" fmla="*/ 5929634 h 10287000"/>
              <a:gd name="connsiteX6994" fmla="*/ 4187876 w 8048619"/>
              <a:gd name="connsiteY6994" fmla="*/ 5943931 h 10287000"/>
              <a:gd name="connsiteX6995" fmla="*/ 4258403 w 8048619"/>
              <a:gd name="connsiteY6995" fmla="*/ 5959764 h 10287000"/>
              <a:gd name="connsiteX6996" fmla="*/ 4203902 w 8048619"/>
              <a:gd name="connsiteY6996" fmla="*/ 6017616 h 10287000"/>
              <a:gd name="connsiteX6997" fmla="*/ 4205278 w 8048619"/>
              <a:gd name="connsiteY6997" fmla="*/ 5994560 h 10287000"/>
              <a:gd name="connsiteX6998" fmla="*/ 4124673 w 8048619"/>
              <a:gd name="connsiteY6998" fmla="*/ 5976466 h 10287000"/>
              <a:gd name="connsiteX6999" fmla="*/ 4113223 w 8048619"/>
              <a:gd name="connsiteY6999" fmla="*/ 5997260 h 10287000"/>
              <a:gd name="connsiteX7000" fmla="*/ 4114597 w 8048619"/>
              <a:gd name="connsiteY7000" fmla="*/ 5974204 h 10287000"/>
              <a:gd name="connsiteX7001" fmla="*/ 4094447 w 8048619"/>
              <a:gd name="connsiteY7001" fmla="*/ 5969684 h 10287000"/>
              <a:gd name="connsiteX7002" fmla="*/ 4156275 w 8048619"/>
              <a:gd name="connsiteY7002" fmla="*/ 5960196 h 10287000"/>
              <a:gd name="connsiteX7003" fmla="*/ 4137499 w 8048619"/>
              <a:gd name="connsiteY7003" fmla="*/ 5932620 h 10287000"/>
              <a:gd name="connsiteX7004" fmla="*/ 4151619 w 8048619"/>
              <a:gd name="connsiteY7004" fmla="*/ 5925933 h 10287000"/>
              <a:gd name="connsiteX7005" fmla="*/ 1919283 w 8048619"/>
              <a:gd name="connsiteY7005" fmla="*/ 5925473 h 10287000"/>
              <a:gd name="connsiteX7006" fmla="*/ 1917353 w 8048619"/>
              <a:gd name="connsiteY7006" fmla="*/ 5928225 h 10287000"/>
              <a:gd name="connsiteX7007" fmla="*/ 1923838 w 8048619"/>
              <a:gd name="connsiteY7007" fmla="*/ 5929678 h 10287000"/>
              <a:gd name="connsiteX7008" fmla="*/ 4085830 w 8048619"/>
              <a:gd name="connsiteY7008" fmla="*/ 5923146 h 10287000"/>
              <a:gd name="connsiteX7009" fmla="*/ 4136938 w 8048619"/>
              <a:gd name="connsiteY7009" fmla="*/ 5934618 h 10287000"/>
              <a:gd name="connsiteX7010" fmla="*/ 4125715 w 8048619"/>
              <a:gd name="connsiteY7010" fmla="*/ 5949091 h 10287000"/>
              <a:gd name="connsiteX7011" fmla="*/ 4085830 w 8048619"/>
              <a:gd name="connsiteY7011" fmla="*/ 5923146 h 10287000"/>
              <a:gd name="connsiteX7012" fmla="*/ 3655958 w 8048619"/>
              <a:gd name="connsiteY7012" fmla="*/ 5920096 h 10287000"/>
              <a:gd name="connsiteX7013" fmla="*/ 3665996 w 8048619"/>
              <a:gd name="connsiteY7013" fmla="*/ 5922350 h 10287000"/>
              <a:gd name="connsiteX7014" fmla="*/ 3684575 w 8048619"/>
              <a:gd name="connsiteY7014" fmla="*/ 5952010 h 10287000"/>
              <a:gd name="connsiteX7015" fmla="*/ 3654457 w 8048619"/>
              <a:gd name="connsiteY7015" fmla="*/ 5945247 h 10287000"/>
              <a:gd name="connsiteX7016" fmla="*/ 3655958 w 8048619"/>
              <a:gd name="connsiteY7016" fmla="*/ 5920096 h 10287000"/>
              <a:gd name="connsiteX7017" fmla="*/ 2338143 w 8048619"/>
              <a:gd name="connsiteY7017" fmla="*/ 5908262 h 10287000"/>
              <a:gd name="connsiteX7018" fmla="*/ 2336714 w 8048619"/>
              <a:gd name="connsiteY7018" fmla="*/ 5932211 h 10287000"/>
              <a:gd name="connsiteX7019" fmla="*/ 2326626 w 8048619"/>
              <a:gd name="connsiteY7019" fmla="*/ 5929945 h 10287000"/>
              <a:gd name="connsiteX7020" fmla="*/ 2338143 w 8048619"/>
              <a:gd name="connsiteY7020" fmla="*/ 5908262 h 10287000"/>
              <a:gd name="connsiteX7021" fmla="*/ 3587510 w 8048619"/>
              <a:gd name="connsiteY7021" fmla="*/ 5904738 h 10287000"/>
              <a:gd name="connsiteX7022" fmla="*/ 3616713 w 8048619"/>
              <a:gd name="connsiteY7022" fmla="*/ 5911293 h 10287000"/>
              <a:gd name="connsiteX7023" fmla="*/ 3587510 w 8048619"/>
              <a:gd name="connsiteY7023" fmla="*/ 5904738 h 10287000"/>
              <a:gd name="connsiteX7024" fmla="*/ 3895004 w 8048619"/>
              <a:gd name="connsiteY7024" fmla="*/ 5897301 h 10287000"/>
              <a:gd name="connsiteX7025" fmla="*/ 3946111 w 8048619"/>
              <a:gd name="connsiteY7025" fmla="*/ 5908774 h 10287000"/>
              <a:gd name="connsiteX7026" fmla="*/ 3924167 w 8048619"/>
              <a:gd name="connsiteY7026" fmla="*/ 5929336 h 10287000"/>
              <a:gd name="connsiteX7027" fmla="*/ 3895004 w 8048619"/>
              <a:gd name="connsiteY7027" fmla="*/ 5897301 h 10287000"/>
              <a:gd name="connsiteX7028" fmla="*/ 2186821 w 8048619"/>
              <a:gd name="connsiteY7028" fmla="*/ 5874293 h 10287000"/>
              <a:gd name="connsiteX7029" fmla="*/ 2185392 w 8048619"/>
              <a:gd name="connsiteY7029" fmla="*/ 5898242 h 10287000"/>
              <a:gd name="connsiteX7030" fmla="*/ 2155129 w 8048619"/>
              <a:gd name="connsiteY7030" fmla="*/ 5891448 h 10287000"/>
              <a:gd name="connsiteX7031" fmla="*/ 2139682 w 8048619"/>
              <a:gd name="connsiteY7031" fmla="*/ 5887983 h 10287000"/>
              <a:gd name="connsiteX7032" fmla="*/ 2123390 w 8048619"/>
              <a:gd name="connsiteY7032" fmla="*/ 5884326 h 10287000"/>
              <a:gd name="connsiteX7033" fmla="*/ 2142291 w 8048619"/>
              <a:gd name="connsiteY7033" fmla="*/ 5906761 h 10287000"/>
              <a:gd name="connsiteX7034" fmla="*/ 2184502 w 8048619"/>
              <a:gd name="connsiteY7034" fmla="*/ 5916375 h 10287000"/>
              <a:gd name="connsiteX7035" fmla="*/ 2190252 w 8048619"/>
              <a:gd name="connsiteY7035" fmla="*/ 5945537 h 10287000"/>
              <a:gd name="connsiteX7036" fmla="*/ 2192468 w 8048619"/>
              <a:gd name="connsiteY7036" fmla="*/ 5942857 h 10287000"/>
              <a:gd name="connsiteX7037" fmla="*/ 2197168 w 8048619"/>
              <a:gd name="connsiteY7037" fmla="*/ 5917574 h 10287000"/>
              <a:gd name="connsiteX7038" fmla="*/ 2229729 w 8048619"/>
              <a:gd name="connsiteY7038" fmla="*/ 5950018 h 10287000"/>
              <a:gd name="connsiteX7039" fmla="*/ 2300283 w 8048619"/>
              <a:gd name="connsiteY7039" fmla="*/ 5971646 h 10287000"/>
              <a:gd name="connsiteX7040" fmla="*/ 2313622 w 8048619"/>
              <a:gd name="connsiteY7040" fmla="*/ 5969812 h 10287000"/>
              <a:gd name="connsiteX7041" fmla="*/ 2313833 w 8048619"/>
              <a:gd name="connsiteY7041" fmla="*/ 5969764 h 10287000"/>
              <a:gd name="connsiteX7042" fmla="*/ 2313833 w 8048619"/>
              <a:gd name="connsiteY7042" fmla="*/ 5969787 h 10287000"/>
              <a:gd name="connsiteX7043" fmla="*/ 2313853 w 8048619"/>
              <a:gd name="connsiteY7043" fmla="*/ 5969781 h 10287000"/>
              <a:gd name="connsiteX7044" fmla="*/ 2313833 w 8048619"/>
              <a:gd name="connsiteY7044" fmla="*/ 5969764 h 10287000"/>
              <a:gd name="connsiteX7045" fmla="*/ 2313889 w 8048619"/>
              <a:gd name="connsiteY7045" fmla="*/ 5969776 h 10287000"/>
              <a:gd name="connsiteX7046" fmla="*/ 2319956 w 8048619"/>
              <a:gd name="connsiteY7046" fmla="*/ 5968943 h 10287000"/>
              <a:gd name="connsiteX7047" fmla="*/ 2345512 w 8048619"/>
              <a:gd name="connsiteY7047" fmla="*/ 5950018 h 10287000"/>
              <a:gd name="connsiteX7048" fmla="*/ 2416035 w 8048619"/>
              <a:gd name="connsiteY7048" fmla="*/ 5950018 h 10287000"/>
              <a:gd name="connsiteX7049" fmla="*/ 2407331 w 8048619"/>
              <a:gd name="connsiteY7049" fmla="*/ 5948064 h 10287000"/>
              <a:gd name="connsiteX7050" fmla="*/ 2387156 w 8048619"/>
              <a:gd name="connsiteY7050" fmla="*/ 5943533 h 10287000"/>
              <a:gd name="connsiteX7051" fmla="*/ 2356891 w 8048619"/>
              <a:gd name="connsiteY7051" fmla="*/ 5936739 h 10287000"/>
              <a:gd name="connsiteX7052" fmla="*/ 2338143 w 8048619"/>
              <a:gd name="connsiteY7052" fmla="*/ 5908262 h 10287000"/>
              <a:gd name="connsiteX7053" fmla="*/ 2328055 w 8048619"/>
              <a:gd name="connsiteY7053" fmla="*/ 5905999 h 10287000"/>
              <a:gd name="connsiteX7054" fmla="*/ 2317968 w 8048619"/>
              <a:gd name="connsiteY7054" fmla="*/ 5903733 h 10287000"/>
              <a:gd name="connsiteX7055" fmla="*/ 2298523 w 8048619"/>
              <a:gd name="connsiteY7055" fmla="*/ 5921217 h 10287000"/>
              <a:gd name="connsiteX7056" fmla="*/ 2306434 w 8048619"/>
              <a:gd name="connsiteY7056" fmla="*/ 5922993 h 10287000"/>
              <a:gd name="connsiteX7057" fmla="*/ 2274818 w 8048619"/>
              <a:gd name="connsiteY7057" fmla="*/ 5941384 h 10287000"/>
              <a:gd name="connsiteX7058" fmla="*/ 2276319 w 8048619"/>
              <a:gd name="connsiteY7058" fmla="*/ 5916230 h 10287000"/>
              <a:gd name="connsiteX7059" fmla="*/ 2293478 w 8048619"/>
              <a:gd name="connsiteY7059" fmla="*/ 5920082 h 10287000"/>
              <a:gd name="connsiteX7060" fmla="*/ 2267525 w 8048619"/>
              <a:gd name="connsiteY7060" fmla="*/ 5892411 h 10287000"/>
              <a:gd name="connsiteX7061" fmla="*/ 2257438 w 8048619"/>
              <a:gd name="connsiteY7061" fmla="*/ 5890146 h 10287000"/>
              <a:gd name="connsiteX7062" fmla="*/ 2247349 w 8048619"/>
              <a:gd name="connsiteY7062" fmla="*/ 5887880 h 10287000"/>
              <a:gd name="connsiteX7063" fmla="*/ 2237262 w 8048619"/>
              <a:gd name="connsiteY7063" fmla="*/ 5885618 h 10287000"/>
              <a:gd name="connsiteX7064" fmla="*/ 2206998 w 8048619"/>
              <a:gd name="connsiteY7064" fmla="*/ 5878824 h 10287000"/>
              <a:gd name="connsiteX7065" fmla="*/ 2205570 w 8048619"/>
              <a:gd name="connsiteY7065" fmla="*/ 5902770 h 10287000"/>
              <a:gd name="connsiteX7066" fmla="*/ 2196910 w 8048619"/>
              <a:gd name="connsiteY7066" fmla="*/ 5876558 h 10287000"/>
              <a:gd name="connsiteX7067" fmla="*/ 2186821 w 8048619"/>
              <a:gd name="connsiteY7067" fmla="*/ 5874293 h 10287000"/>
              <a:gd name="connsiteX7068" fmla="*/ 3450700 w 8048619"/>
              <a:gd name="connsiteY7068" fmla="*/ 5874020 h 10287000"/>
              <a:gd name="connsiteX7069" fmla="*/ 3464556 w 8048619"/>
              <a:gd name="connsiteY7069" fmla="*/ 5874298 h 10287000"/>
              <a:gd name="connsiteX7070" fmla="*/ 3474512 w 8048619"/>
              <a:gd name="connsiteY7070" fmla="*/ 5876533 h 10287000"/>
              <a:gd name="connsiteX7071" fmla="*/ 3473179 w 8048619"/>
              <a:gd name="connsiteY7071" fmla="*/ 5898888 h 10287000"/>
              <a:gd name="connsiteX7072" fmla="*/ 3463222 w 8048619"/>
              <a:gd name="connsiteY7072" fmla="*/ 5896653 h 10287000"/>
              <a:gd name="connsiteX7073" fmla="*/ 3443311 w 8048619"/>
              <a:gd name="connsiteY7073" fmla="*/ 5892183 h 10287000"/>
              <a:gd name="connsiteX7074" fmla="*/ 3450700 w 8048619"/>
              <a:gd name="connsiteY7074" fmla="*/ 5874020 h 10287000"/>
              <a:gd name="connsiteX7075" fmla="*/ 2075595 w 8048619"/>
              <a:gd name="connsiteY7075" fmla="*/ 5873594 h 10287000"/>
              <a:gd name="connsiteX7076" fmla="*/ 2080179 w 8048619"/>
              <a:gd name="connsiteY7076" fmla="*/ 5882729 h 10287000"/>
              <a:gd name="connsiteX7077" fmla="*/ 2091637 w 8048619"/>
              <a:gd name="connsiteY7077" fmla="*/ 5905559 h 10287000"/>
              <a:gd name="connsiteX7078" fmla="*/ 2105206 w 8048619"/>
              <a:gd name="connsiteY7078" fmla="*/ 5932601 h 10287000"/>
              <a:gd name="connsiteX7079" fmla="*/ 2111944 w 8048619"/>
              <a:gd name="connsiteY7079" fmla="*/ 5924443 h 10287000"/>
              <a:gd name="connsiteX7080" fmla="*/ 2113948 w 8048619"/>
              <a:gd name="connsiteY7080" fmla="*/ 5924894 h 10287000"/>
              <a:gd name="connsiteX7081" fmla="*/ 2113948 w 8048619"/>
              <a:gd name="connsiteY7081" fmla="*/ 5917574 h 10287000"/>
              <a:gd name="connsiteX7082" fmla="*/ 2113949 w 8048619"/>
              <a:gd name="connsiteY7082" fmla="*/ 5882205 h 10287000"/>
              <a:gd name="connsiteX7083" fmla="*/ 2089870 w 8048619"/>
              <a:gd name="connsiteY7083" fmla="*/ 5876798 h 10287000"/>
              <a:gd name="connsiteX7084" fmla="*/ 3670821 w 8048619"/>
              <a:gd name="connsiteY7084" fmla="*/ 5872462 h 10287000"/>
              <a:gd name="connsiteX7085" fmla="*/ 3691265 w 8048619"/>
              <a:gd name="connsiteY7085" fmla="*/ 5877051 h 10287000"/>
              <a:gd name="connsiteX7086" fmla="*/ 3669321 w 8048619"/>
              <a:gd name="connsiteY7086" fmla="*/ 5897613 h 10287000"/>
              <a:gd name="connsiteX7087" fmla="*/ 3670821 w 8048619"/>
              <a:gd name="connsiteY7087" fmla="*/ 5872462 h 10287000"/>
              <a:gd name="connsiteX7088" fmla="*/ 1527140 w 8048619"/>
              <a:gd name="connsiteY7088" fmla="*/ 5864354 h 10287000"/>
              <a:gd name="connsiteX7089" fmla="*/ 1535817 w 8048619"/>
              <a:gd name="connsiteY7089" fmla="*/ 5874413 h 10287000"/>
              <a:gd name="connsiteX7090" fmla="*/ 1535967 w 8048619"/>
              <a:gd name="connsiteY7090" fmla="*/ 5866339 h 10287000"/>
              <a:gd name="connsiteX7091" fmla="*/ 1532365 w 8048619"/>
              <a:gd name="connsiteY7091" fmla="*/ 5865529 h 10287000"/>
              <a:gd name="connsiteX7092" fmla="*/ 3550356 w 8048619"/>
              <a:gd name="connsiteY7092" fmla="*/ 5845423 h 10287000"/>
              <a:gd name="connsiteX7093" fmla="*/ 3568610 w 8048619"/>
              <a:gd name="connsiteY7093" fmla="*/ 5849520 h 10287000"/>
              <a:gd name="connsiteX7094" fmla="*/ 3550356 w 8048619"/>
              <a:gd name="connsiteY7094" fmla="*/ 5845423 h 10287000"/>
              <a:gd name="connsiteX7095" fmla="*/ 1503479 w 8048619"/>
              <a:gd name="connsiteY7095" fmla="*/ 5835314 h 10287000"/>
              <a:gd name="connsiteX7096" fmla="*/ 1500402 w 8048619"/>
              <a:gd name="connsiteY7096" fmla="*/ 5839837 h 10287000"/>
              <a:gd name="connsiteX7097" fmla="*/ 1503182 w 8048619"/>
              <a:gd name="connsiteY7097" fmla="*/ 5840293 h 10287000"/>
              <a:gd name="connsiteX7098" fmla="*/ 3488297 w 8048619"/>
              <a:gd name="connsiteY7098" fmla="*/ 5831487 h 10287000"/>
              <a:gd name="connsiteX7099" fmla="*/ 3498519 w 8048619"/>
              <a:gd name="connsiteY7099" fmla="*/ 5833781 h 10287000"/>
              <a:gd name="connsiteX7100" fmla="*/ 3508739 w 8048619"/>
              <a:gd name="connsiteY7100" fmla="*/ 5836077 h 10287000"/>
              <a:gd name="connsiteX7101" fmla="*/ 3529182 w 8048619"/>
              <a:gd name="connsiteY7101" fmla="*/ 5840664 h 10287000"/>
              <a:gd name="connsiteX7102" fmla="*/ 3539405 w 8048619"/>
              <a:gd name="connsiteY7102" fmla="*/ 5842960 h 10287000"/>
              <a:gd name="connsiteX7103" fmla="*/ 3527681 w 8048619"/>
              <a:gd name="connsiteY7103" fmla="*/ 5865815 h 10287000"/>
              <a:gd name="connsiteX7104" fmla="*/ 3507239 w 8048619"/>
              <a:gd name="connsiteY7104" fmla="*/ 5861229 h 10287000"/>
              <a:gd name="connsiteX7105" fmla="*/ 3497018 w 8048619"/>
              <a:gd name="connsiteY7105" fmla="*/ 5858932 h 10287000"/>
              <a:gd name="connsiteX7106" fmla="*/ 3488297 w 8048619"/>
              <a:gd name="connsiteY7106" fmla="*/ 5831487 h 10287000"/>
              <a:gd name="connsiteX7107" fmla="*/ 2424564 w 8048619"/>
              <a:gd name="connsiteY7107" fmla="*/ 5830572 h 10287000"/>
              <a:gd name="connsiteX7108" fmla="*/ 2430173 w 8048619"/>
              <a:gd name="connsiteY7108" fmla="*/ 5835624 h 10287000"/>
              <a:gd name="connsiteX7109" fmla="*/ 2431274 w 8048619"/>
              <a:gd name="connsiteY7109" fmla="*/ 5839542 h 10287000"/>
              <a:gd name="connsiteX7110" fmla="*/ 2427358 w 8048619"/>
              <a:gd name="connsiteY7110" fmla="*/ 5834612 h 10287000"/>
              <a:gd name="connsiteX7111" fmla="*/ 2424564 w 8048619"/>
              <a:gd name="connsiteY7111" fmla="*/ 5830572 h 10287000"/>
              <a:gd name="connsiteX7112" fmla="*/ 1585632 w 8048619"/>
              <a:gd name="connsiteY7112" fmla="*/ 5830024 h 10287000"/>
              <a:gd name="connsiteX7113" fmla="*/ 1584234 w 8048619"/>
              <a:gd name="connsiteY7113" fmla="*/ 5853444 h 10287000"/>
              <a:gd name="connsiteX7114" fmla="*/ 1574140 w 8048619"/>
              <a:gd name="connsiteY7114" fmla="*/ 5851179 h 10287000"/>
              <a:gd name="connsiteX7115" fmla="*/ 1585632 w 8048619"/>
              <a:gd name="connsiteY7115" fmla="*/ 5830024 h 10287000"/>
              <a:gd name="connsiteX7116" fmla="*/ 3357344 w 8048619"/>
              <a:gd name="connsiteY7116" fmla="*/ 5827574 h 10287000"/>
              <a:gd name="connsiteX7117" fmla="*/ 3458436 w 8048619"/>
              <a:gd name="connsiteY7117" fmla="*/ 5850268 h 10287000"/>
              <a:gd name="connsiteX7118" fmla="*/ 3357344 w 8048619"/>
              <a:gd name="connsiteY7118" fmla="*/ 5827574 h 10287000"/>
              <a:gd name="connsiteX7119" fmla="*/ 3462578 w 8048619"/>
              <a:gd name="connsiteY7119" fmla="*/ 5814963 h 10287000"/>
              <a:gd name="connsiteX7120" fmla="*/ 3468781 w 8048619"/>
              <a:gd name="connsiteY7120" fmla="*/ 5817552 h 10287000"/>
              <a:gd name="connsiteX7121" fmla="*/ 3477347 w 8048619"/>
              <a:gd name="connsiteY7121" fmla="*/ 5829036 h 10287000"/>
              <a:gd name="connsiteX7122" fmla="*/ 3459092 w 8048619"/>
              <a:gd name="connsiteY7122" fmla="*/ 5824936 h 10287000"/>
              <a:gd name="connsiteX7123" fmla="*/ 3462578 w 8048619"/>
              <a:gd name="connsiteY7123" fmla="*/ 5814963 h 10287000"/>
              <a:gd name="connsiteX7124" fmla="*/ 2978296 w 8048619"/>
              <a:gd name="connsiteY7124" fmla="*/ 5810455 h 10287000"/>
              <a:gd name="connsiteX7125" fmla="*/ 2988519 w 8048619"/>
              <a:gd name="connsiteY7125" fmla="*/ 5812748 h 10287000"/>
              <a:gd name="connsiteX7126" fmla="*/ 2978296 w 8048619"/>
              <a:gd name="connsiteY7126" fmla="*/ 5810455 h 10287000"/>
              <a:gd name="connsiteX7127" fmla="*/ 1649293 w 8048619"/>
              <a:gd name="connsiteY7127" fmla="*/ 5802169 h 10287000"/>
              <a:gd name="connsiteX7128" fmla="*/ 1659380 w 8048619"/>
              <a:gd name="connsiteY7128" fmla="*/ 5804435 h 10287000"/>
              <a:gd name="connsiteX7129" fmla="*/ 1669468 w 8048619"/>
              <a:gd name="connsiteY7129" fmla="*/ 5806703 h 10287000"/>
              <a:gd name="connsiteX7130" fmla="*/ 1679555 w 8048619"/>
              <a:gd name="connsiteY7130" fmla="*/ 5808966 h 10287000"/>
              <a:gd name="connsiteX7131" fmla="*/ 1678126 w 8048619"/>
              <a:gd name="connsiteY7131" fmla="*/ 5832918 h 10287000"/>
              <a:gd name="connsiteX7132" fmla="*/ 1668247 w 8048619"/>
              <a:gd name="connsiteY7132" fmla="*/ 5830700 h 10287000"/>
              <a:gd name="connsiteX7133" fmla="*/ 1668039 w 8048619"/>
              <a:gd name="connsiteY7133" fmla="*/ 5830653 h 10287000"/>
              <a:gd name="connsiteX7134" fmla="*/ 1657950 w 8048619"/>
              <a:gd name="connsiteY7134" fmla="*/ 5828390 h 10287000"/>
              <a:gd name="connsiteX7135" fmla="*/ 1647862 w 8048619"/>
              <a:gd name="connsiteY7135" fmla="*/ 5826124 h 10287000"/>
              <a:gd name="connsiteX7136" fmla="*/ 1637775 w 8048619"/>
              <a:gd name="connsiteY7136" fmla="*/ 5823859 h 10287000"/>
              <a:gd name="connsiteX7137" fmla="*/ 1649293 w 8048619"/>
              <a:gd name="connsiteY7137" fmla="*/ 5802169 h 10287000"/>
              <a:gd name="connsiteX7138" fmla="*/ 3338627 w 8048619"/>
              <a:gd name="connsiteY7138" fmla="*/ 5797886 h 10287000"/>
              <a:gd name="connsiteX7139" fmla="*/ 3348736 w 8048619"/>
              <a:gd name="connsiteY7139" fmla="*/ 5800157 h 10287000"/>
              <a:gd name="connsiteX7140" fmla="*/ 3357344 w 8048619"/>
              <a:gd name="connsiteY7140" fmla="*/ 5827574 h 10287000"/>
              <a:gd name="connsiteX7141" fmla="*/ 3347236 w 8048619"/>
              <a:gd name="connsiteY7141" fmla="*/ 5825303 h 10287000"/>
              <a:gd name="connsiteX7142" fmla="*/ 3338627 w 8048619"/>
              <a:gd name="connsiteY7142" fmla="*/ 5797886 h 10287000"/>
              <a:gd name="connsiteX7143" fmla="*/ 7894470 w 8048619"/>
              <a:gd name="connsiteY7143" fmla="*/ 5797839 h 10287000"/>
              <a:gd name="connsiteX7144" fmla="*/ 7933007 w 8048619"/>
              <a:gd name="connsiteY7144" fmla="*/ 5797839 h 10287000"/>
              <a:gd name="connsiteX7145" fmla="*/ 7894470 w 8048619"/>
              <a:gd name="connsiteY7145" fmla="*/ 5797839 h 10287000"/>
              <a:gd name="connsiteX7146" fmla="*/ 3018308 w 8048619"/>
              <a:gd name="connsiteY7146" fmla="*/ 5797839 h 10287000"/>
              <a:gd name="connsiteX7147" fmla="*/ 3018972 w 8048619"/>
              <a:gd name="connsiteY7147" fmla="*/ 5798345 h 10287000"/>
              <a:gd name="connsiteX7148" fmla="*/ 3019642 w 8048619"/>
              <a:gd name="connsiteY7148" fmla="*/ 5797839 h 10287000"/>
              <a:gd name="connsiteX7149" fmla="*/ 1731427 w 8048619"/>
              <a:gd name="connsiteY7149" fmla="*/ 5796333 h 10287000"/>
              <a:gd name="connsiteX7150" fmla="*/ 1761690 w 8048619"/>
              <a:gd name="connsiteY7150" fmla="*/ 5803127 h 10287000"/>
              <a:gd name="connsiteX7151" fmla="*/ 1791955 w 8048619"/>
              <a:gd name="connsiteY7151" fmla="*/ 5809921 h 10287000"/>
              <a:gd name="connsiteX7152" fmla="*/ 1790526 w 8048619"/>
              <a:gd name="connsiteY7152" fmla="*/ 5833875 h 10287000"/>
              <a:gd name="connsiteX7153" fmla="*/ 1800615 w 8048619"/>
              <a:gd name="connsiteY7153" fmla="*/ 5836141 h 10287000"/>
              <a:gd name="connsiteX7154" fmla="*/ 1820790 w 8048619"/>
              <a:gd name="connsiteY7154" fmla="*/ 5840669 h 10287000"/>
              <a:gd name="connsiteX7155" fmla="*/ 1809274 w 8048619"/>
              <a:gd name="connsiteY7155" fmla="*/ 5862359 h 10287000"/>
              <a:gd name="connsiteX7156" fmla="*/ 1789097 w 8048619"/>
              <a:gd name="connsiteY7156" fmla="*/ 5857830 h 10287000"/>
              <a:gd name="connsiteX7157" fmla="*/ 1740085 w 8048619"/>
              <a:gd name="connsiteY7157" fmla="*/ 5822553 h 10287000"/>
              <a:gd name="connsiteX7158" fmla="*/ 1729998 w 8048619"/>
              <a:gd name="connsiteY7158" fmla="*/ 5820288 h 10287000"/>
              <a:gd name="connsiteX7159" fmla="*/ 1731427 w 8048619"/>
              <a:gd name="connsiteY7159" fmla="*/ 5796333 h 10287000"/>
              <a:gd name="connsiteX7160" fmla="*/ 1716108 w 8048619"/>
              <a:gd name="connsiteY7160" fmla="*/ 5782660 h 10287000"/>
              <a:gd name="connsiteX7161" fmla="*/ 1721339 w 8048619"/>
              <a:gd name="connsiteY7161" fmla="*/ 5794070 h 10287000"/>
              <a:gd name="connsiteX7162" fmla="*/ 1729998 w 8048619"/>
              <a:gd name="connsiteY7162" fmla="*/ 5820288 h 10287000"/>
              <a:gd name="connsiteX7163" fmla="*/ 1719910 w 8048619"/>
              <a:gd name="connsiteY7163" fmla="*/ 5818022 h 10287000"/>
              <a:gd name="connsiteX7164" fmla="*/ 1709819 w 8048619"/>
              <a:gd name="connsiteY7164" fmla="*/ 5815760 h 10287000"/>
              <a:gd name="connsiteX7165" fmla="*/ 1711248 w 8048619"/>
              <a:gd name="connsiteY7165" fmla="*/ 5791808 h 10287000"/>
              <a:gd name="connsiteX7166" fmla="*/ 1713048 w 8048619"/>
              <a:gd name="connsiteY7166" fmla="*/ 5783107 h 10287000"/>
              <a:gd name="connsiteX7167" fmla="*/ 1716108 w 8048619"/>
              <a:gd name="connsiteY7167" fmla="*/ 5782660 h 10287000"/>
              <a:gd name="connsiteX7168" fmla="*/ 1693409 w 8048619"/>
              <a:gd name="connsiteY7168" fmla="*/ 5777565 h 10287000"/>
              <a:gd name="connsiteX7169" fmla="*/ 1697914 w 8048619"/>
              <a:gd name="connsiteY7169" fmla="*/ 5779709 h 10287000"/>
              <a:gd name="connsiteX7170" fmla="*/ 1711248 w 8048619"/>
              <a:gd name="connsiteY7170" fmla="*/ 5791808 h 10287000"/>
              <a:gd name="connsiteX7171" fmla="*/ 1689642 w 8048619"/>
              <a:gd name="connsiteY7171" fmla="*/ 5811231 h 10287000"/>
              <a:gd name="connsiteX7172" fmla="*/ 1691073 w 8048619"/>
              <a:gd name="connsiteY7172" fmla="*/ 5787279 h 10287000"/>
              <a:gd name="connsiteX7173" fmla="*/ 1693409 w 8048619"/>
              <a:gd name="connsiteY7173" fmla="*/ 5777565 h 10287000"/>
              <a:gd name="connsiteX7174" fmla="*/ 1314951 w 8048619"/>
              <a:gd name="connsiteY7174" fmla="*/ 5740642 h 10287000"/>
              <a:gd name="connsiteX7175" fmla="*/ 1316079 w 8048619"/>
              <a:gd name="connsiteY7175" fmla="*/ 5742092 h 10287000"/>
              <a:gd name="connsiteX7176" fmla="*/ 1325099 w 8048619"/>
              <a:gd name="connsiteY7176" fmla="*/ 5753675 h 10287000"/>
              <a:gd name="connsiteX7177" fmla="*/ 1314148 w 8048619"/>
              <a:gd name="connsiteY7177" fmla="*/ 5751218 h 10287000"/>
              <a:gd name="connsiteX7178" fmla="*/ 1314951 w 8048619"/>
              <a:gd name="connsiteY7178" fmla="*/ 5740642 h 10287000"/>
              <a:gd name="connsiteX7179" fmla="*/ 1534306 w 8048619"/>
              <a:gd name="connsiteY7179" fmla="*/ 5740104 h 10287000"/>
              <a:gd name="connsiteX7180" fmla="*/ 1548345 w 8048619"/>
              <a:gd name="connsiteY7180" fmla="*/ 5752812 h 10287000"/>
              <a:gd name="connsiteX7181" fmla="*/ 1519143 w 8048619"/>
              <a:gd name="connsiteY7181" fmla="*/ 5746258 h 10287000"/>
              <a:gd name="connsiteX7182" fmla="*/ 1534306 w 8048619"/>
              <a:gd name="connsiteY7182" fmla="*/ 5740104 h 10287000"/>
              <a:gd name="connsiteX7183" fmla="*/ 1244788 w 8048619"/>
              <a:gd name="connsiteY7183" fmla="*/ 5735640 h 10287000"/>
              <a:gd name="connsiteX7184" fmla="*/ 1264255 w 8048619"/>
              <a:gd name="connsiteY7184" fmla="*/ 5740013 h 10287000"/>
              <a:gd name="connsiteX7185" fmla="*/ 1264253 w 8048619"/>
              <a:gd name="connsiteY7185" fmla="*/ 5740018 h 10287000"/>
              <a:gd name="connsiteX7186" fmla="*/ 1253020 w 8048619"/>
              <a:gd name="connsiteY7186" fmla="*/ 5762979 h 10287000"/>
              <a:gd name="connsiteX7187" fmla="*/ 1244788 w 8048619"/>
              <a:gd name="connsiteY7187" fmla="*/ 5735640 h 10287000"/>
              <a:gd name="connsiteX7188" fmla="*/ 1502669 w 8048619"/>
              <a:gd name="connsiteY7188" fmla="*/ 5732999 h 10287000"/>
              <a:gd name="connsiteX7189" fmla="*/ 1519143 w 8048619"/>
              <a:gd name="connsiteY7189" fmla="*/ 5746258 h 10287000"/>
              <a:gd name="connsiteX7190" fmla="*/ 1527378 w 8048619"/>
              <a:gd name="connsiteY7190" fmla="*/ 5773594 h 10287000"/>
              <a:gd name="connsiteX7191" fmla="*/ 1509408 w 8048619"/>
              <a:gd name="connsiteY7191" fmla="*/ 5744073 h 10287000"/>
              <a:gd name="connsiteX7192" fmla="*/ 1489937 w 8048619"/>
              <a:gd name="connsiteY7192" fmla="*/ 5739701 h 10287000"/>
              <a:gd name="connsiteX7193" fmla="*/ 1470469 w 8048619"/>
              <a:gd name="connsiteY7193" fmla="*/ 5735331 h 10287000"/>
              <a:gd name="connsiteX7194" fmla="*/ 1502669 w 8048619"/>
              <a:gd name="connsiteY7194" fmla="*/ 5732999 h 10287000"/>
              <a:gd name="connsiteX7195" fmla="*/ 1191854 w 8048619"/>
              <a:gd name="connsiteY7195" fmla="*/ 5723759 h 10287000"/>
              <a:gd name="connsiteX7196" fmla="*/ 1201894 w 8048619"/>
              <a:gd name="connsiteY7196" fmla="*/ 5726013 h 10287000"/>
              <a:gd name="connsiteX7197" fmla="*/ 1211934 w 8048619"/>
              <a:gd name="connsiteY7197" fmla="*/ 5728265 h 10287000"/>
              <a:gd name="connsiteX7198" fmla="*/ 1210433 w 8048619"/>
              <a:gd name="connsiteY7198" fmla="*/ 5753422 h 10287000"/>
              <a:gd name="connsiteX7199" fmla="*/ 1200395 w 8048619"/>
              <a:gd name="connsiteY7199" fmla="*/ 5751168 h 10287000"/>
              <a:gd name="connsiteX7200" fmla="*/ 1191854 w 8048619"/>
              <a:gd name="connsiteY7200" fmla="*/ 5723759 h 10287000"/>
              <a:gd name="connsiteX7201" fmla="*/ 1181816 w 8048619"/>
              <a:gd name="connsiteY7201" fmla="*/ 5721504 h 10287000"/>
              <a:gd name="connsiteX7202" fmla="*/ 1191854 w 8048619"/>
              <a:gd name="connsiteY7202" fmla="*/ 5723759 h 10287000"/>
              <a:gd name="connsiteX7203" fmla="*/ 1190354 w 8048619"/>
              <a:gd name="connsiteY7203" fmla="*/ 5748910 h 10287000"/>
              <a:gd name="connsiteX7204" fmla="*/ 1180315 w 8048619"/>
              <a:gd name="connsiteY7204" fmla="*/ 5746659 h 10287000"/>
              <a:gd name="connsiteX7205" fmla="*/ 1181816 w 8048619"/>
              <a:gd name="connsiteY7205" fmla="*/ 5721504 h 10287000"/>
              <a:gd name="connsiteX7206" fmla="*/ 3269995 w 8048619"/>
              <a:gd name="connsiteY7206" fmla="*/ 5721259 h 10287000"/>
              <a:gd name="connsiteX7207" fmla="*/ 3308534 w 8048619"/>
              <a:gd name="connsiteY7207" fmla="*/ 5721259 h 10287000"/>
              <a:gd name="connsiteX7208" fmla="*/ 3303716 w 8048619"/>
              <a:gd name="connsiteY7208" fmla="*/ 5797839 h 10287000"/>
              <a:gd name="connsiteX7209" fmla="*/ 3284426 w 8048619"/>
              <a:gd name="connsiteY7209" fmla="*/ 5824772 h 10287000"/>
              <a:gd name="connsiteX7210" fmla="*/ 3299540 w 8048619"/>
              <a:gd name="connsiteY7210" fmla="*/ 5828763 h 10287000"/>
              <a:gd name="connsiteX7211" fmla="*/ 3335129 w 8048619"/>
              <a:gd name="connsiteY7211" fmla="*/ 5845248 h 10287000"/>
              <a:gd name="connsiteX7212" fmla="*/ 3374954 w 8048619"/>
              <a:gd name="connsiteY7212" fmla="*/ 5854187 h 10287000"/>
              <a:gd name="connsiteX7213" fmla="*/ 3384908 w 8048619"/>
              <a:gd name="connsiteY7213" fmla="*/ 5856419 h 10287000"/>
              <a:gd name="connsiteX7214" fmla="*/ 3393531 w 8048619"/>
              <a:gd name="connsiteY7214" fmla="*/ 5881009 h 10287000"/>
              <a:gd name="connsiteX7215" fmla="*/ 3403487 w 8048619"/>
              <a:gd name="connsiteY7215" fmla="*/ 5883244 h 10287000"/>
              <a:gd name="connsiteX7216" fmla="*/ 3423400 w 8048619"/>
              <a:gd name="connsiteY7216" fmla="*/ 5887716 h 10287000"/>
              <a:gd name="connsiteX7217" fmla="*/ 3433355 w 8048619"/>
              <a:gd name="connsiteY7217" fmla="*/ 5889948 h 10287000"/>
              <a:gd name="connsiteX7218" fmla="*/ 3413444 w 8048619"/>
              <a:gd name="connsiteY7218" fmla="*/ 5885478 h 10287000"/>
              <a:gd name="connsiteX7219" fmla="*/ 3392198 w 8048619"/>
              <a:gd name="connsiteY7219" fmla="*/ 5903366 h 10287000"/>
              <a:gd name="connsiteX7220" fmla="*/ 3382243 w 8048619"/>
              <a:gd name="connsiteY7220" fmla="*/ 5901134 h 10287000"/>
              <a:gd name="connsiteX7221" fmla="*/ 3372287 w 8048619"/>
              <a:gd name="connsiteY7221" fmla="*/ 5898899 h 10287000"/>
              <a:gd name="connsiteX7222" fmla="*/ 3302595 w 8048619"/>
              <a:gd name="connsiteY7222" fmla="*/ 5883255 h 10287000"/>
              <a:gd name="connsiteX7223" fmla="*/ 3373621 w 8048619"/>
              <a:gd name="connsiteY7223" fmla="*/ 5876539 h 10287000"/>
              <a:gd name="connsiteX7224" fmla="*/ 3303930 w 8048619"/>
              <a:gd name="connsiteY7224" fmla="*/ 5860892 h 10287000"/>
              <a:gd name="connsiteX7225" fmla="*/ 3292228 w 8048619"/>
              <a:gd name="connsiteY7225" fmla="*/ 5866764 h 10287000"/>
              <a:gd name="connsiteX7226" fmla="*/ 3274932 w 8048619"/>
              <a:gd name="connsiteY7226" fmla="*/ 5854794 h 10287000"/>
              <a:gd name="connsiteX7227" fmla="*/ 3269994 w 8048619"/>
              <a:gd name="connsiteY7227" fmla="*/ 5874415 h 10287000"/>
              <a:gd name="connsiteX7228" fmla="*/ 3269994 w 8048619"/>
              <a:gd name="connsiteY7228" fmla="*/ 5864844 h 10287000"/>
              <a:gd name="connsiteX7229" fmla="*/ 3269995 w 8048619"/>
              <a:gd name="connsiteY7229" fmla="*/ 5858189 h 10287000"/>
              <a:gd name="connsiteX7230" fmla="*/ 3264684 w 8048619"/>
              <a:gd name="connsiteY7230" fmla="*/ 5863413 h 10287000"/>
              <a:gd name="connsiteX7231" fmla="*/ 3262773 w 8048619"/>
              <a:gd name="connsiteY7231" fmla="*/ 5874312 h 10287000"/>
              <a:gd name="connsiteX7232" fmla="*/ 3254149 w 8048619"/>
              <a:gd name="connsiteY7232" fmla="*/ 5849720 h 10287000"/>
              <a:gd name="connsiteX7233" fmla="*/ 3264106 w 8048619"/>
              <a:gd name="connsiteY7233" fmla="*/ 5851952 h 10287000"/>
              <a:gd name="connsiteX7234" fmla="*/ 3255481 w 8048619"/>
              <a:gd name="connsiteY7234" fmla="*/ 5827366 h 10287000"/>
              <a:gd name="connsiteX7235" fmla="*/ 3269995 w 8048619"/>
              <a:gd name="connsiteY7235" fmla="*/ 5822565 h 10287000"/>
              <a:gd name="connsiteX7236" fmla="*/ 3269994 w 8048619"/>
              <a:gd name="connsiteY7236" fmla="*/ 5797839 h 10287000"/>
              <a:gd name="connsiteX7237" fmla="*/ 3269994 w 8048619"/>
              <a:gd name="connsiteY7237" fmla="*/ 5721262 h 10287000"/>
              <a:gd name="connsiteX7238" fmla="*/ 2769010 w 8048619"/>
              <a:gd name="connsiteY7238" fmla="*/ 5721259 h 10287000"/>
              <a:gd name="connsiteX7239" fmla="*/ 2762569 w 8048619"/>
              <a:gd name="connsiteY7239" fmla="*/ 5727324 h 10287000"/>
              <a:gd name="connsiteX7240" fmla="*/ 2768111 w 8048619"/>
              <a:gd name="connsiteY7240" fmla="*/ 5730349 h 10287000"/>
              <a:gd name="connsiteX7241" fmla="*/ 2782546 w 8048619"/>
              <a:gd name="connsiteY7241" fmla="*/ 5729125 h 10287000"/>
              <a:gd name="connsiteX7242" fmla="*/ 2153977 w 8048619"/>
              <a:gd name="connsiteY7242" fmla="*/ 5721259 h 10287000"/>
              <a:gd name="connsiteX7243" fmla="*/ 2153951 w 8048619"/>
              <a:gd name="connsiteY7243" fmla="*/ 5721688 h 10287000"/>
              <a:gd name="connsiteX7244" fmla="*/ 2157455 w 8048619"/>
              <a:gd name="connsiteY7244" fmla="*/ 5721262 h 10287000"/>
              <a:gd name="connsiteX7245" fmla="*/ 2157232 w 8048619"/>
              <a:gd name="connsiteY7245" fmla="*/ 5721262 h 10287000"/>
              <a:gd name="connsiteX7246" fmla="*/ 3214232 w 8048619"/>
              <a:gd name="connsiteY7246" fmla="*/ 5717836 h 10287000"/>
              <a:gd name="connsiteX7247" fmla="*/ 3231459 w 8048619"/>
              <a:gd name="connsiteY7247" fmla="*/ 5721262 h 10287000"/>
              <a:gd name="connsiteX7248" fmla="*/ 3269994 w 8048619"/>
              <a:gd name="connsiteY7248" fmla="*/ 5721262 h 10287000"/>
              <a:gd name="connsiteX7249" fmla="*/ 3217007 w 8048619"/>
              <a:gd name="connsiteY7249" fmla="*/ 5721259 h 10287000"/>
              <a:gd name="connsiteX7250" fmla="*/ 2242583 w 8048619"/>
              <a:gd name="connsiteY7250" fmla="*/ 5707356 h 10287000"/>
              <a:gd name="connsiteX7251" fmla="*/ 2245514 w 8048619"/>
              <a:gd name="connsiteY7251" fmla="*/ 5709141 h 10287000"/>
              <a:gd name="connsiteX7252" fmla="*/ 2246246 w 8048619"/>
              <a:gd name="connsiteY7252" fmla="*/ 5718332 h 10287000"/>
              <a:gd name="connsiteX7253" fmla="*/ 2236148 w 8048619"/>
              <a:gd name="connsiteY7253" fmla="*/ 5716069 h 10287000"/>
              <a:gd name="connsiteX7254" fmla="*/ 2242583 w 8048619"/>
              <a:gd name="connsiteY7254" fmla="*/ 5707356 h 10287000"/>
              <a:gd name="connsiteX7255" fmla="*/ 3199546 w 8048619"/>
              <a:gd name="connsiteY7255" fmla="*/ 5699726 h 10287000"/>
              <a:gd name="connsiteX7256" fmla="*/ 3214232 w 8048619"/>
              <a:gd name="connsiteY7256" fmla="*/ 5717836 h 10287000"/>
              <a:gd name="connsiteX7257" fmla="*/ 3193612 w 8048619"/>
              <a:gd name="connsiteY7257" fmla="*/ 5713739 h 10287000"/>
              <a:gd name="connsiteX7258" fmla="*/ 3194652 w 8048619"/>
              <a:gd name="connsiteY7258" fmla="*/ 5702412 h 10287000"/>
              <a:gd name="connsiteX7259" fmla="*/ 3199546 w 8048619"/>
              <a:gd name="connsiteY7259" fmla="*/ 5699726 h 10287000"/>
              <a:gd name="connsiteX7260" fmla="*/ 2234427 w 8048619"/>
              <a:gd name="connsiteY7260" fmla="*/ 5698170 h 10287000"/>
              <a:gd name="connsiteX7261" fmla="*/ 2237033 w 8048619"/>
              <a:gd name="connsiteY7261" fmla="*/ 5701223 h 10287000"/>
              <a:gd name="connsiteX7262" fmla="*/ 2236148 w 8048619"/>
              <a:gd name="connsiteY7262" fmla="*/ 5716069 h 10287000"/>
              <a:gd name="connsiteX7263" fmla="*/ 2226051 w 8048619"/>
              <a:gd name="connsiteY7263" fmla="*/ 5713803 h 10287000"/>
              <a:gd name="connsiteX7264" fmla="*/ 1135555 w 8048619"/>
              <a:gd name="connsiteY7264" fmla="*/ 5685638 h 10287000"/>
              <a:gd name="connsiteX7265" fmla="*/ 1155027 w 8048619"/>
              <a:gd name="connsiteY7265" fmla="*/ 5690010 h 10287000"/>
              <a:gd name="connsiteX7266" fmla="*/ 1135555 w 8048619"/>
              <a:gd name="connsiteY7266" fmla="*/ 5685638 h 10287000"/>
              <a:gd name="connsiteX7267" fmla="*/ 2217296 w 8048619"/>
              <a:gd name="connsiteY7267" fmla="*/ 5680995 h 10287000"/>
              <a:gd name="connsiteX7268" fmla="*/ 2203487 w 8048619"/>
              <a:gd name="connsiteY7268" fmla="*/ 5684663 h 10287000"/>
              <a:gd name="connsiteX7269" fmla="*/ 2196155 w 8048619"/>
              <a:gd name="connsiteY7269" fmla="*/ 5687182 h 10287000"/>
              <a:gd name="connsiteX7270" fmla="*/ 2196371 w 8048619"/>
              <a:gd name="connsiteY7270" fmla="*/ 5688955 h 10287000"/>
              <a:gd name="connsiteX7271" fmla="*/ 2205402 w 8048619"/>
              <a:gd name="connsiteY7271" fmla="*/ 5711688 h 10287000"/>
              <a:gd name="connsiteX7272" fmla="*/ 2205844 w 8048619"/>
              <a:gd name="connsiteY7272" fmla="*/ 5713737 h 10287000"/>
              <a:gd name="connsiteX7273" fmla="*/ 2215953 w 8048619"/>
              <a:gd name="connsiteY7273" fmla="*/ 5711535 h 10287000"/>
              <a:gd name="connsiteX7274" fmla="*/ 2234732 w 8048619"/>
              <a:gd name="connsiteY7274" fmla="*/ 5739821 h 10287000"/>
              <a:gd name="connsiteX7275" fmla="*/ 2244830 w 8048619"/>
              <a:gd name="connsiteY7275" fmla="*/ 5742086 h 10287000"/>
              <a:gd name="connsiteX7276" fmla="*/ 2246246 w 8048619"/>
              <a:gd name="connsiteY7276" fmla="*/ 5718332 h 10287000"/>
              <a:gd name="connsiteX7277" fmla="*/ 2296733 w 8048619"/>
              <a:gd name="connsiteY7277" fmla="*/ 5729667 h 10287000"/>
              <a:gd name="connsiteX7278" fmla="*/ 2286633 w 8048619"/>
              <a:gd name="connsiteY7278" fmla="*/ 5727402 h 10287000"/>
              <a:gd name="connsiteX7279" fmla="*/ 2276537 w 8048619"/>
              <a:gd name="connsiteY7279" fmla="*/ 5725134 h 10287000"/>
              <a:gd name="connsiteX7280" fmla="*/ 2257760 w 8048619"/>
              <a:gd name="connsiteY7280" fmla="*/ 5696848 h 10287000"/>
              <a:gd name="connsiteX7281" fmla="*/ 2256342 w 8048619"/>
              <a:gd name="connsiteY7281" fmla="*/ 5720600 h 10287000"/>
              <a:gd name="connsiteX7282" fmla="*/ 2246246 w 8048619"/>
              <a:gd name="connsiteY7282" fmla="*/ 5718332 h 10287000"/>
              <a:gd name="connsiteX7283" fmla="*/ 2247663 w 8048619"/>
              <a:gd name="connsiteY7283" fmla="*/ 5694580 h 10287000"/>
              <a:gd name="connsiteX7284" fmla="*/ 2237033 w 8048619"/>
              <a:gd name="connsiteY7284" fmla="*/ 5701223 h 10287000"/>
              <a:gd name="connsiteX7285" fmla="*/ 2237566 w 8048619"/>
              <a:gd name="connsiteY7285" fmla="*/ 5692314 h 10287000"/>
              <a:gd name="connsiteX7286" fmla="*/ 2234427 w 8048619"/>
              <a:gd name="connsiteY7286" fmla="*/ 5698170 h 10287000"/>
              <a:gd name="connsiteX7287" fmla="*/ 2227468 w 8048619"/>
              <a:gd name="connsiteY7287" fmla="*/ 5690049 h 10287000"/>
              <a:gd name="connsiteX7288" fmla="*/ 2217296 w 8048619"/>
              <a:gd name="connsiteY7288" fmla="*/ 5680995 h 10287000"/>
              <a:gd name="connsiteX7289" fmla="*/ 2279371 w 8048619"/>
              <a:gd name="connsiteY7289" fmla="*/ 5677627 h 10287000"/>
              <a:gd name="connsiteX7290" fmla="*/ 2282053 w 8048619"/>
              <a:gd name="connsiteY7290" fmla="*/ 5678229 h 10287000"/>
              <a:gd name="connsiteX7291" fmla="*/ 2279371 w 8048619"/>
              <a:gd name="connsiteY7291" fmla="*/ 5677627 h 10287000"/>
              <a:gd name="connsiteX7292" fmla="*/ 2443403 w 8048619"/>
              <a:gd name="connsiteY7292" fmla="*/ 5673389 h 10287000"/>
              <a:gd name="connsiteX7293" fmla="*/ 2454356 w 8048619"/>
              <a:gd name="connsiteY7293" fmla="*/ 5675849 h 10287000"/>
              <a:gd name="connsiteX7294" fmla="*/ 2443403 w 8048619"/>
              <a:gd name="connsiteY7294" fmla="*/ 5673389 h 10287000"/>
              <a:gd name="connsiteX7295" fmla="*/ 1881321 w 8048619"/>
              <a:gd name="connsiteY7295" fmla="*/ 5660486 h 10287000"/>
              <a:gd name="connsiteX7296" fmla="*/ 1859710 w 8048619"/>
              <a:gd name="connsiteY7296" fmla="*/ 5679704 h 10287000"/>
              <a:gd name="connsiteX7297" fmla="*/ 1799124 w 8048619"/>
              <a:gd name="connsiteY7297" fmla="*/ 5666105 h 10287000"/>
              <a:gd name="connsiteX7298" fmla="*/ 1791751 w 8048619"/>
              <a:gd name="connsiteY7298" fmla="*/ 5682506 h 10287000"/>
              <a:gd name="connsiteX7299" fmla="*/ 1788649 w 8048619"/>
              <a:gd name="connsiteY7299" fmla="*/ 5677438 h 10287000"/>
              <a:gd name="connsiteX7300" fmla="*/ 1782698 w 8048619"/>
              <a:gd name="connsiteY7300" fmla="*/ 5688955 h 10287000"/>
              <a:gd name="connsiteX7301" fmla="*/ 1769696 w 8048619"/>
              <a:gd name="connsiteY7301" fmla="*/ 5707833 h 10287000"/>
              <a:gd name="connsiteX7302" fmla="*/ 1777494 w 8048619"/>
              <a:gd name="connsiteY7302" fmla="*/ 5709584 h 10287000"/>
              <a:gd name="connsiteX7303" fmla="*/ 1838022 w 8048619"/>
              <a:gd name="connsiteY7303" fmla="*/ 5723172 h 10287000"/>
              <a:gd name="connsiteX7304" fmla="*/ 1879805 w 8048619"/>
              <a:gd name="connsiteY7304" fmla="*/ 5708281 h 10287000"/>
              <a:gd name="connsiteX7305" fmla="*/ 1920158 w 8048619"/>
              <a:gd name="connsiteY7305" fmla="*/ 5717341 h 10287000"/>
              <a:gd name="connsiteX7306" fmla="*/ 1918729 w 8048619"/>
              <a:gd name="connsiteY7306" fmla="*/ 5741290 h 10287000"/>
              <a:gd name="connsiteX7307" fmla="*/ 1927556 w 8048619"/>
              <a:gd name="connsiteY7307" fmla="*/ 5743273 h 10287000"/>
              <a:gd name="connsiteX7308" fmla="*/ 1929725 w 8048619"/>
              <a:gd name="connsiteY7308" fmla="*/ 5743760 h 10287000"/>
              <a:gd name="connsiteX7309" fmla="*/ 1928816 w 8048619"/>
              <a:gd name="connsiteY7309" fmla="*/ 5743556 h 10287000"/>
              <a:gd name="connsiteX7310" fmla="*/ 1931496 w 8048619"/>
              <a:gd name="connsiteY7310" fmla="*/ 5744158 h 10287000"/>
              <a:gd name="connsiteX7311" fmla="*/ 1929725 w 8048619"/>
              <a:gd name="connsiteY7311" fmla="*/ 5743760 h 10287000"/>
              <a:gd name="connsiteX7312" fmla="*/ 1991867 w 8048619"/>
              <a:gd name="connsiteY7312" fmla="*/ 5757709 h 10287000"/>
              <a:gd name="connsiteX7313" fmla="*/ 2039785 w 8048619"/>
              <a:gd name="connsiteY7313" fmla="*/ 5768465 h 10287000"/>
              <a:gd name="connsiteX7314" fmla="*/ 2110403 w 8048619"/>
              <a:gd name="connsiteY7314" fmla="*/ 5784318 h 10287000"/>
              <a:gd name="connsiteX7315" fmla="*/ 2140669 w 8048619"/>
              <a:gd name="connsiteY7315" fmla="*/ 5791112 h 10287000"/>
              <a:gd name="connsiteX7316" fmla="*/ 2150756 w 8048619"/>
              <a:gd name="connsiteY7316" fmla="*/ 5793377 h 10287000"/>
              <a:gd name="connsiteX7317" fmla="*/ 2172362 w 8048619"/>
              <a:gd name="connsiteY7317" fmla="*/ 5773956 h 10287000"/>
              <a:gd name="connsiteX7318" fmla="*/ 2181020 w 8048619"/>
              <a:gd name="connsiteY7318" fmla="*/ 5800171 h 10287000"/>
              <a:gd name="connsiteX7319" fmla="*/ 2211285 w 8048619"/>
              <a:gd name="connsiteY7319" fmla="*/ 5806965 h 10287000"/>
              <a:gd name="connsiteX7320" fmla="*/ 2212714 w 8048619"/>
              <a:gd name="connsiteY7320" fmla="*/ 5783016 h 10287000"/>
              <a:gd name="connsiteX7321" fmla="*/ 2242976 w 8048619"/>
              <a:gd name="connsiteY7321" fmla="*/ 5789809 h 10287000"/>
              <a:gd name="connsiteX7322" fmla="*/ 2261725 w 8048619"/>
              <a:gd name="connsiteY7322" fmla="*/ 5818287 h 10287000"/>
              <a:gd name="connsiteX7323" fmla="*/ 2293420 w 8048619"/>
              <a:gd name="connsiteY7323" fmla="*/ 5801134 h 10287000"/>
              <a:gd name="connsiteX7324" fmla="*/ 2303508 w 8048619"/>
              <a:gd name="connsiteY7324" fmla="*/ 5803397 h 10287000"/>
              <a:gd name="connsiteX7325" fmla="*/ 2342432 w 8048619"/>
              <a:gd name="connsiteY7325" fmla="*/ 5836403 h 10287000"/>
              <a:gd name="connsiteX7326" fmla="*/ 2362607 w 8048619"/>
              <a:gd name="connsiteY7326" fmla="*/ 5840931 h 10287000"/>
              <a:gd name="connsiteX7327" fmla="*/ 2374123 w 8048619"/>
              <a:gd name="connsiteY7327" fmla="*/ 5819250 h 10287000"/>
              <a:gd name="connsiteX7328" fmla="*/ 2392870 w 8048619"/>
              <a:gd name="connsiteY7328" fmla="*/ 5847727 h 10287000"/>
              <a:gd name="connsiteX7329" fmla="*/ 2394299 w 8048619"/>
              <a:gd name="connsiteY7329" fmla="*/ 5823778 h 10287000"/>
              <a:gd name="connsiteX7330" fmla="*/ 2413047 w 8048619"/>
              <a:gd name="connsiteY7330" fmla="*/ 5852253 h 10287000"/>
              <a:gd name="connsiteX7331" fmla="*/ 2424564 w 8048619"/>
              <a:gd name="connsiteY7331" fmla="*/ 5830572 h 10287000"/>
              <a:gd name="connsiteX7332" fmla="*/ 2423135 w 8048619"/>
              <a:gd name="connsiteY7332" fmla="*/ 5854521 h 10287000"/>
              <a:gd name="connsiteX7333" fmla="*/ 2433223 w 8048619"/>
              <a:gd name="connsiteY7333" fmla="*/ 5856787 h 10287000"/>
              <a:gd name="connsiteX7334" fmla="*/ 2432676 w 8048619"/>
              <a:gd name="connsiteY7334" fmla="*/ 5844529 h 10287000"/>
              <a:gd name="connsiteX7335" fmla="*/ 2431274 w 8048619"/>
              <a:gd name="connsiteY7335" fmla="*/ 5839542 h 10287000"/>
              <a:gd name="connsiteX7336" fmla="*/ 2432855 w 8048619"/>
              <a:gd name="connsiteY7336" fmla="*/ 5841533 h 10287000"/>
              <a:gd name="connsiteX7337" fmla="*/ 2434652 w 8048619"/>
              <a:gd name="connsiteY7337" fmla="*/ 5832837 h 10287000"/>
              <a:gd name="connsiteX7338" fmla="*/ 2475005 w 8048619"/>
              <a:gd name="connsiteY7338" fmla="*/ 5841897 h 10287000"/>
              <a:gd name="connsiteX7339" fmla="*/ 2525446 w 8048619"/>
              <a:gd name="connsiteY7339" fmla="*/ 5853216 h 10287000"/>
              <a:gd name="connsiteX7340" fmla="*/ 2535533 w 8048619"/>
              <a:gd name="connsiteY7340" fmla="*/ 5855484 h 10287000"/>
              <a:gd name="connsiteX7341" fmla="*/ 2585975 w 8048619"/>
              <a:gd name="connsiteY7341" fmla="*/ 5866803 h 10287000"/>
              <a:gd name="connsiteX7342" fmla="*/ 2594634 w 8048619"/>
              <a:gd name="connsiteY7342" fmla="*/ 5893018 h 10287000"/>
              <a:gd name="connsiteX7343" fmla="*/ 2606150 w 8048619"/>
              <a:gd name="connsiteY7343" fmla="*/ 5871334 h 10287000"/>
              <a:gd name="connsiteX7344" fmla="*/ 2632098 w 8048619"/>
              <a:gd name="connsiteY7344" fmla="*/ 5886261 h 10287000"/>
              <a:gd name="connsiteX7345" fmla="*/ 2652375 w 8048619"/>
              <a:gd name="connsiteY7345" fmla="*/ 5885476 h 10287000"/>
              <a:gd name="connsiteX7346" fmla="*/ 2654261 w 8048619"/>
              <a:gd name="connsiteY7346" fmla="*/ 5882729 h 10287000"/>
              <a:gd name="connsiteX7347" fmla="*/ 2692854 w 8048619"/>
              <a:gd name="connsiteY7347" fmla="*/ 5873116 h 10287000"/>
              <a:gd name="connsiteX7348" fmla="*/ 2693458 w 8048619"/>
              <a:gd name="connsiteY7348" fmla="*/ 5895946 h 10287000"/>
              <a:gd name="connsiteX7349" fmla="*/ 2694797 w 8048619"/>
              <a:gd name="connsiteY7349" fmla="*/ 5910060 h 10287000"/>
              <a:gd name="connsiteX7350" fmla="*/ 2706319 w 8048619"/>
              <a:gd name="connsiteY7350" fmla="*/ 5905954 h 10287000"/>
              <a:gd name="connsiteX7351" fmla="*/ 2727210 w 8048619"/>
              <a:gd name="connsiteY7351" fmla="*/ 5898509 h 10287000"/>
              <a:gd name="connsiteX7352" fmla="*/ 2756044 w 8048619"/>
              <a:gd name="connsiteY7352" fmla="*/ 5929252 h 10287000"/>
              <a:gd name="connsiteX7353" fmla="*/ 2766133 w 8048619"/>
              <a:gd name="connsiteY7353" fmla="*/ 5931515 h 10287000"/>
              <a:gd name="connsiteX7354" fmla="*/ 2797825 w 8048619"/>
              <a:gd name="connsiteY7354" fmla="*/ 5914362 h 10287000"/>
              <a:gd name="connsiteX7355" fmla="*/ 2846838 w 8048619"/>
              <a:gd name="connsiteY7355" fmla="*/ 5949634 h 10287000"/>
              <a:gd name="connsiteX7356" fmla="*/ 2870038 w 8048619"/>
              <a:gd name="connsiteY7356" fmla="*/ 5946224 h 10287000"/>
              <a:gd name="connsiteX7357" fmla="*/ 2894435 w 8048619"/>
              <a:gd name="connsiteY7357" fmla="*/ 5928072 h 10287000"/>
              <a:gd name="connsiteX7358" fmla="*/ 2923339 w 8048619"/>
              <a:gd name="connsiteY7358" fmla="*/ 5949575 h 10287000"/>
              <a:gd name="connsiteX7359" fmla="*/ 2923942 w 8048619"/>
              <a:gd name="connsiteY7359" fmla="*/ 5961523 h 10287000"/>
              <a:gd name="connsiteX7360" fmla="*/ 2924844 w 8048619"/>
              <a:gd name="connsiteY7360" fmla="*/ 5967145 h 10287000"/>
              <a:gd name="connsiteX7361" fmla="*/ 2925022 w 8048619"/>
              <a:gd name="connsiteY7361" fmla="*/ 5967184 h 10287000"/>
              <a:gd name="connsiteX7362" fmla="*/ 2957808 w 8048619"/>
              <a:gd name="connsiteY7362" fmla="*/ 5974543 h 10287000"/>
              <a:gd name="connsiteX7363" fmla="*/ 2967896 w 8048619"/>
              <a:gd name="connsiteY7363" fmla="*/ 5976809 h 10287000"/>
              <a:gd name="connsiteX7364" fmla="*/ 2977984 w 8048619"/>
              <a:gd name="connsiteY7364" fmla="*/ 5979071 h 10287000"/>
              <a:gd name="connsiteX7365" fmla="*/ 2988252 w 8048619"/>
              <a:gd name="connsiteY7365" fmla="*/ 5978348 h 10287000"/>
              <a:gd name="connsiteX7366" fmla="*/ 2996196 w 8048619"/>
              <a:gd name="connsiteY7366" fmla="*/ 5965247 h 10287000"/>
              <a:gd name="connsiteX7367" fmla="*/ 2997575 w 8048619"/>
              <a:gd name="connsiteY7367" fmla="*/ 5935136 h 10287000"/>
              <a:gd name="connsiteX7368" fmla="*/ 2990621 w 8048619"/>
              <a:gd name="connsiteY7368" fmla="*/ 5933575 h 10287000"/>
              <a:gd name="connsiteX7369" fmla="*/ 2970427 w 8048619"/>
              <a:gd name="connsiteY7369" fmla="*/ 5929044 h 10287000"/>
              <a:gd name="connsiteX7370" fmla="*/ 2930038 w 8048619"/>
              <a:gd name="connsiteY7370" fmla="*/ 5919973 h 10287000"/>
              <a:gd name="connsiteX7371" fmla="*/ 2879551 w 8048619"/>
              <a:gd name="connsiteY7371" fmla="*/ 5908640 h 10287000"/>
              <a:gd name="connsiteX7372" fmla="*/ 2869452 w 8048619"/>
              <a:gd name="connsiteY7372" fmla="*/ 5906375 h 10287000"/>
              <a:gd name="connsiteX7373" fmla="*/ 2849257 w 8048619"/>
              <a:gd name="connsiteY7373" fmla="*/ 5901841 h 10287000"/>
              <a:gd name="connsiteX7374" fmla="*/ 2839160 w 8048619"/>
              <a:gd name="connsiteY7374" fmla="*/ 5899575 h 10287000"/>
              <a:gd name="connsiteX7375" fmla="*/ 2818966 w 8048619"/>
              <a:gd name="connsiteY7375" fmla="*/ 5895042 h 10287000"/>
              <a:gd name="connsiteX7376" fmla="*/ 2808868 w 8048619"/>
              <a:gd name="connsiteY7376" fmla="*/ 5892773 h 10287000"/>
              <a:gd name="connsiteX7377" fmla="*/ 2729506 w 8048619"/>
              <a:gd name="connsiteY7377" fmla="*/ 5850886 h 10287000"/>
              <a:gd name="connsiteX7378" fmla="*/ 2728088 w 8048619"/>
              <a:gd name="connsiteY7378" fmla="*/ 5874641 h 10287000"/>
              <a:gd name="connsiteX7379" fmla="*/ 2657408 w 8048619"/>
              <a:gd name="connsiteY7379" fmla="*/ 5858774 h 10287000"/>
              <a:gd name="connsiteX7380" fmla="*/ 2647307 w 8048619"/>
              <a:gd name="connsiteY7380" fmla="*/ 5856508 h 10287000"/>
              <a:gd name="connsiteX7381" fmla="*/ 2566530 w 8048619"/>
              <a:gd name="connsiteY7381" fmla="*/ 5838373 h 10287000"/>
              <a:gd name="connsiteX7382" fmla="*/ 2556433 w 8048619"/>
              <a:gd name="connsiteY7382" fmla="*/ 5836108 h 10287000"/>
              <a:gd name="connsiteX7383" fmla="*/ 2526139 w 8048619"/>
              <a:gd name="connsiteY7383" fmla="*/ 5829308 h 10287000"/>
              <a:gd name="connsiteX7384" fmla="*/ 2505944 w 8048619"/>
              <a:gd name="connsiteY7384" fmla="*/ 5824774 h 10287000"/>
              <a:gd name="connsiteX7385" fmla="*/ 2384776 w 8048619"/>
              <a:gd name="connsiteY7385" fmla="*/ 5797574 h 10287000"/>
              <a:gd name="connsiteX7386" fmla="*/ 2376096 w 8048619"/>
              <a:gd name="connsiteY7386" fmla="*/ 5771554 h 10287000"/>
              <a:gd name="connsiteX7387" fmla="*/ 2344385 w 8048619"/>
              <a:gd name="connsiteY7387" fmla="*/ 5788507 h 10287000"/>
              <a:gd name="connsiteX7388" fmla="*/ 2345803 w 8048619"/>
              <a:gd name="connsiteY7388" fmla="*/ 5764752 h 10287000"/>
              <a:gd name="connsiteX7389" fmla="*/ 2324192 w 8048619"/>
              <a:gd name="connsiteY7389" fmla="*/ 5783973 h 10287000"/>
              <a:gd name="connsiteX7390" fmla="*/ 2254926 w 8048619"/>
              <a:gd name="connsiteY7390" fmla="*/ 5744354 h 10287000"/>
              <a:gd name="connsiteX7391" fmla="*/ 2263606 w 8048619"/>
              <a:gd name="connsiteY7391" fmla="*/ 5770374 h 10287000"/>
              <a:gd name="connsiteX7392" fmla="*/ 2253510 w 8048619"/>
              <a:gd name="connsiteY7392" fmla="*/ 5768109 h 10287000"/>
              <a:gd name="connsiteX7393" fmla="*/ 2233313 w 8048619"/>
              <a:gd name="connsiteY7393" fmla="*/ 5763572 h 10287000"/>
              <a:gd name="connsiteX7394" fmla="*/ 2223217 w 8048619"/>
              <a:gd name="connsiteY7394" fmla="*/ 5761307 h 10287000"/>
              <a:gd name="connsiteX7395" fmla="*/ 2122242 w 8048619"/>
              <a:gd name="connsiteY7395" fmla="*/ 5738638 h 10287000"/>
              <a:gd name="connsiteX7396" fmla="*/ 2112145 w 8048619"/>
              <a:gd name="connsiteY7396" fmla="*/ 5736372 h 10287000"/>
              <a:gd name="connsiteX7397" fmla="*/ 2041463 w 8048619"/>
              <a:gd name="connsiteY7397" fmla="*/ 5720505 h 10287000"/>
              <a:gd name="connsiteX7398" fmla="*/ 1980878 w 8048619"/>
              <a:gd name="connsiteY7398" fmla="*/ 5706904 h 10287000"/>
              <a:gd name="connsiteX7399" fmla="*/ 1979462 w 8048619"/>
              <a:gd name="connsiteY7399" fmla="*/ 5730658 h 10287000"/>
              <a:gd name="connsiteX7400" fmla="*/ 1939072 w 8048619"/>
              <a:gd name="connsiteY7400" fmla="*/ 5721593 h 10287000"/>
              <a:gd name="connsiteX7401" fmla="*/ 1930390 w 8048619"/>
              <a:gd name="connsiteY7401" fmla="*/ 5695571 h 10287000"/>
              <a:gd name="connsiteX7402" fmla="*/ 1920292 w 8048619"/>
              <a:gd name="connsiteY7402" fmla="*/ 5693305 h 10287000"/>
              <a:gd name="connsiteX7403" fmla="*/ 1881321 w 8048619"/>
              <a:gd name="connsiteY7403" fmla="*/ 5660486 h 10287000"/>
              <a:gd name="connsiteX7404" fmla="*/ 1319943 w 8048619"/>
              <a:gd name="connsiteY7404" fmla="*/ 5646319 h 10287000"/>
              <a:gd name="connsiteX7405" fmla="*/ 1304595 w 8048619"/>
              <a:gd name="connsiteY7405" fmla="*/ 5647603 h 10287000"/>
              <a:gd name="connsiteX7406" fmla="*/ 1304595 w 8048619"/>
              <a:gd name="connsiteY7406" fmla="*/ 5664591 h 10287000"/>
              <a:gd name="connsiteX7407" fmla="*/ 1304821 w 8048619"/>
              <a:gd name="connsiteY7407" fmla="*/ 5664165 h 10287000"/>
              <a:gd name="connsiteX7408" fmla="*/ 1310580 w 8048619"/>
              <a:gd name="connsiteY7408" fmla="*/ 5653319 h 10287000"/>
              <a:gd name="connsiteX7409" fmla="*/ 1330757 w 8048619"/>
              <a:gd name="connsiteY7409" fmla="*/ 5657847 h 10287000"/>
              <a:gd name="connsiteX7410" fmla="*/ 1340843 w 8048619"/>
              <a:gd name="connsiteY7410" fmla="*/ 5660113 h 10287000"/>
              <a:gd name="connsiteX7411" fmla="*/ 1319943 w 8048619"/>
              <a:gd name="connsiteY7411" fmla="*/ 5646319 h 10287000"/>
              <a:gd name="connsiteX7412" fmla="*/ 1708247 w 8048619"/>
              <a:gd name="connsiteY7412" fmla="*/ 5645704 h 10287000"/>
              <a:gd name="connsiteX7413" fmla="*/ 1718344 w 8048619"/>
              <a:gd name="connsiteY7413" fmla="*/ 5647973 h 10287000"/>
              <a:gd name="connsiteX7414" fmla="*/ 1728443 w 8048619"/>
              <a:gd name="connsiteY7414" fmla="*/ 5650238 h 10287000"/>
              <a:gd name="connsiteX7415" fmla="*/ 1706829 w 8048619"/>
              <a:gd name="connsiteY7415" fmla="*/ 5669456 h 10287000"/>
              <a:gd name="connsiteX7416" fmla="*/ 1708247 w 8048619"/>
              <a:gd name="connsiteY7416" fmla="*/ 5645704 h 10287000"/>
              <a:gd name="connsiteX7417" fmla="*/ 2190952 w 8048619"/>
              <a:gd name="connsiteY7417" fmla="*/ 5644683 h 10287000"/>
              <a:gd name="connsiteX7418" fmla="*/ 2191944 w 8048619"/>
              <a:gd name="connsiteY7418" fmla="*/ 5652788 h 10287000"/>
              <a:gd name="connsiteX7419" fmla="*/ 2209221 w 8048619"/>
              <a:gd name="connsiteY7419" fmla="*/ 5652854 h 10287000"/>
              <a:gd name="connsiteX7420" fmla="*/ 2249079 w 8048619"/>
              <a:gd name="connsiteY7420" fmla="*/ 5670831 h 10287000"/>
              <a:gd name="connsiteX7421" fmla="*/ 2259176 w 8048619"/>
              <a:gd name="connsiteY7421" fmla="*/ 5673094 h 10287000"/>
              <a:gd name="connsiteX7422" fmla="*/ 2269273 w 8048619"/>
              <a:gd name="connsiteY7422" fmla="*/ 5675362 h 10287000"/>
              <a:gd name="connsiteX7423" fmla="*/ 2278109 w 8048619"/>
              <a:gd name="connsiteY7423" fmla="*/ 5677344 h 10287000"/>
              <a:gd name="connsiteX7424" fmla="*/ 2279371 w 8048619"/>
              <a:gd name="connsiteY7424" fmla="*/ 5677627 h 10287000"/>
              <a:gd name="connsiteX7425" fmla="*/ 2292417 w 8048619"/>
              <a:gd name="connsiteY7425" fmla="*/ 5686433 h 10287000"/>
              <a:gd name="connsiteX7426" fmla="*/ 2318678 w 8048619"/>
              <a:gd name="connsiteY7426" fmla="*/ 5683444 h 10287000"/>
              <a:gd name="connsiteX7427" fmla="*/ 2323936 w 8048619"/>
              <a:gd name="connsiteY7427" fmla="*/ 5681246 h 10287000"/>
              <a:gd name="connsiteX7428" fmla="*/ 2296927 w 8048619"/>
              <a:gd name="connsiteY7428" fmla="*/ 5656648 h 10287000"/>
              <a:gd name="connsiteX7429" fmla="*/ 2268025 w 8048619"/>
              <a:gd name="connsiteY7429" fmla="*/ 5644683 h 10287000"/>
              <a:gd name="connsiteX7430" fmla="*/ 2229490 w 8048619"/>
              <a:gd name="connsiteY7430" fmla="*/ 5644683 h 10287000"/>
              <a:gd name="connsiteX7431" fmla="*/ 2190952 w 8048619"/>
              <a:gd name="connsiteY7431" fmla="*/ 5644683 h 10287000"/>
              <a:gd name="connsiteX7432" fmla="*/ 1098207 w 8048619"/>
              <a:gd name="connsiteY7432" fmla="*/ 5643953 h 10287000"/>
              <a:gd name="connsiteX7433" fmla="*/ 1102712 w 8048619"/>
              <a:gd name="connsiteY7433" fmla="*/ 5646100 h 10287000"/>
              <a:gd name="connsiteX7434" fmla="*/ 1116047 w 8048619"/>
              <a:gd name="connsiteY7434" fmla="*/ 5658193 h 10287000"/>
              <a:gd name="connsiteX7435" fmla="*/ 1105276 w 8048619"/>
              <a:gd name="connsiteY7435" fmla="*/ 5655777 h 10287000"/>
              <a:gd name="connsiteX7436" fmla="*/ 1103919 w 8048619"/>
              <a:gd name="connsiteY7436" fmla="*/ 5678535 h 10287000"/>
              <a:gd name="connsiteX7437" fmla="*/ 1092966 w 8048619"/>
              <a:gd name="connsiteY7437" fmla="*/ 5676074 h 10287000"/>
              <a:gd name="connsiteX7438" fmla="*/ 1104233 w 8048619"/>
              <a:gd name="connsiteY7438" fmla="*/ 5655540 h 10287000"/>
              <a:gd name="connsiteX7439" fmla="*/ 1095872 w 8048619"/>
              <a:gd name="connsiteY7439" fmla="*/ 5653664 h 10287000"/>
              <a:gd name="connsiteX7440" fmla="*/ 1098207 w 8048619"/>
              <a:gd name="connsiteY7440" fmla="*/ 5643953 h 10287000"/>
              <a:gd name="connsiteX7441" fmla="*/ 4042172 w 8048619"/>
              <a:gd name="connsiteY7441" fmla="*/ 5643383 h 10287000"/>
              <a:gd name="connsiteX7442" fmla="*/ 4044179 w 8048619"/>
              <a:gd name="connsiteY7442" fmla="*/ 5643383 h 10287000"/>
              <a:gd name="connsiteX7443" fmla="*/ 4044179 w 8048619"/>
              <a:gd name="connsiteY7443" fmla="*/ 5647280 h 10287000"/>
              <a:gd name="connsiteX7444" fmla="*/ 4042172 w 8048619"/>
              <a:gd name="connsiteY7444" fmla="*/ 5647280 h 10287000"/>
              <a:gd name="connsiteX7445" fmla="*/ 3704744 w 8048619"/>
              <a:gd name="connsiteY7445" fmla="*/ 5623147 h 10287000"/>
              <a:gd name="connsiteX7446" fmla="*/ 3699926 w 8048619"/>
              <a:gd name="connsiteY7446" fmla="*/ 5632721 h 10287000"/>
              <a:gd name="connsiteX7447" fmla="*/ 3693906 w 8048619"/>
              <a:gd name="connsiteY7447" fmla="*/ 5644686 h 10287000"/>
              <a:gd name="connsiteX7448" fmla="*/ 3684270 w 8048619"/>
              <a:gd name="connsiteY7448" fmla="*/ 5644683 h 10287000"/>
              <a:gd name="connsiteX7449" fmla="*/ 1831923 w 8048619"/>
              <a:gd name="connsiteY7449" fmla="*/ 5611030 h 10287000"/>
              <a:gd name="connsiteX7450" fmla="*/ 1811600 w 8048619"/>
              <a:gd name="connsiteY7450" fmla="*/ 5633912 h 10287000"/>
              <a:gd name="connsiteX7451" fmla="*/ 1806653 w 8048619"/>
              <a:gd name="connsiteY7451" fmla="*/ 5642760 h 10287000"/>
              <a:gd name="connsiteX7452" fmla="*/ 1819651 w 8048619"/>
              <a:gd name="connsiteY7452" fmla="*/ 5643631 h 10287000"/>
              <a:gd name="connsiteX7453" fmla="*/ 1832250 w 8048619"/>
              <a:gd name="connsiteY7453" fmla="*/ 5625398 h 10287000"/>
              <a:gd name="connsiteX7454" fmla="*/ 1840883 w 8048619"/>
              <a:gd name="connsiteY7454" fmla="*/ 5627335 h 10287000"/>
              <a:gd name="connsiteX7455" fmla="*/ 1838094 w 8048619"/>
              <a:gd name="connsiteY7455" fmla="*/ 5612376 h 10287000"/>
              <a:gd name="connsiteX7456" fmla="*/ 1831923 w 8048619"/>
              <a:gd name="connsiteY7456" fmla="*/ 5611030 h 10287000"/>
              <a:gd name="connsiteX7457" fmla="*/ 1150446 w 8048619"/>
              <a:gd name="connsiteY7457" fmla="*/ 5609712 h 10287000"/>
              <a:gd name="connsiteX7458" fmla="*/ 1150446 w 8048619"/>
              <a:gd name="connsiteY7458" fmla="*/ 5640074 h 10287000"/>
              <a:gd name="connsiteX7459" fmla="*/ 1152963 w 8048619"/>
              <a:gd name="connsiteY7459" fmla="*/ 5639178 h 10287000"/>
              <a:gd name="connsiteX7460" fmla="*/ 1159259 w 8048619"/>
              <a:gd name="connsiteY7460" fmla="*/ 5619350 h 10287000"/>
              <a:gd name="connsiteX7461" fmla="*/ 1178007 w 8048619"/>
              <a:gd name="connsiteY7461" fmla="*/ 5647834 h 10287000"/>
              <a:gd name="connsiteX7462" fmla="*/ 1188983 w 8048619"/>
              <a:gd name="connsiteY7462" fmla="*/ 5645320 h 10287000"/>
              <a:gd name="connsiteX7463" fmla="*/ 1188983 w 8048619"/>
              <a:gd name="connsiteY7463" fmla="*/ 5644683 h 10287000"/>
              <a:gd name="connsiteX7464" fmla="*/ 1191772 w 8048619"/>
              <a:gd name="connsiteY7464" fmla="*/ 5644683 h 10287000"/>
              <a:gd name="connsiteX7465" fmla="*/ 1218169 w 8048619"/>
              <a:gd name="connsiteY7465" fmla="*/ 5638643 h 10287000"/>
              <a:gd name="connsiteX7466" fmla="*/ 1225515 w 8048619"/>
              <a:gd name="connsiteY7466" fmla="*/ 5644683 h 10287000"/>
              <a:gd name="connsiteX7467" fmla="*/ 1227519 w 8048619"/>
              <a:gd name="connsiteY7467" fmla="*/ 5644683 h 10287000"/>
              <a:gd name="connsiteX7468" fmla="*/ 1218611 w 8048619"/>
              <a:gd name="connsiteY7468" fmla="*/ 5622660 h 10287000"/>
              <a:gd name="connsiteX7469" fmla="*/ 1209700 w 8048619"/>
              <a:gd name="connsiteY7469" fmla="*/ 5630672 h 10287000"/>
              <a:gd name="connsiteX7470" fmla="*/ 1179435 w 8048619"/>
              <a:gd name="connsiteY7470" fmla="*/ 5623879 h 10287000"/>
              <a:gd name="connsiteX7471" fmla="*/ 1073371 w 8048619"/>
              <a:gd name="connsiteY7471" fmla="*/ 5591725 h 10287000"/>
              <a:gd name="connsiteX7472" fmla="*/ 1071166 w 8048619"/>
              <a:gd name="connsiteY7472" fmla="*/ 5596542 h 10287000"/>
              <a:gd name="connsiteX7473" fmla="*/ 1065184 w 8048619"/>
              <a:gd name="connsiteY7473" fmla="*/ 5595991 h 10287000"/>
              <a:gd name="connsiteX7474" fmla="*/ 1051198 w 8048619"/>
              <a:gd name="connsiteY7474" fmla="*/ 5643636 h 10287000"/>
              <a:gd name="connsiteX7475" fmla="*/ 1055519 w 8048619"/>
              <a:gd name="connsiteY7475" fmla="*/ 5644605 h 10287000"/>
              <a:gd name="connsiteX7476" fmla="*/ 1054089 w 8048619"/>
              <a:gd name="connsiteY7476" fmla="*/ 5668560 h 10287000"/>
              <a:gd name="connsiteX7477" fmla="*/ 1049046 w 8048619"/>
              <a:gd name="connsiteY7477" fmla="*/ 5667427 h 10287000"/>
              <a:gd name="connsiteX7478" fmla="*/ 1044512 w 8048619"/>
              <a:gd name="connsiteY7478" fmla="*/ 5666408 h 10287000"/>
              <a:gd name="connsiteX7479" fmla="*/ 1039651 w 8048619"/>
              <a:gd name="connsiteY7479" fmla="*/ 5682971 h 10287000"/>
              <a:gd name="connsiteX7480" fmla="*/ 1036680 w 8048619"/>
              <a:gd name="connsiteY7480" fmla="*/ 5753809 h 10287000"/>
              <a:gd name="connsiteX7481" fmla="*/ 1037733 w 8048619"/>
              <a:gd name="connsiteY7481" fmla="*/ 5754493 h 10287000"/>
              <a:gd name="connsiteX7482" fmla="*/ 1059322 w 8048619"/>
              <a:gd name="connsiteY7482" fmla="*/ 5735612 h 10287000"/>
              <a:gd name="connsiteX7483" fmla="*/ 1078111 w 8048619"/>
              <a:gd name="connsiteY7483" fmla="*/ 5763558 h 10287000"/>
              <a:gd name="connsiteX7484" fmla="*/ 1089603 w 8048619"/>
              <a:gd name="connsiteY7484" fmla="*/ 5742409 h 10287000"/>
              <a:gd name="connsiteX7485" fmla="*/ 1158869 w 8048619"/>
              <a:gd name="connsiteY7485" fmla="*/ 5781685 h 10287000"/>
              <a:gd name="connsiteX7486" fmla="*/ 1170360 w 8048619"/>
              <a:gd name="connsiteY7486" fmla="*/ 5760539 h 10287000"/>
              <a:gd name="connsiteX7487" fmla="*/ 1200643 w 8048619"/>
              <a:gd name="connsiteY7487" fmla="*/ 5767338 h 10287000"/>
              <a:gd name="connsiteX7488" fmla="*/ 1259812 w 8048619"/>
              <a:gd name="connsiteY7488" fmla="*/ 5804346 h 10287000"/>
              <a:gd name="connsiteX7489" fmla="*/ 1261210 w 8048619"/>
              <a:gd name="connsiteY7489" fmla="*/ 5780931 h 10287000"/>
              <a:gd name="connsiteX7490" fmla="*/ 1271306 w 8048619"/>
              <a:gd name="connsiteY7490" fmla="*/ 5783199 h 10287000"/>
              <a:gd name="connsiteX7491" fmla="*/ 1280003 w 8048619"/>
              <a:gd name="connsiteY7491" fmla="*/ 5808877 h 10287000"/>
              <a:gd name="connsiteX7492" fmla="*/ 1281401 w 8048619"/>
              <a:gd name="connsiteY7492" fmla="*/ 5785462 h 10287000"/>
              <a:gd name="connsiteX7493" fmla="*/ 1291494 w 8048619"/>
              <a:gd name="connsiteY7493" fmla="*/ 5787730 h 10287000"/>
              <a:gd name="connsiteX7494" fmla="*/ 1290494 w 8048619"/>
              <a:gd name="connsiteY7494" fmla="*/ 5804474 h 10287000"/>
              <a:gd name="connsiteX7495" fmla="*/ 1304595 w 8048619"/>
              <a:gd name="connsiteY7495" fmla="*/ 5797839 h 10287000"/>
              <a:gd name="connsiteX7496" fmla="*/ 1309411 w 8048619"/>
              <a:gd name="connsiteY7496" fmla="*/ 5797839 h 10287000"/>
              <a:gd name="connsiteX7497" fmla="*/ 1327795 w 8048619"/>
              <a:gd name="connsiteY7497" fmla="*/ 5797839 h 10287000"/>
              <a:gd name="connsiteX7498" fmla="*/ 1331872 w 8048619"/>
              <a:gd name="connsiteY7498" fmla="*/ 5796792 h 10287000"/>
              <a:gd name="connsiteX7499" fmla="*/ 1336529 w 8048619"/>
              <a:gd name="connsiteY7499" fmla="*/ 5797839 h 10287000"/>
              <a:gd name="connsiteX7500" fmla="*/ 1343131 w 8048619"/>
              <a:gd name="connsiteY7500" fmla="*/ 5797839 h 10287000"/>
              <a:gd name="connsiteX7501" fmla="*/ 1355356 w 8048619"/>
              <a:gd name="connsiteY7501" fmla="*/ 5779837 h 10287000"/>
              <a:gd name="connsiteX7502" fmla="*/ 1346251 w 8048619"/>
              <a:gd name="connsiteY7502" fmla="*/ 5771165 h 10287000"/>
              <a:gd name="connsiteX7503" fmla="*/ 1336051 w 8048619"/>
              <a:gd name="connsiteY7503" fmla="*/ 5756130 h 10287000"/>
              <a:gd name="connsiteX7504" fmla="*/ 1353551 w 8048619"/>
              <a:gd name="connsiteY7504" fmla="*/ 5772804 h 10287000"/>
              <a:gd name="connsiteX7505" fmla="*/ 1357474 w 8048619"/>
              <a:gd name="connsiteY7505" fmla="*/ 5778582 h 10287000"/>
              <a:gd name="connsiteX7506" fmla="*/ 1366013 w 8048619"/>
              <a:gd name="connsiteY7506" fmla="*/ 5776303 h 10287000"/>
              <a:gd name="connsiteX7507" fmla="*/ 1381670 w 8048619"/>
              <a:gd name="connsiteY7507" fmla="*/ 5797839 h 10287000"/>
              <a:gd name="connsiteX7508" fmla="*/ 1386267 w 8048619"/>
              <a:gd name="connsiteY7508" fmla="*/ 5804162 h 10287000"/>
              <a:gd name="connsiteX7509" fmla="*/ 1398010 w 8048619"/>
              <a:gd name="connsiteY7509" fmla="*/ 5802740 h 10287000"/>
              <a:gd name="connsiteX7510" fmla="*/ 1411516 w 8048619"/>
              <a:gd name="connsiteY7510" fmla="*/ 5810636 h 10287000"/>
              <a:gd name="connsiteX7511" fmla="*/ 1420206 w 8048619"/>
              <a:gd name="connsiteY7511" fmla="*/ 5797842 h 10287000"/>
              <a:gd name="connsiteX7512" fmla="*/ 1440304 w 8048619"/>
              <a:gd name="connsiteY7512" fmla="*/ 5821137 h 10287000"/>
              <a:gd name="connsiteX7513" fmla="*/ 1463099 w 8048619"/>
              <a:gd name="connsiteY7513" fmla="*/ 5826252 h 10287000"/>
              <a:gd name="connsiteX7514" fmla="*/ 1504875 w 8048619"/>
              <a:gd name="connsiteY7514" fmla="*/ 5811897 h 10287000"/>
              <a:gd name="connsiteX7515" fmla="*/ 1513573 w 8048619"/>
              <a:gd name="connsiteY7515" fmla="*/ 5837583 h 10287000"/>
              <a:gd name="connsiteX7516" fmla="*/ 1525065 w 8048619"/>
              <a:gd name="connsiteY7516" fmla="*/ 5816430 h 10287000"/>
              <a:gd name="connsiteX7517" fmla="*/ 1516366 w 8048619"/>
              <a:gd name="connsiteY7517" fmla="*/ 5790747 h 10287000"/>
              <a:gd name="connsiteX7518" fmla="*/ 1545254 w 8048619"/>
              <a:gd name="connsiteY7518" fmla="*/ 5820961 h 10287000"/>
              <a:gd name="connsiteX7519" fmla="*/ 1574140 w 8048619"/>
              <a:gd name="connsiteY7519" fmla="*/ 5851179 h 10287000"/>
              <a:gd name="connsiteX7520" fmla="*/ 1579600 w 8048619"/>
              <a:gd name="connsiteY7520" fmla="*/ 5856112 h 10287000"/>
              <a:gd name="connsiteX7521" fmla="*/ 1580804 w 8048619"/>
              <a:gd name="connsiteY7521" fmla="*/ 5863333 h 10287000"/>
              <a:gd name="connsiteX7522" fmla="*/ 1577841 w 8048619"/>
              <a:gd name="connsiteY7522" fmla="*/ 5868424 h 10287000"/>
              <a:gd name="connsiteX7523" fmla="*/ 1573309 w 8048619"/>
              <a:gd name="connsiteY7523" fmla="*/ 5873909 h 10287000"/>
              <a:gd name="connsiteX7524" fmla="*/ 1574355 w 8048619"/>
              <a:gd name="connsiteY7524" fmla="*/ 5874413 h 10287000"/>
              <a:gd name="connsiteX7525" fmla="*/ 1577841 w 8048619"/>
              <a:gd name="connsiteY7525" fmla="*/ 5868424 h 10287000"/>
              <a:gd name="connsiteX7526" fmla="*/ 1581012 w 8048619"/>
              <a:gd name="connsiteY7526" fmla="*/ 5864585 h 10287000"/>
              <a:gd name="connsiteX7527" fmla="*/ 1580804 w 8048619"/>
              <a:gd name="connsiteY7527" fmla="*/ 5863333 h 10287000"/>
              <a:gd name="connsiteX7528" fmla="*/ 1587150 w 8048619"/>
              <a:gd name="connsiteY7528" fmla="*/ 5852428 h 10287000"/>
              <a:gd name="connsiteX7529" fmla="*/ 1597236 w 8048619"/>
              <a:gd name="connsiteY7529" fmla="*/ 5842108 h 10287000"/>
              <a:gd name="connsiteX7530" fmla="*/ 1607331 w 8048619"/>
              <a:gd name="connsiteY7530" fmla="*/ 5844424 h 10287000"/>
              <a:gd name="connsiteX7531" fmla="*/ 1615639 w 8048619"/>
              <a:gd name="connsiteY7531" fmla="*/ 5844379 h 10287000"/>
              <a:gd name="connsiteX7532" fmla="*/ 1615390 w 8048619"/>
              <a:gd name="connsiteY7532" fmla="*/ 5848562 h 10287000"/>
              <a:gd name="connsiteX7533" fmla="*/ 1628548 w 8048619"/>
              <a:gd name="connsiteY7533" fmla="*/ 5863647 h 10287000"/>
              <a:gd name="connsiteX7534" fmla="*/ 1631083 w 8048619"/>
              <a:gd name="connsiteY7534" fmla="*/ 5864838 h 10287000"/>
              <a:gd name="connsiteX7535" fmla="*/ 1635324 w 8048619"/>
              <a:gd name="connsiteY7535" fmla="*/ 5865790 h 10287000"/>
              <a:gd name="connsiteX7536" fmla="*/ 1645668 w 8048619"/>
              <a:gd name="connsiteY7536" fmla="*/ 5868114 h 10287000"/>
              <a:gd name="connsiteX7537" fmla="*/ 1647949 w 8048619"/>
              <a:gd name="connsiteY7537" fmla="*/ 5872776 h 10287000"/>
              <a:gd name="connsiteX7538" fmla="*/ 1651429 w 8048619"/>
              <a:gd name="connsiteY7538" fmla="*/ 5874415 h 10287000"/>
              <a:gd name="connsiteX7539" fmla="*/ 1665066 w 8048619"/>
              <a:gd name="connsiteY7539" fmla="*/ 5883021 h 10287000"/>
              <a:gd name="connsiteX7540" fmla="*/ 1666079 w 8048619"/>
              <a:gd name="connsiteY7540" fmla="*/ 5874783 h 10287000"/>
              <a:gd name="connsiteX7541" fmla="*/ 1675086 w 8048619"/>
              <a:gd name="connsiteY7541" fmla="*/ 5873842 h 10287000"/>
              <a:gd name="connsiteX7542" fmla="*/ 1664991 w 8048619"/>
              <a:gd name="connsiteY7542" fmla="*/ 5871574 h 10287000"/>
              <a:gd name="connsiteX7543" fmla="*/ 1665939 w 8048619"/>
              <a:gd name="connsiteY7543" fmla="*/ 5855673 h 10287000"/>
              <a:gd name="connsiteX7544" fmla="*/ 1644843 w 8048619"/>
              <a:gd name="connsiteY7544" fmla="*/ 5850936 h 10287000"/>
              <a:gd name="connsiteX7545" fmla="*/ 1668247 w 8048619"/>
              <a:gd name="connsiteY7545" fmla="*/ 5830700 h 10287000"/>
              <a:gd name="connsiteX7546" fmla="*/ 1667194 w 8048619"/>
              <a:gd name="connsiteY7546" fmla="*/ 5848331 h 10287000"/>
              <a:gd name="connsiteX7547" fmla="*/ 1676483 w 8048619"/>
              <a:gd name="connsiteY7547" fmla="*/ 5850419 h 10287000"/>
              <a:gd name="connsiteX7548" fmla="*/ 1685179 w 8048619"/>
              <a:gd name="connsiteY7548" fmla="*/ 5876105 h 10287000"/>
              <a:gd name="connsiteX7549" fmla="*/ 1675650 w 8048619"/>
              <a:gd name="connsiteY7549" fmla="*/ 5885832 h 10287000"/>
              <a:gd name="connsiteX7550" fmla="*/ 1675050 w 8048619"/>
              <a:gd name="connsiteY7550" fmla="*/ 5889325 h 10287000"/>
              <a:gd name="connsiteX7551" fmla="*/ 1693875 w 8048619"/>
              <a:gd name="connsiteY7551" fmla="*/ 5901206 h 10287000"/>
              <a:gd name="connsiteX7552" fmla="*/ 1693838 w 8048619"/>
              <a:gd name="connsiteY7552" fmla="*/ 5881014 h 10287000"/>
              <a:gd name="connsiteX7553" fmla="*/ 1685179 w 8048619"/>
              <a:gd name="connsiteY7553" fmla="*/ 5876105 h 10287000"/>
              <a:gd name="connsiteX7554" fmla="*/ 1695274 w 8048619"/>
              <a:gd name="connsiteY7554" fmla="*/ 5878370 h 10287000"/>
              <a:gd name="connsiteX7555" fmla="*/ 1705369 w 8048619"/>
              <a:gd name="connsiteY7555" fmla="*/ 5880636 h 10287000"/>
              <a:gd name="connsiteX7556" fmla="*/ 1715465 w 8048619"/>
              <a:gd name="connsiteY7556" fmla="*/ 5882904 h 10287000"/>
              <a:gd name="connsiteX7557" fmla="*/ 1703971 w 8048619"/>
              <a:gd name="connsiteY7557" fmla="*/ 5904053 h 10287000"/>
              <a:gd name="connsiteX7558" fmla="*/ 1698924 w 8048619"/>
              <a:gd name="connsiteY7558" fmla="*/ 5902918 h 10287000"/>
              <a:gd name="connsiteX7559" fmla="*/ 1695304 w 8048619"/>
              <a:gd name="connsiteY7559" fmla="*/ 5902108 h 10287000"/>
              <a:gd name="connsiteX7560" fmla="*/ 1702613 w 8048619"/>
              <a:gd name="connsiteY7560" fmla="*/ 5906720 h 10287000"/>
              <a:gd name="connsiteX7561" fmla="*/ 1733432 w 8048619"/>
              <a:gd name="connsiteY7561" fmla="*/ 5903978 h 10287000"/>
              <a:gd name="connsiteX7562" fmla="*/ 1731693 w 8048619"/>
              <a:gd name="connsiteY7562" fmla="*/ 5889511 h 10287000"/>
              <a:gd name="connsiteX7563" fmla="*/ 1735653 w 8048619"/>
              <a:gd name="connsiteY7563" fmla="*/ 5887435 h 10287000"/>
              <a:gd name="connsiteX7564" fmla="*/ 1737052 w 8048619"/>
              <a:gd name="connsiteY7564" fmla="*/ 5864015 h 10287000"/>
              <a:gd name="connsiteX7565" fmla="*/ 1747145 w 8048619"/>
              <a:gd name="connsiteY7565" fmla="*/ 5866283 h 10287000"/>
              <a:gd name="connsiteX7566" fmla="*/ 1761589 w 8048619"/>
              <a:gd name="connsiteY7566" fmla="*/ 5881393 h 10287000"/>
              <a:gd name="connsiteX7567" fmla="*/ 1768918 w 8048619"/>
              <a:gd name="connsiteY7567" fmla="*/ 5889060 h 10287000"/>
              <a:gd name="connsiteX7568" fmla="*/ 1776075 w 8048619"/>
              <a:gd name="connsiteY7568" fmla="*/ 5885181 h 10287000"/>
              <a:gd name="connsiteX7569" fmla="*/ 1789229 w 8048619"/>
              <a:gd name="connsiteY7569" fmla="*/ 5880382 h 10287000"/>
              <a:gd name="connsiteX7570" fmla="*/ 1787524 w 8048619"/>
              <a:gd name="connsiteY7570" fmla="*/ 5875345 h 10287000"/>
              <a:gd name="connsiteX7571" fmla="*/ 1797122 w 8048619"/>
              <a:gd name="connsiteY7571" fmla="*/ 5877499 h 10287000"/>
              <a:gd name="connsiteX7572" fmla="*/ 1805579 w 8048619"/>
              <a:gd name="connsiteY7572" fmla="*/ 5874413 h 10287000"/>
              <a:gd name="connsiteX7573" fmla="*/ 1830032 w 8048619"/>
              <a:gd name="connsiteY7573" fmla="*/ 5880491 h 10287000"/>
              <a:gd name="connsiteX7574" fmla="*/ 1833645 w 8048619"/>
              <a:gd name="connsiteY7574" fmla="*/ 5873836 h 10287000"/>
              <a:gd name="connsiteX7575" fmla="*/ 1839393 w 8048619"/>
              <a:gd name="connsiteY7575" fmla="*/ 5863260 h 10287000"/>
              <a:gd name="connsiteX7576" fmla="*/ 1849487 w 8048619"/>
              <a:gd name="connsiteY7576" fmla="*/ 5865526 h 10287000"/>
              <a:gd name="connsiteX7577" fmla="*/ 1859582 w 8048619"/>
              <a:gd name="connsiteY7577" fmla="*/ 5867794 h 10287000"/>
              <a:gd name="connsiteX7578" fmla="*/ 1869674 w 8048619"/>
              <a:gd name="connsiteY7578" fmla="*/ 5870060 h 10287000"/>
              <a:gd name="connsiteX7579" fmla="*/ 1858184 w 8048619"/>
              <a:gd name="connsiteY7579" fmla="*/ 5891209 h 10287000"/>
              <a:gd name="connsiteX7580" fmla="*/ 1848090 w 8048619"/>
              <a:gd name="connsiteY7580" fmla="*/ 5888944 h 10287000"/>
              <a:gd name="connsiteX7581" fmla="*/ 1847978 w 8048619"/>
              <a:gd name="connsiteY7581" fmla="*/ 5889598 h 10287000"/>
              <a:gd name="connsiteX7582" fmla="*/ 1859773 w 8048619"/>
              <a:gd name="connsiteY7582" fmla="*/ 5906720 h 10287000"/>
              <a:gd name="connsiteX7583" fmla="*/ 1864787 w 8048619"/>
              <a:gd name="connsiteY7583" fmla="*/ 5916425 h 10287000"/>
              <a:gd name="connsiteX7584" fmla="*/ 1866881 w 8048619"/>
              <a:gd name="connsiteY7584" fmla="*/ 5916895 h 10287000"/>
              <a:gd name="connsiteX7585" fmla="*/ 1887072 w 8048619"/>
              <a:gd name="connsiteY7585" fmla="*/ 5921426 h 10287000"/>
              <a:gd name="connsiteX7586" fmla="*/ 1907261 w 8048619"/>
              <a:gd name="connsiteY7586" fmla="*/ 5925957 h 10287000"/>
              <a:gd name="connsiteX7587" fmla="*/ 1913219 w 8048619"/>
              <a:gd name="connsiteY7587" fmla="*/ 5919879 h 10287000"/>
              <a:gd name="connsiteX7588" fmla="*/ 1910727 w 8048619"/>
              <a:gd name="connsiteY7588" fmla="*/ 5917574 h 10287000"/>
              <a:gd name="connsiteX7589" fmla="*/ 1882386 w 8048619"/>
              <a:gd name="connsiteY7589" fmla="*/ 5873116 h 10287000"/>
              <a:gd name="connsiteX7590" fmla="*/ 1901858 w 8048619"/>
              <a:gd name="connsiteY7590" fmla="*/ 5876792 h 10287000"/>
              <a:gd name="connsiteX7591" fmla="*/ 1906386 w 8048619"/>
              <a:gd name="connsiteY7591" fmla="*/ 5861860 h 10287000"/>
              <a:gd name="connsiteX7592" fmla="*/ 1911592 w 8048619"/>
              <a:gd name="connsiteY7592" fmla="*/ 5859845 h 10287000"/>
              <a:gd name="connsiteX7593" fmla="*/ 1910841 w 8048619"/>
              <a:gd name="connsiteY7593" fmla="*/ 5872420 h 10287000"/>
              <a:gd name="connsiteX7594" fmla="*/ 1910482 w 8048619"/>
              <a:gd name="connsiteY7594" fmla="*/ 5878420 h 10287000"/>
              <a:gd name="connsiteX7595" fmla="*/ 1939674 w 8048619"/>
              <a:gd name="connsiteY7595" fmla="*/ 5883931 h 10287000"/>
              <a:gd name="connsiteX7596" fmla="*/ 1993343 w 8048619"/>
              <a:gd name="connsiteY7596" fmla="*/ 5901952 h 10287000"/>
              <a:gd name="connsiteX7597" fmla="*/ 2000910 w 8048619"/>
              <a:gd name="connsiteY7597" fmla="*/ 5902539 h 10287000"/>
              <a:gd name="connsiteX7598" fmla="*/ 2000904 w 8048619"/>
              <a:gd name="connsiteY7598" fmla="*/ 5899517 h 10287000"/>
              <a:gd name="connsiteX7599" fmla="*/ 2009228 w 8048619"/>
              <a:gd name="connsiteY7599" fmla="*/ 5903185 h 10287000"/>
              <a:gd name="connsiteX7600" fmla="*/ 2039777 w 8048619"/>
              <a:gd name="connsiteY7600" fmla="*/ 5905559 h 10287000"/>
              <a:gd name="connsiteX7601" fmla="*/ 2074981 w 8048619"/>
              <a:gd name="connsiteY7601" fmla="*/ 5873455 h 10287000"/>
              <a:gd name="connsiteX7602" fmla="*/ 2074423 w 8048619"/>
              <a:gd name="connsiteY7602" fmla="*/ 5873330 h 10287000"/>
              <a:gd name="connsiteX7603" fmla="*/ 2054246 w 8048619"/>
              <a:gd name="connsiteY7603" fmla="*/ 5868802 h 10287000"/>
              <a:gd name="connsiteX7604" fmla="*/ 2044157 w 8048619"/>
              <a:gd name="connsiteY7604" fmla="*/ 5866536 h 10287000"/>
              <a:gd name="connsiteX7605" fmla="*/ 2023982 w 8048619"/>
              <a:gd name="connsiteY7605" fmla="*/ 5862008 h 10287000"/>
              <a:gd name="connsiteX7606" fmla="*/ 1982201 w 8048619"/>
              <a:gd name="connsiteY7606" fmla="*/ 5876903 h 10287000"/>
              <a:gd name="connsiteX7607" fmla="*/ 1973543 w 8048619"/>
              <a:gd name="connsiteY7607" fmla="*/ 5850686 h 10287000"/>
              <a:gd name="connsiteX7608" fmla="*/ 1953366 w 8048619"/>
              <a:gd name="connsiteY7608" fmla="*/ 5846155 h 10287000"/>
              <a:gd name="connsiteX7609" fmla="*/ 1943277 w 8048619"/>
              <a:gd name="connsiteY7609" fmla="*/ 5843892 h 10287000"/>
              <a:gd name="connsiteX7610" fmla="*/ 1923102 w 8048619"/>
              <a:gd name="connsiteY7610" fmla="*/ 5839361 h 10287000"/>
              <a:gd name="connsiteX7611" fmla="*/ 1913014 w 8048619"/>
              <a:gd name="connsiteY7611" fmla="*/ 5837098 h 10287000"/>
              <a:gd name="connsiteX7612" fmla="*/ 1902925 w 8048619"/>
              <a:gd name="connsiteY7612" fmla="*/ 5834833 h 10287000"/>
              <a:gd name="connsiteX7613" fmla="*/ 1892838 w 8048619"/>
              <a:gd name="connsiteY7613" fmla="*/ 5832567 h 10287000"/>
              <a:gd name="connsiteX7614" fmla="*/ 1882749 w 8048619"/>
              <a:gd name="connsiteY7614" fmla="*/ 5830305 h 10287000"/>
              <a:gd name="connsiteX7615" fmla="*/ 1891409 w 8048619"/>
              <a:gd name="connsiteY7615" fmla="*/ 5856522 h 10287000"/>
              <a:gd name="connsiteX7616" fmla="*/ 1862572 w 8048619"/>
              <a:gd name="connsiteY7616" fmla="*/ 5825774 h 10287000"/>
              <a:gd name="connsiteX7617" fmla="*/ 1842395 w 8048619"/>
              <a:gd name="connsiteY7617" fmla="*/ 5821245 h 10287000"/>
              <a:gd name="connsiteX7618" fmla="*/ 1861141 w 8048619"/>
              <a:gd name="connsiteY7618" fmla="*/ 5849728 h 10287000"/>
              <a:gd name="connsiteX7619" fmla="*/ 1820790 w 8048619"/>
              <a:gd name="connsiteY7619" fmla="*/ 5840669 h 10287000"/>
              <a:gd name="connsiteX7620" fmla="*/ 1832308 w 8048619"/>
              <a:gd name="connsiteY7620" fmla="*/ 5818980 h 10287000"/>
              <a:gd name="connsiteX7621" fmla="*/ 1822219 w 8048619"/>
              <a:gd name="connsiteY7621" fmla="*/ 5816717 h 10287000"/>
              <a:gd name="connsiteX7622" fmla="*/ 1813559 w 8048619"/>
              <a:gd name="connsiteY7622" fmla="*/ 5790505 h 10287000"/>
              <a:gd name="connsiteX7623" fmla="*/ 1783294 w 8048619"/>
              <a:gd name="connsiteY7623" fmla="*/ 5783711 h 10287000"/>
              <a:gd name="connsiteX7624" fmla="*/ 1773207 w 8048619"/>
              <a:gd name="connsiteY7624" fmla="*/ 5781446 h 10287000"/>
              <a:gd name="connsiteX7625" fmla="*/ 1753032 w 8048619"/>
              <a:gd name="connsiteY7625" fmla="*/ 5776918 h 10287000"/>
              <a:gd name="connsiteX7626" fmla="*/ 1751603 w 8048619"/>
              <a:gd name="connsiteY7626" fmla="*/ 5800864 h 10287000"/>
              <a:gd name="connsiteX7627" fmla="*/ 1721339 w 8048619"/>
              <a:gd name="connsiteY7627" fmla="*/ 5794070 h 10287000"/>
              <a:gd name="connsiteX7628" fmla="*/ 1732856 w 8048619"/>
              <a:gd name="connsiteY7628" fmla="*/ 5772389 h 10287000"/>
              <a:gd name="connsiteX7629" fmla="*/ 1722768 w 8048619"/>
              <a:gd name="connsiteY7629" fmla="*/ 5770124 h 10287000"/>
              <a:gd name="connsiteX7630" fmla="*/ 1712677 w 8048619"/>
              <a:gd name="connsiteY7630" fmla="*/ 5767858 h 10287000"/>
              <a:gd name="connsiteX7631" fmla="*/ 1702589 w 8048619"/>
              <a:gd name="connsiteY7631" fmla="*/ 5765593 h 10287000"/>
              <a:gd name="connsiteX7632" fmla="*/ 1682412 w 8048619"/>
              <a:gd name="connsiteY7632" fmla="*/ 5761065 h 10287000"/>
              <a:gd name="connsiteX7633" fmla="*/ 1680984 w 8048619"/>
              <a:gd name="connsiteY7633" fmla="*/ 5785014 h 10287000"/>
              <a:gd name="connsiteX7634" fmla="*/ 1670895 w 8048619"/>
              <a:gd name="connsiteY7634" fmla="*/ 5782748 h 10287000"/>
              <a:gd name="connsiteX7635" fmla="*/ 1650720 w 8048619"/>
              <a:gd name="connsiteY7635" fmla="*/ 5778220 h 10287000"/>
              <a:gd name="connsiteX7636" fmla="*/ 1659380 w 8048619"/>
              <a:gd name="connsiteY7636" fmla="*/ 5804435 h 10287000"/>
              <a:gd name="connsiteX7637" fmla="*/ 1640631 w 8048619"/>
              <a:gd name="connsiteY7637" fmla="*/ 5775955 h 10287000"/>
              <a:gd name="connsiteX7638" fmla="*/ 1630545 w 8048619"/>
              <a:gd name="connsiteY7638" fmla="*/ 5773689 h 10287000"/>
              <a:gd name="connsiteX7639" fmla="*/ 1620456 w 8048619"/>
              <a:gd name="connsiteY7639" fmla="*/ 5771426 h 10287000"/>
              <a:gd name="connsiteX7640" fmla="*/ 1590192 w 8048619"/>
              <a:gd name="connsiteY7640" fmla="*/ 5764633 h 10287000"/>
              <a:gd name="connsiteX7641" fmla="*/ 1591621 w 8048619"/>
              <a:gd name="connsiteY7641" fmla="*/ 5740683 h 10287000"/>
              <a:gd name="connsiteX7642" fmla="*/ 1593048 w 8048619"/>
              <a:gd name="connsiteY7642" fmla="*/ 5716728 h 10287000"/>
              <a:gd name="connsiteX7643" fmla="*/ 1582961 w 8048619"/>
              <a:gd name="connsiteY7643" fmla="*/ 5714463 h 10287000"/>
              <a:gd name="connsiteX7644" fmla="*/ 1561356 w 8048619"/>
              <a:gd name="connsiteY7644" fmla="*/ 5733890 h 10287000"/>
              <a:gd name="connsiteX7645" fmla="*/ 1552696 w 8048619"/>
              <a:gd name="connsiteY7645" fmla="*/ 5707669 h 10287000"/>
              <a:gd name="connsiteX7646" fmla="*/ 1506586 w 8048619"/>
              <a:gd name="connsiteY7646" fmla="*/ 5709456 h 10287000"/>
              <a:gd name="connsiteX7647" fmla="*/ 1503155 w 8048619"/>
              <a:gd name="connsiteY7647" fmla="*/ 5709590 h 10287000"/>
              <a:gd name="connsiteX7648" fmla="*/ 1497281 w 8048619"/>
              <a:gd name="connsiteY7648" fmla="*/ 5721262 h 10287000"/>
              <a:gd name="connsiteX7649" fmla="*/ 1497281 w 8048619"/>
              <a:gd name="connsiteY7649" fmla="*/ 5709815 h 10287000"/>
              <a:gd name="connsiteX7650" fmla="*/ 1460475 w 8048619"/>
              <a:gd name="connsiteY7650" fmla="*/ 5711243 h 10287000"/>
              <a:gd name="connsiteX7651" fmla="*/ 1453310 w 8048619"/>
              <a:gd name="connsiteY7651" fmla="*/ 5709634 h 10287000"/>
              <a:gd name="connsiteX7652" fmla="*/ 1458742 w 8048619"/>
              <a:gd name="connsiteY7652" fmla="*/ 5721259 h 10287000"/>
              <a:gd name="connsiteX7653" fmla="*/ 1381668 w 8048619"/>
              <a:gd name="connsiteY7653" fmla="*/ 5721262 h 10287000"/>
              <a:gd name="connsiteX7654" fmla="*/ 1343131 w 8048619"/>
              <a:gd name="connsiteY7654" fmla="*/ 5721262 h 10287000"/>
              <a:gd name="connsiteX7655" fmla="*/ 1343131 w 8048619"/>
              <a:gd name="connsiteY7655" fmla="*/ 5704037 h 10287000"/>
              <a:gd name="connsiteX7656" fmla="*/ 1327899 w 8048619"/>
              <a:gd name="connsiteY7656" fmla="*/ 5705752 h 10287000"/>
              <a:gd name="connsiteX7657" fmla="*/ 1317811 w 8048619"/>
              <a:gd name="connsiteY7657" fmla="*/ 5703486 h 10287000"/>
              <a:gd name="connsiteX7658" fmla="*/ 1319240 w 8048619"/>
              <a:gd name="connsiteY7658" fmla="*/ 5679537 h 10287000"/>
              <a:gd name="connsiteX7659" fmla="*/ 1309151 w 8048619"/>
              <a:gd name="connsiteY7659" fmla="*/ 5677274 h 10287000"/>
              <a:gd name="connsiteX7660" fmla="*/ 1307722 w 8048619"/>
              <a:gd name="connsiteY7660" fmla="*/ 5701221 h 10287000"/>
              <a:gd name="connsiteX7661" fmla="*/ 1304595 w 8048619"/>
              <a:gd name="connsiteY7661" fmla="*/ 5698571 h 10287000"/>
              <a:gd name="connsiteX7662" fmla="*/ 1304593 w 8048619"/>
              <a:gd name="connsiteY7662" fmla="*/ 5711688 h 10287000"/>
              <a:gd name="connsiteX7663" fmla="*/ 1304593 w 8048619"/>
              <a:gd name="connsiteY7663" fmla="*/ 5721262 h 10287000"/>
              <a:gd name="connsiteX7664" fmla="*/ 1227521 w 8048619"/>
              <a:gd name="connsiteY7664" fmla="*/ 5721262 h 10287000"/>
              <a:gd name="connsiteX7665" fmla="*/ 1188983 w 8048619"/>
              <a:gd name="connsiteY7665" fmla="*/ 5721259 h 10287000"/>
              <a:gd name="connsiteX7666" fmla="*/ 1188983 w 8048619"/>
              <a:gd name="connsiteY7666" fmla="*/ 5688955 h 10287000"/>
              <a:gd name="connsiteX7667" fmla="*/ 1188983 w 8048619"/>
              <a:gd name="connsiteY7667" fmla="*/ 5671967 h 10287000"/>
              <a:gd name="connsiteX7668" fmla="*/ 1169548 w 8048619"/>
              <a:gd name="connsiteY7668" fmla="*/ 5661101 h 10287000"/>
              <a:gd name="connsiteX7669" fmla="*/ 1126136 w 8048619"/>
              <a:gd name="connsiteY7669" fmla="*/ 5660458 h 10287000"/>
              <a:gd name="connsiteX7670" fmla="*/ 1116047 w 8048619"/>
              <a:gd name="connsiteY7670" fmla="*/ 5658193 h 10287000"/>
              <a:gd name="connsiteX7671" fmla="*/ 1137652 w 8048619"/>
              <a:gd name="connsiteY7671" fmla="*/ 5638774 h 10287000"/>
              <a:gd name="connsiteX7672" fmla="*/ 1138714 w 8048619"/>
              <a:gd name="connsiteY7672" fmla="*/ 5639014 h 10287000"/>
              <a:gd name="connsiteX7673" fmla="*/ 1128166 w 8048619"/>
              <a:gd name="connsiteY7673" fmla="*/ 5633912 h 10287000"/>
              <a:gd name="connsiteX7674" fmla="*/ 1111909 w 8048619"/>
              <a:gd name="connsiteY7674" fmla="*/ 5644683 h 10287000"/>
              <a:gd name="connsiteX7675" fmla="*/ 1073369 w 8048619"/>
              <a:gd name="connsiteY7675" fmla="*/ 5644686 h 10287000"/>
              <a:gd name="connsiteX7676" fmla="*/ 1073371 w 8048619"/>
              <a:gd name="connsiteY7676" fmla="*/ 5612376 h 10287000"/>
              <a:gd name="connsiteX7677" fmla="*/ 2537787 w 8048619"/>
              <a:gd name="connsiteY7677" fmla="*/ 5568104 h 10287000"/>
              <a:gd name="connsiteX7678" fmla="*/ 2499249 w 8048619"/>
              <a:gd name="connsiteY7678" fmla="*/ 5644683 h 10287000"/>
              <a:gd name="connsiteX7679" fmla="*/ 2537787 w 8048619"/>
              <a:gd name="connsiteY7679" fmla="*/ 5644683 h 10287000"/>
              <a:gd name="connsiteX7680" fmla="*/ 2515509 w 8048619"/>
              <a:gd name="connsiteY7680" fmla="*/ 5688955 h 10287000"/>
              <a:gd name="connsiteX7681" fmla="*/ 2504608 w 8048619"/>
              <a:gd name="connsiteY7681" fmla="*/ 5710617 h 10287000"/>
              <a:gd name="connsiteX7682" fmla="*/ 2506364 w 8048619"/>
              <a:gd name="connsiteY7682" fmla="*/ 5710530 h 10287000"/>
              <a:gd name="connsiteX7683" fmla="*/ 2521708 w 8048619"/>
              <a:gd name="connsiteY7683" fmla="*/ 5732028 h 10287000"/>
              <a:gd name="connsiteX7684" fmla="*/ 2543324 w 8048619"/>
              <a:gd name="connsiteY7684" fmla="*/ 5712810 h 10287000"/>
              <a:gd name="connsiteX7685" fmla="*/ 2572198 w 8048619"/>
              <a:gd name="connsiteY7685" fmla="*/ 5743364 h 10287000"/>
              <a:gd name="connsiteX7686" fmla="*/ 2582295 w 8048619"/>
              <a:gd name="connsiteY7686" fmla="*/ 5745629 h 10287000"/>
              <a:gd name="connsiteX7687" fmla="*/ 2614003 w 8048619"/>
              <a:gd name="connsiteY7687" fmla="*/ 5728677 h 10287000"/>
              <a:gd name="connsiteX7688" fmla="*/ 2632780 w 8048619"/>
              <a:gd name="connsiteY7688" fmla="*/ 5756962 h 10287000"/>
              <a:gd name="connsiteX7689" fmla="*/ 2642878 w 8048619"/>
              <a:gd name="connsiteY7689" fmla="*/ 5759230 h 10287000"/>
              <a:gd name="connsiteX7690" fmla="*/ 2683269 w 8048619"/>
              <a:gd name="connsiteY7690" fmla="*/ 5768295 h 10287000"/>
              <a:gd name="connsiteX7691" fmla="*/ 2681853 w 8048619"/>
              <a:gd name="connsiteY7691" fmla="*/ 5792047 h 10287000"/>
              <a:gd name="connsiteX7692" fmla="*/ 2702046 w 8048619"/>
              <a:gd name="connsiteY7692" fmla="*/ 5796581 h 10287000"/>
              <a:gd name="connsiteX7693" fmla="*/ 2722242 w 8048619"/>
              <a:gd name="connsiteY7693" fmla="*/ 5801117 h 10287000"/>
              <a:gd name="connsiteX7694" fmla="*/ 2732339 w 8048619"/>
              <a:gd name="connsiteY7694" fmla="*/ 5803380 h 10287000"/>
              <a:gd name="connsiteX7695" fmla="*/ 2823217 w 8048619"/>
              <a:gd name="connsiteY7695" fmla="*/ 5823781 h 10287000"/>
              <a:gd name="connsiteX7696" fmla="*/ 2833314 w 8048619"/>
              <a:gd name="connsiteY7696" fmla="*/ 5826052 h 10287000"/>
              <a:gd name="connsiteX7697" fmla="*/ 2893900 w 8048619"/>
              <a:gd name="connsiteY7697" fmla="*/ 5839651 h 10287000"/>
              <a:gd name="connsiteX7698" fmla="*/ 3066109 w 8048619"/>
              <a:gd name="connsiteY7698" fmla="*/ 5890343 h 10287000"/>
              <a:gd name="connsiteX7699" fmla="*/ 3077495 w 8048619"/>
              <a:gd name="connsiteY7699" fmla="*/ 5894067 h 10287000"/>
              <a:gd name="connsiteX7700" fmla="*/ 3077495 w 8048619"/>
              <a:gd name="connsiteY7700" fmla="*/ 5873116 h 10287000"/>
              <a:gd name="connsiteX7701" fmla="*/ 3094095 w 8048619"/>
              <a:gd name="connsiteY7701" fmla="*/ 5899495 h 10287000"/>
              <a:gd name="connsiteX7702" fmla="*/ 3107695 w 8048619"/>
              <a:gd name="connsiteY7702" fmla="*/ 5903939 h 10287000"/>
              <a:gd name="connsiteX7703" fmla="*/ 3115432 w 8048619"/>
              <a:gd name="connsiteY7703" fmla="*/ 5883867 h 10287000"/>
              <a:gd name="connsiteX7704" fmla="*/ 3115976 w 8048619"/>
              <a:gd name="connsiteY7704" fmla="*/ 5874156 h 10287000"/>
              <a:gd name="connsiteX7705" fmla="*/ 3115845 w 8048619"/>
              <a:gd name="connsiteY7705" fmla="*/ 5874413 h 10287000"/>
              <a:gd name="connsiteX7706" fmla="*/ 3115845 w 8048619"/>
              <a:gd name="connsiteY7706" fmla="*/ 5797839 h 10287000"/>
              <a:gd name="connsiteX7707" fmla="*/ 3115845 w 8048619"/>
              <a:gd name="connsiteY7707" fmla="*/ 5721262 h 10287000"/>
              <a:gd name="connsiteX7708" fmla="*/ 3154384 w 8048619"/>
              <a:gd name="connsiteY7708" fmla="*/ 5568104 h 10287000"/>
              <a:gd name="connsiteX7709" fmla="*/ 3077308 w 8048619"/>
              <a:gd name="connsiteY7709" fmla="*/ 5644683 h 10287000"/>
              <a:gd name="connsiteX7710" fmla="*/ 3077310 w 8048619"/>
              <a:gd name="connsiteY7710" fmla="*/ 5721262 h 10287000"/>
              <a:gd name="connsiteX7711" fmla="*/ 3082729 w 8048619"/>
              <a:gd name="connsiteY7711" fmla="*/ 5785874 h 10287000"/>
              <a:gd name="connsiteX7712" fmla="*/ 3080450 w 8048619"/>
              <a:gd name="connsiteY7712" fmla="*/ 5790906 h 10287000"/>
              <a:gd name="connsiteX7713" fmla="*/ 3081918 w 8048619"/>
              <a:gd name="connsiteY7713" fmla="*/ 5791234 h 10287000"/>
              <a:gd name="connsiteX7714" fmla="*/ 3080418 w 8048619"/>
              <a:gd name="connsiteY7714" fmla="*/ 5816386 h 10287000"/>
              <a:gd name="connsiteX7715" fmla="*/ 3071289 w 8048619"/>
              <a:gd name="connsiteY7715" fmla="*/ 5814338 h 10287000"/>
              <a:gd name="connsiteX7716" fmla="*/ 3072040 w 8048619"/>
              <a:gd name="connsiteY7716" fmla="*/ 5801760 h 10287000"/>
              <a:gd name="connsiteX7717" fmla="*/ 3072274 w 8048619"/>
              <a:gd name="connsiteY7717" fmla="*/ 5797839 h 10287000"/>
              <a:gd name="connsiteX7718" fmla="*/ 3044086 w 8048619"/>
              <a:gd name="connsiteY7718" fmla="*/ 5797839 h 10287000"/>
              <a:gd name="connsiteX7719" fmla="*/ 3049638 w 8048619"/>
              <a:gd name="connsiteY7719" fmla="*/ 5805228 h 10287000"/>
              <a:gd name="connsiteX7720" fmla="*/ 3032559 w 8048619"/>
              <a:gd name="connsiteY7720" fmla="*/ 5809361 h 10287000"/>
              <a:gd name="connsiteX7721" fmla="*/ 3011953 w 8048619"/>
              <a:gd name="connsiteY7721" fmla="*/ 5797839 h 10287000"/>
              <a:gd name="connsiteX7722" fmla="*/ 3000235 w 8048619"/>
              <a:gd name="connsiteY7722" fmla="*/ 5797839 h 10287000"/>
              <a:gd name="connsiteX7723" fmla="*/ 2923160 w 8048619"/>
              <a:gd name="connsiteY7723" fmla="*/ 5797839 h 10287000"/>
              <a:gd name="connsiteX7724" fmla="*/ 2923161 w 8048619"/>
              <a:gd name="connsiteY7724" fmla="*/ 5721262 h 10287000"/>
              <a:gd name="connsiteX7725" fmla="*/ 2884623 w 8048619"/>
              <a:gd name="connsiteY7725" fmla="*/ 5721262 h 10287000"/>
              <a:gd name="connsiteX7726" fmla="*/ 2846086 w 8048619"/>
              <a:gd name="connsiteY7726" fmla="*/ 5797839 h 10287000"/>
              <a:gd name="connsiteX7727" fmla="*/ 2808150 w 8048619"/>
              <a:gd name="connsiteY7727" fmla="*/ 5743995 h 10287000"/>
              <a:gd name="connsiteX7728" fmla="*/ 2798370 w 8048619"/>
              <a:gd name="connsiteY7728" fmla="*/ 5738312 h 10287000"/>
              <a:gd name="connsiteX7729" fmla="*/ 2797690 w 8048619"/>
              <a:gd name="connsiteY7729" fmla="*/ 5749734 h 10287000"/>
              <a:gd name="connsiteX7730" fmla="*/ 2797500 w 8048619"/>
              <a:gd name="connsiteY7730" fmla="*/ 5752876 h 10287000"/>
              <a:gd name="connsiteX7731" fmla="*/ 2747377 w 8048619"/>
              <a:gd name="connsiteY7731" fmla="*/ 5741624 h 10287000"/>
              <a:gd name="connsiteX7732" fmla="*/ 2746130 w 8048619"/>
              <a:gd name="connsiteY7732" fmla="*/ 5742801 h 10287000"/>
              <a:gd name="connsiteX7733" fmla="*/ 2704732 w 8048619"/>
              <a:gd name="connsiteY7733" fmla="*/ 5765231 h 10287000"/>
              <a:gd name="connsiteX7734" fmla="*/ 2693663 w 8048619"/>
              <a:gd name="connsiteY7734" fmla="*/ 5727193 h 10287000"/>
              <a:gd name="connsiteX7735" fmla="*/ 2686302 w 8048619"/>
              <a:gd name="connsiteY7735" fmla="*/ 5727914 h 10287000"/>
              <a:gd name="connsiteX7736" fmla="*/ 2684213 w 8048619"/>
              <a:gd name="connsiteY7736" fmla="*/ 5721259 h 10287000"/>
              <a:gd name="connsiteX7737" fmla="*/ 2638948 w 8048619"/>
              <a:gd name="connsiteY7737" fmla="*/ 5721259 h 10287000"/>
              <a:gd name="connsiteX7738" fmla="*/ 2614862 w 8048619"/>
              <a:gd name="connsiteY7738" fmla="*/ 5721262 h 10287000"/>
              <a:gd name="connsiteX7739" fmla="*/ 2576326 w 8048619"/>
              <a:gd name="connsiteY7739" fmla="*/ 5721262 h 10287000"/>
              <a:gd name="connsiteX7740" fmla="*/ 2576324 w 8048619"/>
              <a:gd name="connsiteY7740" fmla="*/ 5711688 h 10287000"/>
              <a:gd name="connsiteX7741" fmla="*/ 2576324 w 8048619"/>
              <a:gd name="connsiteY7741" fmla="*/ 5703227 h 10287000"/>
              <a:gd name="connsiteX7742" fmla="*/ 2575944 w 8048619"/>
              <a:gd name="connsiteY7742" fmla="*/ 5703141 h 10287000"/>
              <a:gd name="connsiteX7743" fmla="*/ 2545618 w 8048619"/>
              <a:gd name="connsiteY7743" fmla="*/ 5696333 h 10287000"/>
              <a:gd name="connsiteX7744" fmla="*/ 2547117 w 8048619"/>
              <a:gd name="connsiteY7744" fmla="*/ 5671182 h 10287000"/>
              <a:gd name="connsiteX7745" fmla="*/ 2576326 w 8048619"/>
              <a:gd name="connsiteY7745" fmla="*/ 5677736 h 10287000"/>
              <a:gd name="connsiteX7746" fmla="*/ 2576326 w 8048619"/>
              <a:gd name="connsiteY7746" fmla="*/ 5644683 h 10287000"/>
              <a:gd name="connsiteX7747" fmla="*/ 2537787 w 8048619"/>
              <a:gd name="connsiteY7747" fmla="*/ 5568104 h 10287000"/>
              <a:gd name="connsiteX7748" fmla="*/ 1882654 w 8048619"/>
              <a:gd name="connsiteY7748" fmla="*/ 5568104 h 10287000"/>
              <a:gd name="connsiteX7749" fmla="*/ 1866395 w 8048619"/>
              <a:gd name="connsiteY7749" fmla="*/ 5600411 h 10287000"/>
              <a:gd name="connsiteX7750" fmla="*/ 1851632 w 8048619"/>
              <a:gd name="connsiteY7750" fmla="*/ 5629748 h 10287000"/>
              <a:gd name="connsiteX7751" fmla="*/ 1915555 w 8048619"/>
              <a:gd name="connsiteY7751" fmla="*/ 5644101 h 10287000"/>
              <a:gd name="connsiteX7752" fmla="*/ 1983713 w 8048619"/>
              <a:gd name="connsiteY7752" fmla="*/ 5659400 h 10287000"/>
              <a:gd name="connsiteX7753" fmla="*/ 1993810 w 8048619"/>
              <a:gd name="connsiteY7753" fmla="*/ 5661666 h 10287000"/>
              <a:gd name="connsiteX7754" fmla="*/ 2006562 w 8048619"/>
              <a:gd name="connsiteY7754" fmla="*/ 5664527 h 10287000"/>
              <a:gd name="connsiteX7755" fmla="*/ 1983814 w 8048619"/>
              <a:gd name="connsiteY7755" fmla="*/ 5644683 h 10287000"/>
              <a:gd name="connsiteX7756" fmla="*/ 1959728 w 8048619"/>
              <a:gd name="connsiteY7756" fmla="*/ 5644683 h 10287000"/>
              <a:gd name="connsiteX7757" fmla="*/ 1959728 w 8048619"/>
              <a:gd name="connsiteY7757" fmla="*/ 5568104 h 10287000"/>
              <a:gd name="connsiteX7758" fmla="*/ 1882654 w 8048619"/>
              <a:gd name="connsiteY7758" fmla="*/ 5568104 h 10287000"/>
              <a:gd name="connsiteX7759" fmla="*/ 1612893 w 8048619"/>
              <a:gd name="connsiteY7759" fmla="*/ 5568104 h 10287000"/>
              <a:gd name="connsiteX7760" fmla="*/ 1651429 w 8048619"/>
              <a:gd name="connsiteY7760" fmla="*/ 5568104 h 10287000"/>
              <a:gd name="connsiteX7761" fmla="*/ 1535817 w 8048619"/>
              <a:gd name="connsiteY7761" fmla="*/ 5568106 h 10287000"/>
              <a:gd name="connsiteX7762" fmla="*/ 1612893 w 8048619"/>
              <a:gd name="connsiteY7762" fmla="*/ 5568104 h 10287000"/>
              <a:gd name="connsiteX7763" fmla="*/ 1073371 w 8048619"/>
              <a:gd name="connsiteY7763" fmla="*/ 5568104 h 10287000"/>
              <a:gd name="connsiteX7764" fmla="*/ 1071976 w 8048619"/>
              <a:gd name="connsiteY7764" fmla="*/ 5572855 h 10287000"/>
              <a:gd name="connsiteX7765" fmla="*/ 1073369 w 8048619"/>
              <a:gd name="connsiteY7765" fmla="*/ 5572866 h 10287000"/>
              <a:gd name="connsiteX7766" fmla="*/ 3810337 w 8048619"/>
              <a:gd name="connsiteY7766" fmla="*/ 5565512 h 10287000"/>
              <a:gd name="connsiteX7767" fmla="*/ 3810339 w 8048619"/>
              <a:gd name="connsiteY7767" fmla="*/ 5643386 h 10287000"/>
              <a:gd name="connsiteX7768" fmla="*/ 3771195 w 8048619"/>
              <a:gd name="connsiteY7768" fmla="*/ 5643386 h 10287000"/>
              <a:gd name="connsiteX7769" fmla="*/ 3810337 w 8048619"/>
              <a:gd name="connsiteY7769" fmla="*/ 5565512 h 10287000"/>
              <a:gd name="connsiteX7770" fmla="*/ 5399014 w 8048619"/>
              <a:gd name="connsiteY7770" fmla="*/ 5563153 h 10287000"/>
              <a:gd name="connsiteX7771" fmla="*/ 5394965 w 8048619"/>
              <a:gd name="connsiteY7771" fmla="*/ 5566908 h 10287000"/>
              <a:gd name="connsiteX7772" fmla="*/ 5389546 w 8048619"/>
              <a:gd name="connsiteY7772" fmla="*/ 5568104 h 10287000"/>
              <a:gd name="connsiteX7773" fmla="*/ 2428196 w 8048619"/>
              <a:gd name="connsiteY7773" fmla="*/ 5535797 h 10287000"/>
              <a:gd name="connsiteX7774" fmla="*/ 2422175 w 8048619"/>
              <a:gd name="connsiteY7774" fmla="*/ 5568104 h 10287000"/>
              <a:gd name="connsiteX7775" fmla="*/ 2383639 w 8048619"/>
              <a:gd name="connsiteY7775" fmla="*/ 5568104 h 10287000"/>
              <a:gd name="connsiteX7776" fmla="*/ 2422175 w 8048619"/>
              <a:gd name="connsiteY7776" fmla="*/ 5644683 h 10287000"/>
              <a:gd name="connsiteX7777" fmla="*/ 2383639 w 8048619"/>
              <a:gd name="connsiteY7777" fmla="*/ 5644686 h 10287000"/>
              <a:gd name="connsiteX7778" fmla="*/ 2394477 w 8048619"/>
              <a:gd name="connsiteY7778" fmla="*/ 5676987 h 10287000"/>
              <a:gd name="connsiteX7779" fmla="*/ 2388346 w 8048619"/>
              <a:gd name="connsiteY7779" fmla="*/ 5702033 h 10287000"/>
              <a:gd name="connsiteX7780" fmla="*/ 2390442 w 8048619"/>
              <a:gd name="connsiteY7780" fmla="*/ 5702562 h 10287000"/>
              <a:gd name="connsiteX7781" fmla="*/ 2410637 w 8048619"/>
              <a:gd name="connsiteY7781" fmla="*/ 5707093 h 10287000"/>
              <a:gd name="connsiteX7782" fmla="*/ 2420737 w 8048619"/>
              <a:gd name="connsiteY7782" fmla="*/ 5709364 h 10287000"/>
              <a:gd name="connsiteX7783" fmla="*/ 2455346 w 8048619"/>
              <a:gd name="connsiteY7783" fmla="*/ 5708106 h 10287000"/>
              <a:gd name="connsiteX7784" fmla="*/ 2460712 w 8048619"/>
              <a:gd name="connsiteY7784" fmla="*/ 5711176 h 10287000"/>
              <a:gd name="connsiteX7785" fmla="*/ 2460714 w 8048619"/>
              <a:gd name="connsiteY7785" fmla="*/ 5692543 h 10287000"/>
              <a:gd name="connsiteX7786" fmla="*/ 2460712 w 8048619"/>
              <a:gd name="connsiteY7786" fmla="*/ 5644683 h 10287000"/>
              <a:gd name="connsiteX7787" fmla="*/ 2460714 w 8048619"/>
              <a:gd name="connsiteY7787" fmla="*/ 5568104 h 10287000"/>
              <a:gd name="connsiteX7788" fmla="*/ 2428196 w 8048619"/>
              <a:gd name="connsiteY7788" fmla="*/ 5535797 h 10287000"/>
              <a:gd name="connsiteX7789" fmla="*/ 2073308 w 8048619"/>
              <a:gd name="connsiteY7789" fmla="*/ 5534452 h 10287000"/>
              <a:gd name="connsiteX7790" fmla="*/ 2036801 w 8048619"/>
              <a:gd name="connsiteY7790" fmla="*/ 5568104 h 10287000"/>
              <a:gd name="connsiteX7791" fmla="*/ 2020545 w 8048619"/>
              <a:gd name="connsiteY7791" fmla="*/ 5535800 h 10287000"/>
              <a:gd name="connsiteX7792" fmla="*/ 1998265 w 8048619"/>
              <a:gd name="connsiteY7792" fmla="*/ 5568104 h 10287000"/>
              <a:gd name="connsiteX7793" fmla="*/ 2003082 w 8048619"/>
              <a:gd name="connsiteY7793" fmla="*/ 5606395 h 10287000"/>
              <a:gd name="connsiteX7794" fmla="*/ 2008200 w 8048619"/>
              <a:gd name="connsiteY7794" fmla="*/ 5618168 h 10287000"/>
              <a:gd name="connsiteX7795" fmla="*/ 2036609 w 8048619"/>
              <a:gd name="connsiteY7795" fmla="*/ 5624547 h 10287000"/>
              <a:gd name="connsiteX7796" fmla="*/ 2045150 w 8048619"/>
              <a:gd name="connsiteY7796" fmla="*/ 5651953 h 10287000"/>
              <a:gd name="connsiteX7797" fmla="*/ 2035110 w 8048619"/>
              <a:gd name="connsiteY7797" fmla="*/ 5649698 h 10287000"/>
              <a:gd name="connsiteX7798" fmla="*/ 2033288 w 8048619"/>
              <a:gd name="connsiteY7798" fmla="*/ 5649289 h 10287000"/>
              <a:gd name="connsiteX7799" fmla="*/ 2022425 w 8048619"/>
              <a:gd name="connsiteY7799" fmla="*/ 5663528 h 10287000"/>
              <a:gd name="connsiteX7800" fmla="*/ 2011508 w 8048619"/>
              <a:gd name="connsiteY7800" fmla="*/ 5665640 h 10287000"/>
              <a:gd name="connsiteX7801" fmla="*/ 2030414 w 8048619"/>
              <a:gd name="connsiteY7801" fmla="*/ 5669882 h 10287000"/>
              <a:gd name="connsiteX7802" fmla="*/ 2074590 w 8048619"/>
              <a:gd name="connsiteY7802" fmla="*/ 5679798 h 10287000"/>
              <a:gd name="connsiteX7803" fmla="*/ 2094784 w 8048619"/>
              <a:gd name="connsiteY7803" fmla="*/ 5684335 h 10287000"/>
              <a:gd name="connsiteX7804" fmla="*/ 2116971 w 8048619"/>
              <a:gd name="connsiteY7804" fmla="*/ 5698343 h 10287000"/>
              <a:gd name="connsiteX7805" fmla="*/ 2152415 w 8048619"/>
              <a:gd name="connsiteY7805" fmla="*/ 5697964 h 10287000"/>
              <a:gd name="connsiteX7806" fmla="*/ 2152415 w 8048619"/>
              <a:gd name="connsiteY7806" fmla="*/ 5688955 h 10287000"/>
              <a:gd name="connsiteX7807" fmla="*/ 2152413 w 8048619"/>
              <a:gd name="connsiteY7807" fmla="*/ 5673199 h 10287000"/>
              <a:gd name="connsiteX7808" fmla="*/ 2151736 w 8048619"/>
              <a:gd name="connsiteY7808" fmla="*/ 5673049 h 10287000"/>
              <a:gd name="connsiteX7809" fmla="*/ 2146687 w 8048619"/>
              <a:gd name="connsiteY7809" fmla="*/ 5671914 h 10287000"/>
              <a:gd name="connsiteX7810" fmla="*/ 2107717 w 8048619"/>
              <a:gd name="connsiteY7810" fmla="*/ 5639094 h 10287000"/>
              <a:gd name="connsiteX7811" fmla="*/ 2117908 w 8048619"/>
              <a:gd name="connsiteY7811" fmla="*/ 5641382 h 10287000"/>
              <a:gd name="connsiteX7812" fmla="*/ 2124113 w 8048619"/>
              <a:gd name="connsiteY7812" fmla="*/ 5643487 h 10287000"/>
              <a:gd name="connsiteX7813" fmla="*/ 2128021 w 8048619"/>
              <a:gd name="connsiteY7813" fmla="*/ 5643652 h 10287000"/>
              <a:gd name="connsiteX7814" fmla="*/ 2148105 w 8048619"/>
              <a:gd name="connsiteY7814" fmla="*/ 5648159 h 10287000"/>
              <a:gd name="connsiteX7815" fmla="*/ 2152415 w 8048619"/>
              <a:gd name="connsiteY7815" fmla="*/ 5649128 h 10287000"/>
              <a:gd name="connsiteX7816" fmla="*/ 2152415 w 8048619"/>
              <a:gd name="connsiteY7816" fmla="*/ 5644683 h 10287000"/>
              <a:gd name="connsiteX7817" fmla="*/ 2128021 w 8048619"/>
              <a:gd name="connsiteY7817" fmla="*/ 5643652 h 10287000"/>
              <a:gd name="connsiteX7818" fmla="*/ 2127911 w 8048619"/>
              <a:gd name="connsiteY7818" fmla="*/ 5643628 h 10287000"/>
              <a:gd name="connsiteX7819" fmla="*/ 2117908 w 8048619"/>
              <a:gd name="connsiteY7819" fmla="*/ 5641382 h 10287000"/>
              <a:gd name="connsiteX7820" fmla="*/ 2099426 w 8048619"/>
              <a:gd name="connsiteY7820" fmla="*/ 5635111 h 10287000"/>
              <a:gd name="connsiteX7821" fmla="*/ 2075341 w 8048619"/>
              <a:gd name="connsiteY7821" fmla="*/ 5568104 h 10287000"/>
              <a:gd name="connsiteX7822" fmla="*/ 2073308 w 8048619"/>
              <a:gd name="connsiteY7822" fmla="*/ 5534452 h 10287000"/>
              <a:gd name="connsiteX7823" fmla="*/ 1134866 w 8048619"/>
              <a:gd name="connsiteY7823" fmla="*/ 5515279 h 10287000"/>
              <a:gd name="connsiteX7824" fmla="*/ 1134187 w 8048619"/>
              <a:gd name="connsiteY7824" fmla="*/ 5523832 h 10287000"/>
              <a:gd name="connsiteX7825" fmla="*/ 1150446 w 8048619"/>
              <a:gd name="connsiteY7825" fmla="*/ 5568104 h 10287000"/>
              <a:gd name="connsiteX7826" fmla="*/ 1150446 w 8048619"/>
              <a:gd name="connsiteY7826" fmla="*/ 5573522 h 10287000"/>
              <a:gd name="connsiteX7827" fmla="*/ 1172207 w 8048619"/>
              <a:gd name="connsiteY7827" fmla="*/ 5573709 h 10287000"/>
              <a:gd name="connsiteX7828" fmla="*/ 1170778 w 8048619"/>
              <a:gd name="connsiteY7828" fmla="*/ 5597661 h 10287000"/>
              <a:gd name="connsiteX7829" fmla="*/ 1211486 w 8048619"/>
              <a:gd name="connsiteY7829" fmla="*/ 5600035 h 10287000"/>
              <a:gd name="connsiteX7830" fmla="*/ 1208552 w 8048619"/>
              <a:gd name="connsiteY7830" fmla="*/ 5582763 h 10287000"/>
              <a:gd name="connsiteX7831" fmla="*/ 1207449 w 8048619"/>
              <a:gd name="connsiteY7831" fmla="*/ 5564121 h 10287000"/>
              <a:gd name="connsiteX7832" fmla="*/ 1204489 w 8048619"/>
              <a:gd name="connsiteY7832" fmla="*/ 5566244 h 10287000"/>
              <a:gd name="connsiteX7833" fmla="*/ 1203682 w 8048619"/>
              <a:gd name="connsiteY7833" fmla="*/ 5556507 h 10287000"/>
              <a:gd name="connsiteX7834" fmla="*/ 1207041 w 8048619"/>
              <a:gd name="connsiteY7834" fmla="*/ 5557258 h 10287000"/>
              <a:gd name="connsiteX7835" fmla="*/ 1205843 w 8048619"/>
              <a:gd name="connsiteY7835" fmla="*/ 5536996 h 10287000"/>
              <a:gd name="connsiteX7836" fmla="*/ 1203504 w 8048619"/>
              <a:gd name="connsiteY7836" fmla="*/ 5530687 h 10287000"/>
              <a:gd name="connsiteX7837" fmla="*/ 1194422 w 8048619"/>
              <a:gd name="connsiteY7837" fmla="*/ 5528647 h 10287000"/>
              <a:gd name="connsiteX7838" fmla="*/ 1164139 w 8048619"/>
              <a:gd name="connsiteY7838" fmla="*/ 5521848 h 10287000"/>
              <a:gd name="connsiteX7839" fmla="*/ 1152647 w 8048619"/>
              <a:gd name="connsiteY7839" fmla="*/ 5543000 h 10287000"/>
              <a:gd name="connsiteX7840" fmla="*/ 1143951 w 8048619"/>
              <a:gd name="connsiteY7840" fmla="*/ 5517317 h 10287000"/>
              <a:gd name="connsiteX7841" fmla="*/ 1138902 w 8048619"/>
              <a:gd name="connsiteY7841" fmla="*/ 5516184 h 10287000"/>
              <a:gd name="connsiteX7842" fmla="*/ 1574355 w 8048619"/>
              <a:gd name="connsiteY7842" fmla="*/ 5414948 h 10287000"/>
              <a:gd name="connsiteX7843" fmla="*/ 1535817 w 8048619"/>
              <a:gd name="connsiteY7843" fmla="*/ 5568106 h 10287000"/>
              <a:gd name="connsiteX7844" fmla="*/ 1535817 w 8048619"/>
              <a:gd name="connsiteY7844" fmla="*/ 5644683 h 10287000"/>
              <a:gd name="connsiteX7845" fmla="*/ 1531004 w 8048619"/>
              <a:gd name="connsiteY7845" fmla="*/ 5654252 h 10287000"/>
              <a:gd name="connsiteX7846" fmla="*/ 1544204 w 8048619"/>
              <a:gd name="connsiteY7846" fmla="*/ 5657216 h 10287000"/>
              <a:gd name="connsiteX7847" fmla="*/ 1605996 w 8048619"/>
              <a:gd name="connsiteY7847" fmla="*/ 5671087 h 10287000"/>
              <a:gd name="connsiteX7848" fmla="*/ 1676611 w 8048619"/>
              <a:gd name="connsiteY7848" fmla="*/ 5686937 h 10287000"/>
              <a:gd name="connsiteX7849" fmla="*/ 1716963 w 8048619"/>
              <a:gd name="connsiteY7849" fmla="*/ 5695997 h 10287000"/>
              <a:gd name="connsiteX7850" fmla="*/ 1727055 w 8048619"/>
              <a:gd name="connsiteY7850" fmla="*/ 5698262 h 10287000"/>
              <a:gd name="connsiteX7851" fmla="*/ 1733092 w 8048619"/>
              <a:gd name="connsiteY7851" fmla="*/ 5699617 h 10287000"/>
              <a:gd name="connsiteX7852" fmla="*/ 1733321 w 8048619"/>
              <a:gd name="connsiteY7852" fmla="*/ 5698526 h 10287000"/>
              <a:gd name="connsiteX7853" fmla="*/ 1713752 w 8048619"/>
              <a:gd name="connsiteY7853" fmla="*/ 5625986 h 10287000"/>
              <a:gd name="connsiteX7854" fmla="*/ 1708243 w 8048619"/>
              <a:gd name="connsiteY7854" fmla="*/ 5630319 h 10287000"/>
              <a:gd name="connsiteX7855" fmla="*/ 1707693 w 8048619"/>
              <a:gd name="connsiteY7855" fmla="*/ 5633545 h 10287000"/>
              <a:gd name="connsiteX7856" fmla="*/ 1698149 w 8048619"/>
              <a:gd name="connsiteY7856" fmla="*/ 5643439 h 10287000"/>
              <a:gd name="connsiteX7857" fmla="*/ 1657762 w 8048619"/>
              <a:gd name="connsiteY7857" fmla="*/ 5634371 h 10287000"/>
              <a:gd name="connsiteX7858" fmla="*/ 1679394 w 8048619"/>
              <a:gd name="connsiteY7858" fmla="*/ 5636222 h 10287000"/>
              <a:gd name="connsiteX7859" fmla="*/ 1691665 w 8048619"/>
              <a:gd name="connsiteY7859" fmla="*/ 5630436 h 10287000"/>
              <a:gd name="connsiteX7860" fmla="*/ 1695386 w 8048619"/>
              <a:gd name="connsiteY7860" fmla="*/ 5599214 h 10287000"/>
              <a:gd name="connsiteX7861" fmla="*/ 1689967 w 8048619"/>
              <a:gd name="connsiteY7861" fmla="*/ 5491528 h 10287000"/>
              <a:gd name="connsiteX7862" fmla="*/ 1651430 w 8048619"/>
              <a:gd name="connsiteY7862" fmla="*/ 5491528 h 10287000"/>
              <a:gd name="connsiteX7863" fmla="*/ 1612892 w 8048619"/>
              <a:gd name="connsiteY7863" fmla="*/ 5491528 h 10287000"/>
              <a:gd name="connsiteX7864" fmla="*/ 1612893 w 8048619"/>
              <a:gd name="connsiteY7864" fmla="*/ 5414948 h 10287000"/>
              <a:gd name="connsiteX7865" fmla="*/ 1574355 w 8048619"/>
              <a:gd name="connsiteY7865" fmla="*/ 5414948 h 10287000"/>
              <a:gd name="connsiteX7866" fmla="*/ 1227519 w 8048619"/>
              <a:gd name="connsiteY7866" fmla="*/ 5414948 h 10287000"/>
              <a:gd name="connsiteX7867" fmla="*/ 1188983 w 8048619"/>
              <a:gd name="connsiteY7867" fmla="*/ 5491528 h 10287000"/>
              <a:gd name="connsiteX7868" fmla="*/ 1150446 w 8048619"/>
              <a:gd name="connsiteY7868" fmla="*/ 5491528 h 10287000"/>
              <a:gd name="connsiteX7869" fmla="*/ 1146477 w 8048619"/>
              <a:gd name="connsiteY7869" fmla="*/ 5494158 h 10287000"/>
              <a:gd name="connsiteX7870" fmla="*/ 1155441 w 8048619"/>
              <a:gd name="connsiteY7870" fmla="*/ 5496167 h 10287000"/>
              <a:gd name="connsiteX7871" fmla="*/ 1165536 w 8048619"/>
              <a:gd name="connsiteY7871" fmla="*/ 5498435 h 10287000"/>
              <a:gd name="connsiteX7872" fmla="*/ 1175631 w 8048619"/>
              <a:gd name="connsiteY7872" fmla="*/ 5500704 h 10287000"/>
              <a:gd name="connsiteX7873" fmla="*/ 1185726 w 8048619"/>
              <a:gd name="connsiteY7873" fmla="*/ 5502966 h 10287000"/>
              <a:gd name="connsiteX7874" fmla="*/ 1189166 w 8048619"/>
              <a:gd name="connsiteY7874" fmla="*/ 5501411 h 10287000"/>
              <a:gd name="connsiteX7875" fmla="*/ 1188983 w 8048619"/>
              <a:gd name="connsiteY7875" fmla="*/ 5491528 h 10287000"/>
              <a:gd name="connsiteX7876" fmla="*/ 1192146 w 8048619"/>
              <a:gd name="connsiteY7876" fmla="*/ 5500058 h 10287000"/>
              <a:gd name="connsiteX7877" fmla="*/ 1198867 w 8048619"/>
              <a:gd name="connsiteY7877" fmla="*/ 5497016 h 10287000"/>
              <a:gd name="connsiteX7878" fmla="*/ 1206948 w 8048619"/>
              <a:gd name="connsiteY7878" fmla="*/ 5501475 h 10287000"/>
              <a:gd name="connsiteX7879" fmla="*/ 1227519 w 8048619"/>
              <a:gd name="connsiteY7879" fmla="*/ 5491530 h 10287000"/>
              <a:gd name="connsiteX7880" fmla="*/ 1227519 w 8048619"/>
              <a:gd name="connsiteY7880" fmla="*/ 5414948 h 10287000"/>
              <a:gd name="connsiteX7881" fmla="*/ 3388764 w 8048619"/>
              <a:gd name="connsiteY7881" fmla="*/ 3006857 h 10287000"/>
              <a:gd name="connsiteX7882" fmla="*/ 3375903 w 8048619"/>
              <a:gd name="connsiteY7882" fmla="*/ 3019320 h 10287000"/>
              <a:gd name="connsiteX7883" fmla="*/ 3334987 w 8048619"/>
              <a:gd name="connsiteY7883" fmla="*/ 3051994 h 10287000"/>
              <a:gd name="connsiteX7884" fmla="*/ 3309562 w 8048619"/>
              <a:gd name="connsiteY7884" fmla="*/ 3030391 h 10287000"/>
              <a:gd name="connsiteX7885" fmla="*/ 3294427 w 8048619"/>
              <a:gd name="connsiteY7885" fmla="*/ 3041051 h 10287000"/>
              <a:gd name="connsiteX7886" fmla="*/ 3308534 w 8048619"/>
              <a:gd name="connsiteY7886" fmla="*/ 3041051 h 10287000"/>
              <a:gd name="connsiteX7887" fmla="*/ 3308534 w 8048619"/>
              <a:gd name="connsiteY7887" fmla="*/ 3117624 h 10287000"/>
              <a:gd name="connsiteX7888" fmla="*/ 3385607 w 8048619"/>
              <a:gd name="connsiteY7888" fmla="*/ 3041048 h 10287000"/>
              <a:gd name="connsiteX7889" fmla="*/ 3386209 w 8048619"/>
              <a:gd name="connsiteY7889" fmla="*/ 3027886 h 10287000"/>
              <a:gd name="connsiteX7890" fmla="*/ 3468226 w 8048619"/>
              <a:gd name="connsiteY7890" fmla="*/ 2948552 h 10287000"/>
              <a:gd name="connsiteX7891" fmla="*/ 3453182 w 8048619"/>
              <a:gd name="connsiteY7891" fmla="*/ 2957480 h 10287000"/>
              <a:gd name="connsiteX7892" fmla="*/ 3462684 w 8048619"/>
              <a:gd name="connsiteY7892" fmla="*/ 2964471 h 10287000"/>
              <a:gd name="connsiteX7893" fmla="*/ 3484961 w 8048619"/>
              <a:gd name="connsiteY7893" fmla="*/ 2953700 h 10287000"/>
              <a:gd name="connsiteX7894" fmla="*/ 3487757 w 8048619"/>
              <a:gd name="connsiteY7894" fmla="*/ 2949314 h 10287000"/>
              <a:gd name="connsiteX7895" fmla="*/ 5582232 w 8048619"/>
              <a:gd name="connsiteY7895" fmla="*/ 2505004 h 10287000"/>
              <a:gd name="connsiteX7896" fmla="*/ 5596684 w 8048619"/>
              <a:gd name="connsiteY7896" fmla="*/ 2543292 h 10287000"/>
              <a:gd name="connsiteX7897" fmla="*/ 5592267 w 8048619"/>
              <a:gd name="connsiteY7897" fmla="*/ 2556162 h 10287000"/>
              <a:gd name="connsiteX7898" fmla="*/ 5588254 w 8048619"/>
              <a:gd name="connsiteY7898" fmla="*/ 2549276 h 10287000"/>
              <a:gd name="connsiteX7899" fmla="*/ 5582232 w 8048619"/>
              <a:gd name="connsiteY7899" fmla="*/ 2505004 h 10287000"/>
              <a:gd name="connsiteX7900" fmla="*/ 5544589 w 8048619"/>
              <a:gd name="connsiteY7900" fmla="*/ 2505004 h 10287000"/>
              <a:gd name="connsiteX7901" fmla="*/ 5545593 w 8048619"/>
              <a:gd name="connsiteY7901" fmla="*/ 2506952 h 10287000"/>
              <a:gd name="connsiteX7902" fmla="*/ 5544589 w 8048619"/>
              <a:gd name="connsiteY7902" fmla="*/ 2508898 h 10287000"/>
              <a:gd name="connsiteX7903" fmla="*/ 5543586 w 8048619"/>
              <a:gd name="connsiteY7903" fmla="*/ 2506950 h 10287000"/>
              <a:gd name="connsiteX7904" fmla="*/ 5544589 w 8048619"/>
              <a:gd name="connsiteY7904" fmla="*/ 2505004 h 10287000"/>
              <a:gd name="connsiteX7905" fmla="*/ 5473953 w 8048619"/>
              <a:gd name="connsiteY7905" fmla="*/ 1916616 h 10287000"/>
              <a:gd name="connsiteX7906" fmla="*/ 5488972 w 8048619"/>
              <a:gd name="connsiteY7906" fmla="*/ 1940964 h 10287000"/>
              <a:gd name="connsiteX7907" fmla="*/ 5475524 w 8048619"/>
              <a:gd name="connsiteY7907" fmla="*/ 1935041 h 10287000"/>
              <a:gd name="connsiteX7908" fmla="*/ 795103 w 8048619"/>
              <a:gd name="connsiteY7908" fmla="*/ 1559542 h 10287000"/>
              <a:gd name="connsiteX7909" fmla="*/ 795689 w 8048619"/>
              <a:gd name="connsiteY7909" fmla="*/ 1563814 h 10287000"/>
              <a:gd name="connsiteX7910" fmla="*/ 794067 w 8048619"/>
              <a:gd name="connsiteY7910" fmla="*/ 1564649 h 10287000"/>
              <a:gd name="connsiteX7911" fmla="*/ 793482 w 8048619"/>
              <a:gd name="connsiteY7911" fmla="*/ 1560380 h 10287000"/>
              <a:gd name="connsiteX7912" fmla="*/ 1437489 w 8048619"/>
              <a:gd name="connsiteY7912" fmla="*/ 1232768 h 10287000"/>
              <a:gd name="connsiteX7913" fmla="*/ 1420472 w 8048619"/>
              <a:gd name="connsiteY7913" fmla="*/ 1323840 h 10287000"/>
              <a:gd name="connsiteX7914" fmla="*/ 1409938 w 8048619"/>
              <a:gd name="connsiteY7914" fmla="*/ 1246982 h 10287000"/>
              <a:gd name="connsiteX7915" fmla="*/ 1437489 w 8048619"/>
              <a:gd name="connsiteY7915" fmla="*/ 1232768 h 10287000"/>
              <a:gd name="connsiteX7916" fmla="*/ 1634054 w 8048619"/>
              <a:gd name="connsiteY7916" fmla="*/ 1131380 h 10287000"/>
              <a:gd name="connsiteX7917" fmla="*/ 1657796 w 8048619"/>
              <a:gd name="connsiteY7917" fmla="*/ 1141914 h 10287000"/>
              <a:gd name="connsiteX7918" fmla="*/ 1657561 w 8048619"/>
              <a:gd name="connsiteY7918" fmla="*/ 1142401 h 10287000"/>
              <a:gd name="connsiteX7919" fmla="*/ 1634054 w 8048619"/>
              <a:gd name="connsiteY7919" fmla="*/ 1131380 h 10287000"/>
              <a:gd name="connsiteX7920" fmla="*/ 2263399 w 8048619"/>
              <a:gd name="connsiteY7920" fmla="*/ 772046 h 10287000"/>
              <a:gd name="connsiteX7921" fmla="*/ 2277018 w 8048619"/>
              <a:gd name="connsiteY7921" fmla="*/ 799738 h 10287000"/>
              <a:gd name="connsiteX7922" fmla="*/ 2175723 w 8048619"/>
              <a:gd name="connsiteY7922" fmla="*/ 934278 h 10287000"/>
              <a:gd name="connsiteX7923" fmla="*/ 2193147 w 8048619"/>
              <a:gd name="connsiteY7923" fmla="*/ 843000 h 10287000"/>
              <a:gd name="connsiteX7924" fmla="*/ 2263399 w 8048619"/>
              <a:gd name="connsiteY7924" fmla="*/ 772046 h 10287000"/>
              <a:gd name="connsiteX7925" fmla="*/ 3030702 w 8048619"/>
              <a:gd name="connsiteY7925" fmla="*/ 0 h 10287000"/>
              <a:gd name="connsiteX7926" fmla="*/ 6486341 w 8048619"/>
              <a:gd name="connsiteY7926" fmla="*/ 0 h 10287000"/>
              <a:gd name="connsiteX7927" fmla="*/ 6495267 w 8048619"/>
              <a:gd name="connsiteY7927" fmla="*/ 22936 h 10287000"/>
              <a:gd name="connsiteX7928" fmla="*/ 6495312 w 8048619"/>
              <a:gd name="connsiteY7928" fmla="*/ 105206 h 10287000"/>
              <a:gd name="connsiteX7929" fmla="*/ 6505847 w 8048619"/>
              <a:gd name="connsiteY7929" fmla="*/ 182064 h 10287000"/>
              <a:gd name="connsiteX7930" fmla="*/ 6509479 w 8048619"/>
              <a:gd name="connsiteY7930" fmla="*/ 427070 h 10287000"/>
              <a:gd name="connsiteX7931" fmla="*/ 6492040 w 8048619"/>
              <a:gd name="connsiteY7931" fmla="*/ 518355 h 10287000"/>
              <a:gd name="connsiteX7932" fmla="*/ 6513109 w 8048619"/>
              <a:gd name="connsiteY7932" fmla="*/ 672074 h 10287000"/>
              <a:gd name="connsiteX7933" fmla="*/ 6467698 w 8048619"/>
              <a:gd name="connsiteY7933" fmla="*/ 777793 h 10287000"/>
              <a:gd name="connsiteX7934" fmla="*/ 6432820 w 8048619"/>
              <a:gd name="connsiteY7934" fmla="*/ 960367 h 10287000"/>
              <a:gd name="connsiteX7935" fmla="*/ 6387406 w 8048619"/>
              <a:gd name="connsiteY7935" fmla="*/ 1066083 h 10287000"/>
              <a:gd name="connsiteX7936" fmla="*/ 6314022 w 8048619"/>
              <a:gd name="connsiteY7936" fmla="*/ 1186231 h 10287000"/>
              <a:gd name="connsiteX7937" fmla="*/ 6296581 w 8048619"/>
              <a:gd name="connsiteY7937" fmla="*/ 1277516 h 10287000"/>
              <a:gd name="connsiteX7938" fmla="*/ 6156712 w 8048619"/>
              <a:gd name="connsiteY7938" fmla="*/ 1349665 h 10287000"/>
              <a:gd name="connsiteX7939" fmla="*/ 6100765 w 8048619"/>
              <a:gd name="connsiteY7939" fmla="*/ 1378521 h 10287000"/>
              <a:gd name="connsiteX7940" fmla="*/ 6072790 w 8048619"/>
              <a:gd name="connsiteY7940" fmla="*/ 1392949 h 10287000"/>
              <a:gd name="connsiteX7941" fmla="*/ 5960896 w 8048619"/>
              <a:gd name="connsiteY7941" fmla="*/ 1450664 h 10287000"/>
              <a:gd name="connsiteX7942" fmla="*/ 5932921 w 8048619"/>
              <a:gd name="connsiteY7942" fmla="*/ 1465095 h 10287000"/>
              <a:gd name="connsiteX7943" fmla="*/ 5859536 w 8048619"/>
              <a:gd name="connsiteY7943" fmla="*/ 1585239 h 10287000"/>
              <a:gd name="connsiteX7944" fmla="*/ 5730201 w 8048619"/>
              <a:gd name="connsiteY7944" fmla="*/ 1734242 h 10287000"/>
              <a:gd name="connsiteX7945" fmla="*/ 5516946 w 8048619"/>
              <a:gd name="connsiteY7945" fmla="*/ 1926535 h 10287000"/>
              <a:gd name="connsiteX7946" fmla="*/ 5478438 w 8048619"/>
              <a:gd name="connsiteY7946" fmla="*/ 1864106 h 10287000"/>
              <a:gd name="connsiteX7947" fmla="*/ 5473216 w 8048619"/>
              <a:gd name="connsiteY7947" fmla="*/ 1907944 h 10287000"/>
              <a:gd name="connsiteX7948" fmla="*/ 5473953 w 8048619"/>
              <a:gd name="connsiteY7948" fmla="*/ 1916616 h 10287000"/>
              <a:gd name="connsiteX7949" fmla="*/ 5466709 w 8048619"/>
              <a:gd name="connsiteY7949" fmla="*/ 1904871 h 10287000"/>
              <a:gd name="connsiteX7950" fmla="*/ 5450463 w 8048619"/>
              <a:gd name="connsiteY7950" fmla="*/ 1878534 h 10287000"/>
              <a:gd name="connsiteX7951" fmla="*/ 5433023 w 8048619"/>
              <a:gd name="connsiteY7951" fmla="*/ 1969820 h 10287000"/>
              <a:gd name="connsiteX7952" fmla="*/ 5405050 w 8048619"/>
              <a:gd name="connsiteY7952" fmla="*/ 1984251 h 10287000"/>
              <a:gd name="connsiteX7953" fmla="*/ 5349103 w 8048619"/>
              <a:gd name="connsiteY7953" fmla="*/ 2013106 h 10287000"/>
              <a:gd name="connsiteX7954" fmla="*/ 5237207 w 8048619"/>
              <a:gd name="connsiteY7954" fmla="*/ 2070824 h 10287000"/>
              <a:gd name="connsiteX7955" fmla="*/ 5125311 w 8048619"/>
              <a:gd name="connsiteY7955" fmla="*/ 2128539 h 10287000"/>
              <a:gd name="connsiteX7956" fmla="*/ 4995977 w 8048619"/>
              <a:gd name="connsiteY7956" fmla="*/ 2277545 h 10287000"/>
              <a:gd name="connsiteX7957" fmla="*/ 4604344 w 8048619"/>
              <a:gd name="connsiteY7957" fmla="*/ 2479549 h 10287000"/>
              <a:gd name="connsiteX7958" fmla="*/ 4530959 w 8048619"/>
              <a:gd name="connsiteY7958" fmla="*/ 2599693 h 10287000"/>
              <a:gd name="connsiteX7959" fmla="*/ 4408528 w 8048619"/>
              <a:gd name="connsiteY7959" fmla="*/ 2580551 h 10287000"/>
              <a:gd name="connsiteX7960" fmla="*/ 4370017 w 8048619"/>
              <a:gd name="connsiteY7960" fmla="*/ 2518121 h 10287000"/>
              <a:gd name="connsiteX7961" fmla="*/ 4380553 w 8048619"/>
              <a:gd name="connsiteY7961" fmla="*/ 2594981 h 10287000"/>
              <a:gd name="connsiteX7962" fmla="*/ 4296632 w 8048619"/>
              <a:gd name="connsiteY7962" fmla="*/ 2638268 h 10287000"/>
              <a:gd name="connsiteX7963" fmla="*/ 4307167 w 8048619"/>
              <a:gd name="connsiteY7963" fmla="*/ 2715129 h 10287000"/>
              <a:gd name="connsiteX7964" fmla="*/ 4195273 w 8048619"/>
              <a:gd name="connsiteY7964" fmla="*/ 2772844 h 10287000"/>
              <a:gd name="connsiteX7965" fmla="*/ 4205806 w 8048619"/>
              <a:gd name="connsiteY7965" fmla="*/ 2849704 h 10287000"/>
              <a:gd name="connsiteX7966" fmla="*/ 4167298 w 8048619"/>
              <a:gd name="connsiteY7966" fmla="*/ 2787272 h 10287000"/>
              <a:gd name="connsiteX7967" fmla="*/ 4139325 w 8048619"/>
              <a:gd name="connsiteY7967" fmla="*/ 2801702 h 10287000"/>
              <a:gd name="connsiteX7968" fmla="*/ 4044868 w 8048619"/>
              <a:gd name="connsiteY7968" fmla="*/ 2768129 h 10287000"/>
              <a:gd name="connsiteX7969" fmla="*/ 3960946 w 8048619"/>
              <a:gd name="connsiteY7969" fmla="*/ 2811416 h 10287000"/>
              <a:gd name="connsiteX7970" fmla="*/ 3894464 w 8048619"/>
              <a:gd name="connsiteY7970" fmla="*/ 2763417 h 10287000"/>
              <a:gd name="connsiteX7971" fmla="*/ 3838515 w 8048619"/>
              <a:gd name="connsiteY7971" fmla="*/ 2792273 h 10287000"/>
              <a:gd name="connsiteX7972" fmla="*/ 3754595 w 8048619"/>
              <a:gd name="connsiteY7972" fmla="*/ 2835560 h 10287000"/>
              <a:gd name="connsiteX7973" fmla="*/ 3726620 w 8048619"/>
              <a:gd name="connsiteY7973" fmla="*/ 2849988 h 10287000"/>
              <a:gd name="connsiteX7974" fmla="*/ 3586752 w 8048619"/>
              <a:gd name="connsiteY7974" fmla="*/ 2922136 h 10287000"/>
              <a:gd name="connsiteX7975" fmla="*/ 3530803 w 8048619"/>
              <a:gd name="connsiteY7975" fmla="*/ 2950993 h 10287000"/>
              <a:gd name="connsiteX7976" fmla="*/ 3500946 w 8048619"/>
              <a:gd name="connsiteY7976" fmla="*/ 2949826 h 10287000"/>
              <a:gd name="connsiteX7977" fmla="*/ 3501219 w 8048619"/>
              <a:gd name="connsiteY7977" fmla="*/ 2964471 h 10287000"/>
              <a:gd name="connsiteX7978" fmla="*/ 3462682 w 8048619"/>
              <a:gd name="connsiteY7978" fmla="*/ 3041048 h 10287000"/>
              <a:gd name="connsiteX7979" fmla="*/ 3578293 w 8048619"/>
              <a:gd name="connsiteY7979" fmla="*/ 3041051 h 10287000"/>
              <a:gd name="connsiteX7980" fmla="*/ 3616831 w 8048619"/>
              <a:gd name="connsiteY7980" fmla="*/ 3041051 h 10287000"/>
              <a:gd name="connsiteX7981" fmla="*/ 3693906 w 8048619"/>
              <a:gd name="connsiteY7981" fmla="*/ 3041048 h 10287000"/>
              <a:gd name="connsiteX7982" fmla="*/ 3693906 w 8048619"/>
              <a:gd name="connsiteY7982" fmla="*/ 3117622 h 10287000"/>
              <a:gd name="connsiteX7983" fmla="*/ 3732442 w 8048619"/>
              <a:gd name="connsiteY7983" fmla="*/ 3117622 h 10287000"/>
              <a:gd name="connsiteX7984" fmla="*/ 3770980 w 8048619"/>
              <a:gd name="connsiteY7984" fmla="*/ 3117624 h 10287000"/>
              <a:gd name="connsiteX7985" fmla="*/ 3770980 w 8048619"/>
              <a:gd name="connsiteY7985" fmla="*/ 3073352 h 10287000"/>
              <a:gd name="connsiteX7986" fmla="*/ 3770981 w 8048619"/>
              <a:gd name="connsiteY7986" fmla="*/ 3069762 h 10287000"/>
              <a:gd name="connsiteX7987" fmla="*/ 3770980 w 8048619"/>
              <a:gd name="connsiteY7987" fmla="*/ 3051816 h 10287000"/>
              <a:gd name="connsiteX7988" fmla="*/ 3770980 w 8048619"/>
              <a:gd name="connsiteY7988" fmla="*/ 3050619 h 10287000"/>
              <a:gd name="connsiteX7989" fmla="*/ 3770980 w 8048619"/>
              <a:gd name="connsiteY7989" fmla="*/ 3041048 h 10287000"/>
              <a:gd name="connsiteX7990" fmla="*/ 3809517 w 8048619"/>
              <a:gd name="connsiteY7990" fmla="*/ 3117624 h 10287000"/>
              <a:gd name="connsiteX7991" fmla="*/ 3848055 w 8048619"/>
              <a:gd name="connsiteY7991" fmla="*/ 3041051 h 10287000"/>
              <a:gd name="connsiteX7992" fmla="*/ 3886592 w 8048619"/>
              <a:gd name="connsiteY7992" fmla="*/ 3117624 h 10287000"/>
              <a:gd name="connsiteX7993" fmla="*/ 3886592 w 8048619"/>
              <a:gd name="connsiteY7993" fmla="*/ 3041048 h 10287000"/>
              <a:gd name="connsiteX7994" fmla="*/ 3925130 w 8048619"/>
              <a:gd name="connsiteY7994" fmla="*/ 3041048 h 10287000"/>
              <a:gd name="connsiteX7995" fmla="*/ 3925130 w 8048619"/>
              <a:gd name="connsiteY7995" fmla="*/ 2964471 h 10287000"/>
              <a:gd name="connsiteX7996" fmla="*/ 3963667 w 8048619"/>
              <a:gd name="connsiteY7996" fmla="*/ 2964471 h 10287000"/>
              <a:gd name="connsiteX7997" fmla="*/ 3963667 w 8048619"/>
              <a:gd name="connsiteY7997" fmla="*/ 3041048 h 10287000"/>
              <a:gd name="connsiteX7998" fmla="*/ 4002204 w 8048619"/>
              <a:gd name="connsiteY7998" fmla="*/ 2964471 h 10287000"/>
              <a:gd name="connsiteX7999" fmla="*/ 4002204 w 8048619"/>
              <a:gd name="connsiteY7999" fmla="*/ 3041048 h 10287000"/>
              <a:gd name="connsiteX8000" fmla="*/ 4079279 w 8048619"/>
              <a:gd name="connsiteY8000" fmla="*/ 2964471 h 10287000"/>
              <a:gd name="connsiteX8001" fmla="*/ 4079279 w 8048619"/>
              <a:gd name="connsiteY8001" fmla="*/ 3041048 h 10287000"/>
              <a:gd name="connsiteX8002" fmla="*/ 4084097 w 8048619"/>
              <a:gd name="connsiteY8002" fmla="*/ 3041048 h 10287000"/>
              <a:gd name="connsiteX8003" fmla="*/ 4101557 w 8048619"/>
              <a:gd name="connsiteY8003" fmla="*/ 3041048 h 10287000"/>
              <a:gd name="connsiteX8004" fmla="*/ 4103364 w 8048619"/>
              <a:gd name="connsiteY8004" fmla="*/ 3041048 h 10287000"/>
              <a:gd name="connsiteX8005" fmla="*/ 4117814 w 8048619"/>
              <a:gd name="connsiteY8005" fmla="*/ 3041048 h 10287000"/>
              <a:gd name="connsiteX8006" fmla="*/ 4117814 w 8048619"/>
              <a:gd name="connsiteY8006" fmla="*/ 2964469 h 10287000"/>
              <a:gd name="connsiteX8007" fmla="*/ 4156354 w 8048619"/>
              <a:gd name="connsiteY8007" fmla="*/ 2964469 h 10287000"/>
              <a:gd name="connsiteX8008" fmla="*/ 4194891 w 8048619"/>
              <a:gd name="connsiteY8008" fmla="*/ 2964471 h 10287000"/>
              <a:gd name="connsiteX8009" fmla="*/ 4233427 w 8048619"/>
              <a:gd name="connsiteY8009" fmla="*/ 2964471 h 10287000"/>
              <a:gd name="connsiteX8010" fmla="*/ 4310503 w 8048619"/>
              <a:gd name="connsiteY8010" fmla="*/ 2887892 h 10287000"/>
              <a:gd name="connsiteX8011" fmla="*/ 4349039 w 8048619"/>
              <a:gd name="connsiteY8011" fmla="*/ 2887892 h 10287000"/>
              <a:gd name="connsiteX8012" fmla="*/ 4387578 w 8048619"/>
              <a:gd name="connsiteY8012" fmla="*/ 2887892 h 10287000"/>
              <a:gd name="connsiteX8013" fmla="*/ 4387578 w 8048619"/>
              <a:gd name="connsiteY8013" fmla="*/ 2878318 h 10287000"/>
              <a:gd name="connsiteX8014" fmla="*/ 4387578 w 8048619"/>
              <a:gd name="connsiteY8014" fmla="*/ 2875927 h 10287000"/>
              <a:gd name="connsiteX8015" fmla="*/ 4387578 w 8048619"/>
              <a:gd name="connsiteY8015" fmla="*/ 2855588 h 10287000"/>
              <a:gd name="connsiteX8016" fmla="*/ 4387578 w 8048619"/>
              <a:gd name="connsiteY8016" fmla="*/ 2849604 h 10287000"/>
              <a:gd name="connsiteX8017" fmla="*/ 4387578 w 8048619"/>
              <a:gd name="connsiteY8017" fmla="*/ 2843617 h 10287000"/>
              <a:gd name="connsiteX8018" fmla="*/ 4387578 w 8048619"/>
              <a:gd name="connsiteY8018" fmla="*/ 2823281 h 10287000"/>
              <a:gd name="connsiteX8019" fmla="*/ 4387578 w 8048619"/>
              <a:gd name="connsiteY8019" fmla="*/ 2820887 h 10287000"/>
              <a:gd name="connsiteX8020" fmla="*/ 4387578 w 8048619"/>
              <a:gd name="connsiteY8020" fmla="*/ 2811316 h 10287000"/>
              <a:gd name="connsiteX8021" fmla="*/ 4426113 w 8048619"/>
              <a:gd name="connsiteY8021" fmla="*/ 2811316 h 10287000"/>
              <a:gd name="connsiteX8022" fmla="*/ 4503188 w 8048619"/>
              <a:gd name="connsiteY8022" fmla="*/ 2811316 h 10287000"/>
              <a:gd name="connsiteX8023" fmla="*/ 4503188 w 8048619"/>
              <a:gd name="connsiteY8023" fmla="*/ 2658157 h 10287000"/>
              <a:gd name="connsiteX8024" fmla="*/ 4541726 w 8048619"/>
              <a:gd name="connsiteY8024" fmla="*/ 2734736 h 10287000"/>
              <a:gd name="connsiteX8025" fmla="*/ 4580263 w 8048619"/>
              <a:gd name="connsiteY8025" fmla="*/ 2734736 h 10287000"/>
              <a:gd name="connsiteX8026" fmla="*/ 4618800 w 8048619"/>
              <a:gd name="connsiteY8026" fmla="*/ 2734736 h 10287000"/>
              <a:gd name="connsiteX8027" fmla="*/ 4657337 w 8048619"/>
              <a:gd name="connsiteY8027" fmla="*/ 2734736 h 10287000"/>
              <a:gd name="connsiteX8028" fmla="*/ 4695877 w 8048619"/>
              <a:gd name="connsiteY8028" fmla="*/ 2734733 h 10287000"/>
              <a:gd name="connsiteX8029" fmla="*/ 4695877 w 8048619"/>
              <a:gd name="connsiteY8029" fmla="*/ 2811316 h 10287000"/>
              <a:gd name="connsiteX8030" fmla="*/ 4772949 w 8048619"/>
              <a:gd name="connsiteY8030" fmla="*/ 2887892 h 10287000"/>
              <a:gd name="connsiteX8031" fmla="*/ 4772950 w 8048619"/>
              <a:gd name="connsiteY8031" fmla="*/ 2811316 h 10287000"/>
              <a:gd name="connsiteX8032" fmla="*/ 4811487 w 8048619"/>
              <a:gd name="connsiteY8032" fmla="*/ 2811312 h 10287000"/>
              <a:gd name="connsiteX8033" fmla="*/ 4850024 w 8048619"/>
              <a:gd name="connsiteY8033" fmla="*/ 2887892 h 10287000"/>
              <a:gd name="connsiteX8034" fmla="*/ 4888562 w 8048619"/>
              <a:gd name="connsiteY8034" fmla="*/ 2887892 h 10287000"/>
              <a:gd name="connsiteX8035" fmla="*/ 4927099 w 8048619"/>
              <a:gd name="connsiteY8035" fmla="*/ 2887892 h 10287000"/>
              <a:gd name="connsiteX8036" fmla="*/ 4965636 w 8048619"/>
              <a:gd name="connsiteY8036" fmla="*/ 2887892 h 10287000"/>
              <a:gd name="connsiteX8037" fmla="*/ 5042711 w 8048619"/>
              <a:gd name="connsiteY8037" fmla="*/ 2887892 h 10287000"/>
              <a:gd name="connsiteX8038" fmla="*/ 5042711 w 8048619"/>
              <a:gd name="connsiteY8038" fmla="*/ 2811316 h 10287000"/>
              <a:gd name="connsiteX8039" fmla="*/ 5119784 w 8048619"/>
              <a:gd name="connsiteY8039" fmla="*/ 2887895 h 10287000"/>
              <a:gd name="connsiteX8040" fmla="*/ 5119784 w 8048619"/>
              <a:gd name="connsiteY8040" fmla="*/ 2811312 h 10287000"/>
              <a:gd name="connsiteX8041" fmla="*/ 5119784 w 8048619"/>
              <a:gd name="connsiteY8041" fmla="*/ 2734736 h 10287000"/>
              <a:gd name="connsiteX8042" fmla="*/ 5124603 w 8048619"/>
              <a:gd name="connsiteY8042" fmla="*/ 2734736 h 10287000"/>
              <a:gd name="connsiteX8043" fmla="*/ 5142066 w 8048619"/>
              <a:gd name="connsiteY8043" fmla="*/ 2734736 h 10287000"/>
              <a:gd name="connsiteX8044" fmla="*/ 5143871 w 8048619"/>
              <a:gd name="connsiteY8044" fmla="*/ 2734736 h 10287000"/>
              <a:gd name="connsiteX8045" fmla="*/ 5158323 w 8048619"/>
              <a:gd name="connsiteY8045" fmla="*/ 2734736 h 10287000"/>
              <a:gd name="connsiteX8046" fmla="*/ 5158323 w 8048619"/>
              <a:gd name="connsiteY8046" fmla="*/ 2811316 h 10287000"/>
              <a:gd name="connsiteX8047" fmla="*/ 5196859 w 8048619"/>
              <a:gd name="connsiteY8047" fmla="*/ 2734736 h 10287000"/>
              <a:gd name="connsiteX8048" fmla="*/ 5196861 w 8048619"/>
              <a:gd name="connsiteY8048" fmla="*/ 2811316 h 10287000"/>
              <a:gd name="connsiteX8049" fmla="*/ 5235396 w 8048619"/>
              <a:gd name="connsiteY8049" fmla="*/ 2734736 h 10287000"/>
              <a:gd name="connsiteX8050" fmla="*/ 5273937 w 8048619"/>
              <a:gd name="connsiteY8050" fmla="*/ 2734733 h 10287000"/>
              <a:gd name="connsiteX8051" fmla="*/ 5312471 w 8048619"/>
              <a:gd name="connsiteY8051" fmla="*/ 2734736 h 10287000"/>
              <a:gd name="connsiteX8052" fmla="*/ 5312473 w 8048619"/>
              <a:gd name="connsiteY8052" fmla="*/ 2658157 h 10287000"/>
              <a:gd name="connsiteX8053" fmla="*/ 5351008 w 8048619"/>
              <a:gd name="connsiteY8053" fmla="*/ 2658157 h 10287000"/>
              <a:gd name="connsiteX8054" fmla="*/ 5389546 w 8048619"/>
              <a:gd name="connsiteY8054" fmla="*/ 2658157 h 10287000"/>
              <a:gd name="connsiteX8055" fmla="*/ 5389546 w 8048619"/>
              <a:gd name="connsiteY8055" fmla="*/ 2581580 h 10287000"/>
              <a:gd name="connsiteX8056" fmla="*/ 5428083 w 8048619"/>
              <a:gd name="connsiteY8056" fmla="*/ 2581580 h 10287000"/>
              <a:gd name="connsiteX8057" fmla="*/ 5466620 w 8048619"/>
              <a:gd name="connsiteY8057" fmla="*/ 2658157 h 10287000"/>
              <a:gd name="connsiteX8058" fmla="*/ 5505157 w 8048619"/>
              <a:gd name="connsiteY8058" fmla="*/ 2581583 h 10287000"/>
              <a:gd name="connsiteX8059" fmla="*/ 5543695 w 8048619"/>
              <a:gd name="connsiteY8059" fmla="*/ 2581583 h 10287000"/>
              <a:gd name="connsiteX8060" fmla="*/ 5582232 w 8048619"/>
              <a:gd name="connsiteY8060" fmla="*/ 2505004 h 10287000"/>
              <a:gd name="connsiteX8061" fmla="*/ 5582233 w 8048619"/>
              <a:gd name="connsiteY8061" fmla="*/ 2581583 h 10287000"/>
              <a:gd name="connsiteX8062" fmla="*/ 5587651 w 8048619"/>
              <a:gd name="connsiteY8062" fmla="*/ 2569613 h 10287000"/>
              <a:gd name="connsiteX8063" fmla="*/ 5592267 w 8048619"/>
              <a:gd name="connsiteY8063" fmla="*/ 2556162 h 10287000"/>
              <a:gd name="connsiteX8064" fmla="*/ 5601502 w 8048619"/>
              <a:gd name="connsiteY8064" fmla="*/ 2572009 h 10287000"/>
              <a:gd name="connsiteX8065" fmla="*/ 5620770 w 8048619"/>
              <a:gd name="connsiteY8065" fmla="*/ 2581580 h 10287000"/>
              <a:gd name="connsiteX8066" fmla="*/ 5659307 w 8048619"/>
              <a:gd name="connsiteY8066" fmla="*/ 2505004 h 10287000"/>
              <a:gd name="connsiteX8067" fmla="*/ 5697844 w 8048619"/>
              <a:gd name="connsiteY8067" fmla="*/ 2581580 h 10287000"/>
              <a:gd name="connsiteX8068" fmla="*/ 5659307 w 8048619"/>
              <a:gd name="connsiteY8068" fmla="*/ 2505004 h 10287000"/>
              <a:gd name="connsiteX8069" fmla="*/ 5697844 w 8048619"/>
              <a:gd name="connsiteY8069" fmla="*/ 2505004 h 10287000"/>
              <a:gd name="connsiteX8070" fmla="*/ 5774919 w 8048619"/>
              <a:gd name="connsiteY8070" fmla="*/ 2505004 h 10287000"/>
              <a:gd name="connsiteX8071" fmla="*/ 5813457 w 8048619"/>
              <a:gd name="connsiteY8071" fmla="*/ 2505004 h 10287000"/>
              <a:gd name="connsiteX8072" fmla="*/ 5851993 w 8048619"/>
              <a:gd name="connsiteY8072" fmla="*/ 2581583 h 10287000"/>
              <a:gd name="connsiteX8073" fmla="*/ 5851994 w 8048619"/>
              <a:gd name="connsiteY8073" fmla="*/ 2505004 h 10287000"/>
              <a:gd name="connsiteX8074" fmla="*/ 5890531 w 8048619"/>
              <a:gd name="connsiteY8074" fmla="*/ 2581580 h 10287000"/>
              <a:gd name="connsiteX8075" fmla="*/ 5929068 w 8048619"/>
              <a:gd name="connsiteY8075" fmla="*/ 2581580 h 10287000"/>
              <a:gd name="connsiteX8076" fmla="*/ 6006143 w 8048619"/>
              <a:gd name="connsiteY8076" fmla="*/ 2581583 h 10287000"/>
              <a:gd name="connsiteX8077" fmla="*/ 6044680 w 8048619"/>
              <a:gd name="connsiteY8077" fmla="*/ 2658157 h 10287000"/>
              <a:gd name="connsiteX8078" fmla="*/ 6083216 w 8048619"/>
              <a:gd name="connsiteY8078" fmla="*/ 2658157 h 10287000"/>
              <a:gd name="connsiteX8079" fmla="*/ 6121755 w 8048619"/>
              <a:gd name="connsiteY8079" fmla="*/ 2581583 h 10287000"/>
              <a:gd name="connsiteX8080" fmla="*/ 6160290 w 8048619"/>
              <a:gd name="connsiteY8080" fmla="*/ 2505004 h 10287000"/>
              <a:gd name="connsiteX8081" fmla="*/ 6198830 w 8048619"/>
              <a:gd name="connsiteY8081" fmla="*/ 2428427 h 10287000"/>
              <a:gd name="connsiteX8082" fmla="*/ 6198828 w 8048619"/>
              <a:gd name="connsiteY8082" fmla="*/ 2505004 h 10287000"/>
              <a:gd name="connsiteX8083" fmla="*/ 6237365 w 8048619"/>
              <a:gd name="connsiteY8083" fmla="*/ 2428427 h 10287000"/>
              <a:gd name="connsiteX8084" fmla="*/ 6237365 w 8048619"/>
              <a:gd name="connsiteY8084" fmla="*/ 2658157 h 10287000"/>
              <a:gd name="connsiteX8085" fmla="*/ 6352978 w 8048619"/>
              <a:gd name="connsiteY8085" fmla="*/ 2658157 h 10287000"/>
              <a:gd name="connsiteX8086" fmla="*/ 6352977 w 8048619"/>
              <a:gd name="connsiteY8086" fmla="*/ 2734733 h 10287000"/>
              <a:gd name="connsiteX8087" fmla="*/ 6430052 w 8048619"/>
              <a:gd name="connsiteY8087" fmla="*/ 2734736 h 10287000"/>
              <a:gd name="connsiteX8088" fmla="*/ 6468590 w 8048619"/>
              <a:gd name="connsiteY8088" fmla="*/ 2811312 h 10287000"/>
              <a:gd name="connsiteX8089" fmla="*/ 6468589 w 8048619"/>
              <a:gd name="connsiteY8089" fmla="*/ 2964471 h 10287000"/>
              <a:gd name="connsiteX8090" fmla="*/ 6584202 w 8048619"/>
              <a:gd name="connsiteY8090" fmla="*/ 2887892 h 10287000"/>
              <a:gd name="connsiteX8091" fmla="*/ 6584202 w 8048619"/>
              <a:gd name="connsiteY8091" fmla="*/ 2964471 h 10287000"/>
              <a:gd name="connsiteX8092" fmla="*/ 6622739 w 8048619"/>
              <a:gd name="connsiteY8092" fmla="*/ 3041048 h 10287000"/>
              <a:gd name="connsiteX8093" fmla="*/ 6699814 w 8048619"/>
              <a:gd name="connsiteY8093" fmla="*/ 3117624 h 10287000"/>
              <a:gd name="connsiteX8094" fmla="*/ 6699814 w 8048619"/>
              <a:gd name="connsiteY8094" fmla="*/ 3194201 h 10287000"/>
              <a:gd name="connsiteX8095" fmla="*/ 6738350 w 8048619"/>
              <a:gd name="connsiteY8095" fmla="*/ 3270778 h 10287000"/>
              <a:gd name="connsiteX8096" fmla="*/ 6776889 w 8048619"/>
              <a:gd name="connsiteY8096" fmla="*/ 3117624 h 10287000"/>
              <a:gd name="connsiteX8097" fmla="*/ 6815425 w 8048619"/>
              <a:gd name="connsiteY8097" fmla="*/ 3041048 h 10287000"/>
              <a:gd name="connsiteX8098" fmla="*/ 6853963 w 8048619"/>
              <a:gd name="connsiteY8098" fmla="*/ 3041048 h 10287000"/>
              <a:gd name="connsiteX8099" fmla="*/ 6931037 w 8048619"/>
              <a:gd name="connsiteY8099" fmla="*/ 3194201 h 10287000"/>
              <a:gd name="connsiteX8100" fmla="*/ 6892501 w 8048619"/>
              <a:gd name="connsiteY8100" fmla="*/ 3270780 h 10287000"/>
              <a:gd name="connsiteX8101" fmla="*/ 6931037 w 8048619"/>
              <a:gd name="connsiteY8101" fmla="*/ 3347357 h 10287000"/>
              <a:gd name="connsiteX8102" fmla="*/ 6969575 w 8048619"/>
              <a:gd name="connsiteY8102" fmla="*/ 3423936 h 10287000"/>
              <a:gd name="connsiteX8103" fmla="*/ 6969573 w 8048619"/>
              <a:gd name="connsiteY8103" fmla="*/ 3500513 h 10287000"/>
              <a:gd name="connsiteX8104" fmla="*/ 7046648 w 8048619"/>
              <a:gd name="connsiteY8104" fmla="*/ 3500513 h 10287000"/>
              <a:gd name="connsiteX8105" fmla="*/ 7085187 w 8048619"/>
              <a:gd name="connsiteY8105" fmla="*/ 3500516 h 10287000"/>
              <a:gd name="connsiteX8106" fmla="*/ 7046648 w 8048619"/>
              <a:gd name="connsiteY8106" fmla="*/ 3653666 h 10287000"/>
              <a:gd name="connsiteX8107" fmla="*/ 7085187 w 8048619"/>
              <a:gd name="connsiteY8107" fmla="*/ 3653666 h 10287000"/>
              <a:gd name="connsiteX8108" fmla="*/ 7162261 w 8048619"/>
              <a:gd name="connsiteY8108" fmla="*/ 3730245 h 10287000"/>
              <a:gd name="connsiteX8109" fmla="*/ 7200799 w 8048619"/>
              <a:gd name="connsiteY8109" fmla="*/ 3730245 h 10287000"/>
              <a:gd name="connsiteX8110" fmla="*/ 7239336 w 8048619"/>
              <a:gd name="connsiteY8110" fmla="*/ 3653666 h 10287000"/>
              <a:gd name="connsiteX8111" fmla="*/ 7239336 w 8048619"/>
              <a:gd name="connsiteY8111" fmla="*/ 3577086 h 10287000"/>
              <a:gd name="connsiteX8112" fmla="*/ 7316411 w 8048619"/>
              <a:gd name="connsiteY8112" fmla="*/ 3423936 h 10287000"/>
              <a:gd name="connsiteX8113" fmla="*/ 7316411 w 8048619"/>
              <a:gd name="connsiteY8113" fmla="*/ 3500513 h 10287000"/>
              <a:gd name="connsiteX8114" fmla="*/ 7432021 w 8048619"/>
              <a:gd name="connsiteY8114" fmla="*/ 3423936 h 10287000"/>
              <a:gd name="connsiteX8115" fmla="*/ 7470561 w 8048619"/>
              <a:gd name="connsiteY8115" fmla="*/ 3347357 h 10287000"/>
              <a:gd name="connsiteX8116" fmla="*/ 7509095 w 8048619"/>
              <a:gd name="connsiteY8116" fmla="*/ 3347357 h 10287000"/>
              <a:gd name="connsiteX8117" fmla="*/ 7509095 w 8048619"/>
              <a:gd name="connsiteY8117" fmla="*/ 3500513 h 10287000"/>
              <a:gd name="connsiteX8118" fmla="*/ 7586171 w 8048619"/>
              <a:gd name="connsiteY8118" fmla="*/ 3500513 h 10287000"/>
              <a:gd name="connsiteX8119" fmla="*/ 7624708 w 8048619"/>
              <a:gd name="connsiteY8119" fmla="*/ 3500516 h 10287000"/>
              <a:gd name="connsiteX8120" fmla="*/ 7663246 w 8048619"/>
              <a:gd name="connsiteY8120" fmla="*/ 3577089 h 10287000"/>
              <a:gd name="connsiteX8121" fmla="*/ 7701783 w 8048619"/>
              <a:gd name="connsiteY8121" fmla="*/ 3423936 h 10287000"/>
              <a:gd name="connsiteX8122" fmla="*/ 7740320 w 8048619"/>
              <a:gd name="connsiteY8122" fmla="*/ 3577086 h 10287000"/>
              <a:gd name="connsiteX8123" fmla="*/ 7740320 w 8048619"/>
              <a:gd name="connsiteY8123" fmla="*/ 3653669 h 10287000"/>
              <a:gd name="connsiteX8124" fmla="*/ 7778857 w 8048619"/>
              <a:gd name="connsiteY8124" fmla="*/ 3653666 h 10287000"/>
              <a:gd name="connsiteX8125" fmla="*/ 7778857 w 8048619"/>
              <a:gd name="connsiteY8125" fmla="*/ 3883401 h 10287000"/>
              <a:gd name="connsiteX8126" fmla="*/ 7817394 w 8048619"/>
              <a:gd name="connsiteY8126" fmla="*/ 3959978 h 10287000"/>
              <a:gd name="connsiteX8127" fmla="*/ 7855931 w 8048619"/>
              <a:gd name="connsiteY8127" fmla="*/ 4036554 h 10287000"/>
              <a:gd name="connsiteX8128" fmla="*/ 7894470 w 8048619"/>
              <a:gd name="connsiteY8128" fmla="*/ 4036554 h 10287000"/>
              <a:gd name="connsiteX8129" fmla="*/ 7855931 w 8048619"/>
              <a:gd name="connsiteY8129" fmla="*/ 4113131 h 10287000"/>
              <a:gd name="connsiteX8130" fmla="*/ 7817395 w 8048619"/>
              <a:gd name="connsiteY8130" fmla="*/ 4266289 h 10287000"/>
              <a:gd name="connsiteX8131" fmla="*/ 7855932 w 8048619"/>
              <a:gd name="connsiteY8131" fmla="*/ 4342866 h 10287000"/>
              <a:gd name="connsiteX8132" fmla="*/ 7894470 w 8048619"/>
              <a:gd name="connsiteY8132" fmla="*/ 4342868 h 10287000"/>
              <a:gd name="connsiteX8133" fmla="*/ 7894470 w 8048619"/>
              <a:gd name="connsiteY8133" fmla="*/ 4496019 h 10287000"/>
              <a:gd name="connsiteX8134" fmla="*/ 7855932 w 8048619"/>
              <a:gd name="connsiteY8134" fmla="*/ 4496019 h 10287000"/>
              <a:gd name="connsiteX8135" fmla="*/ 7894470 w 8048619"/>
              <a:gd name="connsiteY8135" fmla="*/ 4649175 h 10287000"/>
              <a:gd name="connsiteX8136" fmla="*/ 7894470 w 8048619"/>
              <a:gd name="connsiteY8136" fmla="*/ 4725754 h 10287000"/>
              <a:gd name="connsiteX8137" fmla="*/ 7894470 w 8048619"/>
              <a:gd name="connsiteY8137" fmla="*/ 4649175 h 10287000"/>
              <a:gd name="connsiteX8138" fmla="*/ 7933007 w 8048619"/>
              <a:gd name="connsiteY8138" fmla="*/ 4802333 h 10287000"/>
              <a:gd name="connsiteX8139" fmla="*/ 7894470 w 8048619"/>
              <a:gd name="connsiteY8139" fmla="*/ 4878910 h 10287000"/>
              <a:gd name="connsiteX8140" fmla="*/ 7933007 w 8048619"/>
              <a:gd name="connsiteY8140" fmla="*/ 4878910 h 10287000"/>
              <a:gd name="connsiteX8141" fmla="*/ 7971542 w 8048619"/>
              <a:gd name="connsiteY8141" fmla="*/ 4878910 h 10287000"/>
              <a:gd name="connsiteX8142" fmla="*/ 8010082 w 8048619"/>
              <a:gd name="connsiteY8142" fmla="*/ 4955486 h 10287000"/>
              <a:gd name="connsiteX8143" fmla="*/ 7971544 w 8048619"/>
              <a:gd name="connsiteY8143" fmla="*/ 5108639 h 10287000"/>
              <a:gd name="connsiteX8144" fmla="*/ 8010082 w 8048619"/>
              <a:gd name="connsiteY8144" fmla="*/ 5185216 h 10287000"/>
              <a:gd name="connsiteX8145" fmla="*/ 8010082 w 8048619"/>
              <a:gd name="connsiteY8145" fmla="*/ 5414948 h 10287000"/>
              <a:gd name="connsiteX8146" fmla="*/ 8048619 w 8048619"/>
              <a:gd name="connsiteY8146" fmla="*/ 5491528 h 10287000"/>
              <a:gd name="connsiteX8147" fmla="*/ 8010082 w 8048619"/>
              <a:gd name="connsiteY8147" fmla="*/ 5568104 h 10287000"/>
              <a:gd name="connsiteX8148" fmla="*/ 7933006 w 8048619"/>
              <a:gd name="connsiteY8148" fmla="*/ 5644683 h 10287000"/>
              <a:gd name="connsiteX8149" fmla="*/ 7894470 w 8048619"/>
              <a:gd name="connsiteY8149" fmla="*/ 5721262 h 10287000"/>
              <a:gd name="connsiteX8150" fmla="*/ 7933006 w 8048619"/>
              <a:gd name="connsiteY8150" fmla="*/ 5721262 h 10287000"/>
              <a:gd name="connsiteX8151" fmla="*/ 7894470 w 8048619"/>
              <a:gd name="connsiteY8151" fmla="*/ 5797839 h 10287000"/>
              <a:gd name="connsiteX8152" fmla="*/ 7855932 w 8048619"/>
              <a:gd name="connsiteY8152" fmla="*/ 5950992 h 10287000"/>
              <a:gd name="connsiteX8153" fmla="*/ 7817394 w 8048619"/>
              <a:gd name="connsiteY8153" fmla="*/ 5950992 h 10287000"/>
              <a:gd name="connsiteX8154" fmla="*/ 7778857 w 8048619"/>
              <a:gd name="connsiteY8154" fmla="*/ 6104148 h 10287000"/>
              <a:gd name="connsiteX8155" fmla="*/ 7740320 w 8048619"/>
              <a:gd name="connsiteY8155" fmla="*/ 6180727 h 10287000"/>
              <a:gd name="connsiteX8156" fmla="*/ 7701783 w 8048619"/>
              <a:gd name="connsiteY8156" fmla="*/ 6180727 h 10287000"/>
              <a:gd name="connsiteX8157" fmla="*/ 7624707 w 8048619"/>
              <a:gd name="connsiteY8157" fmla="*/ 6180724 h 10287000"/>
              <a:gd name="connsiteX8158" fmla="*/ 7547633 w 8048619"/>
              <a:gd name="connsiteY8158" fmla="*/ 6180727 h 10287000"/>
              <a:gd name="connsiteX8159" fmla="*/ 7509096 w 8048619"/>
              <a:gd name="connsiteY8159" fmla="*/ 6333880 h 10287000"/>
              <a:gd name="connsiteX8160" fmla="*/ 7470559 w 8048619"/>
              <a:gd name="connsiteY8160" fmla="*/ 6410457 h 10287000"/>
              <a:gd name="connsiteX8161" fmla="*/ 7432021 w 8048619"/>
              <a:gd name="connsiteY8161" fmla="*/ 6487036 h 10287000"/>
              <a:gd name="connsiteX8162" fmla="*/ 7393484 w 8048619"/>
              <a:gd name="connsiteY8162" fmla="*/ 6333877 h 10287000"/>
              <a:gd name="connsiteX8163" fmla="*/ 7316409 w 8048619"/>
              <a:gd name="connsiteY8163" fmla="*/ 6333880 h 10287000"/>
              <a:gd name="connsiteX8164" fmla="*/ 7316409 w 8048619"/>
              <a:gd name="connsiteY8164" fmla="*/ 6257306 h 10287000"/>
              <a:gd name="connsiteX8165" fmla="*/ 7239336 w 8048619"/>
              <a:gd name="connsiteY8165" fmla="*/ 6257304 h 10287000"/>
              <a:gd name="connsiteX8166" fmla="*/ 7200799 w 8048619"/>
              <a:gd name="connsiteY8166" fmla="*/ 6257304 h 10287000"/>
              <a:gd name="connsiteX8167" fmla="*/ 7123724 w 8048619"/>
              <a:gd name="connsiteY8167" fmla="*/ 6487036 h 10287000"/>
              <a:gd name="connsiteX8168" fmla="*/ 7085187 w 8048619"/>
              <a:gd name="connsiteY8168" fmla="*/ 6333880 h 10287000"/>
              <a:gd name="connsiteX8169" fmla="*/ 7046648 w 8048619"/>
              <a:gd name="connsiteY8169" fmla="*/ 6410457 h 10287000"/>
              <a:gd name="connsiteX8170" fmla="*/ 6969573 w 8048619"/>
              <a:gd name="connsiteY8170" fmla="*/ 6257304 h 10287000"/>
              <a:gd name="connsiteX8171" fmla="*/ 6969575 w 8048619"/>
              <a:gd name="connsiteY8171" fmla="*/ 6333880 h 10287000"/>
              <a:gd name="connsiteX8172" fmla="*/ 6931037 w 8048619"/>
              <a:gd name="connsiteY8172" fmla="*/ 6257304 h 10287000"/>
              <a:gd name="connsiteX8173" fmla="*/ 6815425 w 8048619"/>
              <a:gd name="connsiteY8173" fmla="*/ 6257304 h 10287000"/>
              <a:gd name="connsiteX8174" fmla="*/ 6892500 w 8048619"/>
              <a:gd name="connsiteY8174" fmla="*/ 6180727 h 10287000"/>
              <a:gd name="connsiteX8175" fmla="*/ 6931037 w 8048619"/>
              <a:gd name="connsiteY8175" fmla="*/ 6180727 h 10287000"/>
              <a:gd name="connsiteX8176" fmla="*/ 6815425 w 8048619"/>
              <a:gd name="connsiteY8176" fmla="*/ 6180724 h 10287000"/>
              <a:gd name="connsiteX8177" fmla="*/ 6810607 w 8048619"/>
              <a:gd name="connsiteY8177" fmla="*/ 6180724 h 10287000"/>
              <a:gd name="connsiteX8178" fmla="*/ 6781706 w 8048619"/>
              <a:gd name="connsiteY8178" fmla="*/ 6180724 h 10287000"/>
              <a:gd name="connsiteX8179" fmla="*/ 6776889 w 8048619"/>
              <a:gd name="connsiteY8179" fmla="*/ 6180724 h 10287000"/>
              <a:gd name="connsiteX8180" fmla="*/ 6738350 w 8048619"/>
              <a:gd name="connsiteY8180" fmla="*/ 6104148 h 10287000"/>
              <a:gd name="connsiteX8181" fmla="*/ 6602867 w 8048619"/>
              <a:gd name="connsiteY8181" fmla="*/ 6147223 h 10287000"/>
              <a:gd name="connsiteX8182" fmla="*/ 6546442 w 8048619"/>
              <a:gd name="connsiteY8182" fmla="*/ 6180271 h 10287000"/>
              <a:gd name="connsiteX8183" fmla="*/ 6542354 w 8048619"/>
              <a:gd name="connsiteY8183" fmla="*/ 6188269 h 10287000"/>
              <a:gd name="connsiteX8184" fmla="*/ 6508397 w 8048619"/>
              <a:gd name="connsiteY8184" fmla="*/ 6254710 h 10287000"/>
              <a:gd name="connsiteX8185" fmla="*/ 6469590 w 8048619"/>
              <a:gd name="connsiteY8185" fmla="*/ 6178779 h 10287000"/>
              <a:gd name="connsiteX8186" fmla="*/ 6508397 w 8048619"/>
              <a:gd name="connsiteY8186" fmla="*/ 6102851 h 10287000"/>
              <a:gd name="connsiteX8187" fmla="*/ 6547204 w 8048619"/>
              <a:gd name="connsiteY8187" fmla="*/ 6102851 h 10287000"/>
              <a:gd name="connsiteX8188" fmla="*/ 6508397 w 8048619"/>
              <a:gd name="connsiteY8188" fmla="*/ 6178779 h 10287000"/>
              <a:gd name="connsiteX8189" fmla="*/ 6547204 w 8048619"/>
              <a:gd name="connsiteY8189" fmla="*/ 6178782 h 10287000"/>
              <a:gd name="connsiteX8190" fmla="*/ 6547000 w 8048619"/>
              <a:gd name="connsiteY8190" fmla="*/ 6179180 h 10287000"/>
              <a:gd name="connsiteX8191" fmla="*/ 6574568 w 8048619"/>
              <a:gd name="connsiteY8191" fmla="*/ 6147223 h 10287000"/>
              <a:gd name="connsiteX8192" fmla="*/ 6661277 w 8048619"/>
              <a:gd name="connsiteY8192" fmla="*/ 6104150 h 10287000"/>
              <a:gd name="connsiteX8193" fmla="*/ 6815425 w 8048619"/>
              <a:gd name="connsiteY8193" fmla="*/ 6027571 h 10287000"/>
              <a:gd name="connsiteX8194" fmla="*/ 6815425 w 8048619"/>
              <a:gd name="connsiteY8194" fmla="*/ 5950992 h 10287000"/>
              <a:gd name="connsiteX8195" fmla="*/ 6776888 w 8048619"/>
              <a:gd name="connsiteY8195" fmla="*/ 5950992 h 10287000"/>
              <a:gd name="connsiteX8196" fmla="*/ 6738350 w 8048619"/>
              <a:gd name="connsiteY8196" fmla="*/ 5950992 h 10287000"/>
              <a:gd name="connsiteX8197" fmla="*/ 6661277 w 8048619"/>
              <a:gd name="connsiteY8197" fmla="*/ 6027568 h 10287000"/>
              <a:gd name="connsiteX8198" fmla="*/ 6661277 w 8048619"/>
              <a:gd name="connsiteY8198" fmla="*/ 5950992 h 10287000"/>
              <a:gd name="connsiteX8199" fmla="*/ 6622738 w 8048619"/>
              <a:gd name="connsiteY8199" fmla="*/ 6027571 h 10287000"/>
              <a:gd name="connsiteX8200" fmla="*/ 6584202 w 8048619"/>
              <a:gd name="connsiteY8200" fmla="*/ 6027571 h 10287000"/>
              <a:gd name="connsiteX8201" fmla="*/ 6545664 w 8048619"/>
              <a:gd name="connsiteY8201" fmla="*/ 6027571 h 10287000"/>
              <a:gd name="connsiteX8202" fmla="*/ 6545665 w 8048619"/>
              <a:gd name="connsiteY8202" fmla="*/ 5950995 h 10287000"/>
              <a:gd name="connsiteX8203" fmla="*/ 6468590 w 8048619"/>
              <a:gd name="connsiteY8203" fmla="*/ 5950992 h 10287000"/>
              <a:gd name="connsiteX8204" fmla="*/ 6430052 w 8048619"/>
              <a:gd name="connsiteY8204" fmla="*/ 5950992 h 10287000"/>
              <a:gd name="connsiteX8205" fmla="*/ 6391515 w 8048619"/>
              <a:gd name="connsiteY8205" fmla="*/ 5950992 h 10287000"/>
              <a:gd name="connsiteX8206" fmla="*/ 6391514 w 8048619"/>
              <a:gd name="connsiteY8206" fmla="*/ 6027571 h 10287000"/>
              <a:gd name="connsiteX8207" fmla="*/ 6352977 w 8048619"/>
              <a:gd name="connsiteY8207" fmla="*/ 5950992 h 10287000"/>
              <a:gd name="connsiteX8208" fmla="*/ 6275902 w 8048619"/>
              <a:gd name="connsiteY8208" fmla="*/ 5950992 h 10287000"/>
              <a:gd name="connsiteX8209" fmla="*/ 6352977 w 8048619"/>
              <a:gd name="connsiteY8209" fmla="*/ 5874413 h 10287000"/>
              <a:gd name="connsiteX8210" fmla="*/ 6275902 w 8048619"/>
              <a:gd name="connsiteY8210" fmla="*/ 5797839 h 10287000"/>
              <a:gd name="connsiteX8211" fmla="*/ 6198828 w 8048619"/>
              <a:gd name="connsiteY8211" fmla="*/ 5874415 h 10287000"/>
              <a:gd name="connsiteX8212" fmla="*/ 6044678 w 8048619"/>
              <a:gd name="connsiteY8212" fmla="*/ 5950995 h 10287000"/>
              <a:gd name="connsiteX8213" fmla="*/ 5967605 w 8048619"/>
              <a:gd name="connsiteY8213" fmla="*/ 5950992 h 10287000"/>
              <a:gd name="connsiteX8214" fmla="*/ 5890531 w 8048619"/>
              <a:gd name="connsiteY8214" fmla="*/ 6027568 h 10287000"/>
              <a:gd name="connsiteX8215" fmla="*/ 5889660 w 8048619"/>
              <a:gd name="connsiteY8215" fmla="*/ 6037051 h 10287000"/>
              <a:gd name="connsiteX8216" fmla="*/ 5890910 w 8048619"/>
              <a:gd name="connsiteY8216" fmla="*/ 6035537 h 10287000"/>
              <a:gd name="connsiteX8217" fmla="*/ 5923494 w 8048619"/>
              <a:gd name="connsiteY8217" fmla="*/ 6028039 h 10287000"/>
              <a:gd name="connsiteX8218" fmla="*/ 5932250 w 8048619"/>
              <a:gd name="connsiteY8218" fmla="*/ 6053700 h 10287000"/>
              <a:gd name="connsiteX8219" fmla="*/ 5900409 w 8048619"/>
              <a:gd name="connsiteY8219" fmla="*/ 6070257 h 10287000"/>
              <a:gd name="connsiteX8220" fmla="*/ 5890260 w 8048619"/>
              <a:gd name="connsiteY8220" fmla="*/ 6067980 h 10287000"/>
              <a:gd name="connsiteX8221" fmla="*/ 5888865 w 8048619"/>
              <a:gd name="connsiteY8221" fmla="*/ 6091359 h 10287000"/>
              <a:gd name="connsiteX8222" fmla="*/ 5878716 w 8048619"/>
              <a:gd name="connsiteY8222" fmla="*/ 6089082 h 10287000"/>
              <a:gd name="connsiteX8223" fmla="*/ 5869963 w 8048619"/>
              <a:gd name="connsiteY8223" fmla="*/ 6063421 h 10287000"/>
              <a:gd name="connsiteX8224" fmla="*/ 5880110 w 8048619"/>
              <a:gd name="connsiteY8224" fmla="*/ 6065698 h 10287000"/>
              <a:gd name="connsiteX8225" fmla="*/ 5880343 w 8048619"/>
              <a:gd name="connsiteY8225" fmla="*/ 6048345 h 10287000"/>
              <a:gd name="connsiteX8226" fmla="*/ 5881830 w 8048619"/>
              <a:gd name="connsiteY8226" fmla="*/ 6046544 h 10287000"/>
              <a:gd name="connsiteX8227" fmla="*/ 5867986 w 8048619"/>
              <a:gd name="connsiteY8227" fmla="*/ 6029469 h 10287000"/>
              <a:gd name="connsiteX8228" fmla="*/ 5861156 w 8048619"/>
              <a:gd name="connsiteY8228" fmla="*/ 6032831 h 10287000"/>
              <a:gd name="connsiteX8229" fmla="*/ 5861716 w 8048619"/>
              <a:gd name="connsiteY8229" fmla="*/ 6023444 h 10287000"/>
              <a:gd name="connsiteX8230" fmla="*/ 5841757 w 8048619"/>
              <a:gd name="connsiteY8230" fmla="*/ 6006035 h 10287000"/>
              <a:gd name="connsiteX8231" fmla="*/ 5813456 w 8048619"/>
              <a:gd name="connsiteY8231" fmla="*/ 6027571 h 10287000"/>
              <a:gd name="connsiteX8232" fmla="*/ 5774919 w 8048619"/>
              <a:gd name="connsiteY8232" fmla="*/ 6027571 h 10287000"/>
              <a:gd name="connsiteX8233" fmla="*/ 5697844 w 8048619"/>
              <a:gd name="connsiteY8233" fmla="*/ 5950992 h 10287000"/>
              <a:gd name="connsiteX8234" fmla="*/ 5736382 w 8048619"/>
              <a:gd name="connsiteY8234" fmla="*/ 5950992 h 10287000"/>
              <a:gd name="connsiteX8235" fmla="*/ 5851993 w 8048619"/>
              <a:gd name="connsiteY8235" fmla="*/ 5874415 h 10287000"/>
              <a:gd name="connsiteX8236" fmla="*/ 5890531 w 8048619"/>
              <a:gd name="connsiteY8236" fmla="*/ 5874415 h 10287000"/>
              <a:gd name="connsiteX8237" fmla="*/ 5929069 w 8048619"/>
              <a:gd name="connsiteY8237" fmla="*/ 5874415 h 10287000"/>
              <a:gd name="connsiteX8238" fmla="*/ 5967605 w 8048619"/>
              <a:gd name="connsiteY8238" fmla="*/ 5874415 h 10287000"/>
              <a:gd name="connsiteX8239" fmla="*/ 6006143 w 8048619"/>
              <a:gd name="connsiteY8239" fmla="*/ 5797839 h 10287000"/>
              <a:gd name="connsiteX8240" fmla="*/ 5967605 w 8048619"/>
              <a:gd name="connsiteY8240" fmla="*/ 5797842 h 10287000"/>
              <a:gd name="connsiteX8241" fmla="*/ 5929068 w 8048619"/>
              <a:gd name="connsiteY8241" fmla="*/ 5721259 h 10287000"/>
              <a:gd name="connsiteX8242" fmla="*/ 5774919 w 8048619"/>
              <a:gd name="connsiteY8242" fmla="*/ 5721262 h 10287000"/>
              <a:gd name="connsiteX8243" fmla="*/ 5736382 w 8048619"/>
              <a:gd name="connsiteY8243" fmla="*/ 5797839 h 10287000"/>
              <a:gd name="connsiteX8244" fmla="*/ 5659307 w 8048619"/>
              <a:gd name="connsiteY8244" fmla="*/ 5721259 h 10287000"/>
              <a:gd name="connsiteX8245" fmla="*/ 5582233 w 8048619"/>
              <a:gd name="connsiteY8245" fmla="*/ 5721262 h 10287000"/>
              <a:gd name="connsiteX8246" fmla="*/ 5543695 w 8048619"/>
              <a:gd name="connsiteY8246" fmla="*/ 5644683 h 10287000"/>
              <a:gd name="connsiteX8247" fmla="*/ 5505157 w 8048619"/>
              <a:gd name="connsiteY8247" fmla="*/ 5644683 h 10287000"/>
              <a:gd name="connsiteX8248" fmla="*/ 5466622 w 8048619"/>
              <a:gd name="connsiteY8248" fmla="*/ 5491530 h 10287000"/>
              <a:gd name="connsiteX8249" fmla="*/ 5412428 w 8048619"/>
              <a:gd name="connsiteY8249" fmla="*/ 5556139 h 10287000"/>
              <a:gd name="connsiteX8250" fmla="*/ 5399014 w 8048619"/>
              <a:gd name="connsiteY8250" fmla="*/ 5563153 h 10287000"/>
              <a:gd name="connsiteX8251" fmla="*/ 5403997 w 8048619"/>
              <a:gd name="connsiteY8251" fmla="*/ 5558532 h 10287000"/>
              <a:gd name="connsiteX8252" fmla="*/ 5389545 w 8048619"/>
              <a:gd name="connsiteY8252" fmla="*/ 5491528 h 10287000"/>
              <a:gd name="connsiteX8253" fmla="*/ 5351008 w 8048619"/>
              <a:gd name="connsiteY8253" fmla="*/ 5568104 h 10287000"/>
              <a:gd name="connsiteX8254" fmla="*/ 5351008 w 8048619"/>
              <a:gd name="connsiteY8254" fmla="*/ 5644683 h 10287000"/>
              <a:gd name="connsiteX8255" fmla="*/ 5273935 w 8048619"/>
              <a:gd name="connsiteY8255" fmla="*/ 5644683 h 10287000"/>
              <a:gd name="connsiteX8256" fmla="*/ 5235396 w 8048619"/>
              <a:gd name="connsiteY8256" fmla="*/ 5568104 h 10287000"/>
              <a:gd name="connsiteX8257" fmla="*/ 5196859 w 8048619"/>
              <a:gd name="connsiteY8257" fmla="*/ 5644683 h 10287000"/>
              <a:gd name="connsiteX8258" fmla="*/ 5119784 w 8048619"/>
              <a:gd name="connsiteY8258" fmla="*/ 5568104 h 10287000"/>
              <a:gd name="connsiteX8259" fmla="*/ 5081250 w 8048619"/>
              <a:gd name="connsiteY8259" fmla="*/ 5644683 h 10287000"/>
              <a:gd name="connsiteX8260" fmla="*/ 5004173 w 8048619"/>
              <a:gd name="connsiteY8260" fmla="*/ 5568106 h 10287000"/>
              <a:gd name="connsiteX8261" fmla="*/ 4965636 w 8048619"/>
              <a:gd name="connsiteY8261" fmla="*/ 5644683 h 10287000"/>
              <a:gd name="connsiteX8262" fmla="*/ 4888562 w 8048619"/>
              <a:gd name="connsiteY8262" fmla="*/ 5491528 h 10287000"/>
              <a:gd name="connsiteX8263" fmla="*/ 4888562 w 8048619"/>
              <a:gd name="connsiteY8263" fmla="*/ 5568104 h 10287000"/>
              <a:gd name="connsiteX8264" fmla="*/ 4811487 w 8048619"/>
              <a:gd name="connsiteY8264" fmla="*/ 5568104 h 10287000"/>
              <a:gd name="connsiteX8265" fmla="*/ 4734412 w 8048619"/>
              <a:gd name="connsiteY8265" fmla="*/ 5568106 h 10287000"/>
              <a:gd name="connsiteX8266" fmla="*/ 4734412 w 8048619"/>
              <a:gd name="connsiteY8266" fmla="*/ 5644683 h 10287000"/>
              <a:gd name="connsiteX8267" fmla="*/ 4734412 w 8048619"/>
              <a:gd name="connsiteY8267" fmla="*/ 5721262 h 10287000"/>
              <a:gd name="connsiteX8268" fmla="*/ 4618800 w 8048619"/>
              <a:gd name="connsiteY8268" fmla="*/ 5644683 h 10287000"/>
              <a:gd name="connsiteX8269" fmla="*/ 4657338 w 8048619"/>
              <a:gd name="connsiteY8269" fmla="*/ 5721259 h 10287000"/>
              <a:gd name="connsiteX8270" fmla="*/ 4580263 w 8048619"/>
              <a:gd name="connsiteY8270" fmla="*/ 5797842 h 10287000"/>
              <a:gd name="connsiteX8271" fmla="*/ 4541726 w 8048619"/>
              <a:gd name="connsiteY8271" fmla="*/ 5797839 h 10287000"/>
              <a:gd name="connsiteX8272" fmla="*/ 4503188 w 8048619"/>
              <a:gd name="connsiteY8272" fmla="*/ 5644686 h 10287000"/>
              <a:gd name="connsiteX8273" fmla="*/ 4426114 w 8048619"/>
              <a:gd name="connsiteY8273" fmla="*/ 5644683 h 10287000"/>
              <a:gd name="connsiteX8274" fmla="*/ 4349041 w 8048619"/>
              <a:gd name="connsiteY8274" fmla="*/ 5797839 h 10287000"/>
              <a:gd name="connsiteX8275" fmla="*/ 4349041 w 8048619"/>
              <a:gd name="connsiteY8275" fmla="*/ 5721259 h 10287000"/>
              <a:gd name="connsiteX8276" fmla="*/ 4310501 w 8048619"/>
              <a:gd name="connsiteY8276" fmla="*/ 5797839 h 10287000"/>
              <a:gd name="connsiteX8277" fmla="*/ 4271966 w 8048619"/>
              <a:gd name="connsiteY8277" fmla="*/ 5797839 h 10287000"/>
              <a:gd name="connsiteX8278" fmla="*/ 4233426 w 8048619"/>
              <a:gd name="connsiteY8278" fmla="*/ 5797839 h 10287000"/>
              <a:gd name="connsiteX8279" fmla="*/ 4233426 w 8048619"/>
              <a:gd name="connsiteY8279" fmla="*/ 5644683 h 10287000"/>
              <a:gd name="connsiteX8280" fmla="*/ 4194891 w 8048619"/>
              <a:gd name="connsiteY8280" fmla="*/ 5721262 h 10287000"/>
              <a:gd name="connsiteX8281" fmla="*/ 4079279 w 8048619"/>
              <a:gd name="connsiteY8281" fmla="*/ 5491528 h 10287000"/>
              <a:gd name="connsiteX8282" fmla="*/ 4079279 w 8048619"/>
              <a:gd name="connsiteY8282" fmla="*/ 5568104 h 10287000"/>
              <a:gd name="connsiteX8283" fmla="*/ 4002202 w 8048619"/>
              <a:gd name="connsiteY8283" fmla="*/ 5414948 h 10287000"/>
              <a:gd name="connsiteX8284" fmla="*/ 3925130 w 8048619"/>
              <a:gd name="connsiteY8284" fmla="*/ 5568106 h 10287000"/>
              <a:gd name="connsiteX8285" fmla="*/ 3886592 w 8048619"/>
              <a:gd name="connsiteY8285" fmla="*/ 5568104 h 10287000"/>
              <a:gd name="connsiteX8286" fmla="*/ 3886592 w 8048619"/>
              <a:gd name="connsiteY8286" fmla="*/ 5414948 h 10287000"/>
              <a:gd name="connsiteX8287" fmla="*/ 3848055 w 8048619"/>
              <a:gd name="connsiteY8287" fmla="*/ 5491528 h 10287000"/>
              <a:gd name="connsiteX8288" fmla="*/ 3809518 w 8048619"/>
              <a:gd name="connsiteY8288" fmla="*/ 5491528 h 10287000"/>
              <a:gd name="connsiteX8289" fmla="*/ 3770980 w 8048619"/>
              <a:gd name="connsiteY8289" fmla="*/ 5414948 h 10287000"/>
              <a:gd name="connsiteX8290" fmla="*/ 3732443 w 8048619"/>
              <a:gd name="connsiteY8290" fmla="*/ 5491528 h 10287000"/>
              <a:gd name="connsiteX8291" fmla="*/ 3770980 w 8048619"/>
              <a:gd name="connsiteY8291" fmla="*/ 5568104 h 10287000"/>
              <a:gd name="connsiteX8292" fmla="*/ 3732442 w 8048619"/>
              <a:gd name="connsiteY8292" fmla="*/ 5644686 h 10287000"/>
              <a:gd name="connsiteX8293" fmla="*/ 3704744 w 8048619"/>
              <a:gd name="connsiteY8293" fmla="*/ 5623147 h 10287000"/>
              <a:gd name="connsiteX8294" fmla="*/ 3713173 w 8048619"/>
              <a:gd name="connsiteY8294" fmla="*/ 5606395 h 10287000"/>
              <a:gd name="connsiteX8295" fmla="*/ 3732442 w 8048619"/>
              <a:gd name="connsiteY8295" fmla="*/ 5568104 h 10287000"/>
              <a:gd name="connsiteX8296" fmla="*/ 3693905 w 8048619"/>
              <a:gd name="connsiteY8296" fmla="*/ 5491528 h 10287000"/>
              <a:gd name="connsiteX8297" fmla="*/ 3655368 w 8048619"/>
              <a:gd name="connsiteY8297" fmla="*/ 5568106 h 10287000"/>
              <a:gd name="connsiteX8298" fmla="*/ 3616831 w 8048619"/>
              <a:gd name="connsiteY8298" fmla="*/ 5568104 h 10287000"/>
              <a:gd name="connsiteX8299" fmla="*/ 3616830 w 8048619"/>
              <a:gd name="connsiteY8299" fmla="*/ 5491530 h 10287000"/>
              <a:gd name="connsiteX8300" fmla="*/ 3578294 w 8048619"/>
              <a:gd name="connsiteY8300" fmla="*/ 5568104 h 10287000"/>
              <a:gd name="connsiteX8301" fmla="*/ 3539756 w 8048619"/>
              <a:gd name="connsiteY8301" fmla="*/ 5491528 h 10287000"/>
              <a:gd name="connsiteX8302" fmla="*/ 3539756 w 8048619"/>
              <a:gd name="connsiteY8302" fmla="*/ 5568104 h 10287000"/>
              <a:gd name="connsiteX8303" fmla="*/ 3462682 w 8048619"/>
              <a:gd name="connsiteY8303" fmla="*/ 5491528 h 10287000"/>
              <a:gd name="connsiteX8304" fmla="*/ 3424146 w 8048619"/>
              <a:gd name="connsiteY8304" fmla="*/ 5491528 h 10287000"/>
              <a:gd name="connsiteX8305" fmla="*/ 3424146 w 8048619"/>
              <a:gd name="connsiteY8305" fmla="*/ 5568104 h 10287000"/>
              <a:gd name="connsiteX8306" fmla="*/ 3385606 w 8048619"/>
              <a:gd name="connsiteY8306" fmla="*/ 5568106 h 10287000"/>
              <a:gd name="connsiteX8307" fmla="*/ 3347071 w 8048619"/>
              <a:gd name="connsiteY8307" fmla="*/ 5568104 h 10287000"/>
              <a:gd name="connsiteX8308" fmla="*/ 3308532 w 8048619"/>
              <a:gd name="connsiteY8308" fmla="*/ 5568104 h 10287000"/>
              <a:gd name="connsiteX8309" fmla="*/ 3308532 w 8048619"/>
              <a:gd name="connsiteY8309" fmla="*/ 5491528 h 10287000"/>
              <a:gd name="connsiteX8310" fmla="*/ 3192922 w 8048619"/>
              <a:gd name="connsiteY8310" fmla="*/ 5491528 h 10287000"/>
              <a:gd name="connsiteX8311" fmla="*/ 3154384 w 8048619"/>
              <a:gd name="connsiteY8311" fmla="*/ 5644683 h 10287000"/>
              <a:gd name="connsiteX8312" fmla="*/ 3192922 w 8048619"/>
              <a:gd name="connsiteY8312" fmla="*/ 5644683 h 10287000"/>
              <a:gd name="connsiteX8313" fmla="*/ 3183288 w 8048619"/>
              <a:gd name="connsiteY8313" fmla="*/ 5711685 h 10287000"/>
              <a:gd name="connsiteX8314" fmla="*/ 3193612 w 8048619"/>
              <a:gd name="connsiteY8314" fmla="*/ 5713739 h 10287000"/>
              <a:gd name="connsiteX8315" fmla="*/ 3192920 w 8048619"/>
              <a:gd name="connsiteY8315" fmla="*/ 5721262 h 10287000"/>
              <a:gd name="connsiteX8316" fmla="*/ 3138728 w 8048619"/>
              <a:gd name="connsiteY8316" fmla="*/ 5828946 h 10287000"/>
              <a:gd name="connsiteX8317" fmla="*/ 3116500 w 8048619"/>
              <a:gd name="connsiteY8317" fmla="*/ 5873116 h 10287000"/>
              <a:gd name="connsiteX8318" fmla="*/ 3120851 w 8048619"/>
              <a:gd name="connsiteY8318" fmla="*/ 5873116 h 10287000"/>
              <a:gd name="connsiteX8319" fmla="*/ 3154573 w 8048619"/>
              <a:gd name="connsiteY8319" fmla="*/ 5873116 h 10287000"/>
              <a:gd name="connsiteX8320" fmla="*/ 3181671 w 8048619"/>
              <a:gd name="connsiteY8320" fmla="*/ 5916127 h 10287000"/>
              <a:gd name="connsiteX8321" fmla="*/ 3185582 w 8048619"/>
              <a:gd name="connsiteY8321" fmla="*/ 5927555 h 10287000"/>
              <a:gd name="connsiteX8322" fmla="*/ 3215599 w 8048619"/>
              <a:gd name="connsiteY8322" fmla="*/ 5935935 h 10287000"/>
              <a:gd name="connsiteX8323" fmla="*/ 3187835 w 8048619"/>
              <a:gd name="connsiteY8323" fmla="*/ 5934148 h 10287000"/>
              <a:gd name="connsiteX8324" fmla="*/ 3193111 w 8048619"/>
              <a:gd name="connsiteY8324" fmla="*/ 5949572 h 10287000"/>
              <a:gd name="connsiteX8325" fmla="*/ 3212382 w 8048619"/>
              <a:gd name="connsiteY8325" fmla="*/ 5959133 h 10287000"/>
              <a:gd name="connsiteX8326" fmla="*/ 3212486 w 8048619"/>
              <a:gd name="connsiteY8326" fmla="*/ 5959308 h 10287000"/>
              <a:gd name="connsiteX8327" fmla="*/ 3214182 w 8048619"/>
              <a:gd name="connsiteY8327" fmla="*/ 5959689 h 10287000"/>
              <a:gd name="connsiteX8328" fmla="*/ 3335350 w 8048619"/>
              <a:gd name="connsiteY8328" fmla="*/ 5986889 h 10287000"/>
              <a:gd name="connsiteX8329" fmla="*/ 3345449 w 8048619"/>
              <a:gd name="connsiteY8329" fmla="*/ 5989160 h 10287000"/>
              <a:gd name="connsiteX8330" fmla="*/ 3365643 w 8048619"/>
              <a:gd name="connsiteY8330" fmla="*/ 5993689 h 10287000"/>
              <a:gd name="connsiteX8331" fmla="*/ 3344033 w 8048619"/>
              <a:gd name="connsiteY8331" fmla="*/ 6012909 h 10287000"/>
              <a:gd name="connsiteX8332" fmla="*/ 3333934 w 8048619"/>
              <a:gd name="connsiteY8332" fmla="*/ 6010644 h 10287000"/>
              <a:gd name="connsiteX8333" fmla="*/ 3263252 w 8048619"/>
              <a:gd name="connsiteY8333" fmla="*/ 5994777 h 10287000"/>
              <a:gd name="connsiteX8334" fmla="*/ 3253155 w 8048619"/>
              <a:gd name="connsiteY8334" fmla="*/ 5992511 h 10287000"/>
              <a:gd name="connsiteX8335" fmla="*/ 3226261 w 8048619"/>
              <a:gd name="connsiteY8335" fmla="*/ 5986472 h 10287000"/>
              <a:gd name="connsiteX8336" fmla="*/ 3231651 w 8048619"/>
              <a:gd name="connsiteY8336" fmla="*/ 6026035 h 10287000"/>
              <a:gd name="connsiteX8337" fmla="*/ 3250921 w 8048619"/>
              <a:gd name="connsiteY8337" fmla="*/ 6026035 h 10287000"/>
              <a:gd name="connsiteX8338" fmla="*/ 3270191 w 8048619"/>
              <a:gd name="connsiteY8338" fmla="*/ 6026035 h 10287000"/>
              <a:gd name="connsiteX8339" fmla="*/ 3266556 w 8048619"/>
              <a:gd name="connsiteY8339" fmla="*/ 6046224 h 10287000"/>
              <a:gd name="connsiteX8340" fmla="*/ 3283876 w 8048619"/>
              <a:gd name="connsiteY8340" fmla="*/ 6056842 h 10287000"/>
              <a:gd name="connsiteX8341" fmla="*/ 3293664 w 8048619"/>
              <a:gd name="connsiteY8341" fmla="*/ 6053778 h 10287000"/>
              <a:gd name="connsiteX8342" fmla="*/ 3270191 w 8048619"/>
              <a:gd name="connsiteY8342" fmla="*/ 6026035 h 10287000"/>
              <a:gd name="connsiteX8343" fmla="*/ 3296686 w 8048619"/>
              <a:gd name="connsiteY8343" fmla="*/ 6026035 h 10287000"/>
              <a:gd name="connsiteX8344" fmla="*/ 3385807 w 8048619"/>
              <a:gd name="connsiteY8344" fmla="*/ 6026035 h 10287000"/>
              <a:gd name="connsiteX8345" fmla="*/ 3369548 w 8048619"/>
              <a:gd name="connsiteY8345" fmla="*/ 6090549 h 10287000"/>
              <a:gd name="connsiteX8346" fmla="*/ 3368629 w 8048619"/>
              <a:gd name="connsiteY8346" fmla="*/ 6091039 h 10287000"/>
              <a:gd name="connsiteX8347" fmla="*/ 3390168 w 8048619"/>
              <a:gd name="connsiteY8347" fmla="*/ 6095876 h 10287000"/>
              <a:gd name="connsiteX8348" fmla="*/ 3410346 w 8048619"/>
              <a:gd name="connsiteY8348" fmla="*/ 6100407 h 10287000"/>
              <a:gd name="connsiteX8349" fmla="*/ 3430522 w 8048619"/>
              <a:gd name="connsiteY8349" fmla="*/ 6104935 h 10287000"/>
              <a:gd name="connsiteX8350" fmla="*/ 3462218 w 8048619"/>
              <a:gd name="connsiteY8350" fmla="*/ 6087777 h 10287000"/>
              <a:gd name="connsiteX8351" fmla="*/ 3511226 w 8048619"/>
              <a:gd name="connsiteY8351" fmla="*/ 6123054 h 10287000"/>
              <a:gd name="connsiteX8352" fmla="*/ 3623625 w 8048619"/>
              <a:gd name="connsiteY8352" fmla="*/ 6124008 h 10287000"/>
              <a:gd name="connsiteX8353" fmla="*/ 3694243 w 8048619"/>
              <a:gd name="connsiteY8353" fmla="*/ 6139862 h 10287000"/>
              <a:gd name="connsiteX8354" fmla="*/ 3714419 w 8048619"/>
              <a:gd name="connsiteY8354" fmla="*/ 6144393 h 10287000"/>
              <a:gd name="connsiteX8355" fmla="*/ 3734597 w 8048619"/>
              <a:gd name="connsiteY8355" fmla="*/ 6148921 h 10287000"/>
              <a:gd name="connsiteX8356" fmla="*/ 3746112 w 8048619"/>
              <a:gd name="connsiteY8356" fmla="*/ 6127237 h 10287000"/>
              <a:gd name="connsiteX8357" fmla="*/ 3756201 w 8048619"/>
              <a:gd name="connsiteY8357" fmla="*/ 6129503 h 10287000"/>
              <a:gd name="connsiteX8358" fmla="*/ 3795123 w 8048619"/>
              <a:gd name="connsiteY8358" fmla="*/ 6162508 h 10287000"/>
              <a:gd name="connsiteX8359" fmla="*/ 3835475 w 8048619"/>
              <a:gd name="connsiteY8359" fmla="*/ 6171568 h 10287000"/>
              <a:gd name="connsiteX8360" fmla="*/ 3826817 w 8048619"/>
              <a:gd name="connsiteY8360" fmla="*/ 6145353 h 10287000"/>
              <a:gd name="connsiteX8361" fmla="*/ 3875831 w 8048619"/>
              <a:gd name="connsiteY8361" fmla="*/ 6180624 h 10287000"/>
              <a:gd name="connsiteX8362" fmla="*/ 3896006 w 8048619"/>
              <a:gd name="connsiteY8362" fmla="*/ 6185155 h 10287000"/>
              <a:gd name="connsiteX8363" fmla="*/ 3926270 w 8048619"/>
              <a:gd name="connsiteY8363" fmla="*/ 6191949 h 10287000"/>
              <a:gd name="connsiteX8364" fmla="*/ 3936358 w 8048619"/>
              <a:gd name="connsiteY8364" fmla="*/ 6194212 h 10287000"/>
              <a:gd name="connsiteX8365" fmla="*/ 3946446 w 8048619"/>
              <a:gd name="connsiteY8365" fmla="*/ 6196477 h 10287000"/>
              <a:gd name="connsiteX8366" fmla="*/ 3986798 w 8048619"/>
              <a:gd name="connsiteY8366" fmla="*/ 6205536 h 10287000"/>
              <a:gd name="connsiteX8367" fmla="*/ 4097770 w 8048619"/>
              <a:gd name="connsiteY8367" fmla="*/ 6230446 h 10287000"/>
              <a:gd name="connsiteX8368" fmla="*/ 4096341 w 8048619"/>
              <a:gd name="connsiteY8368" fmla="*/ 6254401 h 10287000"/>
              <a:gd name="connsiteX8369" fmla="*/ 4071877 w 8048619"/>
              <a:gd name="connsiteY8369" fmla="*/ 6321726 h 10287000"/>
              <a:gd name="connsiteX8370" fmla="*/ 4051702 w 8048619"/>
              <a:gd name="connsiteY8370" fmla="*/ 6317198 h 10287000"/>
              <a:gd name="connsiteX8371" fmla="*/ 4041611 w 8048619"/>
              <a:gd name="connsiteY8371" fmla="*/ 6314935 h 10287000"/>
              <a:gd name="connsiteX8372" fmla="*/ 4043040 w 8048619"/>
              <a:gd name="connsiteY8372" fmla="*/ 6290986 h 10287000"/>
              <a:gd name="connsiteX8373" fmla="*/ 4031524 w 8048619"/>
              <a:gd name="connsiteY8373" fmla="*/ 6312669 h 10287000"/>
              <a:gd name="connsiteX8374" fmla="*/ 4021436 w 8048619"/>
              <a:gd name="connsiteY8374" fmla="*/ 6310404 h 10287000"/>
              <a:gd name="connsiteX8375" fmla="*/ 3991172 w 8048619"/>
              <a:gd name="connsiteY8375" fmla="*/ 6303610 h 10287000"/>
              <a:gd name="connsiteX8376" fmla="*/ 3981083 w 8048619"/>
              <a:gd name="connsiteY8376" fmla="*/ 6301347 h 10287000"/>
              <a:gd name="connsiteX8377" fmla="*/ 3970995 w 8048619"/>
              <a:gd name="connsiteY8377" fmla="*/ 6299082 h 10287000"/>
              <a:gd name="connsiteX8378" fmla="*/ 3950819 w 8048619"/>
              <a:gd name="connsiteY8378" fmla="*/ 6294554 h 10287000"/>
              <a:gd name="connsiteX8379" fmla="*/ 3921983 w 8048619"/>
              <a:gd name="connsiteY8379" fmla="*/ 6263811 h 10287000"/>
              <a:gd name="connsiteX8380" fmla="*/ 3911896 w 8048619"/>
              <a:gd name="connsiteY8380" fmla="*/ 6261545 h 10287000"/>
              <a:gd name="connsiteX8381" fmla="*/ 3920554 w 8048619"/>
              <a:gd name="connsiteY8381" fmla="*/ 6287760 h 10287000"/>
              <a:gd name="connsiteX8382" fmla="*/ 3910467 w 8048619"/>
              <a:gd name="connsiteY8382" fmla="*/ 6285494 h 10287000"/>
              <a:gd name="connsiteX8383" fmla="*/ 3900378 w 8048619"/>
              <a:gd name="connsiteY8383" fmla="*/ 6283229 h 10287000"/>
              <a:gd name="connsiteX8384" fmla="*/ 3880203 w 8048619"/>
              <a:gd name="connsiteY8384" fmla="*/ 6278701 h 10287000"/>
              <a:gd name="connsiteX8385" fmla="*/ 3870115 w 8048619"/>
              <a:gd name="connsiteY8385" fmla="*/ 6276432 h 10287000"/>
              <a:gd name="connsiteX8386" fmla="*/ 3860028 w 8048619"/>
              <a:gd name="connsiteY8386" fmla="*/ 6274170 h 10287000"/>
              <a:gd name="connsiteX8387" fmla="*/ 3839851 w 8048619"/>
              <a:gd name="connsiteY8387" fmla="*/ 6269641 h 10287000"/>
              <a:gd name="connsiteX8388" fmla="*/ 3800924 w 8048619"/>
              <a:gd name="connsiteY8388" fmla="*/ 6236633 h 10287000"/>
              <a:gd name="connsiteX8389" fmla="*/ 3781479 w 8048619"/>
              <a:gd name="connsiteY8389" fmla="*/ 6254114 h 10287000"/>
              <a:gd name="connsiteX8390" fmla="*/ 3779319 w 8048619"/>
              <a:gd name="connsiteY8390" fmla="*/ 6256054 h 10287000"/>
              <a:gd name="connsiteX8391" fmla="*/ 3759144 w 8048619"/>
              <a:gd name="connsiteY8391" fmla="*/ 6251526 h 10287000"/>
              <a:gd name="connsiteX8392" fmla="*/ 3749057 w 8048619"/>
              <a:gd name="connsiteY8392" fmla="*/ 6249260 h 10287000"/>
              <a:gd name="connsiteX8393" fmla="*/ 3738968 w 8048619"/>
              <a:gd name="connsiteY8393" fmla="*/ 6246995 h 10287000"/>
              <a:gd name="connsiteX8394" fmla="*/ 3728881 w 8048619"/>
              <a:gd name="connsiteY8394" fmla="*/ 6244732 h 10287000"/>
              <a:gd name="connsiteX8395" fmla="*/ 3678440 w 8048619"/>
              <a:gd name="connsiteY8395" fmla="*/ 6233407 h 10287000"/>
              <a:gd name="connsiteX8396" fmla="*/ 3658262 w 8048619"/>
              <a:gd name="connsiteY8396" fmla="*/ 6228876 h 10287000"/>
              <a:gd name="connsiteX8397" fmla="*/ 3659689 w 8048619"/>
              <a:gd name="connsiteY8397" fmla="*/ 6204930 h 10287000"/>
              <a:gd name="connsiteX8398" fmla="*/ 3644023 w 8048619"/>
              <a:gd name="connsiteY8398" fmla="*/ 6210515 h 10287000"/>
              <a:gd name="connsiteX8399" fmla="*/ 3639157 w 8048619"/>
              <a:gd name="connsiteY8399" fmla="*/ 6206388 h 10287000"/>
              <a:gd name="connsiteX8400" fmla="*/ 3639514 w 8048619"/>
              <a:gd name="connsiteY8400" fmla="*/ 6200399 h 10287000"/>
              <a:gd name="connsiteX8401" fmla="*/ 3629427 w 8048619"/>
              <a:gd name="connsiteY8401" fmla="*/ 6198136 h 10287000"/>
              <a:gd name="connsiteX8402" fmla="*/ 3639157 w 8048619"/>
              <a:gd name="connsiteY8402" fmla="*/ 6206388 h 10287000"/>
              <a:gd name="connsiteX8403" fmla="*/ 3638085 w 8048619"/>
              <a:gd name="connsiteY8403" fmla="*/ 6224348 h 10287000"/>
              <a:gd name="connsiteX8404" fmla="*/ 3627998 w 8048619"/>
              <a:gd name="connsiteY8404" fmla="*/ 6222082 h 10287000"/>
              <a:gd name="connsiteX8405" fmla="*/ 3617910 w 8048619"/>
              <a:gd name="connsiteY8405" fmla="*/ 6219820 h 10287000"/>
              <a:gd name="connsiteX8406" fmla="*/ 3607821 w 8048619"/>
              <a:gd name="connsiteY8406" fmla="*/ 6217554 h 10287000"/>
              <a:gd name="connsiteX8407" fmla="*/ 3577557 w 8048619"/>
              <a:gd name="connsiteY8407" fmla="*/ 6210760 h 10287000"/>
              <a:gd name="connsiteX8408" fmla="*/ 3547293 w 8048619"/>
              <a:gd name="connsiteY8408" fmla="*/ 6203967 h 10287000"/>
              <a:gd name="connsiteX8409" fmla="*/ 3537205 w 8048619"/>
              <a:gd name="connsiteY8409" fmla="*/ 6201701 h 10287000"/>
              <a:gd name="connsiteX8410" fmla="*/ 3528545 w 8048619"/>
              <a:gd name="connsiteY8410" fmla="*/ 6175489 h 10287000"/>
              <a:gd name="connsiteX8411" fmla="*/ 3538633 w 8048619"/>
              <a:gd name="connsiteY8411" fmla="*/ 6177755 h 10287000"/>
              <a:gd name="connsiteX8412" fmla="*/ 3539813 w 8048619"/>
              <a:gd name="connsiteY8412" fmla="*/ 6157969 h 10287000"/>
              <a:gd name="connsiteX8413" fmla="*/ 3550151 w 8048619"/>
              <a:gd name="connsiteY8413" fmla="*/ 6156065 h 10287000"/>
              <a:gd name="connsiteX8414" fmla="*/ 3540063 w 8048619"/>
              <a:gd name="connsiteY8414" fmla="*/ 6153800 h 10287000"/>
              <a:gd name="connsiteX8415" fmla="*/ 3539813 w 8048619"/>
              <a:gd name="connsiteY8415" fmla="*/ 6157969 h 10287000"/>
              <a:gd name="connsiteX8416" fmla="*/ 3520433 w 8048619"/>
              <a:gd name="connsiteY8416" fmla="*/ 6161529 h 10287000"/>
              <a:gd name="connsiteX8417" fmla="*/ 3498282 w 8048619"/>
              <a:gd name="connsiteY8417" fmla="*/ 6168695 h 10287000"/>
              <a:gd name="connsiteX8418" fmla="*/ 3486766 w 8048619"/>
              <a:gd name="connsiteY8418" fmla="*/ 6190379 h 10287000"/>
              <a:gd name="connsiteX8419" fmla="*/ 3476677 w 8048619"/>
              <a:gd name="connsiteY8419" fmla="*/ 6188114 h 10287000"/>
              <a:gd name="connsiteX8420" fmla="*/ 3466586 w 8048619"/>
              <a:gd name="connsiteY8420" fmla="*/ 6185848 h 10287000"/>
              <a:gd name="connsiteX8421" fmla="*/ 3458025 w 8048619"/>
              <a:gd name="connsiteY8421" fmla="*/ 6183925 h 10287000"/>
              <a:gd name="connsiteX8422" fmla="*/ 3456667 w 8048619"/>
              <a:gd name="connsiteY8422" fmla="*/ 6206694 h 10287000"/>
              <a:gd name="connsiteX8423" fmla="*/ 3453995 w 8048619"/>
              <a:gd name="connsiteY8423" fmla="*/ 6193349 h 10287000"/>
              <a:gd name="connsiteX8424" fmla="*/ 3457375 w 8048619"/>
              <a:gd name="connsiteY8424" fmla="*/ 6183780 h 10287000"/>
              <a:gd name="connsiteX8425" fmla="*/ 3446411 w 8048619"/>
              <a:gd name="connsiteY8425" fmla="*/ 6181320 h 10287000"/>
              <a:gd name="connsiteX8426" fmla="*/ 3436322 w 8048619"/>
              <a:gd name="connsiteY8426" fmla="*/ 6179054 h 10287000"/>
              <a:gd name="connsiteX8427" fmla="*/ 3426236 w 8048619"/>
              <a:gd name="connsiteY8427" fmla="*/ 6176792 h 10287000"/>
              <a:gd name="connsiteX8428" fmla="*/ 3416146 w 8048619"/>
              <a:gd name="connsiteY8428" fmla="*/ 6174526 h 10287000"/>
              <a:gd name="connsiteX8429" fmla="*/ 3406058 w 8048619"/>
              <a:gd name="connsiteY8429" fmla="*/ 6172261 h 10287000"/>
              <a:gd name="connsiteX8430" fmla="*/ 3395970 w 8048619"/>
              <a:gd name="connsiteY8430" fmla="*/ 6169998 h 10287000"/>
              <a:gd name="connsiteX8431" fmla="*/ 3385883 w 8048619"/>
              <a:gd name="connsiteY8431" fmla="*/ 6167732 h 10287000"/>
              <a:gd name="connsiteX8432" fmla="*/ 3375793 w 8048619"/>
              <a:gd name="connsiteY8432" fmla="*/ 6165467 h 10287000"/>
              <a:gd name="connsiteX8433" fmla="*/ 3365706 w 8048619"/>
              <a:gd name="connsiteY8433" fmla="*/ 6163204 h 10287000"/>
              <a:gd name="connsiteX8434" fmla="*/ 3354189 w 8048619"/>
              <a:gd name="connsiteY8434" fmla="*/ 6184893 h 10287000"/>
              <a:gd name="connsiteX8435" fmla="*/ 3355618 w 8048619"/>
              <a:gd name="connsiteY8435" fmla="*/ 6160939 h 10287000"/>
              <a:gd name="connsiteX8436" fmla="*/ 3354874 w 8048619"/>
              <a:gd name="connsiteY8436" fmla="*/ 6160644 h 10287000"/>
              <a:gd name="connsiteX8437" fmla="*/ 3352687 w 8048619"/>
              <a:gd name="connsiteY8437" fmla="*/ 6167009 h 10287000"/>
              <a:gd name="connsiteX8438" fmla="*/ 3347267 w 8048619"/>
              <a:gd name="connsiteY8438" fmla="*/ 6178954 h 10287000"/>
              <a:gd name="connsiteX8439" fmla="*/ 3231651 w 8048619"/>
              <a:gd name="connsiteY8439" fmla="*/ 6178954 h 10287000"/>
              <a:gd name="connsiteX8440" fmla="*/ 3226833 w 8048619"/>
              <a:gd name="connsiteY8440" fmla="*/ 6217184 h 10287000"/>
              <a:gd name="connsiteX8441" fmla="*/ 3224853 w 8048619"/>
              <a:gd name="connsiteY8441" fmla="*/ 6221734 h 10287000"/>
              <a:gd name="connsiteX8442" fmla="*/ 3229641 w 8048619"/>
              <a:gd name="connsiteY8442" fmla="*/ 6222812 h 10287000"/>
              <a:gd name="connsiteX8443" fmla="*/ 3238340 w 8048619"/>
              <a:gd name="connsiteY8443" fmla="*/ 6248492 h 10287000"/>
              <a:gd name="connsiteX8444" fmla="*/ 3249829 w 8048619"/>
              <a:gd name="connsiteY8444" fmla="*/ 6227343 h 10287000"/>
              <a:gd name="connsiteX8445" fmla="*/ 3259924 w 8048619"/>
              <a:gd name="connsiteY8445" fmla="*/ 6229608 h 10287000"/>
              <a:gd name="connsiteX8446" fmla="*/ 3288812 w 8048619"/>
              <a:gd name="connsiteY8446" fmla="*/ 6259820 h 10287000"/>
              <a:gd name="connsiteX8447" fmla="*/ 3298907 w 8048619"/>
              <a:gd name="connsiteY8447" fmla="*/ 6262088 h 10287000"/>
              <a:gd name="connsiteX8448" fmla="*/ 3309000 w 8048619"/>
              <a:gd name="connsiteY8448" fmla="*/ 6264356 h 10287000"/>
              <a:gd name="connsiteX8449" fmla="*/ 3329189 w 8048619"/>
              <a:gd name="connsiteY8449" fmla="*/ 6268887 h 10287000"/>
              <a:gd name="connsiteX8450" fmla="*/ 3339284 w 8048619"/>
              <a:gd name="connsiteY8450" fmla="*/ 6271150 h 10287000"/>
              <a:gd name="connsiteX8451" fmla="*/ 3349379 w 8048619"/>
              <a:gd name="connsiteY8451" fmla="*/ 6273418 h 10287000"/>
              <a:gd name="connsiteX8452" fmla="*/ 3359471 w 8048619"/>
              <a:gd name="connsiteY8452" fmla="*/ 6275686 h 10287000"/>
              <a:gd name="connsiteX8453" fmla="*/ 3369567 w 8048619"/>
              <a:gd name="connsiteY8453" fmla="*/ 6277949 h 10287000"/>
              <a:gd name="connsiteX8454" fmla="*/ 3379662 w 8048619"/>
              <a:gd name="connsiteY8454" fmla="*/ 6280217 h 10287000"/>
              <a:gd name="connsiteX8455" fmla="*/ 3388361 w 8048619"/>
              <a:gd name="connsiteY8455" fmla="*/ 6305895 h 10287000"/>
              <a:gd name="connsiteX8456" fmla="*/ 3408550 w 8048619"/>
              <a:gd name="connsiteY8456" fmla="*/ 6310432 h 10287000"/>
              <a:gd name="connsiteX8457" fmla="*/ 3418642 w 8048619"/>
              <a:gd name="connsiteY8457" fmla="*/ 6312694 h 10287000"/>
              <a:gd name="connsiteX8458" fmla="*/ 3399851 w 8048619"/>
              <a:gd name="connsiteY8458" fmla="*/ 6284749 h 10287000"/>
              <a:gd name="connsiteX8459" fmla="*/ 3421435 w 8048619"/>
              <a:gd name="connsiteY8459" fmla="*/ 6265865 h 10287000"/>
              <a:gd name="connsiteX8460" fmla="*/ 3430134 w 8048619"/>
              <a:gd name="connsiteY8460" fmla="*/ 6291548 h 10287000"/>
              <a:gd name="connsiteX8461" fmla="*/ 3440229 w 8048619"/>
              <a:gd name="connsiteY8461" fmla="*/ 6293811 h 10287000"/>
              <a:gd name="connsiteX8462" fmla="*/ 3459022 w 8048619"/>
              <a:gd name="connsiteY8462" fmla="*/ 6321762 h 10287000"/>
              <a:gd name="connsiteX8463" fmla="*/ 3469114 w 8048619"/>
              <a:gd name="connsiteY8463" fmla="*/ 6324025 h 10287000"/>
              <a:gd name="connsiteX8464" fmla="*/ 3479210 w 8048619"/>
              <a:gd name="connsiteY8464" fmla="*/ 6326293 h 10287000"/>
              <a:gd name="connsiteX8465" fmla="*/ 3490701 w 8048619"/>
              <a:gd name="connsiteY8465" fmla="*/ 6305141 h 10287000"/>
              <a:gd name="connsiteX8466" fmla="*/ 3510891 w 8048619"/>
              <a:gd name="connsiteY8466" fmla="*/ 6309675 h 10287000"/>
              <a:gd name="connsiteX8467" fmla="*/ 3509493 w 8048619"/>
              <a:gd name="connsiteY8467" fmla="*/ 6333092 h 10287000"/>
              <a:gd name="connsiteX8468" fmla="*/ 3519589 w 8048619"/>
              <a:gd name="connsiteY8468" fmla="*/ 6335355 h 10287000"/>
              <a:gd name="connsiteX8469" fmla="*/ 3529683 w 8048619"/>
              <a:gd name="connsiteY8469" fmla="*/ 6337621 h 10287000"/>
              <a:gd name="connsiteX8470" fmla="*/ 3520987 w 8048619"/>
              <a:gd name="connsiteY8470" fmla="*/ 6311940 h 10287000"/>
              <a:gd name="connsiteX8471" fmla="*/ 3510891 w 8048619"/>
              <a:gd name="connsiteY8471" fmla="*/ 6309675 h 10287000"/>
              <a:gd name="connsiteX8472" fmla="*/ 3502193 w 8048619"/>
              <a:gd name="connsiteY8472" fmla="*/ 6283994 h 10287000"/>
              <a:gd name="connsiteX8473" fmla="*/ 3572855 w 8048619"/>
              <a:gd name="connsiteY8473" fmla="*/ 6299856 h 10287000"/>
              <a:gd name="connsiteX8474" fmla="*/ 3604534 w 8048619"/>
              <a:gd name="connsiteY8474" fmla="*/ 6283234 h 10287000"/>
              <a:gd name="connsiteX8475" fmla="*/ 3603138 w 8048619"/>
              <a:gd name="connsiteY8475" fmla="*/ 6306655 h 10287000"/>
              <a:gd name="connsiteX8476" fmla="*/ 3613233 w 8048619"/>
              <a:gd name="connsiteY8476" fmla="*/ 6308920 h 10287000"/>
              <a:gd name="connsiteX8477" fmla="*/ 3623327 w 8048619"/>
              <a:gd name="connsiteY8477" fmla="*/ 6311186 h 10287000"/>
              <a:gd name="connsiteX8478" fmla="*/ 3652213 w 8048619"/>
              <a:gd name="connsiteY8478" fmla="*/ 6341400 h 10287000"/>
              <a:gd name="connsiteX8479" fmla="*/ 3676886 w 8048619"/>
              <a:gd name="connsiteY8479" fmla="*/ 6335074 h 10287000"/>
              <a:gd name="connsiteX8480" fmla="*/ 3692876 w 8048619"/>
              <a:gd name="connsiteY8480" fmla="*/ 6327571 h 10287000"/>
              <a:gd name="connsiteX8481" fmla="*/ 3681040 w 8048619"/>
              <a:gd name="connsiteY8481" fmla="*/ 6314022 h 10287000"/>
              <a:gd name="connsiteX8482" fmla="*/ 3693991 w 8048619"/>
              <a:gd name="connsiteY8482" fmla="*/ 6310936 h 10287000"/>
              <a:gd name="connsiteX8483" fmla="*/ 3693001 w 8048619"/>
              <a:gd name="connsiteY8483" fmla="*/ 6327512 h 10287000"/>
              <a:gd name="connsiteX8484" fmla="*/ 3693988 w 8048619"/>
              <a:gd name="connsiteY8484" fmla="*/ 6327047 h 10287000"/>
              <a:gd name="connsiteX8485" fmla="*/ 3715551 w 8048619"/>
              <a:gd name="connsiteY8485" fmla="*/ 6331887 h 10287000"/>
              <a:gd name="connsiteX8486" fmla="*/ 3731843 w 8048619"/>
              <a:gd name="connsiteY8486" fmla="*/ 6335544 h 10287000"/>
              <a:gd name="connsiteX8487" fmla="*/ 3754555 w 8048619"/>
              <a:gd name="connsiteY8487" fmla="*/ 6340646 h 10287000"/>
              <a:gd name="connsiteX8488" fmla="*/ 3766047 w 8048619"/>
              <a:gd name="connsiteY8488" fmla="*/ 6319491 h 10287000"/>
              <a:gd name="connsiteX8489" fmla="*/ 3774745 w 8048619"/>
              <a:gd name="connsiteY8489" fmla="*/ 6345177 h 10287000"/>
              <a:gd name="connsiteX8490" fmla="*/ 3815124 w 8048619"/>
              <a:gd name="connsiteY8490" fmla="*/ 6354239 h 10287000"/>
              <a:gd name="connsiteX8491" fmla="*/ 3821426 w 8048619"/>
              <a:gd name="connsiteY8491" fmla="*/ 6355656 h 10287000"/>
              <a:gd name="connsiteX8492" fmla="*/ 3826375 w 8048619"/>
              <a:gd name="connsiteY8492" fmla="*/ 6344445 h 10287000"/>
              <a:gd name="connsiteX8493" fmla="*/ 3848810 w 8048619"/>
              <a:gd name="connsiteY8493" fmla="*/ 6332580 h 10287000"/>
              <a:gd name="connsiteX8494" fmla="*/ 3854267 w 8048619"/>
              <a:gd name="connsiteY8494" fmla="*/ 6344448 h 10287000"/>
              <a:gd name="connsiteX8495" fmla="*/ 3861292 w 8048619"/>
              <a:gd name="connsiteY8495" fmla="*/ 6364604 h 10287000"/>
              <a:gd name="connsiteX8496" fmla="*/ 3865595 w 8048619"/>
              <a:gd name="connsiteY8496" fmla="*/ 6365569 h 10287000"/>
              <a:gd name="connsiteX8497" fmla="*/ 3876213 w 8048619"/>
              <a:gd name="connsiteY8497" fmla="*/ 6359054 h 10287000"/>
              <a:gd name="connsiteX8498" fmla="*/ 3885783 w 8048619"/>
              <a:gd name="connsiteY8498" fmla="*/ 6370103 h 10287000"/>
              <a:gd name="connsiteX8499" fmla="*/ 3883260 w 8048619"/>
              <a:gd name="connsiteY8499" fmla="*/ 6369535 h 10287000"/>
              <a:gd name="connsiteX8500" fmla="*/ 3885784 w 8048619"/>
              <a:gd name="connsiteY8500" fmla="*/ 6370106 h 10287000"/>
              <a:gd name="connsiteX8501" fmla="*/ 3893812 w 8048619"/>
              <a:gd name="connsiteY8501" fmla="*/ 6371905 h 10287000"/>
              <a:gd name="connsiteX8502" fmla="*/ 3898403 w 8048619"/>
              <a:gd name="connsiteY8502" fmla="*/ 6372936 h 10287000"/>
              <a:gd name="connsiteX8503" fmla="*/ 3916067 w 8048619"/>
              <a:gd name="connsiteY8503" fmla="*/ 6376900 h 10287000"/>
              <a:gd name="connsiteX8504" fmla="*/ 3927559 w 8048619"/>
              <a:gd name="connsiteY8504" fmla="*/ 6355748 h 10287000"/>
              <a:gd name="connsiteX8505" fmla="*/ 3966542 w 8048619"/>
              <a:gd name="connsiteY8505" fmla="*/ 6388230 h 10287000"/>
              <a:gd name="connsiteX8506" fmla="*/ 3976634 w 8048619"/>
              <a:gd name="connsiteY8506" fmla="*/ 6390498 h 10287000"/>
              <a:gd name="connsiteX8507" fmla="*/ 3980983 w 8048619"/>
              <a:gd name="connsiteY8507" fmla="*/ 6403337 h 10287000"/>
              <a:gd name="connsiteX8508" fmla="*/ 3975238 w 8048619"/>
              <a:gd name="connsiteY8508" fmla="*/ 6413913 h 10287000"/>
              <a:gd name="connsiteX8509" fmla="*/ 3985333 w 8048619"/>
              <a:gd name="connsiteY8509" fmla="*/ 6416182 h 10287000"/>
              <a:gd name="connsiteX8510" fmla="*/ 3980983 w 8048619"/>
              <a:gd name="connsiteY8510" fmla="*/ 6403337 h 10287000"/>
              <a:gd name="connsiteX8511" fmla="*/ 3986730 w 8048619"/>
              <a:gd name="connsiteY8511" fmla="*/ 6392764 h 10287000"/>
              <a:gd name="connsiteX8512" fmla="*/ 4005522 w 8048619"/>
              <a:gd name="connsiteY8512" fmla="*/ 6420713 h 10287000"/>
              <a:gd name="connsiteX8513" fmla="*/ 4055995 w 8048619"/>
              <a:gd name="connsiteY8513" fmla="*/ 6432040 h 10287000"/>
              <a:gd name="connsiteX8514" fmla="*/ 4074787 w 8048619"/>
              <a:gd name="connsiteY8514" fmla="*/ 6459989 h 10287000"/>
              <a:gd name="connsiteX8515" fmla="*/ 4145447 w 8048619"/>
              <a:gd name="connsiteY8515" fmla="*/ 6475850 h 10287000"/>
              <a:gd name="connsiteX8516" fmla="*/ 4165637 w 8048619"/>
              <a:gd name="connsiteY8516" fmla="*/ 6480381 h 10287000"/>
              <a:gd name="connsiteX8517" fmla="*/ 4175733 w 8048619"/>
              <a:gd name="connsiteY8517" fmla="*/ 6482650 h 10287000"/>
              <a:gd name="connsiteX8518" fmla="*/ 4185827 w 8048619"/>
              <a:gd name="connsiteY8518" fmla="*/ 6484918 h 10287000"/>
              <a:gd name="connsiteX8519" fmla="*/ 4195922 w 8048619"/>
              <a:gd name="connsiteY8519" fmla="*/ 6487181 h 10287000"/>
              <a:gd name="connsiteX8520" fmla="*/ 4206016 w 8048619"/>
              <a:gd name="connsiteY8520" fmla="*/ 6489446 h 10287000"/>
              <a:gd name="connsiteX8521" fmla="*/ 4197320 w 8048619"/>
              <a:gd name="connsiteY8521" fmla="*/ 6463766 h 10287000"/>
              <a:gd name="connsiteX8522" fmla="*/ 4207412 w 8048619"/>
              <a:gd name="connsiteY8522" fmla="*/ 6466031 h 10287000"/>
              <a:gd name="connsiteX8523" fmla="*/ 4217506 w 8048619"/>
              <a:gd name="connsiteY8523" fmla="*/ 6468297 h 10287000"/>
              <a:gd name="connsiteX8524" fmla="*/ 4227601 w 8048619"/>
              <a:gd name="connsiteY8524" fmla="*/ 6470565 h 10287000"/>
              <a:gd name="connsiteX8525" fmla="*/ 4236300 w 8048619"/>
              <a:gd name="connsiteY8525" fmla="*/ 6496248 h 10287000"/>
              <a:gd name="connsiteX8526" fmla="*/ 4237696 w 8048619"/>
              <a:gd name="connsiteY8526" fmla="*/ 6472831 h 10287000"/>
              <a:gd name="connsiteX8527" fmla="*/ 4257884 w 8048619"/>
              <a:gd name="connsiteY8527" fmla="*/ 6477362 h 10287000"/>
              <a:gd name="connsiteX8528" fmla="*/ 4258628 w 8048619"/>
              <a:gd name="connsiteY8528" fmla="*/ 6477284 h 10287000"/>
              <a:gd name="connsiteX8529" fmla="*/ 4253936 w 8048619"/>
              <a:gd name="connsiteY8529" fmla="*/ 6474949 h 10287000"/>
              <a:gd name="connsiteX8530" fmla="*/ 4240827 w 8048619"/>
              <a:gd name="connsiteY8530" fmla="*/ 6452408 h 10287000"/>
              <a:gd name="connsiteX8531" fmla="*/ 4236861 w 8048619"/>
              <a:gd name="connsiteY8531" fmla="*/ 6423198 h 10287000"/>
              <a:gd name="connsiteX8532" fmla="*/ 4232295 w 8048619"/>
              <a:gd name="connsiteY8532" fmla="*/ 6424871 h 10287000"/>
              <a:gd name="connsiteX8533" fmla="*/ 4201774 w 8048619"/>
              <a:gd name="connsiteY8533" fmla="*/ 6420676 h 10287000"/>
              <a:gd name="connsiteX8534" fmla="*/ 4181528 w 8048619"/>
              <a:gd name="connsiteY8534" fmla="*/ 6416129 h 10287000"/>
              <a:gd name="connsiteX8535" fmla="*/ 4120795 w 8048619"/>
              <a:gd name="connsiteY8535" fmla="*/ 6402497 h 10287000"/>
              <a:gd name="connsiteX8536" fmla="*/ 4110675 w 8048619"/>
              <a:gd name="connsiteY8536" fmla="*/ 6400226 h 10287000"/>
              <a:gd name="connsiteX8537" fmla="*/ 4122047 w 8048619"/>
              <a:gd name="connsiteY8537" fmla="*/ 6381539 h 10287000"/>
              <a:gd name="connsiteX8538" fmla="*/ 4182777 w 8048619"/>
              <a:gd name="connsiteY8538" fmla="*/ 6395171 h 10287000"/>
              <a:gd name="connsiteX8539" fmla="*/ 4203023 w 8048619"/>
              <a:gd name="connsiteY8539" fmla="*/ 6399716 h 10287000"/>
              <a:gd name="connsiteX8540" fmla="*/ 4235611 w 8048619"/>
              <a:gd name="connsiteY8540" fmla="*/ 6407031 h 10287000"/>
              <a:gd name="connsiteX8541" fmla="*/ 4239033 w 8048619"/>
              <a:gd name="connsiteY8541" fmla="*/ 6400214 h 10287000"/>
              <a:gd name="connsiteX8542" fmla="*/ 4232398 w 8048619"/>
              <a:gd name="connsiteY8542" fmla="*/ 6380827 h 10287000"/>
              <a:gd name="connsiteX8543" fmla="*/ 4243349 w 8048619"/>
              <a:gd name="connsiteY8543" fmla="*/ 6383284 h 10287000"/>
              <a:gd name="connsiteX8544" fmla="*/ 4247115 w 8048619"/>
              <a:gd name="connsiteY8544" fmla="*/ 6384128 h 10287000"/>
              <a:gd name="connsiteX8545" fmla="*/ 4250957 w 8048619"/>
              <a:gd name="connsiteY8545" fmla="*/ 6376479 h 10287000"/>
              <a:gd name="connsiteX8546" fmla="*/ 4266316 w 8048619"/>
              <a:gd name="connsiteY8546" fmla="*/ 6345901 h 10287000"/>
              <a:gd name="connsiteX8547" fmla="*/ 4266611 w 8048619"/>
              <a:gd name="connsiteY8547" fmla="*/ 6340933 h 10287000"/>
              <a:gd name="connsiteX8548" fmla="*/ 4206149 w 8048619"/>
              <a:gd name="connsiteY8548" fmla="*/ 6327359 h 10287000"/>
              <a:gd name="connsiteX8549" fmla="*/ 4178715 w 8048619"/>
              <a:gd name="connsiteY8549" fmla="*/ 6273624 h 10287000"/>
              <a:gd name="connsiteX8550" fmla="*/ 4188793 w 8048619"/>
              <a:gd name="connsiteY8550" fmla="*/ 6275887 h 10287000"/>
              <a:gd name="connsiteX8551" fmla="*/ 4239181 w 8048619"/>
              <a:gd name="connsiteY8551" fmla="*/ 6287198 h 10287000"/>
              <a:gd name="connsiteX8552" fmla="*/ 4309723 w 8048619"/>
              <a:gd name="connsiteY8552" fmla="*/ 6303034 h 10287000"/>
              <a:gd name="connsiteX8553" fmla="*/ 4361509 w 8048619"/>
              <a:gd name="connsiteY8553" fmla="*/ 6290872 h 10287000"/>
              <a:gd name="connsiteX8554" fmla="*/ 4360108 w 8048619"/>
              <a:gd name="connsiteY8554" fmla="*/ 6314345 h 10287000"/>
              <a:gd name="connsiteX8555" fmla="*/ 4381664 w 8048619"/>
              <a:gd name="connsiteY8555" fmla="*/ 6295397 h 10287000"/>
              <a:gd name="connsiteX8556" fmla="*/ 4391743 w 8048619"/>
              <a:gd name="connsiteY8556" fmla="*/ 6297660 h 10287000"/>
              <a:gd name="connsiteX8557" fmla="*/ 4401819 w 8048619"/>
              <a:gd name="connsiteY8557" fmla="*/ 6299920 h 10287000"/>
              <a:gd name="connsiteX8558" fmla="*/ 4410496 w 8048619"/>
              <a:gd name="connsiteY8558" fmla="*/ 6325659 h 10287000"/>
              <a:gd name="connsiteX8559" fmla="*/ 4400418 w 8048619"/>
              <a:gd name="connsiteY8559" fmla="*/ 6323393 h 10287000"/>
              <a:gd name="connsiteX8560" fmla="*/ 4390343 w 8048619"/>
              <a:gd name="connsiteY8560" fmla="*/ 6321130 h 10287000"/>
              <a:gd name="connsiteX8561" fmla="*/ 4380263 w 8048619"/>
              <a:gd name="connsiteY8561" fmla="*/ 6318870 h 10287000"/>
              <a:gd name="connsiteX8562" fmla="*/ 4370187 w 8048619"/>
              <a:gd name="connsiteY8562" fmla="*/ 6316608 h 10287000"/>
              <a:gd name="connsiteX8563" fmla="*/ 4400418 w 8048619"/>
              <a:gd name="connsiteY8563" fmla="*/ 6323393 h 10287000"/>
              <a:gd name="connsiteX8564" fmla="*/ 4409096 w 8048619"/>
              <a:gd name="connsiteY8564" fmla="*/ 6349129 h 10287000"/>
              <a:gd name="connsiteX8565" fmla="*/ 4410496 w 8048619"/>
              <a:gd name="connsiteY8565" fmla="*/ 6325659 h 10287000"/>
              <a:gd name="connsiteX8566" fmla="*/ 4459484 w 8048619"/>
              <a:gd name="connsiteY8566" fmla="*/ 6360440 h 10287000"/>
              <a:gd name="connsiteX8567" fmla="*/ 4460783 w 8048619"/>
              <a:gd name="connsiteY8567" fmla="*/ 6338648 h 10287000"/>
              <a:gd name="connsiteX8568" fmla="*/ 4460581 w 8048619"/>
              <a:gd name="connsiteY8568" fmla="*/ 6338600 h 10287000"/>
              <a:gd name="connsiteX8569" fmla="*/ 4449627 w 8048619"/>
              <a:gd name="connsiteY8569" fmla="*/ 6336140 h 10287000"/>
              <a:gd name="connsiteX8570" fmla="*/ 4462082 w 8048619"/>
              <a:gd name="connsiteY8570" fmla="*/ 6313449 h 10287000"/>
              <a:gd name="connsiteX8571" fmla="*/ 4473032 w 8048619"/>
              <a:gd name="connsiteY8571" fmla="*/ 6315906 h 10287000"/>
              <a:gd name="connsiteX8572" fmla="*/ 4482484 w 8048619"/>
              <a:gd name="connsiteY8572" fmla="*/ 6343515 h 10287000"/>
              <a:gd name="connsiteX8573" fmla="*/ 4471531 w 8048619"/>
              <a:gd name="connsiteY8573" fmla="*/ 6341058 h 10287000"/>
              <a:gd name="connsiteX8574" fmla="*/ 4464389 w 8048619"/>
              <a:gd name="connsiteY8574" fmla="*/ 6339455 h 10287000"/>
              <a:gd name="connsiteX8575" fmla="*/ 4479255 w 8048619"/>
              <a:gd name="connsiteY8575" fmla="*/ 6350011 h 10287000"/>
              <a:gd name="connsiteX8576" fmla="*/ 4491118 w 8048619"/>
              <a:gd name="connsiteY8576" fmla="*/ 6343755 h 10287000"/>
              <a:gd name="connsiteX8577" fmla="*/ 4561658 w 8048619"/>
              <a:gd name="connsiteY8577" fmla="*/ 6359591 h 10287000"/>
              <a:gd name="connsiteX8578" fmla="*/ 4570336 w 8048619"/>
              <a:gd name="connsiteY8578" fmla="*/ 6385327 h 10287000"/>
              <a:gd name="connsiteX8579" fmla="*/ 4571739 w 8048619"/>
              <a:gd name="connsiteY8579" fmla="*/ 6361851 h 10287000"/>
              <a:gd name="connsiteX8580" fmla="*/ 4652355 w 8048619"/>
              <a:gd name="connsiteY8580" fmla="*/ 6379947 h 10287000"/>
              <a:gd name="connsiteX8581" fmla="*/ 4650955 w 8048619"/>
              <a:gd name="connsiteY8581" fmla="*/ 6403423 h 10287000"/>
              <a:gd name="connsiteX8582" fmla="*/ 4661031 w 8048619"/>
              <a:gd name="connsiteY8582" fmla="*/ 6405683 h 10287000"/>
              <a:gd name="connsiteX8583" fmla="*/ 4672511 w 8048619"/>
              <a:gd name="connsiteY8583" fmla="*/ 6384473 h 10287000"/>
              <a:gd name="connsiteX8584" fmla="*/ 4682587 w 8048619"/>
              <a:gd name="connsiteY8584" fmla="*/ 6386738 h 10287000"/>
              <a:gd name="connsiteX8585" fmla="*/ 4671110 w 8048619"/>
              <a:gd name="connsiteY8585" fmla="*/ 6407946 h 10287000"/>
              <a:gd name="connsiteX8586" fmla="*/ 4691267 w 8048619"/>
              <a:gd name="connsiteY8586" fmla="*/ 6412469 h 10287000"/>
              <a:gd name="connsiteX8587" fmla="*/ 4731574 w 8048619"/>
              <a:gd name="connsiteY8587" fmla="*/ 6421520 h 10287000"/>
              <a:gd name="connsiteX8588" fmla="*/ 4750330 w 8048619"/>
              <a:gd name="connsiteY8588" fmla="*/ 6449519 h 10287000"/>
              <a:gd name="connsiteX8589" fmla="*/ 4751731 w 8048619"/>
              <a:gd name="connsiteY8589" fmla="*/ 6426045 h 10287000"/>
              <a:gd name="connsiteX8590" fmla="*/ 4792038 w 8048619"/>
              <a:gd name="connsiteY8590" fmla="*/ 6435091 h 10287000"/>
              <a:gd name="connsiteX8591" fmla="*/ 4810793 w 8048619"/>
              <a:gd name="connsiteY8591" fmla="*/ 6463092 h 10287000"/>
              <a:gd name="connsiteX8592" fmla="*/ 4820872 w 8048619"/>
              <a:gd name="connsiteY8592" fmla="*/ 6465355 h 10287000"/>
              <a:gd name="connsiteX8593" fmla="*/ 4849704 w 8048619"/>
              <a:gd name="connsiteY8593" fmla="*/ 6495614 h 10287000"/>
              <a:gd name="connsiteX8594" fmla="*/ 4879935 w 8048619"/>
              <a:gd name="connsiteY8594" fmla="*/ 6502399 h 10287000"/>
              <a:gd name="connsiteX8595" fmla="*/ 4839625 w 8048619"/>
              <a:gd name="connsiteY8595" fmla="*/ 6493348 h 10287000"/>
              <a:gd name="connsiteX8596" fmla="*/ 4829547 w 8048619"/>
              <a:gd name="connsiteY8596" fmla="*/ 6491088 h 10287000"/>
              <a:gd name="connsiteX8597" fmla="*/ 4819471 w 8048619"/>
              <a:gd name="connsiteY8597" fmla="*/ 6488826 h 10287000"/>
              <a:gd name="connsiteX8598" fmla="*/ 4800716 w 8048619"/>
              <a:gd name="connsiteY8598" fmla="*/ 6460827 h 10287000"/>
              <a:gd name="connsiteX8599" fmla="*/ 4790639 w 8048619"/>
              <a:gd name="connsiteY8599" fmla="*/ 6458567 h 10287000"/>
              <a:gd name="connsiteX8600" fmla="*/ 4760406 w 8048619"/>
              <a:gd name="connsiteY8600" fmla="*/ 6451779 h 10287000"/>
              <a:gd name="connsiteX8601" fmla="*/ 4759007 w 8048619"/>
              <a:gd name="connsiteY8601" fmla="*/ 6475252 h 10287000"/>
              <a:gd name="connsiteX8602" fmla="*/ 4740251 w 8048619"/>
              <a:gd name="connsiteY8602" fmla="*/ 6447253 h 10287000"/>
              <a:gd name="connsiteX8603" fmla="*/ 4738851 w 8048619"/>
              <a:gd name="connsiteY8603" fmla="*/ 6470729 h 10287000"/>
              <a:gd name="connsiteX8604" fmla="*/ 4728775 w 8048619"/>
              <a:gd name="connsiteY8604" fmla="*/ 6468464 h 10287000"/>
              <a:gd name="connsiteX8605" fmla="*/ 4708618 w 8048619"/>
              <a:gd name="connsiteY8605" fmla="*/ 6463941 h 10287000"/>
              <a:gd name="connsiteX8606" fmla="*/ 4678387 w 8048619"/>
              <a:gd name="connsiteY8606" fmla="*/ 6457156 h 10287000"/>
              <a:gd name="connsiteX8607" fmla="*/ 4679787 w 8048619"/>
              <a:gd name="connsiteY8607" fmla="*/ 6433679 h 10287000"/>
              <a:gd name="connsiteX8608" fmla="*/ 4658232 w 8048619"/>
              <a:gd name="connsiteY8608" fmla="*/ 6452630 h 10287000"/>
              <a:gd name="connsiteX8609" fmla="*/ 4609244 w 8048619"/>
              <a:gd name="connsiteY8609" fmla="*/ 6417846 h 10287000"/>
              <a:gd name="connsiteX8610" fmla="*/ 4560256 w 8048619"/>
              <a:gd name="connsiteY8610" fmla="*/ 6383062 h 10287000"/>
              <a:gd name="connsiteX8611" fmla="*/ 4488627 w 8048619"/>
              <a:gd name="connsiteY8611" fmla="*/ 6385480 h 10287000"/>
              <a:gd name="connsiteX8612" fmla="*/ 4489717 w 8048619"/>
              <a:gd name="connsiteY8612" fmla="*/ 6367225 h 10287000"/>
              <a:gd name="connsiteX8613" fmla="*/ 4479673 w 8048619"/>
              <a:gd name="connsiteY8613" fmla="*/ 6385784 h 10287000"/>
              <a:gd name="connsiteX8614" fmla="*/ 4468162 w 8048619"/>
              <a:gd name="connsiteY8614" fmla="*/ 6386173 h 10287000"/>
              <a:gd name="connsiteX8615" fmla="*/ 4458084 w 8048619"/>
              <a:gd name="connsiteY8615" fmla="*/ 6383913 h 10287000"/>
              <a:gd name="connsiteX8616" fmla="*/ 4448006 w 8048619"/>
              <a:gd name="connsiteY8616" fmla="*/ 6381651 h 10287000"/>
              <a:gd name="connsiteX8617" fmla="*/ 4437929 w 8048619"/>
              <a:gd name="connsiteY8617" fmla="*/ 6379388 h 10287000"/>
              <a:gd name="connsiteX8618" fmla="*/ 4427850 w 8048619"/>
              <a:gd name="connsiteY8618" fmla="*/ 6377128 h 10287000"/>
              <a:gd name="connsiteX8619" fmla="*/ 4417775 w 8048619"/>
              <a:gd name="connsiteY8619" fmla="*/ 6374865 h 10287000"/>
              <a:gd name="connsiteX8620" fmla="*/ 4407695 w 8048619"/>
              <a:gd name="connsiteY8620" fmla="*/ 6372600 h 10287000"/>
              <a:gd name="connsiteX8621" fmla="*/ 4396219 w 8048619"/>
              <a:gd name="connsiteY8621" fmla="*/ 6393813 h 10287000"/>
              <a:gd name="connsiteX8622" fmla="*/ 4386141 w 8048619"/>
              <a:gd name="connsiteY8622" fmla="*/ 6391550 h 10287000"/>
              <a:gd name="connsiteX8623" fmla="*/ 4347232 w 8048619"/>
              <a:gd name="connsiteY8623" fmla="*/ 6359029 h 10287000"/>
              <a:gd name="connsiteX8624" fmla="*/ 4337156 w 8048619"/>
              <a:gd name="connsiteY8624" fmla="*/ 6356766 h 10287000"/>
              <a:gd name="connsiteX8625" fmla="*/ 4306923 w 8048619"/>
              <a:gd name="connsiteY8625" fmla="*/ 6349981 h 10287000"/>
              <a:gd name="connsiteX8626" fmla="*/ 4296844 w 8048619"/>
              <a:gd name="connsiteY8626" fmla="*/ 6347718 h 10287000"/>
              <a:gd name="connsiteX8627" fmla="*/ 4294359 w 8048619"/>
              <a:gd name="connsiteY8627" fmla="*/ 6367974 h 10287000"/>
              <a:gd name="connsiteX8628" fmla="*/ 4290963 w 8048619"/>
              <a:gd name="connsiteY8628" fmla="*/ 6368336 h 10287000"/>
              <a:gd name="connsiteX8629" fmla="*/ 4311141 w 8048619"/>
              <a:gd name="connsiteY8629" fmla="*/ 6408511 h 10287000"/>
              <a:gd name="connsiteX8630" fmla="*/ 4278964 w 8048619"/>
              <a:gd name="connsiteY8630" fmla="*/ 6440543 h 10287000"/>
              <a:gd name="connsiteX8631" fmla="*/ 4274702 w 8048619"/>
              <a:gd name="connsiteY8631" fmla="*/ 6471940 h 10287000"/>
              <a:gd name="connsiteX8632" fmla="*/ 4276986 w 8048619"/>
              <a:gd name="connsiteY8632" fmla="*/ 6478686 h 10287000"/>
              <a:gd name="connsiteX8633" fmla="*/ 4278073 w 8048619"/>
              <a:gd name="connsiteY8633" fmla="*/ 6481895 h 10287000"/>
              <a:gd name="connsiteX8634" fmla="*/ 4288168 w 8048619"/>
              <a:gd name="connsiteY8634" fmla="*/ 6484161 h 10287000"/>
              <a:gd name="connsiteX8635" fmla="*/ 4308358 w 8048619"/>
              <a:gd name="connsiteY8635" fmla="*/ 6488695 h 10287000"/>
              <a:gd name="connsiteX8636" fmla="*/ 4318452 w 8048619"/>
              <a:gd name="connsiteY8636" fmla="*/ 6490957 h 10287000"/>
              <a:gd name="connsiteX8637" fmla="*/ 4319848 w 8048619"/>
              <a:gd name="connsiteY8637" fmla="*/ 6467542 h 10287000"/>
              <a:gd name="connsiteX8638" fmla="*/ 4329943 w 8048619"/>
              <a:gd name="connsiteY8638" fmla="*/ 6469811 h 10287000"/>
              <a:gd name="connsiteX8639" fmla="*/ 4340038 w 8048619"/>
              <a:gd name="connsiteY8639" fmla="*/ 6472074 h 10287000"/>
              <a:gd name="connsiteX8640" fmla="*/ 4368923 w 8048619"/>
              <a:gd name="connsiteY8640" fmla="*/ 6502288 h 10287000"/>
              <a:gd name="connsiteX8641" fmla="*/ 4377621 w 8048619"/>
              <a:gd name="connsiteY8641" fmla="*/ 6527971 h 10287000"/>
              <a:gd name="connsiteX8642" fmla="*/ 4408119 w 8048619"/>
              <a:gd name="connsiteY8642" fmla="*/ 6491060 h 10287000"/>
              <a:gd name="connsiteX8643" fmla="*/ 4410701 w 8048619"/>
              <a:gd name="connsiteY8643" fmla="*/ 6487938 h 10287000"/>
              <a:gd name="connsiteX8644" fmla="*/ 4410483 w 8048619"/>
              <a:gd name="connsiteY8644" fmla="*/ 6491595 h 10287000"/>
              <a:gd name="connsiteX8645" fmla="*/ 4409304 w 8048619"/>
              <a:gd name="connsiteY8645" fmla="*/ 6511355 h 10287000"/>
              <a:gd name="connsiteX8646" fmla="*/ 4409912 w 8048619"/>
              <a:gd name="connsiteY8646" fmla="*/ 6515452 h 10287000"/>
              <a:gd name="connsiteX8647" fmla="*/ 4409423 w 8048619"/>
              <a:gd name="connsiteY8647" fmla="*/ 6514019 h 10287000"/>
              <a:gd name="connsiteX8648" fmla="*/ 4408755 w 8048619"/>
              <a:gd name="connsiteY8648" fmla="*/ 6525210 h 10287000"/>
              <a:gd name="connsiteX8649" fmla="*/ 4397812 w 8048619"/>
              <a:gd name="connsiteY8649" fmla="*/ 6532502 h 10287000"/>
              <a:gd name="connsiteX8650" fmla="*/ 4387717 w 8048619"/>
              <a:gd name="connsiteY8650" fmla="*/ 6530237 h 10287000"/>
              <a:gd name="connsiteX8651" fmla="*/ 4386319 w 8048619"/>
              <a:gd name="connsiteY8651" fmla="*/ 6553651 h 10287000"/>
              <a:gd name="connsiteX8652" fmla="*/ 4366130 w 8048619"/>
              <a:gd name="connsiteY8652" fmla="*/ 6549120 h 10287000"/>
              <a:gd name="connsiteX8653" fmla="*/ 4386319 w 8048619"/>
              <a:gd name="connsiteY8653" fmla="*/ 6553651 h 10287000"/>
              <a:gd name="connsiteX8654" fmla="*/ 4384922 w 8048619"/>
              <a:gd name="connsiteY8654" fmla="*/ 6577066 h 10287000"/>
              <a:gd name="connsiteX8655" fmla="*/ 4396416 w 8048619"/>
              <a:gd name="connsiteY8655" fmla="*/ 6555917 h 10287000"/>
              <a:gd name="connsiteX8656" fmla="*/ 4416606 w 8048619"/>
              <a:gd name="connsiteY8656" fmla="*/ 6560448 h 10287000"/>
              <a:gd name="connsiteX8657" fmla="*/ 4426697 w 8048619"/>
              <a:gd name="connsiteY8657" fmla="*/ 6562713 h 10287000"/>
              <a:gd name="connsiteX8658" fmla="*/ 4395018 w 8048619"/>
              <a:gd name="connsiteY8658" fmla="*/ 6579332 h 10287000"/>
              <a:gd name="connsiteX8659" fmla="*/ 4454188 w 8048619"/>
              <a:gd name="connsiteY8659" fmla="*/ 6616343 h 10287000"/>
              <a:gd name="connsiteX8660" fmla="*/ 4422508 w 8048619"/>
              <a:gd name="connsiteY8660" fmla="*/ 6632961 h 10287000"/>
              <a:gd name="connsiteX8661" fmla="*/ 4412414 w 8048619"/>
              <a:gd name="connsiteY8661" fmla="*/ 6630696 h 10287000"/>
              <a:gd name="connsiteX8662" fmla="*/ 4402320 w 8048619"/>
              <a:gd name="connsiteY8662" fmla="*/ 6628427 h 10287000"/>
              <a:gd name="connsiteX8663" fmla="*/ 4392225 w 8048619"/>
              <a:gd name="connsiteY8663" fmla="*/ 6626162 h 10287000"/>
              <a:gd name="connsiteX8664" fmla="*/ 4390963 w 8048619"/>
              <a:gd name="connsiteY8664" fmla="*/ 6625881 h 10287000"/>
              <a:gd name="connsiteX8665" fmla="*/ 4387143 w 8048619"/>
              <a:gd name="connsiteY8665" fmla="*/ 6625023 h 10287000"/>
              <a:gd name="connsiteX8666" fmla="*/ 4387419 w 8048619"/>
              <a:gd name="connsiteY8666" fmla="*/ 6640189 h 10287000"/>
              <a:gd name="connsiteX8667" fmla="*/ 4349280 w 8048619"/>
              <a:gd name="connsiteY8667" fmla="*/ 6640189 h 10287000"/>
              <a:gd name="connsiteX8668" fmla="*/ 4366711 w 8048619"/>
              <a:gd name="connsiteY8668" fmla="*/ 6627773 h 10287000"/>
              <a:gd name="connsiteX8669" fmla="*/ 4361939 w 8048619"/>
              <a:gd name="connsiteY8669" fmla="*/ 6619365 h 10287000"/>
              <a:gd name="connsiteX8670" fmla="*/ 4351844 w 8048619"/>
              <a:gd name="connsiteY8670" fmla="*/ 6617097 h 10287000"/>
              <a:gd name="connsiteX8671" fmla="*/ 4341752 w 8048619"/>
              <a:gd name="connsiteY8671" fmla="*/ 6614831 h 10287000"/>
              <a:gd name="connsiteX8672" fmla="*/ 4333651 w 8048619"/>
              <a:gd name="connsiteY8672" fmla="*/ 6613013 h 10287000"/>
              <a:gd name="connsiteX8673" fmla="*/ 4334339 w 8048619"/>
              <a:gd name="connsiteY8673" fmla="*/ 6613167 h 10287000"/>
              <a:gd name="connsiteX8674" fmla="*/ 4331658 w 8048619"/>
              <a:gd name="connsiteY8674" fmla="*/ 6612566 h 10287000"/>
              <a:gd name="connsiteX8675" fmla="*/ 4333651 w 8048619"/>
              <a:gd name="connsiteY8675" fmla="*/ 6613013 h 10287000"/>
              <a:gd name="connsiteX8676" fmla="*/ 4330396 w 8048619"/>
              <a:gd name="connsiteY8676" fmla="*/ 6612282 h 10287000"/>
              <a:gd name="connsiteX8677" fmla="*/ 4321563 w 8048619"/>
              <a:gd name="connsiteY8677" fmla="*/ 6610300 h 10287000"/>
              <a:gd name="connsiteX8678" fmla="*/ 4311468 w 8048619"/>
              <a:gd name="connsiteY8678" fmla="*/ 6608035 h 10287000"/>
              <a:gd name="connsiteX8679" fmla="*/ 4301374 w 8048619"/>
              <a:gd name="connsiteY8679" fmla="*/ 6605767 h 10287000"/>
              <a:gd name="connsiteX8680" fmla="*/ 4291279 w 8048619"/>
              <a:gd name="connsiteY8680" fmla="*/ 6603501 h 10287000"/>
              <a:gd name="connsiteX8681" fmla="*/ 4281184 w 8048619"/>
              <a:gd name="connsiteY8681" fmla="*/ 6601236 h 10287000"/>
              <a:gd name="connsiteX8682" fmla="*/ 4271091 w 8048619"/>
              <a:gd name="connsiteY8682" fmla="*/ 6598970 h 10287000"/>
              <a:gd name="connsiteX8683" fmla="*/ 4230712 w 8048619"/>
              <a:gd name="connsiteY8683" fmla="*/ 6589905 h 10287000"/>
              <a:gd name="connsiteX8684" fmla="*/ 4229316 w 8048619"/>
              <a:gd name="connsiteY8684" fmla="*/ 6613320 h 10287000"/>
              <a:gd name="connsiteX8685" fmla="*/ 4219219 w 8048619"/>
              <a:gd name="connsiteY8685" fmla="*/ 6611055 h 10287000"/>
              <a:gd name="connsiteX8686" fmla="*/ 4209125 w 8048619"/>
              <a:gd name="connsiteY8686" fmla="*/ 6608789 h 10287000"/>
              <a:gd name="connsiteX8687" fmla="*/ 4220617 w 8048619"/>
              <a:gd name="connsiteY8687" fmla="*/ 6587640 h 10287000"/>
              <a:gd name="connsiteX8688" fmla="*/ 4210522 w 8048619"/>
              <a:gd name="connsiteY8688" fmla="*/ 6585374 h 10287000"/>
              <a:gd name="connsiteX8689" fmla="*/ 4200427 w 8048619"/>
              <a:gd name="connsiteY8689" fmla="*/ 6583106 h 10287000"/>
              <a:gd name="connsiteX8690" fmla="*/ 4199031 w 8048619"/>
              <a:gd name="connsiteY8690" fmla="*/ 6606524 h 10287000"/>
              <a:gd name="connsiteX8691" fmla="*/ 4195869 w 8048619"/>
              <a:gd name="connsiteY8691" fmla="*/ 6605811 h 10287000"/>
              <a:gd name="connsiteX8692" fmla="*/ 4195869 w 8048619"/>
              <a:gd name="connsiteY8692" fmla="*/ 6626927 h 10287000"/>
              <a:gd name="connsiteX8693" fmla="*/ 4195869 w 8048619"/>
              <a:gd name="connsiteY8693" fmla="*/ 6629541 h 10287000"/>
              <a:gd name="connsiteX8694" fmla="*/ 4197634 w 8048619"/>
              <a:gd name="connsiteY8694" fmla="*/ 6629939 h 10287000"/>
              <a:gd name="connsiteX8695" fmla="*/ 4207729 w 8048619"/>
              <a:gd name="connsiteY8695" fmla="*/ 6632201 h 10287000"/>
              <a:gd name="connsiteX8696" fmla="*/ 4232964 w 8048619"/>
              <a:gd name="connsiteY8696" fmla="*/ 6637868 h 10287000"/>
              <a:gd name="connsiteX8697" fmla="*/ 4237536 w 8048619"/>
              <a:gd name="connsiteY8697" fmla="*/ 6638895 h 10287000"/>
              <a:gd name="connsiteX8698" fmla="*/ 4309485 w 8048619"/>
              <a:gd name="connsiteY8698" fmla="*/ 6638895 h 10287000"/>
              <a:gd name="connsiteX8699" fmla="*/ 4309656 w 8048619"/>
              <a:gd name="connsiteY8699" fmla="*/ 6636045 h 10287000"/>
              <a:gd name="connsiteX8700" fmla="*/ 4319878 w 8048619"/>
              <a:gd name="connsiteY8700" fmla="*/ 6638341 h 10287000"/>
              <a:gd name="connsiteX8701" fmla="*/ 4318627 w 8048619"/>
              <a:gd name="connsiteY8701" fmla="*/ 6659298 h 10287000"/>
              <a:gd name="connsiteX8702" fmla="*/ 4308407 w 8048619"/>
              <a:gd name="connsiteY8702" fmla="*/ 6657002 h 10287000"/>
              <a:gd name="connsiteX8703" fmla="*/ 4309031 w 8048619"/>
              <a:gd name="connsiteY8703" fmla="*/ 6646526 h 10287000"/>
              <a:gd name="connsiteX8704" fmla="*/ 4309477 w 8048619"/>
              <a:gd name="connsiteY8704" fmla="*/ 6639062 h 10287000"/>
              <a:gd name="connsiteX8705" fmla="*/ 4299134 w 8048619"/>
              <a:gd name="connsiteY8705" fmla="*/ 6640089 h 10287000"/>
              <a:gd name="connsiteX8706" fmla="*/ 4272719 w 8048619"/>
              <a:gd name="connsiteY8706" fmla="*/ 6648466 h 10287000"/>
              <a:gd name="connsiteX8707" fmla="*/ 4256535 w 8048619"/>
              <a:gd name="connsiteY8707" fmla="*/ 6662396 h 10287000"/>
              <a:gd name="connsiteX8708" fmla="*/ 4266161 w 8048619"/>
              <a:gd name="connsiteY8708" fmla="*/ 6660150 h 10287000"/>
              <a:gd name="connsiteX8709" fmla="*/ 4276994 w 8048619"/>
              <a:gd name="connsiteY8709" fmla="*/ 6671483 h 10287000"/>
              <a:gd name="connsiteX8710" fmla="*/ 4396733 w 8048619"/>
              <a:gd name="connsiteY8710" fmla="*/ 6722090 h 10287000"/>
              <a:gd name="connsiteX8711" fmla="*/ 4406827 w 8048619"/>
              <a:gd name="connsiteY8711" fmla="*/ 6724352 h 10287000"/>
              <a:gd name="connsiteX8712" fmla="*/ 4427014 w 8048619"/>
              <a:gd name="connsiteY8712" fmla="*/ 6728889 h 10287000"/>
              <a:gd name="connsiteX8713" fmla="*/ 4435284 w 8048619"/>
              <a:gd name="connsiteY8713" fmla="*/ 6718878 h 10287000"/>
              <a:gd name="connsiteX8714" fmla="*/ 4451945 w 8048619"/>
              <a:gd name="connsiteY8714" fmla="*/ 6714177 h 10287000"/>
              <a:gd name="connsiteX8715" fmla="*/ 4446631 w 8048619"/>
              <a:gd name="connsiteY8715" fmla="*/ 6714174 h 10287000"/>
              <a:gd name="connsiteX8716" fmla="*/ 4427563 w 8048619"/>
              <a:gd name="connsiteY8716" fmla="*/ 6714174 h 10287000"/>
              <a:gd name="connsiteX8717" fmla="*/ 4442086 w 8048619"/>
              <a:gd name="connsiteY8717" fmla="*/ 6707130 h 10287000"/>
              <a:gd name="connsiteX8718" fmla="*/ 4434895 w 8048619"/>
              <a:gd name="connsiteY8718" fmla="*/ 6703963 h 10287000"/>
              <a:gd name="connsiteX8719" fmla="*/ 4429807 w 8048619"/>
              <a:gd name="connsiteY8719" fmla="*/ 6682056 h 10287000"/>
              <a:gd name="connsiteX8720" fmla="*/ 4453855 w 8048619"/>
              <a:gd name="connsiteY8720" fmla="*/ 6692822 h 10287000"/>
              <a:gd name="connsiteX8721" fmla="*/ 4459742 w 8048619"/>
              <a:gd name="connsiteY8721" fmla="*/ 6682964 h 10287000"/>
              <a:gd name="connsiteX8722" fmla="*/ 4460973 w 8048619"/>
              <a:gd name="connsiteY8722" fmla="*/ 6674113 h 10287000"/>
              <a:gd name="connsiteX8723" fmla="*/ 4431809 w 8048619"/>
              <a:gd name="connsiteY8723" fmla="*/ 6673022 h 10287000"/>
              <a:gd name="connsiteX8724" fmla="*/ 4381824 w 8048619"/>
              <a:gd name="connsiteY8724" fmla="*/ 6652246 h 10287000"/>
              <a:gd name="connsiteX8725" fmla="*/ 4436162 w 8048619"/>
              <a:gd name="connsiteY8725" fmla="*/ 6664442 h 10287000"/>
              <a:gd name="connsiteX8726" fmla="*/ 4461528 w 8048619"/>
              <a:gd name="connsiteY8726" fmla="*/ 6670136 h 10287000"/>
              <a:gd name="connsiteX8727" fmla="*/ 4465700 w 8048619"/>
              <a:gd name="connsiteY8727" fmla="*/ 6640189 h 10287000"/>
              <a:gd name="connsiteX8728" fmla="*/ 4470468 w 8048619"/>
              <a:gd name="connsiteY8728" fmla="*/ 6640192 h 10287000"/>
              <a:gd name="connsiteX8729" fmla="*/ 4500606 w 8048619"/>
              <a:gd name="connsiteY8729" fmla="*/ 6640189 h 10287000"/>
              <a:gd name="connsiteX8730" fmla="*/ 4504660 w 8048619"/>
              <a:gd name="connsiteY8730" fmla="*/ 6627673 h 10287000"/>
              <a:gd name="connsiteX8731" fmla="*/ 4513505 w 8048619"/>
              <a:gd name="connsiteY8731" fmla="*/ 6629660 h 10287000"/>
              <a:gd name="connsiteX8732" fmla="*/ 4514936 w 8048619"/>
              <a:gd name="connsiteY8732" fmla="*/ 6605664 h 10287000"/>
              <a:gd name="connsiteX8733" fmla="*/ 4525887 w 8048619"/>
              <a:gd name="connsiteY8733" fmla="*/ 6608121 h 10287000"/>
              <a:gd name="connsiteX8734" fmla="*/ 4525890 w 8048619"/>
              <a:gd name="connsiteY8734" fmla="*/ 6608121 h 10287000"/>
              <a:gd name="connsiteX8735" fmla="*/ 4524457 w 8048619"/>
              <a:gd name="connsiteY8735" fmla="*/ 6632118 h 10287000"/>
              <a:gd name="connsiteX8736" fmla="*/ 4544191 w 8048619"/>
              <a:gd name="connsiteY8736" fmla="*/ 6636549 h 10287000"/>
              <a:gd name="connsiteX8737" fmla="*/ 4565259 w 8048619"/>
              <a:gd name="connsiteY8737" fmla="*/ 6605572 h 10287000"/>
              <a:gd name="connsiteX8738" fmla="*/ 4577816 w 8048619"/>
              <a:gd name="connsiteY8738" fmla="*/ 6601717 h 10287000"/>
              <a:gd name="connsiteX8739" fmla="*/ 4578114 w 8048619"/>
              <a:gd name="connsiteY8739" fmla="*/ 6596705 h 10287000"/>
              <a:gd name="connsiteX8740" fmla="*/ 4568022 w 8048619"/>
              <a:gd name="connsiteY8740" fmla="*/ 6594439 h 10287000"/>
              <a:gd name="connsiteX8741" fmla="*/ 4599701 w 8048619"/>
              <a:gd name="connsiteY8741" fmla="*/ 6577821 h 10287000"/>
              <a:gd name="connsiteX8742" fmla="*/ 4607687 w 8048619"/>
              <a:gd name="connsiteY8742" fmla="*/ 6579619 h 10287000"/>
              <a:gd name="connsiteX8743" fmla="*/ 4610029 w 8048619"/>
              <a:gd name="connsiteY8743" fmla="*/ 6576170 h 10287000"/>
              <a:gd name="connsiteX8744" fmla="*/ 4611193 w 8048619"/>
              <a:gd name="connsiteY8744" fmla="*/ 6556677 h 10287000"/>
              <a:gd name="connsiteX8745" fmla="*/ 4601097 w 8048619"/>
              <a:gd name="connsiteY8745" fmla="*/ 6554408 h 10287000"/>
              <a:gd name="connsiteX8746" fmla="*/ 4591002 w 8048619"/>
              <a:gd name="connsiteY8746" fmla="*/ 6552143 h 10287000"/>
              <a:gd name="connsiteX8747" fmla="*/ 4580907 w 8048619"/>
              <a:gd name="connsiteY8747" fmla="*/ 6549875 h 10287000"/>
              <a:gd name="connsiteX8748" fmla="*/ 4592400 w 8048619"/>
              <a:gd name="connsiteY8748" fmla="*/ 6528725 h 10287000"/>
              <a:gd name="connsiteX8749" fmla="*/ 4642875 w 8048619"/>
              <a:gd name="connsiteY8749" fmla="*/ 6540056 h 10287000"/>
              <a:gd name="connsiteX8750" fmla="*/ 4652967 w 8048619"/>
              <a:gd name="connsiteY8750" fmla="*/ 6542324 h 10287000"/>
              <a:gd name="connsiteX8751" fmla="*/ 4651569 w 8048619"/>
              <a:gd name="connsiteY8751" fmla="*/ 6565739 h 10287000"/>
              <a:gd name="connsiteX8752" fmla="*/ 4641477 w 8048619"/>
              <a:gd name="connsiteY8752" fmla="*/ 6563471 h 10287000"/>
              <a:gd name="connsiteX8753" fmla="*/ 4619532 w 8048619"/>
              <a:gd name="connsiteY8753" fmla="*/ 6568118 h 10287000"/>
              <a:gd name="connsiteX8754" fmla="*/ 4619726 w 8048619"/>
              <a:gd name="connsiteY8754" fmla="*/ 6582318 h 10287000"/>
              <a:gd name="connsiteX8755" fmla="*/ 4640081 w 8048619"/>
              <a:gd name="connsiteY8755" fmla="*/ 6586885 h 10287000"/>
              <a:gd name="connsiteX8756" fmla="*/ 4641477 w 8048619"/>
              <a:gd name="connsiteY8756" fmla="*/ 6563471 h 10287000"/>
              <a:gd name="connsiteX8757" fmla="*/ 4650173 w 8048619"/>
              <a:gd name="connsiteY8757" fmla="*/ 6589151 h 10287000"/>
              <a:gd name="connsiteX8758" fmla="*/ 4651569 w 8048619"/>
              <a:gd name="connsiteY8758" fmla="*/ 6565739 h 10287000"/>
              <a:gd name="connsiteX8759" fmla="*/ 4661664 w 8048619"/>
              <a:gd name="connsiteY8759" fmla="*/ 6568004 h 10287000"/>
              <a:gd name="connsiteX8760" fmla="*/ 4702043 w 8048619"/>
              <a:gd name="connsiteY8760" fmla="*/ 6577069 h 10287000"/>
              <a:gd name="connsiteX8761" fmla="*/ 4709344 w 8048619"/>
              <a:gd name="connsiteY8761" fmla="*/ 6626165 h 10287000"/>
              <a:gd name="connsiteX8762" fmla="*/ 4638684 w 8048619"/>
              <a:gd name="connsiteY8762" fmla="*/ 6610303 h 10287000"/>
              <a:gd name="connsiteX8763" fmla="*/ 4620047 w 8048619"/>
              <a:gd name="connsiteY8763" fmla="*/ 6606117 h 10287000"/>
              <a:gd name="connsiteX8764" fmla="*/ 4620056 w 8048619"/>
              <a:gd name="connsiteY8764" fmla="*/ 6606774 h 10287000"/>
              <a:gd name="connsiteX8765" fmla="*/ 4624271 w 8048619"/>
              <a:gd name="connsiteY8765" fmla="*/ 6629605 h 10287000"/>
              <a:gd name="connsiteX8766" fmla="*/ 4627669 w 8048619"/>
              <a:gd name="connsiteY8766" fmla="*/ 6630573 h 10287000"/>
              <a:gd name="connsiteX8767" fmla="*/ 4628628 w 8048619"/>
              <a:gd name="connsiteY8767" fmla="*/ 6628809 h 10287000"/>
              <a:gd name="connsiteX8768" fmla="*/ 4638684 w 8048619"/>
              <a:gd name="connsiteY8768" fmla="*/ 6610303 h 10287000"/>
              <a:gd name="connsiteX8769" fmla="*/ 4638509 w 8048619"/>
              <a:gd name="connsiteY8769" fmla="*/ 6613228 h 10287000"/>
              <a:gd name="connsiteX8770" fmla="*/ 4637311 w 8048619"/>
              <a:gd name="connsiteY8770" fmla="*/ 6633323 h 10287000"/>
              <a:gd name="connsiteX8771" fmla="*/ 4657992 w 8048619"/>
              <a:gd name="connsiteY8771" fmla="*/ 6639218 h 10287000"/>
              <a:gd name="connsiteX8772" fmla="*/ 4664014 w 8048619"/>
              <a:gd name="connsiteY8772" fmla="*/ 6651235 h 10287000"/>
              <a:gd name="connsiteX8773" fmla="*/ 4668431 w 8048619"/>
              <a:gd name="connsiteY8773" fmla="*/ 6660047 h 10287000"/>
              <a:gd name="connsiteX8774" fmla="*/ 4676267 w 8048619"/>
              <a:gd name="connsiteY8774" fmla="*/ 6666195 h 10287000"/>
              <a:gd name="connsiteX8775" fmla="*/ 4677666 w 8048619"/>
              <a:gd name="connsiteY8775" fmla="*/ 6642783 h 10287000"/>
              <a:gd name="connsiteX8776" fmla="*/ 4687757 w 8048619"/>
              <a:gd name="connsiteY8776" fmla="*/ 6645048 h 10287000"/>
              <a:gd name="connsiteX8777" fmla="*/ 4697852 w 8048619"/>
              <a:gd name="connsiteY8777" fmla="*/ 6647311 h 10287000"/>
              <a:gd name="connsiteX8778" fmla="*/ 4716646 w 8048619"/>
              <a:gd name="connsiteY8778" fmla="*/ 6675260 h 10287000"/>
              <a:gd name="connsiteX8779" fmla="*/ 4718042 w 8048619"/>
              <a:gd name="connsiteY8779" fmla="*/ 6651848 h 10287000"/>
              <a:gd name="connsiteX8780" fmla="*/ 4726739 w 8048619"/>
              <a:gd name="connsiteY8780" fmla="*/ 6677525 h 10287000"/>
              <a:gd name="connsiteX8781" fmla="*/ 4728136 w 8048619"/>
              <a:gd name="connsiteY8781" fmla="*/ 6654110 h 10287000"/>
              <a:gd name="connsiteX8782" fmla="*/ 4736834 w 8048619"/>
              <a:gd name="connsiteY8782" fmla="*/ 6679794 h 10287000"/>
              <a:gd name="connsiteX8783" fmla="*/ 4748326 w 8048619"/>
              <a:gd name="connsiteY8783" fmla="*/ 6658641 h 10287000"/>
              <a:gd name="connsiteX8784" fmla="*/ 4748373 w 8048619"/>
              <a:gd name="connsiteY8784" fmla="*/ 6659212 h 10287000"/>
              <a:gd name="connsiteX8785" fmla="*/ 4753989 w 8048619"/>
              <a:gd name="connsiteY8785" fmla="*/ 6649682 h 10287000"/>
              <a:gd name="connsiteX8786" fmla="*/ 4760488 w 8048619"/>
              <a:gd name="connsiteY8786" fmla="*/ 6646490 h 10287000"/>
              <a:gd name="connsiteX8787" fmla="*/ 4749723 w 8048619"/>
              <a:gd name="connsiteY8787" fmla="*/ 6635227 h 10287000"/>
              <a:gd name="connsiteX8788" fmla="*/ 4759817 w 8048619"/>
              <a:gd name="connsiteY8788" fmla="*/ 6637495 h 10287000"/>
              <a:gd name="connsiteX8789" fmla="*/ 4770020 w 8048619"/>
              <a:gd name="connsiteY8789" fmla="*/ 6641809 h 10287000"/>
              <a:gd name="connsiteX8790" fmla="*/ 4773309 w 8048619"/>
              <a:gd name="connsiteY8790" fmla="*/ 6640189 h 10287000"/>
              <a:gd name="connsiteX8791" fmla="*/ 4889228 w 8048619"/>
              <a:gd name="connsiteY8791" fmla="*/ 6640192 h 10287000"/>
              <a:gd name="connsiteX8792" fmla="*/ 4863866 w 8048619"/>
              <a:gd name="connsiteY8792" fmla="*/ 6659916 h 10287000"/>
              <a:gd name="connsiteX8793" fmla="*/ 4890308 w 8048619"/>
              <a:gd name="connsiteY8793" fmla="*/ 6657890 h 10287000"/>
              <a:gd name="connsiteX8794" fmla="*/ 4911234 w 8048619"/>
              <a:gd name="connsiteY8794" fmla="*/ 6671486 h 10287000"/>
              <a:gd name="connsiteX8795" fmla="*/ 4892442 w 8048619"/>
              <a:gd name="connsiteY8795" fmla="*/ 6643537 h 10287000"/>
              <a:gd name="connsiteX8796" fmla="*/ 4918201 w 8048619"/>
              <a:gd name="connsiteY8796" fmla="*/ 6640422 h 10287000"/>
              <a:gd name="connsiteX8797" fmla="*/ 4927364 w 8048619"/>
              <a:gd name="connsiteY8797" fmla="*/ 6641611 h 10287000"/>
              <a:gd name="connsiteX8798" fmla="*/ 4927364 w 8048619"/>
              <a:gd name="connsiteY8798" fmla="*/ 6644085 h 10287000"/>
              <a:gd name="connsiteX8799" fmla="*/ 4932087 w 8048619"/>
              <a:gd name="connsiteY8799" fmla="*/ 6644085 h 10287000"/>
              <a:gd name="connsiteX8800" fmla="*/ 4942914 w 8048619"/>
              <a:gd name="connsiteY8800" fmla="*/ 6654870 h 10287000"/>
              <a:gd name="connsiteX8801" fmla="*/ 4973200 w 8048619"/>
              <a:gd name="connsiteY8801" fmla="*/ 6661667 h 10287000"/>
              <a:gd name="connsiteX8802" fmla="*/ 4971804 w 8048619"/>
              <a:gd name="connsiteY8802" fmla="*/ 6685082 h 10287000"/>
              <a:gd name="connsiteX8803" fmla="*/ 4960310 w 8048619"/>
              <a:gd name="connsiteY8803" fmla="*/ 6706231 h 10287000"/>
              <a:gd name="connsiteX8804" fmla="*/ 4941518 w 8048619"/>
              <a:gd name="connsiteY8804" fmla="*/ 6678285 h 10287000"/>
              <a:gd name="connsiteX8805" fmla="*/ 4919931 w 8048619"/>
              <a:gd name="connsiteY8805" fmla="*/ 6697169 h 10287000"/>
              <a:gd name="connsiteX8806" fmla="*/ 4960310 w 8048619"/>
              <a:gd name="connsiteY8806" fmla="*/ 6706231 h 10287000"/>
              <a:gd name="connsiteX8807" fmla="*/ 4958914 w 8048619"/>
              <a:gd name="connsiteY8807" fmla="*/ 6729646 h 10287000"/>
              <a:gd name="connsiteX8808" fmla="*/ 4969010 w 8048619"/>
              <a:gd name="connsiteY8808" fmla="*/ 6731914 h 10287000"/>
              <a:gd name="connsiteX8809" fmla="*/ 4990595 w 8048619"/>
              <a:gd name="connsiteY8809" fmla="*/ 6713028 h 10287000"/>
              <a:gd name="connsiteX8810" fmla="*/ 4989197 w 8048619"/>
              <a:gd name="connsiteY8810" fmla="*/ 6736443 h 10287000"/>
              <a:gd name="connsiteX8811" fmla="*/ 4987801 w 8048619"/>
              <a:gd name="connsiteY8811" fmla="*/ 6759860 h 10287000"/>
              <a:gd name="connsiteX8812" fmla="*/ 4996498 w 8048619"/>
              <a:gd name="connsiteY8812" fmla="*/ 6785541 h 10287000"/>
              <a:gd name="connsiteX8813" fmla="*/ 5006593 w 8048619"/>
              <a:gd name="connsiteY8813" fmla="*/ 6787804 h 10287000"/>
              <a:gd name="connsiteX8814" fmla="*/ 5005195 w 8048619"/>
              <a:gd name="connsiteY8814" fmla="*/ 6811221 h 10287000"/>
              <a:gd name="connsiteX8815" fmla="*/ 5015289 w 8048619"/>
              <a:gd name="connsiteY8815" fmla="*/ 6813487 h 10287000"/>
              <a:gd name="connsiteX8816" fmla="*/ 5025384 w 8048619"/>
              <a:gd name="connsiteY8816" fmla="*/ 6815752 h 10287000"/>
              <a:gd name="connsiteX8817" fmla="*/ 5035478 w 8048619"/>
              <a:gd name="connsiteY8817" fmla="*/ 6818018 h 10287000"/>
              <a:gd name="connsiteX8818" fmla="*/ 5053708 w 8048619"/>
              <a:gd name="connsiteY8818" fmla="*/ 6833977 h 10287000"/>
              <a:gd name="connsiteX8819" fmla="*/ 5064367 w 8048619"/>
              <a:gd name="connsiteY8819" fmla="*/ 6848232 h 10287000"/>
              <a:gd name="connsiteX8820" fmla="*/ 5065764 w 8048619"/>
              <a:gd name="connsiteY8820" fmla="*/ 6824817 h 10287000"/>
              <a:gd name="connsiteX8821" fmla="*/ 5114839 w 8048619"/>
              <a:gd name="connsiteY8821" fmla="*/ 6859562 h 10287000"/>
              <a:gd name="connsiteX8822" fmla="*/ 5113443 w 8048619"/>
              <a:gd name="connsiteY8822" fmla="*/ 6882977 h 10287000"/>
              <a:gd name="connsiteX8823" fmla="*/ 5123535 w 8048619"/>
              <a:gd name="connsiteY8823" fmla="*/ 6885243 h 10287000"/>
              <a:gd name="connsiteX8824" fmla="*/ 5124933 w 8048619"/>
              <a:gd name="connsiteY8824" fmla="*/ 6861828 h 10287000"/>
              <a:gd name="connsiteX8825" fmla="*/ 5116236 w 8048619"/>
              <a:gd name="connsiteY8825" fmla="*/ 6836147 h 10287000"/>
              <a:gd name="connsiteX8826" fmla="*/ 5126329 w 8048619"/>
              <a:gd name="connsiteY8826" fmla="*/ 6838413 h 10287000"/>
              <a:gd name="connsiteX8827" fmla="*/ 5127726 w 8048619"/>
              <a:gd name="connsiteY8827" fmla="*/ 6815001 h 10287000"/>
              <a:gd name="connsiteX8828" fmla="*/ 5147915 w 8048619"/>
              <a:gd name="connsiteY8828" fmla="*/ 6819532 h 10287000"/>
              <a:gd name="connsiteX8829" fmla="*/ 5158010 w 8048619"/>
              <a:gd name="connsiteY8829" fmla="*/ 6821795 h 10287000"/>
              <a:gd name="connsiteX8830" fmla="*/ 5149313 w 8048619"/>
              <a:gd name="connsiteY8830" fmla="*/ 6796117 h 10287000"/>
              <a:gd name="connsiteX8831" fmla="*/ 5147915 w 8048619"/>
              <a:gd name="connsiteY8831" fmla="*/ 6819532 h 10287000"/>
              <a:gd name="connsiteX8832" fmla="*/ 5129123 w 8048619"/>
              <a:gd name="connsiteY8832" fmla="*/ 6791583 h 10287000"/>
              <a:gd name="connsiteX8833" fmla="*/ 5160803 w 8048619"/>
              <a:gd name="connsiteY8833" fmla="*/ 6774967 h 10287000"/>
              <a:gd name="connsiteX8834" fmla="*/ 5100236 w 8048619"/>
              <a:gd name="connsiteY8834" fmla="*/ 6761369 h 10287000"/>
              <a:gd name="connsiteX8835" fmla="*/ 5090142 w 8048619"/>
              <a:gd name="connsiteY8835" fmla="*/ 6759103 h 10287000"/>
              <a:gd name="connsiteX8836" fmla="*/ 5078652 w 8048619"/>
              <a:gd name="connsiteY8836" fmla="*/ 6780253 h 10287000"/>
              <a:gd name="connsiteX8837" fmla="*/ 5087348 w 8048619"/>
              <a:gd name="connsiteY8837" fmla="*/ 6805933 h 10287000"/>
              <a:gd name="connsiteX8838" fmla="*/ 5077256 w 8048619"/>
              <a:gd name="connsiteY8838" fmla="*/ 6803668 h 10287000"/>
              <a:gd name="connsiteX8839" fmla="*/ 5067160 w 8048619"/>
              <a:gd name="connsiteY8839" fmla="*/ 6801402 h 10287000"/>
              <a:gd name="connsiteX8840" fmla="*/ 5068558 w 8048619"/>
              <a:gd name="connsiteY8840" fmla="*/ 6777987 h 10287000"/>
              <a:gd name="connsiteX8841" fmla="*/ 5057065 w 8048619"/>
              <a:gd name="connsiteY8841" fmla="*/ 6799134 h 10287000"/>
              <a:gd name="connsiteX8842" fmla="*/ 5058463 w 8048619"/>
              <a:gd name="connsiteY8842" fmla="*/ 6775719 h 10287000"/>
              <a:gd name="connsiteX8843" fmla="*/ 5059859 w 8048619"/>
              <a:gd name="connsiteY8843" fmla="*/ 6752307 h 10287000"/>
              <a:gd name="connsiteX8844" fmla="*/ 5049764 w 8048619"/>
              <a:gd name="connsiteY8844" fmla="*/ 6750038 h 10287000"/>
              <a:gd name="connsiteX8845" fmla="*/ 5038272 w 8048619"/>
              <a:gd name="connsiteY8845" fmla="*/ 6771188 h 10287000"/>
              <a:gd name="connsiteX8846" fmla="*/ 5048368 w 8048619"/>
              <a:gd name="connsiteY8846" fmla="*/ 6773456 h 10287000"/>
              <a:gd name="connsiteX8847" fmla="*/ 5036877 w 8048619"/>
              <a:gd name="connsiteY8847" fmla="*/ 6794606 h 10287000"/>
              <a:gd name="connsiteX8848" fmla="*/ 5026780 w 8048619"/>
              <a:gd name="connsiteY8848" fmla="*/ 6792340 h 10287000"/>
              <a:gd name="connsiteX8849" fmla="*/ 5028177 w 8048619"/>
              <a:gd name="connsiteY8849" fmla="*/ 6768922 h 10287000"/>
              <a:gd name="connsiteX8850" fmla="*/ 5029575 w 8048619"/>
              <a:gd name="connsiteY8850" fmla="*/ 6745507 h 10287000"/>
              <a:gd name="connsiteX8851" fmla="*/ 5039669 w 8048619"/>
              <a:gd name="connsiteY8851" fmla="*/ 6747773 h 10287000"/>
              <a:gd name="connsiteX8852" fmla="*/ 5041065 w 8048619"/>
              <a:gd name="connsiteY8852" fmla="*/ 6724358 h 10287000"/>
              <a:gd name="connsiteX8853" fmla="*/ 5030970 w 8048619"/>
              <a:gd name="connsiteY8853" fmla="*/ 6722093 h 10287000"/>
              <a:gd name="connsiteX8854" fmla="*/ 5029575 w 8048619"/>
              <a:gd name="connsiteY8854" fmla="*/ 6745507 h 10287000"/>
              <a:gd name="connsiteX8855" fmla="*/ 5019478 w 8048619"/>
              <a:gd name="connsiteY8855" fmla="*/ 6743242 h 10287000"/>
              <a:gd name="connsiteX8856" fmla="*/ 5010783 w 8048619"/>
              <a:gd name="connsiteY8856" fmla="*/ 6717561 h 10287000"/>
              <a:gd name="connsiteX8857" fmla="*/ 5020876 w 8048619"/>
              <a:gd name="connsiteY8857" fmla="*/ 6719827 h 10287000"/>
              <a:gd name="connsiteX8858" fmla="*/ 5012180 w 8048619"/>
              <a:gd name="connsiteY8858" fmla="*/ 6694147 h 10287000"/>
              <a:gd name="connsiteX8859" fmla="*/ 5002085 w 8048619"/>
              <a:gd name="connsiteY8859" fmla="*/ 6691878 h 10287000"/>
              <a:gd name="connsiteX8860" fmla="*/ 5003482 w 8048619"/>
              <a:gd name="connsiteY8860" fmla="*/ 6668466 h 10287000"/>
              <a:gd name="connsiteX8861" fmla="*/ 5022272 w 8048619"/>
              <a:gd name="connsiteY8861" fmla="*/ 6696412 h 10287000"/>
              <a:gd name="connsiteX8862" fmla="*/ 5052558 w 8048619"/>
              <a:gd name="connsiteY8862" fmla="*/ 6703209 h 10287000"/>
              <a:gd name="connsiteX8863" fmla="*/ 5043860 w 8048619"/>
              <a:gd name="connsiteY8863" fmla="*/ 6677528 h 10287000"/>
              <a:gd name="connsiteX8864" fmla="*/ 5033764 w 8048619"/>
              <a:gd name="connsiteY8864" fmla="*/ 6675263 h 10287000"/>
              <a:gd name="connsiteX8865" fmla="*/ 5035161 w 8048619"/>
              <a:gd name="connsiteY8865" fmla="*/ 6651848 h 10287000"/>
              <a:gd name="connsiteX8866" fmla="*/ 5045257 w 8048619"/>
              <a:gd name="connsiteY8866" fmla="*/ 6654113 h 10287000"/>
              <a:gd name="connsiteX8867" fmla="*/ 5055351 w 8048619"/>
              <a:gd name="connsiteY8867" fmla="*/ 6656379 h 10287000"/>
              <a:gd name="connsiteX8868" fmla="*/ 5065447 w 8048619"/>
              <a:gd name="connsiteY8868" fmla="*/ 6658644 h 10287000"/>
              <a:gd name="connsiteX8869" fmla="*/ 5074144 w 8048619"/>
              <a:gd name="connsiteY8869" fmla="*/ 6684325 h 10287000"/>
              <a:gd name="connsiteX8870" fmla="*/ 5075542 w 8048619"/>
              <a:gd name="connsiteY8870" fmla="*/ 6660913 h 10287000"/>
              <a:gd name="connsiteX8871" fmla="*/ 5085636 w 8048619"/>
              <a:gd name="connsiteY8871" fmla="*/ 6663181 h 10287000"/>
              <a:gd name="connsiteX8872" fmla="*/ 5087163 w 8048619"/>
              <a:gd name="connsiteY8872" fmla="*/ 6663520 h 10287000"/>
              <a:gd name="connsiteX8873" fmla="*/ 5081920 w 8048619"/>
              <a:gd name="connsiteY8873" fmla="*/ 6638244 h 10287000"/>
              <a:gd name="connsiteX8874" fmla="*/ 5197841 w 8048619"/>
              <a:gd name="connsiteY8874" fmla="*/ 6562315 h 10287000"/>
              <a:gd name="connsiteX8875" fmla="*/ 5197841 w 8048619"/>
              <a:gd name="connsiteY8875" fmla="*/ 6638244 h 10287000"/>
              <a:gd name="connsiteX8876" fmla="*/ 5164030 w 8048619"/>
              <a:gd name="connsiteY8876" fmla="*/ 6666718 h 10287000"/>
              <a:gd name="connsiteX8877" fmla="*/ 5163043 w 8048619"/>
              <a:gd name="connsiteY8877" fmla="*/ 6662563 h 10287000"/>
              <a:gd name="connsiteX8878" fmla="*/ 5159624 w 8048619"/>
              <a:gd name="connsiteY8878" fmla="*/ 6666493 h 10287000"/>
              <a:gd name="connsiteX8879" fmla="*/ 5159274 w 8048619"/>
              <a:gd name="connsiteY8879" fmla="*/ 6656857 h 10287000"/>
              <a:gd name="connsiteX8880" fmla="*/ 5161823 w 8048619"/>
              <a:gd name="connsiteY8880" fmla="*/ 6657431 h 10287000"/>
              <a:gd name="connsiteX8881" fmla="*/ 5159805 w 8048619"/>
              <a:gd name="connsiteY8881" fmla="*/ 6648920 h 10287000"/>
              <a:gd name="connsiteX8882" fmla="*/ 5159201 w 8048619"/>
              <a:gd name="connsiteY8882" fmla="*/ 6638246 h 10287000"/>
              <a:gd name="connsiteX8883" fmla="*/ 5106071 w 8048619"/>
              <a:gd name="connsiteY8883" fmla="*/ 6666718 h 10287000"/>
              <a:gd name="connsiteX8884" fmla="*/ 5103622 w 8048619"/>
              <a:gd name="connsiteY8884" fmla="*/ 6667216 h 10287000"/>
              <a:gd name="connsiteX8885" fmla="*/ 5105823 w 8048619"/>
              <a:gd name="connsiteY8885" fmla="*/ 6667709 h 10287000"/>
              <a:gd name="connsiteX8886" fmla="*/ 5146201 w 8048619"/>
              <a:gd name="connsiteY8886" fmla="*/ 6676774 h 10287000"/>
              <a:gd name="connsiteX8887" fmla="*/ 5156295 w 8048619"/>
              <a:gd name="connsiteY8887" fmla="*/ 6679039 h 10287000"/>
              <a:gd name="connsiteX8888" fmla="*/ 5166390 w 8048619"/>
              <a:gd name="connsiteY8888" fmla="*/ 6681308 h 10287000"/>
              <a:gd name="connsiteX8889" fmla="*/ 5218260 w 8048619"/>
              <a:gd name="connsiteY8889" fmla="*/ 6669220 h 10287000"/>
              <a:gd name="connsiteX8890" fmla="*/ 5206770 w 8048619"/>
              <a:gd name="connsiteY8890" fmla="*/ 6690370 h 10287000"/>
              <a:gd name="connsiteX8891" fmla="*/ 5216864 w 8048619"/>
              <a:gd name="connsiteY8891" fmla="*/ 6692635 h 10287000"/>
              <a:gd name="connsiteX8892" fmla="*/ 5226959 w 8048619"/>
              <a:gd name="connsiteY8892" fmla="*/ 6694904 h 10287000"/>
              <a:gd name="connsiteX8893" fmla="*/ 5228355 w 8048619"/>
              <a:gd name="connsiteY8893" fmla="*/ 6671489 h 10287000"/>
              <a:gd name="connsiteX8894" fmla="*/ 5257240 w 8048619"/>
              <a:gd name="connsiteY8894" fmla="*/ 6701700 h 10287000"/>
              <a:gd name="connsiteX8895" fmla="*/ 5237052 w 8048619"/>
              <a:gd name="connsiteY8895" fmla="*/ 6697169 h 10287000"/>
              <a:gd name="connsiteX8896" fmla="*/ 5245748 w 8048619"/>
              <a:gd name="connsiteY8896" fmla="*/ 6722852 h 10287000"/>
              <a:gd name="connsiteX8897" fmla="*/ 5235656 w 8048619"/>
              <a:gd name="connsiteY8897" fmla="*/ 6720584 h 10287000"/>
              <a:gd name="connsiteX8898" fmla="*/ 5225562 w 8048619"/>
              <a:gd name="connsiteY8898" fmla="*/ 6718316 h 10287000"/>
              <a:gd name="connsiteX8899" fmla="*/ 5234259 w 8048619"/>
              <a:gd name="connsiteY8899" fmla="*/ 6743999 h 10287000"/>
              <a:gd name="connsiteX8900" fmla="*/ 5214071 w 8048619"/>
              <a:gd name="connsiteY8900" fmla="*/ 6739468 h 10287000"/>
              <a:gd name="connsiteX8901" fmla="*/ 5224166 w 8048619"/>
              <a:gd name="connsiteY8901" fmla="*/ 6741731 h 10287000"/>
              <a:gd name="connsiteX8902" fmla="*/ 5234259 w 8048619"/>
              <a:gd name="connsiteY8902" fmla="*/ 6743999 h 10287000"/>
              <a:gd name="connsiteX8903" fmla="*/ 5294827 w 8048619"/>
              <a:gd name="connsiteY8903" fmla="*/ 6757595 h 10287000"/>
              <a:gd name="connsiteX8904" fmla="*/ 5306318 w 8048619"/>
              <a:gd name="connsiteY8904" fmla="*/ 6736445 h 10287000"/>
              <a:gd name="connsiteX8905" fmla="*/ 5286129 w 8048619"/>
              <a:gd name="connsiteY8905" fmla="*/ 6731914 h 10287000"/>
              <a:gd name="connsiteX8906" fmla="*/ 5297621 w 8048619"/>
              <a:gd name="connsiteY8906" fmla="*/ 6710765 h 10287000"/>
              <a:gd name="connsiteX8907" fmla="*/ 5299018 w 8048619"/>
              <a:gd name="connsiteY8907" fmla="*/ 6687350 h 10287000"/>
              <a:gd name="connsiteX8908" fmla="*/ 5337998 w 8048619"/>
              <a:gd name="connsiteY8908" fmla="*/ 6719830 h 10287000"/>
              <a:gd name="connsiteX8909" fmla="*/ 5378374 w 8048619"/>
              <a:gd name="connsiteY8909" fmla="*/ 6728895 h 10287000"/>
              <a:gd name="connsiteX8910" fmla="*/ 5368281 w 8048619"/>
              <a:gd name="connsiteY8910" fmla="*/ 6726626 h 10287000"/>
              <a:gd name="connsiteX8911" fmla="*/ 5376978 w 8048619"/>
              <a:gd name="connsiteY8911" fmla="*/ 6752307 h 10287000"/>
              <a:gd name="connsiteX8912" fmla="*/ 5387073 w 8048619"/>
              <a:gd name="connsiteY8912" fmla="*/ 6754575 h 10287000"/>
              <a:gd name="connsiteX8913" fmla="*/ 5449038 w 8048619"/>
              <a:gd name="connsiteY8913" fmla="*/ 6744756 h 10287000"/>
              <a:gd name="connsiteX8914" fmla="*/ 5457735 w 8048619"/>
              <a:gd name="connsiteY8914" fmla="*/ 6770436 h 10287000"/>
              <a:gd name="connsiteX8915" fmla="*/ 5467828 w 8048619"/>
              <a:gd name="connsiteY8915" fmla="*/ 6772705 h 10287000"/>
              <a:gd name="connsiteX8916" fmla="*/ 5479319 w 8048619"/>
              <a:gd name="connsiteY8916" fmla="*/ 6751553 h 10287000"/>
              <a:gd name="connsiteX8917" fmla="*/ 5450434 w 8048619"/>
              <a:gd name="connsiteY8917" fmla="*/ 6721341 h 10287000"/>
              <a:gd name="connsiteX8918" fmla="*/ 5438943 w 8048619"/>
              <a:gd name="connsiteY8918" fmla="*/ 6742490 h 10287000"/>
              <a:gd name="connsiteX8919" fmla="*/ 5440339 w 8048619"/>
              <a:gd name="connsiteY8919" fmla="*/ 6719076 h 10287000"/>
              <a:gd name="connsiteX8920" fmla="*/ 5430244 w 8048619"/>
              <a:gd name="connsiteY8920" fmla="*/ 6716807 h 10287000"/>
              <a:gd name="connsiteX8921" fmla="*/ 5420153 w 8048619"/>
              <a:gd name="connsiteY8921" fmla="*/ 6714542 h 10287000"/>
              <a:gd name="connsiteX8922" fmla="*/ 5411453 w 8048619"/>
              <a:gd name="connsiteY8922" fmla="*/ 6688859 h 10287000"/>
              <a:gd name="connsiteX8923" fmla="*/ 5412851 w 8048619"/>
              <a:gd name="connsiteY8923" fmla="*/ 6665441 h 10287000"/>
              <a:gd name="connsiteX8924" fmla="*/ 5441736 w 8048619"/>
              <a:gd name="connsiteY8924" fmla="*/ 6695652 h 10287000"/>
              <a:gd name="connsiteX8925" fmla="*/ 5451832 w 8048619"/>
              <a:gd name="connsiteY8925" fmla="*/ 6697921 h 10287000"/>
              <a:gd name="connsiteX8926" fmla="*/ 5461926 w 8048619"/>
              <a:gd name="connsiteY8926" fmla="*/ 6700189 h 10287000"/>
              <a:gd name="connsiteX8927" fmla="*/ 5463324 w 8048619"/>
              <a:gd name="connsiteY8927" fmla="*/ 6676771 h 10287000"/>
              <a:gd name="connsiteX8928" fmla="*/ 5472019 w 8048619"/>
              <a:gd name="connsiteY8928" fmla="*/ 6702452 h 10287000"/>
              <a:gd name="connsiteX8929" fmla="*/ 5513795 w 8048619"/>
              <a:gd name="connsiteY8929" fmla="*/ 6688101 h 10287000"/>
              <a:gd name="connsiteX8930" fmla="*/ 5532589 w 8048619"/>
              <a:gd name="connsiteY8930" fmla="*/ 6716050 h 10287000"/>
              <a:gd name="connsiteX8931" fmla="*/ 5542681 w 8048619"/>
              <a:gd name="connsiteY8931" fmla="*/ 6718313 h 10287000"/>
              <a:gd name="connsiteX8932" fmla="*/ 5603248 w 8048619"/>
              <a:gd name="connsiteY8932" fmla="*/ 6731912 h 10287000"/>
              <a:gd name="connsiteX8933" fmla="*/ 5613343 w 8048619"/>
              <a:gd name="connsiteY8933" fmla="*/ 6734180 h 10287000"/>
              <a:gd name="connsiteX8934" fmla="*/ 5611945 w 8048619"/>
              <a:gd name="connsiteY8934" fmla="*/ 6757598 h 10287000"/>
              <a:gd name="connsiteX8935" fmla="*/ 5622042 w 8048619"/>
              <a:gd name="connsiteY8935" fmla="*/ 6759863 h 10287000"/>
              <a:gd name="connsiteX8936" fmla="*/ 5620644 w 8048619"/>
              <a:gd name="connsiteY8936" fmla="*/ 6783278 h 10287000"/>
              <a:gd name="connsiteX8937" fmla="*/ 5630740 w 8048619"/>
              <a:gd name="connsiteY8937" fmla="*/ 6785546 h 10287000"/>
              <a:gd name="connsiteX8938" fmla="*/ 5640835 w 8048619"/>
              <a:gd name="connsiteY8938" fmla="*/ 6787809 h 10287000"/>
              <a:gd name="connsiteX8939" fmla="*/ 5650927 w 8048619"/>
              <a:gd name="connsiteY8939" fmla="*/ 6790075 h 10287000"/>
              <a:gd name="connsiteX8940" fmla="*/ 5649531 w 8048619"/>
              <a:gd name="connsiteY8940" fmla="*/ 6813490 h 10287000"/>
              <a:gd name="connsiteX8941" fmla="*/ 5639438 w 8048619"/>
              <a:gd name="connsiteY8941" fmla="*/ 6811227 h 10287000"/>
              <a:gd name="connsiteX8942" fmla="*/ 5629343 w 8048619"/>
              <a:gd name="connsiteY8942" fmla="*/ 6808961 h 10287000"/>
              <a:gd name="connsiteX8943" fmla="*/ 5599058 w 8048619"/>
              <a:gd name="connsiteY8943" fmla="*/ 6802159 h 10287000"/>
              <a:gd name="connsiteX8944" fmla="*/ 5587566 w 8048619"/>
              <a:gd name="connsiteY8944" fmla="*/ 6823311 h 10287000"/>
              <a:gd name="connsiteX8945" fmla="*/ 5617851 w 8048619"/>
              <a:gd name="connsiteY8945" fmla="*/ 6830111 h 10287000"/>
              <a:gd name="connsiteX8946" fmla="*/ 5638042 w 8048619"/>
              <a:gd name="connsiteY8946" fmla="*/ 6834642 h 10287000"/>
              <a:gd name="connsiteX8947" fmla="*/ 5728891 w 8048619"/>
              <a:gd name="connsiteY8947" fmla="*/ 6855034 h 10287000"/>
              <a:gd name="connsiteX8948" fmla="*/ 5870212 w 8048619"/>
              <a:gd name="connsiteY8948" fmla="*/ 6886762 h 10287000"/>
              <a:gd name="connsiteX8949" fmla="*/ 5871610 w 8048619"/>
              <a:gd name="connsiteY8949" fmla="*/ 6863345 h 10287000"/>
              <a:gd name="connsiteX8950" fmla="*/ 5881704 w 8048619"/>
              <a:gd name="connsiteY8950" fmla="*/ 6865610 h 10287000"/>
              <a:gd name="connsiteX8951" fmla="*/ 5880308 w 8048619"/>
              <a:gd name="connsiteY8951" fmla="*/ 6889025 h 10287000"/>
              <a:gd name="connsiteX8952" fmla="*/ 5911986 w 8048619"/>
              <a:gd name="connsiteY8952" fmla="*/ 6872410 h 10287000"/>
              <a:gd name="connsiteX8953" fmla="*/ 5952367 w 8048619"/>
              <a:gd name="connsiteY8953" fmla="*/ 6881472 h 10287000"/>
              <a:gd name="connsiteX8954" fmla="*/ 5940874 w 8048619"/>
              <a:gd name="connsiteY8954" fmla="*/ 6902621 h 10287000"/>
              <a:gd name="connsiteX8955" fmla="*/ 6001443 w 8048619"/>
              <a:gd name="connsiteY8955" fmla="*/ 6916217 h 10287000"/>
              <a:gd name="connsiteX8956" fmla="*/ 6010140 w 8048619"/>
              <a:gd name="connsiteY8956" fmla="*/ 6941900 h 10287000"/>
              <a:gd name="connsiteX8957" fmla="*/ 6072105 w 8048619"/>
              <a:gd name="connsiteY8957" fmla="*/ 6932081 h 10287000"/>
              <a:gd name="connsiteX8958" fmla="*/ 6162954 w 8048619"/>
              <a:gd name="connsiteY8958" fmla="*/ 6952476 h 10287000"/>
              <a:gd name="connsiteX8959" fmla="*/ 6255200 w 8048619"/>
              <a:gd name="connsiteY8959" fmla="*/ 6949454 h 10287000"/>
              <a:gd name="connsiteX8960" fmla="*/ 6286882 w 8048619"/>
              <a:gd name="connsiteY8960" fmla="*/ 6932838 h 10287000"/>
              <a:gd name="connsiteX8961" fmla="*/ 6377732 w 8048619"/>
              <a:gd name="connsiteY8961" fmla="*/ 6953230 h 10287000"/>
              <a:gd name="connsiteX8962" fmla="*/ 6429602 w 8048619"/>
              <a:gd name="connsiteY8962" fmla="*/ 6941146 h 10287000"/>
              <a:gd name="connsiteX8963" fmla="*/ 6438299 w 8048619"/>
              <a:gd name="connsiteY8963" fmla="*/ 6966829 h 10287000"/>
              <a:gd name="connsiteX8964" fmla="*/ 6480073 w 8048619"/>
              <a:gd name="connsiteY8964" fmla="*/ 6952476 h 10287000"/>
              <a:gd name="connsiteX8965" fmla="*/ 6601209 w 8048619"/>
              <a:gd name="connsiteY8965" fmla="*/ 6979668 h 10287000"/>
              <a:gd name="connsiteX8966" fmla="*/ 6631492 w 8048619"/>
              <a:gd name="connsiteY8966" fmla="*/ 6986467 h 10287000"/>
              <a:gd name="connsiteX8967" fmla="*/ 6671871 w 8048619"/>
              <a:gd name="connsiteY8967" fmla="*/ 6995532 h 10287000"/>
              <a:gd name="connsiteX8968" fmla="*/ 6692058 w 8048619"/>
              <a:gd name="connsiteY8968" fmla="*/ 7000063 h 10287000"/>
              <a:gd name="connsiteX8969" fmla="*/ 6702153 w 8048619"/>
              <a:gd name="connsiteY8969" fmla="*/ 7002329 h 10287000"/>
              <a:gd name="connsiteX8970" fmla="*/ 6703551 w 8048619"/>
              <a:gd name="connsiteY8970" fmla="*/ 6978911 h 10287000"/>
              <a:gd name="connsiteX8971" fmla="*/ 6712248 w 8048619"/>
              <a:gd name="connsiteY8971" fmla="*/ 7004597 h 10287000"/>
              <a:gd name="connsiteX8972" fmla="*/ 6713645 w 8048619"/>
              <a:gd name="connsiteY8972" fmla="*/ 6981176 h 10287000"/>
              <a:gd name="connsiteX8973" fmla="*/ 6732437 w 8048619"/>
              <a:gd name="connsiteY8973" fmla="*/ 7009128 h 10287000"/>
              <a:gd name="connsiteX8974" fmla="*/ 6743929 w 8048619"/>
              <a:gd name="connsiteY8974" fmla="*/ 6987973 h 10287000"/>
              <a:gd name="connsiteX8975" fmla="*/ 6755421 w 8048619"/>
              <a:gd name="connsiteY8975" fmla="*/ 6966826 h 10287000"/>
              <a:gd name="connsiteX8976" fmla="*/ 6765515 w 8048619"/>
              <a:gd name="connsiteY8976" fmla="*/ 6969089 h 10287000"/>
              <a:gd name="connsiteX8977" fmla="*/ 6794402 w 8048619"/>
              <a:gd name="connsiteY8977" fmla="*/ 6999303 h 10287000"/>
              <a:gd name="connsiteX8978" fmla="*/ 6844874 w 8048619"/>
              <a:gd name="connsiteY8978" fmla="*/ 7010634 h 10287000"/>
              <a:gd name="connsiteX8979" fmla="*/ 6852778 w 8048619"/>
              <a:gd name="connsiteY8979" fmla="*/ 7012409 h 10287000"/>
              <a:gd name="connsiteX8980" fmla="*/ 6852468 w 8048619"/>
              <a:gd name="connsiteY8980" fmla="*/ 7005774 h 10287000"/>
              <a:gd name="connsiteX8981" fmla="*/ 6852312 w 8048619"/>
              <a:gd name="connsiteY8981" fmla="*/ 7002426 h 10287000"/>
              <a:gd name="connsiteX8982" fmla="*/ 6867002 w 8048619"/>
              <a:gd name="connsiteY8982" fmla="*/ 7003219 h 10287000"/>
              <a:gd name="connsiteX8983" fmla="*/ 6878127 w 8048619"/>
              <a:gd name="connsiteY8983" fmla="*/ 7018101 h 10287000"/>
              <a:gd name="connsiteX8984" fmla="*/ 6885251 w 8048619"/>
              <a:gd name="connsiteY8984" fmla="*/ 7019698 h 10287000"/>
              <a:gd name="connsiteX8985" fmla="*/ 6880534 w 8048619"/>
              <a:gd name="connsiteY8985" fmla="*/ 7021321 h 10287000"/>
              <a:gd name="connsiteX8986" fmla="*/ 6882627 w 8048619"/>
              <a:gd name="connsiteY8986" fmla="*/ 7024118 h 10287000"/>
              <a:gd name="connsiteX8987" fmla="*/ 6878972 w 8048619"/>
              <a:gd name="connsiteY8987" fmla="*/ 7024761 h 10287000"/>
              <a:gd name="connsiteX8988" fmla="*/ 6873761 w 8048619"/>
              <a:gd name="connsiteY8988" fmla="*/ 7040851 h 10287000"/>
              <a:gd name="connsiteX8989" fmla="*/ 6842081 w 8048619"/>
              <a:gd name="connsiteY8989" fmla="*/ 7057469 h 10287000"/>
              <a:gd name="connsiteX8990" fmla="*/ 6823287 w 8048619"/>
              <a:gd name="connsiteY8990" fmla="*/ 7029520 h 10287000"/>
              <a:gd name="connsiteX8991" fmla="*/ 6813192 w 8048619"/>
              <a:gd name="connsiteY8991" fmla="*/ 7027258 h 10287000"/>
              <a:gd name="connsiteX8992" fmla="*/ 6803098 w 8048619"/>
              <a:gd name="connsiteY8992" fmla="*/ 7024989 h 10287000"/>
              <a:gd name="connsiteX8993" fmla="*/ 6795092 w 8048619"/>
              <a:gd name="connsiteY8993" fmla="*/ 7025827 h 10287000"/>
              <a:gd name="connsiteX8994" fmla="*/ 6793006 w 8048619"/>
              <a:gd name="connsiteY8994" fmla="*/ 7022727 h 10287000"/>
              <a:gd name="connsiteX8995" fmla="*/ 6779082 w 8048619"/>
              <a:gd name="connsiteY8995" fmla="*/ 7027508 h 10287000"/>
              <a:gd name="connsiteX8996" fmla="*/ 6776076 w 8048619"/>
              <a:gd name="connsiteY8996" fmla="*/ 7027825 h 10287000"/>
              <a:gd name="connsiteX8997" fmla="*/ 6742532 w 8048619"/>
              <a:gd name="connsiteY8997" fmla="*/ 7011396 h 10287000"/>
              <a:gd name="connsiteX8998" fmla="*/ 6731041 w 8048619"/>
              <a:gd name="connsiteY8998" fmla="*/ 7032543 h 10287000"/>
              <a:gd name="connsiteX8999" fmla="*/ 6741136 w 8048619"/>
              <a:gd name="connsiteY8999" fmla="*/ 7034811 h 10287000"/>
              <a:gd name="connsiteX9000" fmla="*/ 6751231 w 8048619"/>
              <a:gd name="connsiteY9000" fmla="*/ 7037074 h 10287000"/>
              <a:gd name="connsiteX9001" fmla="*/ 6779082 w 8048619"/>
              <a:gd name="connsiteY9001" fmla="*/ 7027508 h 10287000"/>
              <a:gd name="connsiteX9002" fmla="*/ 6795092 w 8048619"/>
              <a:gd name="connsiteY9002" fmla="*/ 7025827 h 10287000"/>
              <a:gd name="connsiteX9003" fmla="*/ 6811796 w 8048619"/>
              <a:gd name="connsiteY9003" fmla="*/ 7050672 h 10287000"/>
              <a:gd name="connsiteX9004" fmla="*/ 6821891 w 8048619"/>
              <a:gd name="connsiteY9004" fmla="*/ 7052941 h 10287000"/>
              <a:gd name="connsiteX9005" fmla="*/ 6842081 w 8048619"/>
              <a:gd name="connsiteY9005" fmla="*/ 7057469 h 10287000"/>
              <a:gd name="connsiteX9006" fmla="*/ 6852175 w 8048619"/>
              <a:gd name="connsiteY9006" fmla="*/ 7059735 h 10287000"/>
              <a:gd name="connsiteX9007" fmla="*/ 6943025 w 8048619"/>
              <a:gd name="connsiteY9007" fmla="*/ 7080130 h 10287000"/>
              <a:gd name="connsiteX9008" fmla="*/ 6941629 w 8048619"/>
              <a:gd name="connsiteY9008" fmla="*/ 7103544 h 10287000"/>
              <a:gd name="connsiteX9009" fmla="*/ 6923651 w 8048619"/>
              <a:gd name="connsiteY9009" fmla="*/ 7112857 h 10287000"/>
              <a:gd name="connsiteX9010" fmla="*/ 6908017 w 8048619"/>
              <a:gd name="connsiteY9010" fmla="*/ 7111682 h 10287000"/>
              <a:gd name="connsiteX9011" fmla="*/ 6908807 w 8048619"/>
              <a:gd name="connsiteY9011" fmla="*/ 7114087 h 10287000"/>
              <a:gd name="connsiteX9012" fmla="*/ 6894967 w 8048619"/>
              <a:gd name="connsiteY9012" fmla="*/ 7127778 h 10287000"/>
              <a:gd name="connsiteX9013" fmla="*/ 6891949 w 8048619"/>
              <a:gd name="connsiteY9013" fmla="*/ 7133965 h 10287000"/>
              <a:gd name="connsiteX9014" fmla="*/ 6892566 w 8048619"/>
              <a:gd name="connsiteY9014" fmla="*/ 7137274 h 10287000"/>
              <a:gd name="connsiteX9015" fmla="*/ 6889919 w 8048619"/>
              <a:gd name="connsiteY9015" fmla="*/ 7138128 h 10287000"/>
              <a:gd name="connsiteX9016" fmla="*/ 6888961 w 8048619"/>
              <a:gd name="connsiteY9016" fmla="*/ 7140093 h 10287000"/>
              <a:gd name="connsiteX9017" fmla="*/ 6884744 w 8048619"/>
              <a:gd name="connsiteY9017" fmla="*/ 7137647 h 10287000"/>
              <a:gd name="connsiteX9018" fmla="*/ 6878635 w 8048619"/>
              <a:gd name="connsiteY9018" fmla="*/ 7136275 h 10287000"/>
              <a:gd name="connsiteX9019" fmla="*/ 6868599 w 8048619"/>
              <a:gd name="connsiteY9019" fmla="*/ 7134017 h 10287000"/>
              <a:gd name="connsiteX9020" fmla="*/ 6858558 w 8048619"/>
              <a:gd name="connsiteY9020" fmla="*/ 7131766 h 10287000"/>
              <a:gd name="connsiteX9021" fmla="*/ 6871396 w 8048619"/>
              <a:gd name="connsiteY9021" fmla="*/ 7127636 h 10287000"/>
              <a:gd name="connsiteX9022" fmla="*/ 6867026 w 8048619"/>
              <a:gd name="connsiteY9022" fmla="*/ 7121429 h 10287000"/>
              <a:gd name="connsiteX9023" fmla="*/ 6835689 w 8048619"/>
              <a:gd name="connsiteY9023" fmla="*/ 7126934 h 10287000"/>
              <a:gd name="connsiteX9024" fmla="*/ 6825244 w 8048619"/>
              <a:gd name="connsiteY9024" fmla="*/ 7128771 h 10287000"/>
              <a:gd name="connsiteX9025" fmla="*/ 6834646 w 8048619"/>
              <a:gd name="connsiteY9025" fmla="*/ 7104599 h 10287000"/>
              <a:gd name="connsiteX9026" fmla="*/ 6863630 w 8048619"/>
              <a:gd name="connsiteY9026" fmla="*/ 7099506 h 10287000"/>
              <a:gd name="connsiteX9027" fmla="*/ 6862768 w 8048619"/>
              <a:gd name="connsiteY9027" fmla="*/ 7099191 h 10287000"/>
              <a:gd name="connsiteX9028" fmla="*/ 6840683 w 8048619"/>
              <a:gd name="connsiteY9028" fmla="*/ 7080887 h 10287000"/>
              <a:gd name="connsiteX9029" fmla="*/ 6810399 w 8048619"/>
              <a:gd name="connsiteY9029" fmla="*/ 7074087 h 10287000"/>
              <a:gd name="connsiteX9030" fmla="*/ 6759926 w 8048619"/>
              <a:gd name="connsiteY9030" fmla="*/ 7062757 h 10287000"/>
              <a:gd name="connsiteX9031" fmla="*/ 6738343 w 8048619"/>
              <a:gd name="connsiteY9031" fmla="*/ 7081641 h 10287000"/>
              <a:gd name="connsiteX9032" fmla="*/ 6729644 w 8048619"/>
              <a:gd name="connsiteY9032" fmla="*/ 7055958 h 10287000"/>
              <a:gd name="connsiteX9033" fmla="*/ 6719549 w 8048619"/>
              <a:gd name="connsiteY9033" fmla="*/ 7053692 h 10287000"/>
              <a:gd name="connsiteX9034" fmla="*/ 6680569 w 8048619"/>
              <a:gd name="connsiteY9034" fmla="*/ 7021212 h 10287000"/>
              <a:gd name="connsiteX9035" fmla="*/ 6670474 w 8048619"/>
              <a:gd name="connsiteY9035" fmla="*/ 7018950 h 10287000"/>
              <a:gd name="connsiteX9036" fmla="*/ 6620000 w 8048619"/>
              <a:gd name="connsiteY9036" fmla="*/ 7007619 h 10287000"/>
              <a:gd name="connsiteX9037" fmla="*/ 6598415 w 8048619"/>
              <a:gd name="connsiteY9037" fmla="*/ 7026501 h 10287000"/>
              <a:gd name="connsiteX9038" fmla="*/ 6527754 w 8048619"/>
              <a:gd name="connsiteY9038" fmla="*/ 7010636 h 10287000"/>
              <a:gd name="connsiteX9039" fmla="*/ 6487374 w 8048619"/>
              <a:gd name="connsiteY9039" fmla="*/ 7001574 h 10287000"/>
              <a:gd name="connsiteX9040" fmla="*/ 6426808 w 8048619"/>
              <a:gd name="connsiteY9040" fmla="*/ 6987976 h 10287000"/>
              <a:gd name="connsiteX9041" fmla="*/ 6324467 w 8048619"/>
              <a:gd name="connsiteY9041" fmla="*/ 6988730 h 10287000"/>
              <a:gd name="connsiteX9042" fmla="*/ 6314371 w 8048619"/>
              <a:gd name="connsiteY9042" fmla="*/ 6986464 h 10287000"/>
              <a:gd name="connsiteX9043" fmla="*/ 6263900 w 8048619"/>
              <a:gd name="connsiteY9043" fmla="*/ 6975137 h 10287000"/>
              <a:gd name="connsiteX9044" fmla="*/ 6223521 w 8048619"/>
              <a:gd name="connsiteY9044" fmla="*/ 6966072 h 10287000"/>
              <a:gd name="connsiteX9045" fmla="*/ 6190445 w 8048619"/>
              <a:gd name="connsiteY9045" fmla="*/ 7006103 h 10287000"/>
              <a:gd name="connsiteX9046" fmla="*/ 6150066 w 8048619"/>
              <a:gd name="connsiteY9046" fmla="*/ 6997041 h 10287000"/>
              <a:gd name="connsiteX9047" fmla="*/ 6139970 w 8048619"/>
              <a:gd name="connsiteY9047" fmla="*/ 6994772 h 10287000"/>
              <a:gd name="connsiteX9048" fmla="*/ 6121179 w 8048619"/>
              <a:gd name="connsiteY9048" fmla="*/ 6966826 h 10287000"/>
              <a:gd name="connsiteX9049" fmla="*/ 6119782 w 8048619"/>
              <a:gd name="connsiteY9049" fmla="*/ 6990241 h 10287000"/>
              <a:gd name="connsiteX9050" fmla="*/ 6069311 w 8048619"/>
              <a:gd name="connsiteY9050" fmla="*/ 6978911 h 10287000"/>
              <a:gd name="connsiteX9051" fmla="*/ 6070709 w 8048619"/>
              <a:gd name="connsiteY9051" fmla="*/ 6955499 h 10287000"/>
              <a:gd name="connsiteX9052" fmla="*/ 6049121 w 8048619"/>
              <a:gd name="connsiteY9052" fmla="*/ 6974380 h 10287000"/>
              <a:gd name="connsiteX9053" fmla="*/ 5966969 w 8048619"/>
              <a:gd name="connsiteY9053" fmla="*/ 6979665 h 10287000"/>
              <a:gd name="connsiteX9054" fmla="*/ 5948175 w 8048619"/>
              <a:gd name="connsiteY9054" fmla="*/ 6951719 h 10287000"/>
              <a:gd name="connsiteX9055" fmla="*/ 5938081 w 8048619"/>
              <a:gd name="connsiteY9055" fmla="*/ 6949454 h 10287000"/>
              <a:gd name="connsiteX9056" fmla="*/ 5917891 w 8048619"/>
              <a:gd name="connsiteY9056" fmla="*/ 6944920 h 10287000"/>
              <a:gd name="connsiteX9057" fmla="*/ 5907796 w 8048619"/>
              <a:gd name="connsiteY9057" fmla="*/ 6942652 h 10287000"/>
              <a:gd name="connsiteX9058" fmla="*/ 5897703 w 8048619"/>
              <a:gd name="connsiteY9058" fmla="*/ 6940389 h 10287000"/>
              <a:gd name="connsiteX9059" fmla="*/ 5916495 w 8048619"/>
              <a:gd name="connsiteY9059" fmla="*/ 6968335 h 10287000"/>
              <a:gd name="connsiteX9060" fmla="*/ 5886212 w 8048619"/>
              <a:gd name="connsiteY9060" fmla="*/ 6961538 h 10287000"/>
              <a:gd name="connsiteX9061" fmla="*/ 5876118 w 8048619"/>
              <a:gd name="connsiteY9061" fmla="*/ 6959273 h 10287000"/>
              <a:gd name="connsiteX9062" fmla="*/ 5866021 w 8048619"/>
              <a:gd name="connsiteY9062" fmla="*/ 6957004 h 10287000"/>
              <a:gd name="connsiteX9063" fmla="*/ 5834343 w 8048619"/>
              <a:gd name="connsiteY9063" fmla="*/ 6973620 h 10287000"/>
              <a:gd name="connsiteX9064" fmla="*/ 5844437 w 8048619"/>
              <a:gd name="connsiteY9064" fmla="*/ 6975888 h 10287000"/>
              <a:gd name="connsiteX9065" fmla="*/ 5854532 w 8048619"/>
              <a:gd name="connsiteY9065" fmla="*/ 6978157 h 10287000"/>
              <a:gd name="connsiteX9066" fmla="*/ 5874720 w 8048619"/>
              <a:gd name="connsiteY9066" fmla="*/ 6982685 h 10287000"/>
              <a:gd name="connsiteX9067" fmla="*/ 5894910 w 8048619"/>
              <a:gd name="connsiteY9067" fmla="*/ 6987219 h 10287000"/>
              <a:gd name="connsiteX9068" fmla="*/ 5905003 w 8048619"/>
              <a:gd name="connsiteY9068" fmla="*/ 6989484 h 10287000"/>
              <a:gd name="connsiteX9069" fmla="*/ 5925193 w 8048619"/>
              <a:gd name="connsiteY9069" fmla="*/ 6994015 h 10287000"/>
              <a:gd name="connsiteX9070" fmla="*/ 5995856 w 8048619"/>
              <a:gd name="connsiteY9070" fmla="*/ 7009879 h 10287000"/>
              <a:gd name="connsiteX9071" fmla="*/ 6005951 w 8048619"/>
              <a:gd name="connsiteY9071" fmla="*/ 7012142 h 10287000"/>
              <a:gd name="connsiteX9072" fmla="*/ 6008920 w 8048619"/>
              <a:gd name="connsiteY9072" fmla="*/ 7016562 h 10287000"/>
              <a:gd name="connsiteX9073" fmla="*/ 6025274 w 8048619"/>
              <a:gd name="connsiteY9073" fmla="*/ 7011613 h 10287000"/>
              <a:gd name="connsiteX9074" fmla="*/ 6027219 w 8048619"/>
              <a:gd name="connsiteY9074" fmla="*/ 7021608 h 10287000"/>
              <a:gd name="connsiteX9075" fmla="*/ 6009661 w 8048619"/>
              <a:gd name="connsiteY9075" fmla="*/ 7017664 h 10287000"/>
              <a:gd name="connsiteX9076" fmla="*/ 6024740 w 8048619"/>
              <a:gd name="connsiteY9076" fmla="*/ 7040091 h 10287000"/>
              <a:gd name="connsiteX9077" fmla="*/ 6014646 w 8048619"/>
              <a:gd name="connsiteY9077" fmla="*/ 7037825 h 10287000"/>
              <a:gd name="connsiteX9078" fmla="*/ 6004554 w 8048619"/>
              <a:gd name="connsiteY9078" fmla="*/ 7035563 h 10287000"/>
              <a:gd name="connsiteX9079" fmla="*/ 5994458 w 8048619"/>
              <a:gd name="connsiteY9079" fmla="*/ 7033294 h 10287000"/>
              <a:gd name="connsiteX9080" fmla="*/ 5974268 w 8048619"/>
              <a:gd name="connsiteY9080" fmla="*/ 7028760 h 10287000"/>
              <a:gd name="connsiteX9081" fmla="*/ 5962778 w 8048619"/>
              <a:gd name="connsiteY9081" fmla="*/ 7049910 h 10287000"/>
              <a:gd name="connsiteX9082" fmla="*/ 5942589 w 8048619"/>
              <a:gd name="connsiteY9082" fmla="*/ 7045376 h 10287000"/>
              <a:gd name="connsiteX9083" fmla="*/ 5921003 w 8048619"/>
              <a:gd name="connsiteY9083" fmla="*/ 7064263 h 10287000"/>
              <a:gd name="connsiteX9084" fmla="*/ 5910909 w 8048619"/>
              <a:gd name="connsiteY9084" fmla="*/ 7061997 h 10287000"/>
              <a:gd name="connsiteX9085" fmla="*/ 5889323 w 8048619"/>
              <a:gd name="connsiteY9085" fmla="*/ 7080878 h 10287000"/>
              <a:gd name="connsiteX9086" fmla="*/ 5886759 w 8048619"/>
              <a:gd name="connsiteY9086" fmla="*/ 7059540 h 10287000"/>
              <a:gd name="connsiteX9087" fmla="*/ 5874879 w 8048619"/>
              <a:gd name="connsiteY9087" fmla="*/ 7065771 h 10287000"/>
              <a:gd name="connsiteX9088" fmla="*/ 5859039 w 8048619"/>
              <a:gd name="connsiteY9088" fmla="*/ 7074079 h 10287000"/>
              <a:gd name="connsiteX9089" fmla="*/ 5818660 w 8048619"/>
              <a:gd name="connsiteY9089" fmla="*/ 7065014 h 10287000"/>
              <a:gd name="connsiteX9090" fmla="*/ 5838851 w 8048619"/>
              <a:gd name="connsiteY9090" fmla="*/ 7069548 h 10287000"/>
              <a:gd name="connsiteX9091" fmla="*/ 5830152 w 8048619"/>
              <a:gd name="connsiteY9091" fmla="*/ 7043868 h 10287000"/>
              <a:gd name="connsiteX9092" fmla="*/ 5809963 w 8048619"/>
              <a:gd name="connsiteY9092" fmla="*/ 7039337 h 10287000"/>
              <a:gd name="connsiteX9093" fmla="*/ 5808565 w 8048619"/>
              <a:gd name="connsiteY9093" fmla="*/ 7062749 h 10287000"/>
              <a:gd name="connsiteX9094" fmla="*/ 5799867 w 8048619"/>
              <a:gd name="connsiteY9094" fmla="*/ 7037068 h 10287000"/>
              <a:gd name="connsiteX9095" fmla="*/ 5789773 w 8048619"/>
              <a:gd name="connsiteY9095" fmla="*/ 7034800 h 10287000"/>
              <a:gd name="connsiteX9096" fmla="*/ 5791171 w 8048619"/>
              <a:gd name="connsiteY9096" fmla="*/ 7011385 h 10287000"/>
              <a:gd name="connsiteX9097" fmla="*/ 5781077 w 8048619"/>
              <a:gd name="connsiteY9097" fmla="*/ 7009122 h 10287000"/>
              <a:gd name="connsiteX9098" fmla="*/ 5770982 w 8048619"/>
              <a:gd name="connsiteY9098" fmla="*/ 7006857 h 10287000"/>
              <a:gd name="connsiteX9099" fmla="*/ 5750792 w 8048619"/>
              <a:gd name="connsiteY9099" fmla="*/ 7002323 h 10287000"/>
              <a:gd name="connsiteX9100" fmla="*/ 5740699 w 8048619"/>
              <a:gd name="connsiteY9100" fmla="*/ 7000057 h 10287000"/>
              <a:gd name="connsiteX9101" fmla="*/ 5730605 w 8048619"/>
              <a:gd name="connsiteY9101" fmla="*/ 6997792 h 10287000"/>
              <a:gd name="connsiteX9102" fmla="*/ 5725200 w 8048619"/>
              <a:gd name="connsiteY9102" fmla="*/ 6986569 h 10287000"/>
              <a:gd name="connsiteX9103" fmla="*/ 5710416 w 8048619"/>
              <a:gd name="connsiteY9103" fmla="*/ 6993258 h 10287000"/>
              <a:gd name="connsiteX9104" fmla="*/ 5700320 w 8048619"/>
              <a:gd name="connsiteY9104" fmla="*/ 6990993 h 10287000"/>
              <a:gd name="connsiteX9105" fmla="*/ 5690224 w 8048619"/>
              <a:gd name="connsiteY9105" fmla="*/ 6988724 h 10287000"/>
              <a:gd name="connsiteX9106" fmla="*/ 5678732 w 8048619"/>
              <a:gd name="connsiteY9106" fmla="*/ 7009877 h 10287000"/>
              <a:gd name="connsiteX9107" fmla="*/ 5668641 w 8048619"/>
              <a:gd name="connsiteY9107" fmla="*/ 7007611 h 10287000"/>
              <a:gd name="connsiteX9108" fmla="*/ 5655499 w 8048619"/>
              <a:gd name="connsiteY9108" fmla="*/ 7013559 h 10287000"/>
              <a:gd name="connsiteX9109" fmla="*/ 5652119 w 8048619"/>
              <a:gd name="connsiteY9109" fmla="*/ 7011700 h 10287000"/>
              <a:gd name="connsiteX9110" fmla="*/ 5656165 w 8048619"/>
              <a:gd name="connsiteY9110" fmla="*/ 7019017 h 10287000"/>
              <a:gd name="connsiteX9111" fmla="*/ 5656668 w 8048619"/>
              <a:gd name="connsiteY9111" fmla="*/ 7031880 h 10287000"/>
              <a:gd name="connsiteX9112" fmla="*/ 5650020 w 8048619"/>
              <a:gd name="connsiteY9112" fmla="*/ 7010542 h 10287000"/>
              <a:gd name="connsiteX9113" fmla="*/ 5628264 w 8048619"/>
              <a:gd name="connsiteY9113" fmla="*/ 6998546 h 10287000"/>
              <a:gd name="connsiteX9114" fmla="*/ 5608073 w 8048619"/>
              <a:gd name="connsiteY9114" fmla="*/ 6994015 h 10287000"/>
              <a:gd name="connsiteX9115" fmla="*/ 5606675 w 8048619"/>
              <a:gd name="connsiteY9115" fmla="*/ 7017430 h 10287000"/>
              <a:gd name="connsiteX9116" fmla="*/ 5626866 w 8048619"/>
              <a:gd name="connsiteY9116" fmla="*/ 7021961 h 10287000"/>
              <a:gd name="connsiteX9117" fmla="*/ 5635562 w 8048619"/>
              <a:gd name="connsiteY9117" fmla="*/ 7047642 h 10287000"/>
              <a:gd name="connsiteX9118" fmla="*/ 5634165 w 8048619"/>
              <a:gd name="connsiteY9118" fmla="*/ 7071057 h 10287000"/>
              <a:gd name="connsiteX9119" fmla="*/ 5644261 w 8048619"/>
              <a:gd name="connsiteY9119" fmla="*/ 7073322 h 10287000"/>
              <a:gd name="connsiteX9120" fmla="*/ 5632769 w 8048619"/>
              <a:gd name="connsiteY9120" fmla="*/ 7094471 h 10287000"/>
              <a:gd name="connsiteX9121" fmla="*/ 5624074 w 8048619"/>
              <a:gd name="connsiteY9121" fmla="*/ 7068791 h 10287000"/>
              <a:gd name="connsiteX9122" fmla="*/ 5603882 w 8048619"/>
              <a:gd name="connsiteY9122" fmla="*/ 7064260 h 10287000"/>
              <a:gd name="connsiteX9123" fmla="*/ 5562107 w 8048619"/>
              <a:gd name="connsiteY9123" fmla="*/ 7078610 h 10287000"/>
              <a:gd name="connsiteX9124" fmla="*/ 5541920 w 8048619"/>
              <a:gd name="connsiteY9124" fmla="*/ 7074076 h 10287000"/>
              <a:gd name="connsiteX9125" fmla="*/ 5530427 w 8048619"/>
              <a:gd name="connsiteY9125" fmla="*/ 7095225 h 10287000"/>
              <a:gd name="connsiteX9126" fmla="*/ 5549221 w 8048619"/>
              <a:gd name="connsiteY9126" fmla="*/ 7123171 h 10287000"/>
              <a:gd name="connsiteX9127" fmla="*/ 5569408 w 8048619"/>
              <a:gd name="connsiteY9127" fmla="*/ 7127708 h 10287000"/>
              <a:gd name="connsiteX9128" fmla="*/ 5598295 w 8048619"/>
              <a:gd name="connsiteY9128" fmla="*/ 7157917 h 10287000"/>
              <a:gd name="connsiteX9129" fmla="*/ 5568011 w 8048619"/>
              <a:gd name="connsiteY9129" fmla="*/ 7151120 h 10287000"/>
              <a:gd name="connsiteX9130" fmla="*/ 5557916 w 8048619"/>
              <a:gd name="connsiteY9130" fmla="*/ 7148855 h 10287000"/>
              <a:gd name="connsiteX9131" fmla="*/ 5537730 w 8048619"/>
              <a:gd name="connsiteY9131" fmla="*/ 7144324 h 10287000"/>
              <a:gd name="connsiteX9132" fmla="*/ 5539126 w 8048619"/>
              <a:gd name="connsiteY9132" fmla="*/ 7120909 h 10287000"/>
              <a:gd name="connsiteX9133" fmla="*/ 5527633 w 8048619"/>
              <a:gd name="connsiteY9133" fmla="*/ 7142055 h 10287000"/>
              <a:gd name="connsiteX9134" fmla="*/ 5529029 w 8048619"/>
              <a:gd name="connsiteY9134" fmla="*/ 7118640 h 10287000"/>
              <a:gd name="connsiteX9135" fmla="*/ 5518935 w 8048619"/>
              <a:gd name="connsiteY9135" fmla="*/ 7116378 h 10287000"/>
              <a:gd name="connsiteX9136" fmla="*/ 5508843 w 8048619"/>
              <a:gd name="connsiteY9136" fmla="*/ 7114109 h 10287000"/>
              <a:gd name="connsiteX9137" fmla="*/ 5498748 w 8048619"/>
              <a:gd name="connsiteY9137" fmla="*/ 7111841 h 10287000"/>
              <a:gd name="connsiteX9138" fmla="*/ 5510239 w 8048619"/>
              <a:gd name="connsiteY9138" fmla="*/ 7090695 h 10287000"/>
              <a:gd name="connsiteX9139" fmla="*/ 5481352 w 8048619"/>
              <a:gd name="connsiteY9139" fmla="*/ 7060480 h 10287000"/>
              <a:gd name="connsiteX9140" fmla="*/ 5462558 w 8048619"/>
              <a:gd name="connsiteY9140" fmla="*/ 7032534 h 10287000"/>
              <a:gd name="connsiteX9141" fmla="*/ 5442370 w 8048619"/>
              <a:gd name="connsiteY9141" fmla="*/ 7028001 h 10287000"/>
              <a:gd name="connsiteX9142" fmla="*/ 5453860 w 8048619"/>
              <a:gd name="connsiteY9142" fmla="*/ 7006854 h 10287000"/>
              <a:gd name="connsiteX9143" fmla="*/ 5443768 w 8048619"/>
              <a:gd name="connsiteY9143" fmla="*/ 7004586 h 10287000"/>
              <a:gd name="connsiteX9144" fmla="*/ 5433673 w 8048619"/>
              <a:gd name="connsiteY9144" fmla="*/ 7002323 h 10287000"/>
              <a:gd name="connsiteX9145" fmla="*/ 5423578 w 8048619"/>
              <a:gd name="connsiteY9145" fmla="*/ 7000055 h 10287000"/>
              <a:gd name="connsiteX9146" fmla="*/ 5413483 w 8048619"/>
              <a:gd name="connsiteY9146" fmla="*/ 6997789 h 10287000"/>
              <a:gd name="connsiteX9147" fmla="*/ 5403390 w 8048619"/>
              <a:gd name="connsiteY9147" fmla="*/ 6995524 h 10287000"/>
              <a:gd name="connsiteX9148" fmla="*/ 5393294 w 8048619"/>
              <a:gd name="connsiteY9148" fmla="*/ 6993255 h 10287000"/>
              <a:gd name="connsiteX9149" fmla="*/ 5394693 w 8048619"/>
              <a:gd name="connsiteY9149" fmla="*/ 6969843 h 10287000"/>
              <a:gd name="connsiteX9150" fmla="*/ 5384597 w 8048619"/>
              <a:gd name="connsiteY9150" fmla="*/ 6967578 h 10287000"/>
              <a:gd name="connsiteX9151" fmla="*/ 5383199 w 8048619"/>
              <a:gd name="connsiteY9151" fmla="*/ 6990990 h 10287000"/>
              <a:gd name="connsiteX9152" fmla="*/ 5363011 w 8048619"/>
              <a:gd name="connsiteY9152" fmla="*/ 6986459 h 10287000"/>
              <a:gd name="connsiteX9153" fmla="*/ 5312537 w 8048619"/>
              <a:gd name="connsiteY9153" fmla="*/ 6975131 h 10287000"/>
              <a:gd name="connsiteX9154" fmla="*/ 5352916 w 8048619"/>
              <a:gd name="connsiteY9154" fmla="*/ 6984193 h 10287000"/>
              <a:gd name="connsiteX9155" fmla="*/ 5354312 w 8048619"/>
              <a:gd name="connsiteY9155" fmla="*/ 6960778 h 10287000"/>
              <a:gd name="connsiteX9156" fmla="*/ 5312537 w 8048619"/>
              <a:gd name="connsiteY9156" fmla="*/ 6975131 h 10287000"/>
              <a:gd name="connsiteX9157" fmla="*/ 5292349 w 8048619"/>
              <a:gd name="connsiteY9157" fmla="*/ 6970595 h 10287000"/>
              <a:gd name="connsiteX9158" fmla="*/ 5290953 w 8048619"/>
              <a:gd name="connsiteY9158" fmla="*/ 6994010 h 10287000"/>
              <a:gd name="connsiteX9159" fmla="*/ 5312537 w 8048619"/>
              <a:gd name="connsiteY9159" fmla="*/ 6975131 h 10287000"/>
              <a:gd name="connsiteX9160" fmla="*/ 5309744 w 8048619"/>
              <a:gd name="connsiteY9160" fmla="*/ 7021958 h 10287000"/>
              <a:gd name="connsiteX9161" fmla="*/ 5381803 w 8048619"/>
              <a:gd name="connsiteY9161" fmla="*/ 7014408 h 10287000"/>
              <a:gd name="connsiteX9162" fmla="*/ 5329935 w 8048619"/>
              <a:gd name="connsiteY9162" fmla="*/ 7026492 h 10287000"/>
              <a:gd name="connsiteX9163" fmla="*/ 5308347 w 8048619"/>
              <a:gd name="connsiteY9163" fmla="*/ 7045373 h 10287000"/>
              <a:gd name="connsiteX9164" fmla="*/ 5298252 w 8048619"/>
              <a:gd name="connsiteY9164" fmla="*/ 7043105 h 10287000"/>
              <a:gd name="connsiteX9165" fmla="*/ 5286764 w 8048619"/>
              <a:gd name="connsiteY9165" fmla="*/ 7064257 h 10287000"/>
              <a:gd name="connsiteX9166" fmla="*/ 5276669 w 8048619"/>
              <a:gd name="connsiteY9166" fmla="*/ 7061989 h 10287000"/>
              <a:gd name="connsiteX9167" fmla="*/ 5285366 w 8048619"/>
              <a:gd name="connsiteY9167" fmla="*/ 7087672 h 10287000"/>
              <a:gd name="connsiteX9168" fmla="*/ 5273876 w 8048619"/>
              <a:gd name="connsiteY9168" fmla="*/ 7108819 h 10287000"/>
              <a:gd name="connsiteX9169" fmla="*/ 5283969 w 8048619"/>
              <a:gd name="connsiteY9169" fmla="*/ 7111087 h 10287000"/>
              <a:gd name="connsiteX9170" fmla="*/ 5294062 w 8048619"/>
              <a:gd name="connsiteY9170" fmla="*/ 7113352 h 10287000"/>
              <a:gd name="connsiteX9171" fmla="*/ 5315648 w 8048619"/>
              <a:gd name="connsiteY9171" fmla="*/ 7094471 h 10287000"/>
              <a:gd name="connsiteX9172" fmla="*/ 5314252 w 8048619"/>
              <a:gd name="connsiteY9172" fmla="*/ 7117886 h 10287000"/>
              <a:gd name="connsiteX9173" fmla="*/ 5324348 w 8048619"/>
              <a:gd name="connsiteY9173" fmla="*/ 7120149 h 10287000"/>
              <a:gd name="connsiteX9174" fmla="*/ 5333043 w 8048619"/>
              <a:gd name="connsiteY9174" fmla="*/ 7145835 h 10287000"/>
              <a:gd name="connsiteX9175" fmla="*/ 5322951 w 8048619"/>
              <a:gd name="connsiteY9175" fmla="*/ 7143572 h 10287000"/>
              <a:gd name="connsiteX9176" fmla="*/ 5351836 w 8048619"/>
              <a:gd name="connsiteY9176" fmla="*/ 7173786 h 10287000"/>
              <a:gd name="connsiteX9177" fmla="*/ 5368422 w 8048619"/>
              <a:gd name="connsiteY9177" fmla="*/ 7183405 h 10287000"/>
              <a:gd name="connsiteX9178" fmla="*/ 5379932 w 8048619"/>
              <a:gd name="connsiteY9178" fmla="*/ 7182573 h 10287000"/>
              <a:gd name="connsiteX9179" fmla="*/ 5410597 w 8048619"/>
              <a:gd name="connsiteY9179" fmla="*/ 7198799 h 10287000"/>
              <a:gd name="connsiteX9180" fmla="*/ 5403236 w 8048619"/>
              <a:gd name="connsiteY9180" fmla="*/ 7187368 h 10287000"/>
              <a:gd name="connsiteX9181" fmla="*/ 5434265 w 8048619"/>
              <a:gd name="connsiteY9181" fmla="*/ 7194332 h 10287000"/>
              <a:gd name="connsiteX9182" fmla="*/ 5432763 w 8048619"/>
              <a:gd name="connsiteY9182" fmla="*/ 7219483 h 10287000"/>
              <a:gd name="connsiteX9183" fmla="*/ 5428276 w 8048619"/>
              <a:gd name="connsiteY9183" fmla="*/ 7218476 h 10287000"/>
              <a:gd name="connsiteX9184" fmla="*/ 5424363 w 8048619"/>
              <a:gd name="connsiteY9184" fmla="*/ 7222692 h 10287000"/>
              <a:gd name="connsiteX9185" fmla="*/ 5414016 w 8048619"/>
              <a:gd name="connsiteY9185" fmla="*/ 7213477 h 10287000"/>
              <a:gd name="connsiteX9186" fmla="*/ 5416010 w 8048619"/>
              <a:gd name="connsiteY9186" fmla="*/ 7223280 h 10287000"/>
              <a:gd name="connsiteX9187" fmla="*/ 5415831 w 8048619"/>
              <a:gd name="connsiteY9187" fmla="*/ 7225041 h 10287000"/>
              <a:gd name="connsiteX9188" fmla="*/ 5419704 w 8048619"/>
              <a:gd name="connsiteY9188" fmla="*/ 7236478 h 10287000"/>
              <a:gd name="connsiteX9189" fmla="*/ 5429799 w 8048619"/>
              <a:gd name="connsiteY9189" fmla="*/ 7238743 h 10287000"/>
              <a:gd name="connsiteX9190" fmla="*/ 5439891 w 8048619"/>
              <a:gd name="connsiteY9190" fmla="*/ 7241009 h 10287000"/>
              <a:gd name="connsiteX9191" fmla="*/ 5448026 w 8048619"/>
              <a:gd name="connsiteY9191" fmla="*/ 7254699 h 10287000"/>
              <a:gd name="connsiteX9192" fmla="*/ 5448365 w 8048619"/>
              <a:gd name="connsiteY9192" fmla="*/ 7261899 h 10287000"/>
              <a:gd name="connsiteX9193" fmla="*/ 5452865 w 8048619"/>
              <a:gd name="connsiteY9193" fmla="*/ 7263583 h 10287000"/>
              <a:gd name="connsiteX9194" fmla="*/ 5457947 w 8048619"/>
              <a:gd name="connsiteY9194" fmla="*/ 7259893 h 10287000"/>
              <a:gd name="connsiteX9195" fmla="*/ 5458434 w 8048619"/>
              <a:gd name="connsiteY9195" fmla="*/ 7265871 h 10287000"/>
              <a:gd name="connsiteX9196" fmla="*/ 5469962 w 8048619"/>
              <a:gd name="connsiteY9196" fmla="*/ 7270644 h 10287000"/>
              <a:gd name="connsiteX9197" fmla="*/ 5484877 w 8048619"/>
              <a:gd name="connsiteY9197" fmla="*/ 7261362 h 10287000"/>
              <a:gd name="connsiteX9198" fmla="*/ 5496662 w 8048619"/>
              <a:gd name="connsiteY9198" fmla="*/ 7296926 h 10287000"/>
              <a:gd name="connsiteX9199" fmla="*/ 5506619 w 8048619"/>
              <a:gd name="connsiteY9199" fmla="*/ 7326962 h 10287000"/>
              <a:gd name="connsiteX9200" fmla="*/ 5511584 w 8048619"/>
              <a:gd name="connsiteY9200" fmla="*/ 7323914 h 10287000"/>
              <a:gd name="connsiteX9201" fmla="*/ 5521921 w 8048619"/>
              <a:gd name="connsiteY9201" fmla="*/ 7295623 h 10287000"/>
              <a:gd name="connsiteX9202" fmla="*/ 5536258 w 8048619"/>
              <a:gd name="connsiteY9202" fmla="*/ 7277418 h 10287000"/>
              <a:gd name="connsiteX9203" fmla="*/ 5556347 w 8048619"/>
              <a:gd name="connsiteY9203" fmla="*/ 7273889 h 10287000"/>
              <a:gd name="connsiteX9204" fmla="*/ 5547466 w 8048619"/>
              <a:gd name="connsiteY9204" fmla="*/ 7300541 h 10287000"/>
              <a:gd name="connsiteX9205" fmla="*/ 5557382 w 8048619"/>
              <a:gd name="connsiteY9205" fmla="*/ 7314841 h 10287000"/>
              <a:gd name="connsiteX9206" fmla="*/ 5558233 w 8048619"/>
              <a:gd name="connsiteY9206" fmla="*/ 7315030 h 10287000"/>
              <a:gd name="connsiteX9207" fmla="*/ 5573210 w 8048619"/>
              <a:gd name="connsiteY9207" fmla="*/ 7319347 h 10287000"/>
              <a:gd name="connsiteX9208" fmla="*/ 5588803 w 8048619"/>
              <a:gd name="connsiteY9208" fmla="*/ 7318367 h 10287000"/>
              <a:gd name="connsiteX9209" fmla="*/ 5587882 w 8048619"/>
              <a:gd name="connsiteY9209" fmla="*/ 7323577 h 10287000"/>
              <a:gd name="connsiteX9210" fmla="*/ 5599060 w 8048619"/>
              <a:gd name="connsiteY9210" fmla="*/ 7326800 h 10287000"/>
              <a:gd name="connsiteX9211" fmla="*/ 5604160 w 8048619"/>
              <a:gd name="connsiteY9211" fmla="*/ 7321944 h 10287000"/>
              <a:gd name="connsiteX9212" fmla="*/ 5630142 w 8048619"/>
              <a:gd name="connsiteY9212" fmla="*/ 7336194 h 10287000"/>
              <a:gd name="connsiteX9213" fmla="*/ 5640188 w 8048619"/>
              <a:gd name="connsiteY9213" fmla="*/ 7334429 h 10287000"/>
              <a:gd name="connsiteX9214" fmla="*/ 5641350 w 8048619"/>
              <a:gd name="connsiteY9214" fmla="*/ 7359311 h 10287000"/>
              <a:gd name="connsiteX9215" fmla="*/ 5616819 w 8048619"/>
              <a:gd name="connsiteY9215" fmla="*/ 7376168 h 10287000"/>
              <a:gd name="connsiteX9216" fmla="*/ 5600968 w 8048619"/>
              <a:gd name="connsiteY9216" fmla="*/ 7387065 h 10287000"/>
              <a:gd name="connsiteX9217" fmla="*/ 5620921 w 8048619"/>
              <a:gd name="connsiteY9217" fmla="*/ 7400290 h 10287000"/>
              <a:gd name="connsiteX9218" fmla="*/ 5624455 w 8048619"/>
              <a:gd name="connsiteY9218" fmla="*/ 7403046 h 10287000"/>
              <a:gd name="connsiteX9219" fmla="*/ 5638069 w 8048619"/>
              <a:gd name="connsiteY9219" fmla="*/ 7397529 h 10287000"/>
              <a:gd name="connsiteX9220" fmla="*/ 5692731 w 8048619"/>
              <a:gd name="connsiteY9220" fmla="*/ 7375378 h 10287000"/>
              <a:gd name="connsiteX9221" fmla="*/ 5752785 w 8048619"/>
              <a:gd name="connsiteY9221" fmla="*/ 7340093 h 10287000"/>
              <a:gd name="connsiteX9222" fmla="*/ 5751205 w 8048619"/>
              <a:gd name="connsiteY9222" fmla="*/ 7338545 h 10287000"/>
              <a:gd name="connsiteX9223" fmla="*/ 5782956 w 8048619"/>
              <a:gd name="connsiteY9223" fmla="*/ 7321885 h 10287000"/>
              <a:gd name="connsiteX9224" fmla="*/ 5783047 w 8048619"/>
              <a:gd name="connsiteY9224" fmla="*/ 7323794 h 10287000"/>
              <a:gd name="connsiteX9225" fmla="*/ 5824751 w 8048619"/>
              <a:gd name="connsiteY9225" fmla="*/ 7308740 h 10287000"/>
              <a:gd name="connsiteX9226" fmla="*/ 5824827 w 8048619"/>
              <a:gd name="connsiteY9226" fmla="*/ 7307496 h 10287000"/>
              <a:gd name="connsiteX9227" fmla="*/ 5826090 w 8048619"/>
              <a:gd name="connsiteY9227" fmla="*/ 7307780 h 10287000"/>
              <a:gd name="connsiteX9228" fmla="*/ 5826908 w 8048619"/>
              <a:gd name="connsiteY9228" fmla="*/ 7307964 h 10287000"/>
              <a:gd name="connsiteX9229" fmla="*/ 5861158 w 8048619"/>
              <a:gd name="connsiteY9229" fmla="*/ 7295601 h 10287000"/>
              <a:gd name="connsiteX9230" fmla="*/ 5872361 w 8048619"/>
              <a:gd name="connsiteY9230" fmla="*/ 7318718 h 10287000"/>
              <a:gd name="connsiteX9231" fmla="*/ 5891290 w 8048619"/>
              <a:gd name="connsiteY9231" fmla="*/ 7290307 h 10287000"/>
              <a:gd name="connsiteX9232" fmla="*/ 5902497 w 8048619"/>
              <a:gd name="connsiteY9232" fmla="*/ 7313424 h 10287000"/>
              <a:gd name="connsiteX9233" fmla="*/ 5907223 w 8048619"/>
              <a:gd name="connsiteY9233" fmla="*/ 7300508 h 10287000"/>
              <a:gd name="connsiteX9234" fmla="*/ 5907003 w 8048619"/>
              <a:gd name="connsiteY9234" fmla="*/ 7300457 h 10287000"/>
              <a:gd name="connsiteX9235" fmla="*/ 5898379 w 8048619"/>
              <a:gd name="connsiteY9235" fmla="*/ 7274454 h 10287000"/>
              <a:gd name="connsiteX9236" fmla="*/ 5899798 w 8048619"/>
              <a:gd name="connsiteY9236" fmla="*/ 7250702 h 10287000"/>
              <a:gd name="connsiteX9237" fmla="*/ 5909837 w 8048619"/>
              <a:gd name="connsiteY9237" fmla="*/ 7252954 h 10287000"/>
              <a:gd name="connsiteX9238" fmla="*/ 5908421 w 8048619"/>
              <a:gd name="connsiteY9238" fmla="*/ 7276706 h 10287000"/>
              <a:gd name="connsiteX9239" fmla="*/ 5918280 w 8048619"/>
              <a:gd name="connsiteY9239" fmla="*/ 7281927 h 10287000"/>
              <a:gd name="connsiteX9240" fmla="*/ 5921742 w 8048619"/>
              <a:gd name="connsiteY9240" fmla="*/ 7290989 h 10287000"/>
              <a:gd name="connsiteX9241" fmla="*/ 5922969 w 8048619"/>
              <a:gd name="connsiteY9241" fmla="*/ 7291011 h 10287000"/>
              <a:gd name="connsiteX9242" fmla="*/ 5952715 w 8048619"/>
              <a:gd name="connsiteY9242" fmla="*/ 7304599 h 10287000"/>
              <a:gd name="connsiteX9243" fmla="*/ 6054321 w 8048619"/>
              <a:gd name="connsiteY9243" fmla="*/ 7311841 h 10287000"/>
              <a:gd name="connsiteX9244" fmla="*/ 6056644 w 8048619"/>
              <a:gd name="connsiteY9244" fmla="*/ 7361610 h 10287000"/>
              <a:gd name="connsiteX9245" fmla="*/ 6106864 w 8048619"/>
              <a:gd name="connsiteY9245" fmla="*/ 7352784 h 10287000"/>
              <a:gd name="connsiteX9246" fmla="*/ 6108026 w 8048619"/>
              <a:gd name="connsiteY9246" fmla="*/ 7377677 h 10287000"/>
              <a:gd name="connsiteX9247" fmla="*/ 6118070 w 8048619"/>
              <a:gd name="connsiteY9247" fmla="*/ 7375907 h 10287000"/>
              <a:gd name="connsiteX9248" fmla="*/ 6128116 w 8048619"/>
              <a:gd name="connsiteY9248" fmla="*/ 7374142 h 10287000"/>
              <a:gd name="connsiteX9249" fmla="*/ 6119233 w 8048619"/>
              <a:gd name="connsiteY9249" fmla="*/ 7400794 h 10287000"/>
              <a:gd name="connsiteX9250" fmla="*/ 6106003 w 8048619"/>
              <a:gd name="connsiteY9250" fmla="*/ 7415665 h 10287000"/>
              <a:gd name="connsiteX9251" fmla="*/ 6105066 w 8048619"/>
              <a:gd name="connsiteY9251" fmla="*/ 7417888 h 10287000"/>
              <a:gd name="connsiteX9252" fmla="*/ 6105304 w 8048619"/>
              <a:gd name="connsiteY9252" fmla="*/ 7418033 h 10287000"/>
              <a:gd name="connsiteX9253" fmla="*/ 6105031 w 8048619"/>
              <a:gd name="connsiteY9253" fmla="*/ 7417972 h 10287000"/>
              <a:gd name="connsiteX9254" fmla="*/ 6100307 w 8048619"/>
              <a:gd name="connsiteY9254" fmla="*/ 7429210 h 10287000"/>
              <a:gd name="connsiteX9255" fmla="*/ 6081380 w 8048619"/>
              <a:gd name="connsiteY9255" fmla="*/ 7457627 h 10287000"/>
              <a:gd name="connsiteX9256" fmla="*/ 6051249 w 8048619"/>
              <a:gd name="connsiteY9256" fmla="*/ 7462923 h 10287000"/>
              <a:gd name="connsiteX9257" fmla="*/ 6052410 w 8048619"/>
              <a:gd name="connsiteY9257" fmla="*/ 7487805 h 10287000"/>
              <a:gd name="connsiteX9258" fmla="*/ 6042365 w 8048619"/>
              <a:gd name="connsiteY9258" fmla="*/ 7489569 h 10287000"/>
              <a:gd name="connsiteX9259" fmla="*/ 6013396 w 8048619"/>
              <a:gd name="connsiteY9259" fmla="*/ 7519750 h 10287000"/>
              <a:gd name="connsiteX9260" fmla="*/ 6034645 w 8048619"/>
              <a:gd name="connsiteY9260" fmla="*/ 7541111 h 10287000"/>
              <a:gd name="connsiteX9261" fmla="*/ 6033483 w 8048619"/>
              <a:gd name="connsiteY9261" fmla="*/ 7516221 h 10287000"/>
              <a:gd name="connsiteX9262" fmla="*/ 6052410 w 8048619"/>
              <a:gd name="connsiteY9262" fmla="*/ 7487805 h 10287000"/>
              <a:gd name="connsiteX9263" fmla="*/ 6083704 w 8048619"/>
              <a:gd name="connsiteY9263" fmla="*/ 7507396 h 10287000"/>
              <a:gd name="connsiteX9264" fmla="*/ 6072498 w 8048619"/>
              <a:gd name="connsiteY9264" fmla="*/ 7484276 h 10287000"/>
              <a:gd name="connsiteX9265" fmla="*/ 6093749 w 8048619"/>
              <a:gd name="connsiteY9265" fmla="*/ 7505631 h 10287000"/>
              <a:gd name="connsiteX9266" fmla="*/ 6082542 w 8048619"/>
              <a:gd name="connsiteY9266" fmla="*/ 7482514 h 10287000"/>
              <a:gd name="connsiteX9267" fmla="*/ 6132763 w 8048619"/>
              <a:gd name="connsiteY9267" fmla="*/ 7473686 h 10287000"/>
              <a:gd name="connsiteX9268" fmla="*/ 6213114 w 8048619"/>
              <a:gd name="connsiteY9268" fmla="*/ 7459567 h 10287000"/>
              <a:gd name="connsiteX9269" fmla="*/ 6242087 w 8048619"/>
              <a:gd name="connsiteY9269" fmla="*/ 7429388 h 10287000"/>
              <a:gd name="connsiteX9270" fmla="*/ 6272219 w 8048619"/>
              <a:gd name="connsiteY9270" fmla="*/ 7424092 h 10287000"/>
              <a:gd name="connsiteX9271" fmla="*/ 6342528 w 8048619"/>
              <a:gd name="connsiteY9271" fmla="*/ 7411740 h 10287000"/>
              <a:gd name="connsiteX9272" fmla="*/ 6344851 w 8048619"/>
              <a:gd name="connsiteY9272" fmla="*/ 7461506 h 10287000"/>
              <a:gd name="connsiteX9273" fmla="*/ 6334806 w 8048619"/>
              <a:gd name="connsiteY9273" fmla="*/ 7463274 h 10287000"/>
              <a:gd name="connsiteX9274" fmla="*/ 6156337 w 8048619"/>
              <a:gd name="connsiteY9274" fmla="*/ 7544815 h 10287000"/>
              <a:gd name="connsiteX9275" fmla="*/ 6196513 w 8048619"/>
              <a:gd name="connsiteY9275" fmla="*/ 7537755 h 10287000"/>
              <a:gd name="connsiteX9276" fmla="*/ 6226645 w 8048619"/>
              <a:gd name="connsiteY9276" fmla="*/ 7532461 h 10287000"/>
              <a:gd name="connsiteX9277" fmla="*/ 6246735 w 8048619"/>
              <a:gd name="connsiteY9277" fmla="*/ 7528929 h 10287000"/>
              <a:gd name="connsiteX9278" fmla="*/ 6317043 w 8048619"/>
              <a:gd name="connsiteY9278" fmla="*/ 7516577 h 10287000"/>
              <a:gd name="connsiteX9279" fmla="*/ 6325927 w 8048619"/>
              <a:gd name="connsiteY9279" fmla="*/ 7489925 h 10287000"/>
              <a:gd name="connsiteX9280" fmla="*/ 6335969 w 8048619"/>
              <a:gd name="connsiteY9280" fmla="*/ 7488161 h 10287000"/>
              <a:gd name="connsiteX9281" fmla="*/ 6346013 w 8048619"/>
              <a:gd name="connsiteY9281" fmla="*/ 7486396 h 10287000"/>
              <a:gd name="connsiteX9282" fmla="*/ 6356059 w 8048619"/>
              <a:gd name="connsiteY9282" fmla="*/ 7484635 h 10287000"/>
              <a:gd name="connsiteX9283" fmla="*/ 6337130 w 8048619"/>
              <a:gd name="connsiteY9283" fmla="*/ 7513045 h 10287000"/>
              <a:gd name="connsiteX9284" fmla="*/ 6327089 w 8048619"/>
              <a:gd name="connsiteY9284" fmla="*/ 7514810 h 10287000"/>
              <a:gd name="connsiteX9285" fmla="*/ 6318205 w 8048619"/>
              <a:gd name="connsiteY9285" fmla="*/ 7541459 h 10287000"/>
              <a:gd name="connsiteX9286" fmla="*/ 6283051 w 8048619"/>
              <a:gd name="connsiteY9286" fmla="*/ 7547635 h 10287000"/>
              <a:gd name="connsiteX9287" fmla="*/ 6257940 w 8048619"/>
              <a:gd name="connsiteY9287" fmla="*/ 7552049 h 10287000"/>
              <a:gd name="connsiteX9288" fmla="*/ 6247898 w 8048619"/>
              <a:gd name="connsiteY9288" fmla="*/ 7553813 h 10287000"/>
              <a:gd name="connsiteX9289" fmla="*/ 6237853 w 8048619"/>
              <a:gd name="connsiteY9289" fmla="*/ 7555581 h 10287000"/>
              <a:gd name="connsiteX9290" fmla="*/ 6227807 w 8048619"/>
              <a:gd name="connsiteY9290" fmla="*/ 7557343 h 10287000"/>
              <a:gd name="connsiteX9291" fmla="*/ 6168706 w 8048619"/>
              <a:gd name="connsiteY9291" fmla="*/ 7592823 h 10287000"/>
              <a:gd name="connsiteX9292" fmla="*/ 6169867 w 8048619"/>
              <a:gd name="connsiteY9292" fmla="*/ 7617707 h 10287000"/>
              <a:gd name="connsiteX9293" fmla="*/ 6196465 w 8048619"/>
              <a:gd name="connsiteY9293" fmla="*/ 7605586 h 10287000"/>
              <a:gd name="connsiteX9294" fmla="*/ 6196597 w 8048619"/>
              <a:gd name="connsiteY9294" fmla="*/ 7603337 h 10287000"/>
              <a:gd name="connsiteX9295" fmla="*/ 6212982 w 8048619"/>
              <a:gd name="connsiteY9295" fmla="*/ 7597457 h 10287000"/>
              <a:gd name="connsiteX9296" fmla="*/ 6214830 w 8048619"/>
              <a:gd name="connsiteY9296" fmla="*/ 7598656 h 10287000"/>
              <a:gd name="connsiteX9297" fmla="*/ 6260941 w 8048619"/>
              <a:gd name="connsiteY9297" fmla="*/ 7589163 h 10287000"/>
              <a:gd name="connsiteX9298" fmla="*/ 6359545 w 8048619"/>
              <a:gd name="connsiteY9298" fmla="*/ 7559291 h 10287000"/>
              <a:gd name="connsiteX9299" fmla="*/ 6370749 w 8048619"/>
              <a:gd name="connsiteY9299" fmla="*/ 7582411 h 10287000"/>
              <a:gd name="connsiteX9300" fmla="*/ 6358383 w 8048619"/>
              <a:gd name="connsiteY9300" fmla="*/ 7534398 h 10287000"/>
              <a:gd name="connsiteX9301" fmla="*/ 6357221 w 8048619"/>
              <a:gd name="connsiteY9301" fmla="*/ 7509516 h 10287000"/>
              <a:gd name="connsiteX9302" fmla="*/ 6368425 w 8048619"/>
              <a:gd name="connsiteY9302" fmla="*/ 7532633 h 10287000"/>
              <a:gd name="connsiteX9303" fmla="*/ 6367263 w 8048619"/>
              <a:gd name="connsiteY9303" fmla="*/ 7507752 h 10287000"/>
              <a:gd name="connsiteX9304" fmla="*/ 6397398 w 8048619"/>
              <a:gd name="connsiteY9304" fmla="*/ 7502455 h 10287000"/>
              <a:gd name="connsiteX9305" fmla="*/ 6386191 w 8048619"/>
              <a:gd name="connsiteY9305" fmla="*/ 7479335 h 10287000"/>
              <a:gd name="connsiteX9306" fmla="*/ 6407439 w 8048619"/>
              <a:gd name="connsiteY9306" fmla="*/ 7500691 h 10287000"/>
              <a:gd name="connsiteX9307" fmla="*/ 6487787 w 8048619"/>
              <a:gd name="connsiteY9307" fmla="*/ 7483043 h 10287000"/>
              <a:gd name="connsiteX9308" fmla="*/ 6504655 w 8048619"/>
              <a:gd name="connsiteY9308" fmla="*/ 7460872 h 10287000"/>
              <a:gd name="connsiteX9309" fmla="*/ 6502360 w 8048619"/>
              <a:gd name="connsiteY9309" fmla="*/ 7459592 h 10287000"/>
              <a:gd name="connsiteX9310" fmla="*/ 6505153 w 8048619"/>
              <a:gd name="connsiteY9310" fmla="*/ 7460218 h 10287000"/>
              <a:gd name="connsiteX9311" fmla="*/ 6506722 w 8048619"/>
              <a:gd name="connsiteY9311" fmla="*/ 7458155 h 10287000"/>
              <a:gd name="connsiteX9312" fmla="*/ 6513408 w 8048619"/>
              <a:gd name="connsiteY9312" fmla="*/ 7462071 h 10287000"/>
              <a:gd name="connsiteX9313" fmla="*/ 6521829 w 8048619"/>
              <a:gd name="connsiteY9313" fmla="*/ 7463961 h 10287000"/>
              <a:gd name="connsiteX9314" fmla="*/ 6521654 w 8048619"/>
              <a:gd name="connsiteY9314" fmla="*/ 7466897 h 10287000"/>
              <a:gd name="connsiteX9315" fmla="*/ 6531446 w 8048619"/>
              <a:gd name="connsiteY9315" fmla="*/ 7472631 h 10287000"/>
              <a:gd name="connsiteX9316" fmla="*/ 6546896 w 8048619"/>
              <a:gd name="connsiteY9316" fmla="*/ 7451097 h 10287000"/>
              <a:gd name="connsiteX9317" fmla="*/ 6587072 w 8048619"/>
              <a:gd name="connsiteY9317" fmla="*/ 7444036 h 10287000"/>
              <a:gd name="connsiteX9318" fmla="*/ 6598278 w 8048619"/>
              <a:gd name="connsiteY9318" fmla="*/ 7467159 h 10287000"/>
              <a:gd name="connsiteX9319" fmla="*/ 6627249 w 8048619"/>
              <a:gd name="connsiteY9319" fmla="*/ 7436978 h 10287000"/>
              <a:gd name="connsiteX9320" fmla="*/ 6626086 w 8048619"/>
              <a:gd name="connsiteY9320" fmla="*/ 7412088 h 10287000"/>
              <a:gd name="connsiteX9321" fmla="*/ 6636131 w 8048619"/>
              <a:gd name="connsiteY9321" fmla="*/ 7410324 h 10287000"/>
              <a:gd name="connsiteX9322" fmla="*/ 6624924 w 8048619"/>
              <a:gd name="connsiteY9322" fmla="*/ 7387207 h 10287000"/>
              <a:gd name="connsiteX9323" fmla="*/ 6634969 w 8048619"/>
              <a:gd name="connsiteY9323" fmla="*/ 7385439 h 10287000"/>
              <a:gd name="connsiteX9324" fmla="*/ 6646175 w 8048619"/>
              <a:gd name="connsiteY9324" fmla="*/ 7408559 h 10287000"/>
              <a:gd name="connsiteX9325" fmla="*/ 6666262 w 8048619"/>
              <a:gd name="connsiteY9325" fmla="*/ 7405030 h 10287000"/>
              <a:gd name="connsiteX9326" fmla="*/ 6674036 w 8048619"/>
              <a:gd name="connsiteY9326" fmla="*/ 7381712 h 10287000"/>
              <a:gd name="connsiteX9327" fmla="*/ 6674521 w 8048619"/>
              <a:gd name="connsiteY9327" fmla="*/ 7374229 h 10287000"/>
              <a:gd name="connsiteX9328" fmla="*/ 6675145 w 8048619"/>
              <a:gd name="connsiteY9328" fmla="*/ 7378378 h 10287000"/>
              <a:gd name="connsiteX9329" fmla="*/ 6674681 w 8048619"/>
              <a:gd name="connsiteY9329" fmla="*/ 7371799 h 10287000"/>
              <a:gd name="connsiteX9330" fmla="*/ 6674521 w 8048619"/>
              <a:gd name="connsiteY9330" fmla="*/ 7374229 h 10287000"/>
              <a:gd name="connsiteX9331" fmla="*/ 6673309 w 8048619"/>
              <a:gd name="connsiteY9331" fmla="*/ 7366160 h 10287000"/>
              <a:gd name="connsiteX9332" fmla="*/ 6668738 w 8048619"/>
              <a:gd name="connsiteY9332" fmla="*/ 7360847 h 10287000"/>
              <a:gd name="connsiteX9333" fmla="*/ 6664089 w 8048619"/>
              <a:gd name="connsiteY9333" fmla="*/ 7375367 h 10287000"/>
              <a:gd name="connsiteX9334" fmla="*/ 6658861 w 8048619"/>
              <a:gd name="connsiteY9334" fmla="*/ 7377204 h 10287000"/>
              <a:gd name="connsiteX9335" fmla="*/ 6660277 w 8048619"/>
              <a:gd name="connsiteY9335" fmla="*/ 7353449 h 10287000"/>
              <a:gd name="connsiteX9336" fmla="*/ 6666411 w 8048619"/>
              <a:gd name="connsiteY9336" fmla="*/ 7354827 h 10287000"/>
              <a:gd name="connsiteX9337" fmla="*/ 6673984 w 8048619"/>
              <a:gd name="connsiteY9337" fmla="*/ 7353497 h 10287000"/>
              <a:gd name="connsiteX9338" fmla="*/ 6675633 w 8048619"/>
              <a:gd name="connsiteY9338" fmla="*/ 7356895 h 10287000"/>
              <a:gd name="connsiteX9339" fmla="*/ 6680483 w 8048619"/>
              <a:gd name="connsiteY9339" fmla="*/ 7357986 h 10287000"/>
              <a:gd name="connsiteX9340" fmla="*/ 6692190 w 8048619"/>
              <a:gd name="connsiteY9340" fmla="*/ 7360616 h 10287000"/>
              <a:gd name="connsiteX9341" fmla="*/ 6694073 w 8048619"/>
              <a:gd name="connsiteY9341" fmla="*/ 7349967 h 10287000"/>
              <a:gd name="connsiteX9342" fmla="*/ 6694597 w 8048619"/>
              <a:gd name="connsiteY9342" fmla="*/ 7361156 h 10287000"/>
              <a:gd name="connsiteX9343" fmla="*/ 6704827 w 8048619"/>
              <a:gd name="connsiteY9343" fmla="*/ 7363452 h 10287000"/>
              <a:gd name="connsiteX9344" fmla="*/ 6704116 w 8048619"/>
              <a:gd name="connsiteY9344" fmla="*/ 7348203 h 10287000"/>
              <a:gd name="connsiteX9345" fmla="*/ 6694073 w 8048619"/>
              <a:gd name="connsiteY9345" fmla="*/ 7349967 h 10287000"/>
              <a:gd name="connsiteX9346" fmla="*/ 6692910 w 8048619"/>
              <a:gd name="connsiteY9346" fmla="*/ 7325075 h 10287000"/>
              <a:gd name="connsiteX9347" fmla="*/ 6702953 w 8048619"/>
              <a:gd name="connsiteY9347" fmla="*/ 7323310 h 10287000"/>
              <a:gd name="connsiteX9348" fmla="*/ 6733086 w 8048619"/>
              <a:gd name="connsiteY9348" fmla="*/ 7318017 h 10287000"/>
              <a:gd name="connsiteX9349" fmla="*/ 6733760 w 8048619"/>
              <a:gd name="connsiteY9349" fmla="*/ 7305356 h 10287000"/>
              <a:gd name="connsiteX9350" fmla="*/ 6736258 w 8048619"/>
              <a:gd name="connsiteY9350" fmla="*/ 7301095 h 10287000"/>
              <a:gd name="connsiteX9351" fmla="*/ 6735246 w 8048619"/>
              <a:gd name="connsiteY9351" fmla="*/ 7298067 h 10287000"/>
              <a:gd name="connsiteX9352" fmla="*/ 6715041 w 8048619"/>
              <a:gd name="connsiteY9352" fmla="*/ 7293533 h 10287000"/>
              <a:gd name="connsiteX9353" fmla="*/ 6673214 w 8048619"/>
              <a:gd name="connsiteY9353" fmla="*/ 7308211 h 10287000"/>
              <a:gd name="connsiteX9354" fmla="*/ 6632805 w 8048619"/>
              <a:gd name="connsiteY9354" fmla="*/ 7299141 h 10287000"/>
              <a:gd name="connsiteX9355" fmla="*/ 6653008 w 8048619"/>
              <a:gd name="connsiteY9355" fmla="*/ 7303678 h 10287000"/>
              <a:gd name="connsiteX9356" fmla="*/ 6671798 w 8048619"/>
              <a:gd name="connsiteY9356" fmla="*/ 7331966 h 10287000"/>
              <a:gd name="connsiteX9357" fmla="*/ 6651592 w 8048619"/>
              <a:gd name="connsiteY9357" fmla="*/ 7327429 h 10287000"/>
              <a:gd name="connsiteX9358" fmla="*/ 6621286 w 8048619"/>
              <a:gd name="connsiteY9358" fmla="*/ 7320624 h 10287000"/>
              <a:gd name="connsiteX9359" fmla="*/ 6611181 w 8048619"/>
              <a:gd name="connsiteY9359" fmla="*/ 7318356 h 10287000"/>
              <a:gd name="connsiteX9360" fmla="*/ 6609763 w 8048619"/>
              <a:gd name="connsiteY9360" fmla="*/ 7342111 h 10287000"/>
              <a:gd name="connsiteX9361" fmla="*/ 6599663 w 8048619"/>
              <a:gd name="connsiteY9361" fmla="*/ 7339842 h 10287000"/>
              <a:gd name="connsiteX9362" fmla="*/ 6579456 w 8048619"/>
              <a:gd name="connsiteY9362" fmla="*/ 7335308 h 10287000"/>
              <a:gd name="connsiteX9363" fmla="*/ 6559252 w 8048619"/>
              <a:gd name="connsiteY9363" fmla="*/ 7330772 h 10287000"/>
              <a:gd name="connsiteX9364" fmla="*/ 6517424 w 8048619"/>
              <a:gd name="connsiteY9364" fmla="*/ 7345453 h 10287000"/>
              <a:gd name="connsiteX9365" fmla="*/ 6517443 w 8048619"/>
              <a:gd name="connsiteY9365" fmla="*/ 7361615 h 10287000"/>
              <a:gd name="connsiteX9366" fmla="*/ 6512928 w 8048619"/>
              <a:gd name="connsiteY9366" fmla="*/ 7356477 h 10287000"/>
              <a:gd name="connsiteX9367" fmla="*/ 6507322 w 8048619"/>
              <a:gd name="connsiteY9367" fmla="*/ 7343185 h 10287000"/>
              <a:gd name="connsiteX9368" fmla="*/ 6477014 w 8048619"/>
              <a:gd name="connsiteY9368" fmla="*/ 7336383 h 10287000"/>
              <a:gd name="connsiteX9369" fmla="*/ 6477453 w 8048619"/>
              <a:gd name="connsiteY9369" fmla="*/ 7329020 h 10287000"/>
              <a:gd name="connsiteX9370" fmla="*/ 6480318 w 8048619"/>
              <a:gd name="connsiteY9370" fmla="*/ 7326593 h 10287000"/>
              <a:gd name="connsiteX9371" fmla="*/ 6478431 w 8048619"/>
              <a:gd name="connsiteY9371" fmla="*/ 7312628 h 10287000"/>
              <a:gd name="connsiteX9372" fmla="*/ 6477833 w 8048619"/>
              <a:gd name="connsiteY9372" fmla="*/ 7322650 h 10287000"/>
              <a:gd name="connsiteX9373" fmla="*/ 6477453 w 8048619"/>
              <a:gd name="connsiteY9373" fmla="*/ 7329020 h 10287000"/>
              <a:gd name="connsiteX9374" fmla="*/ 6476107 w 8048619"/>
              <a:gd name="connsiteY9374" fmla="*/ 7330161 h 10287000"/>
              <a:gd name="connsiteX9375" fmla="*/ 6468329 w 8048619"/>
              <a:gd name="connsiteY9375" fmla="*/ 7310363 h 10287000"/>
              <a:gd name="connsiteX9376" fmla="*/ 6466913 w 8048619"/>
              <a:gd name="connsiteY9376" fmla="*/ 7334114 h 10287000"/>
              <a:gd name="connsiteX9377" fmla="*/ 6436605 w 8048619"/>
              <a:gd name="connsiteY9377" fmla="*/ 7327310 h 10287000"/>
              <a:gd name="connsiteX9378" fmla="*/ 6425084 w 8048619"/>
              <a:gd name="connsiteY9378" fmla="*/ 7348793 h 10287000"/>
              <a:gd name="connsiteX9379" fmla="*/ 6394778 w 8048619"/>
              <a:gd name="connsiteY9379" fmla="*/ 7341994 h 10287000"/>
              <a:gd name="connsiteX9380" fmla="*/ 6374573 w 8048619"/>
              <a:gd name="connsiteY9380" fmla="*/ 7337457 h 10287000"/>
              <a:gd name="connsiteX9381" fmla="*/ 6368409 w 8048619"/>
              <a:gd name="connsiteY9381" fmla="*/ 7328740 h 10287000"/>
              <a:gd name="connsiteX9382" fmla="*/ 6361884 w 8048619"/>
              <a:gd name="connsiteY9382" fmla="*/ 7340780 h 10287000"/>
              <a:gd name="connsiteX9383" fmla="*/ 6350459 w 8048619"/>
              <a:gd name="connsiteY9383" fmla="*/ 7315759 h 10287000"/>
              <a:gd name="connsiteX9384" fmla="*/ 6351732 w 8048619"/>
              <a:gd name="connsiteY9384" fmla="*/ 7315540 h 10287000"/>
              <a:gd name="connsiteX9385" fmla="*/ 6358264 w 8048619"/>
              <a:gd name="connsiteY9385" fmla="*/ 7314390 h 10287000"/>
              <a:gd name="connsiteX9386" fmla="*/ 6356871 w 8048619"/>
              <a:gd name="connsiteY9386" fmla="*/ 7312420 h 10287000"/>
              <a:gd name="connsiteX9387" fmla="*/ 6345681 w 8048619"/>
              <a:gd name="connsiteY9387" fmla="*/ 7306901 h 10287000"/>
              <a:gd name="connsiteX9388" fmla="*/ 6316792 w 8048619"/>
              <a:gd name="connsiteY9388" fmla="*/ 7276341 h 10287000"/>
              <a:gd name="connsiteX9389" fmla="*/ 6305272 w 8048619"/>
              <a:gd name="connsiteY9389" fmla="*/ 7297827 h 10287000"/>
              <a:gd name="connsiteX9390" fmla="*/ 6306690 w 8048619"/>
              <a:gd name="connsiteY9390" fmla="*/ 7274076 h 10287000"/>
              <a:gd name="connsiteX9391" fmla="*/ 6295168 w 8048619"/>
              <a:gd name="connsiteY9391" fmla="*/ 7295559 h 10287000"/>
              <a:gd name="connsiteX9392" fmla="*/ 6285066 w 8048619"/>
              <a:gd name="connsiteY9392" fmla="*/ 7293294 h 10287000"/>
              <a:gd name="connsiteX9393" fmla="*/ 6264860 w 8048619"/>
              <a:gd name="connsiteY9393" fmla="*/ 7288757 h 10287000"/>
              <a:gd name="connsiteX9394" fmla="*/ 6264160 w 8048619"/>
              <a:gd name="connsiteY9394" fmla="*/ 7288601 h 10287000"/>
              <a:gd name="connsiteX9395" fmla="*/ 6260222 w 8048619"/>
              <a:gd name="connsiteY9395" fmla="*/ 7301223 h 10287000"/>
              <a:gd name="connsiteX9396" fmla="*/ 6259106 w 8048619"/>
              <a:gd name="connsiteY9396" fmla="*/ 7304796 h 10287000"/>
              <a:gd name="connsiteX9397" fmla="*/ 6269278 w 8048619"/>
              <a:gd name="connsiteY9397" fmla="*/ 7303010 h 10287000"/>
              <a:gd name="connsiteX9398" fmla="*/ 6270529 w 8048619"/>
              <a:gd name="connsiteY9398" fmla="*/ 7329809 h 10287000"/>
              <a:gd name="connsiteX9399" fmla="*/ 6260357 w 8048619"/>
              <a:gd name="connsiteY9399" fmla="*/ 7331596 h 10287000"/>
              <a:gd name="connsiteX9400" fmla="*/ 6250184 w 8048619"/>
              <a:gd name="connsiteY9400" fmla="*/ 7333383 h 10287000"/>
              <a:gd name="connsiteX9401" fmla="*/ 6249557 w 8048619"/>
              <a:gd name="connsiteY9401" fmla="*/ 7319984 h 10287000"/>
              <a:gd name="connsiteX9402" fmla="*/ 6249058 w 8048619"/>
              <a:gd name="connsiteY9402" fmla="*/ 7309283 h 10287000"/>
              <a:gd name="connsiteX9403" fmla="*/ 6244324 w 8048619"/>
              <a:gd name="connsiteY9403" fmla="*/ 7308217 h 10287000"/>
              <a:gd name="connsiteX9404" fmla="*/ 6230015 w 8048619"/>
              <a:gd name="connsiteY9404" fmla="*/ 7313285 h 10287000"/>
              <a:gd name="connsiteX9405" fmla="*/ 6219667 w 8048619"/>
              <a:gd name="connsiteY9405" fmla="*/ 7338746 h 10287000"/>
              <a:gd name="connsiteX9406" fmla="*/ 6180226 w 8048619"/>
              <a:gd name="connsiteY9406" fmla="*/ 7372701 h 10287000"/>
              <a:gd name="connsiteX9407" fmla="*/ 6170052 w 8048619"/>
              <a:gd name="connsiteY9407" fmla="*/ 7374485 h 10287000"/>
              <a:gd name="connsiteX9408" fmla="*/ 6178975 w 8048619"/>
              <a:gd name="connsiteY9408" fmla="*/ 7345896 h 10287000"/>
              <a:gd name="connsiteX9409" fmla="*/ 6208240 w 8048619"/>
              <a:gd name="connsiteY9409" fmla="*/ 7313736 h 10287000"/>
              <a:gd name="connsiteX9410" fmla="*/ 6215289 w 8048619"/>
              <a:gd name="connsiteY9410" fmla="*/ 7301699 h 10287000"/>
              <a:gd name="connsiteX9411" fmla="*/ 6212932 w 8048619"/>
              <a:gd name="connsiteY9411" fmla="*/ 7301170 h 10287000"/>
              <a:gd name="connsiteX9412" fmla="*/ 6182625 w 8048619"/>
              <a:gd name="connsiteY9412" fmla="*/ 7294368 h 10287000"/>
              <a:gd name="connsiteX9413" fmla="*/ 6184041 w 8048619"/>
              <a:gd name="connsiteY9413" fmla="*/ 7270613 h 10287000"/>
              <a:gd name="connsiteX9414" fmla="*/ 6163834 w 8048619"/>
              <a:gd name="connsiteY9414" fmla="*/ 7266080 h 10287000"/>
              <a:gd name="connsiteX9415" fmla="*/ 6143631 w 8048619"/>
              <a:gd name="connsiteY9415" fmla="*/ 7261543 h 10287000"/>
              <a:gd name="connsiteX9416" fmla="*/ 6143455 w 8048619"/>
              <a:gd name="connsiteY9416" fmla="*/ 7264513 h 10287000"/>
              <a:gd name="connsiteX9417" fmla="*/ 6142817 w 8048619"/>
              <a:gd name="connsiteY9417" fmla="*/ 7275214 h 10287000"/>
              <a:gd name="connsiteX9418" fmla="*/ 6144365 w 8048619"/>
              <a:gd name="connsiteY9418" fmla="*/ 7275434 h 10287000"/>
              <a:gd name="connsiteX9419" fmla="*/ 6154357 w 8048619"/>
              <a:gd name="connsiteY9419" fmla="*/ 7273680 h 10287000"/>
              <a:gd name="connsiteX9420" fmla="*/ 6154220 w 8048619"/>
              <a:gd name="connsiteY9420" fmla="*/ 7281777 h 10287000"/>
              <a:gd name="connsiteX9421" fmla="*/ 6163834 w 8048619"/>
              <a:gd name="connsiteY9421" fmla="*/ 7266080 h 10287000"/>
              <a:gd name="connsiteX9422" fmla="*/ 6162418 w 8048619"/>
              <a:gd name="connsiteY9422" fmla="*/ 7289831 h 10287000"/>
              <a:gd name="connsiteX9423" fmla="*/ 6156104 w 8048619"/>
              <a:gd name="connsiteY9423" fmla="*/ 7288415 h 10287000"/>
              <a:gd name="connsiteX9424" fmla="*/ 6154114 w 8048619"/>
              <a:gd name="connsiteY9424" fmla="*/ 7287967 h 10287000"/>
              <a:gd name="connsiteX9425" fmla="*/ 6154020 w 8048619"/>
              <a:gd name="connsiteY9425" fmla="*/ 7293441 h 10287000"/>
              <a:gd name="connsiteX9426" fmla="*/ 6145408 w 8048619"/>
              <a:gd name="connsiteY9426" fmla="*/ 7297769 h 10287000"/>
              <a:gd name="connsiteX9427" fmla="*/ 6143637 w 8048619"/>
              <a:gd name="connsiteY9427" fmla="*/ 7286820 h 10287000"/>
              <a:gd name="connsiteX9428" fmla="*/ 6142119 w 8048619"/>
              <a:gd name="connsiteY9428" fmla="*/ 7285242 h 10287000"/>
              <a:gd name="connsiteX9429" fmla="*/ 6133552 w 8048619"/>
              <a:gd name="connsiteY9429" fmla="*/ 7280343 h 10287000"/>
              <a:gd name="connsiteX9430" fmla="*/ 6133547 w 8048619"/>
              <a:gd name="connsiteY9430" fmla="*/ 7277338 h 10287000"/>
              <a:gd name="connsiteX9431" fmla="*/ 6132438 w 8048619"/>
              <a:gd name="connsiteY9431" fmla="*/ 7277532 h 10287000"/>
              <a:gd name="connsiteX9432" fmla="*/ 6132111 w 8048619"/>
              <a:gd name="connsiteY9432" fmla="*/ 7283029 h 10287000"/>
              <a:gd name="connsiteX9433" fmla="*/ 6122009 w 8048619"/>
              <a:gd name="connsiteY9433" fmla="*/ 7280758 h 10287000"/>
              <a:gd name="connsiteX9434" fmla="*/ 6122484 w 8048619"/>
              <a:gd name="connsiteY9434" fmla="*/ 7279277 h 10287000"/>
              <a:gd name="connsiteX9435" fmla="*/ 6114392 w 8048619"/>
              <a:gd name="connsiteY9435" fmla="*/ 7280700 h 10287000"/>
              <a:gd name="connsiteX9436" fmla="*/ 6113349 w 8048619"/>
              <a:gd name="connsiteY9436" fmla="*/ 7258365 h 10287000"/>
              <a:gd name="connsiteX9437" fmla="*/ 6123342 w 8048619"/>
              <a:gd name="connsiteY9437" fmla="*/ 7256611 h 10287000"/>
              <a:gd name="connsiteX9438" fmla="*/ 6130212 w 8048619"/>
              <a:gd name="connsiteY9438" fmla="*/ 7255403 h 10287000"/>
              <a:gd name="connsiteX9439" fmla="*/ 6123957 w 8048619"/>
              <a:gd name="connsiteY9439" fmla="*/ 7248097 h 10287000"/>
              <a:gd name="connsiteX9440" fmla="*/ 6115112 w 8048619"/>
              <a:gd name="connsiteY9440" fmla="*/ 7253619 h 10287000"/>
              <a:gd name="connsiteX9441" fmla="*/ 6115107 w 8048619"/>
              <a:gd name="connsiteY9441" fmla="*/ 7253728 h 10287000"/>
              <a:gd name="connsiteX9442" fmla="*/ 6114989 w 8048619"/>
              <a:gd name="connsiteY9442" fmla="*/ 7253700 h 10287000"/>
              <a:gd name="connsiteX9443" fmla="*/ 6113323 w 8048619"/>
              <a:gd name="connsiteY9443" fmla="*/ 7254738 h 10287000"/>
              <a:gd name="connsiteX9444" fmla="*/ 6114000 w 8048619"/>
              <a:gd name="connsiteY9444" fmla="*/ 7253477 h 10287000"/>
              <a:gd name="connsiteX9445" fmla="*/ 6104154 w 8048619"/>
              <a:gd name="connsiteY9445" fmla="*/ 7251267 h 10287000"/>
              <a:gd name="connsiteX9446" fmla="*/ 6105488 w 8048619"/>
              <a:gd name="connsiteY9446" fmla="*/ 7228907 h 10287000"/>
              <a:gd name="connsiteX9447" fmla="*/ 6104636 w 8048619"/>
              <a:gd name="connsiteY9447" fmla="*/ 7228721 h 10287000"/>
              <a:gd name="connsiteX9448" fmla="*/ 6106054 w 8048619"/>
              <a:gd name="connsiteY9448" fmla="*/ 7204966 h 10287000"/>
              <a:gd name="connsiteX9449" fmla="*/ 6113717 w 8048619"/>
              <a:gd name="connsiteY9449" fmla="*/ 7227925 h 10287000"/>
              <a:gd name="connsiteX9450" fmla="*/ 6116096 w 8048619"/>
              <a:gd name="connsiteY9450" fmla="*/ 7228462 h 10287000"/>
              <a:gd name="connsiteX9451" fmla="*/ 6126260 w 8048619"/>
              <a:gd name="connsiteY9451" fmla="*/ 7209500 h 10287000"/>
              <a:gd name="connsiteX9452" fmla="*/ 6137778 w 8048619"/>
              <a:gd name="connsiteY9452" fmla="*/ 7188017 h 10287000"/>
              <a:gd name="connsiteX9453" fmla="*/ 6171597 w 8048619"/>
              <a:gd name="connsiteY9453" fmla="*/ 7195607 h 10287000"/>
              <a:gd name="connsiteX9454" fmla="*/ 6182665 w 8048619"/>
              <a:gd name="connsiteY9454" fmla="*/ 7175437 h 10287000"/>
              <a:gd name="connsiteX9455" fmla="*/ 6180547 w 8048619"/>
              <a:gd name="connsiteY9455" fmla="*/ 7187705 h 10287000"/>
              <a:gd name="connsiteX9456" fmla="*/ 6172511 w 8048619"/>
              <a:gd name="connsiteY9456" fmla="*/ 7195815 h 10287000"/>
              <a:gd name="connsiteX9457" fmla="*/ 6198394 w 8048619"/>
              <a:gd name="connsiteY9457" fmla="*/ 7201624 h 10287000"/>
              <a:gd name="connsiteX9458" fmla="*/ 6218600 w 8048619"/>
              <a:gd name="connsiteY9458" fmla="*/ 7206160 h 10287000"/>
              <a:gd name="connsiteX9459" fmla="*/ 6228701 w 8048619"/>
              <a:gd name="connsiteY9459" fmla="*/ 7208426 h 10287000"/>
              <a:gd name="connsiteX9460" fmla="*/ 6240220 w 8048619"/>
              <a:gd name="connsiteY9460" fmla="*/ 7186942 h 10287000"/>
              <a:gd name="connsiteX9461" fmla="*/ 6250325 w 8048619"/>
              <a:gd name="connsiteY9461" fmla="*/ 7189211 h 10287000"/>
              <a:gd name="connsiteX9462" fmla="*/ 6248909 w 8048619"/>
              <a:gd name="connsiteY9462" fmla="*/ 7212962 h 10287000"/>
              <a:gd name="connsiteX9463" fmla="*/ 6259010 w 8048619"/>
              <a:gd name="connsiteY9463" fmla="*/ 7215231 h 10287000"/>
              <a:gd name="connsiteX9464" fmla="*/ 6269112 w 8048619"/>
              <a:gd name="connsiteY9464" fmla="*/ 7217496 h 10287000"/>
              <a:gd name="connsiteX9465" fmla="*/ 6279215 w 8048619"/>
              <a:gd name="connsiteY9465" fmla="*/ 7219765 h 10287000"/>
              <a:gd name="connsiteX9466" fmla="*/ 6270527 w 8048619"/>
              <a:gd name="connsiteY9466" fmla="*/ 7193745 h 10287000"/>
              <a:gd name="connsiteX9467" fmla="*/ 6273023 w 8048619"/>
              <a:gd name="connsiteY9467" fmla="*/ 7194304 h 10287000"/>
              <a:gd name="connsiteX9468" fmla="*/ 6270704 w 8048619"/>
              <a:gd name="connsiteY9468" fmla="*/ 7176670 h 10287000"/>
              <a:gd name="connsiteX9469" fmla="*/ 6290279 w 8048619"/>
              <a:gd name="connsiteY9469" fmla="*/ 7165632 h 10287000"/>
              <a:gd name="connsiteX9470" fmla="*/ 6292505 w 8048619"/>
              <a:gd name="connsiteY9470" fmla="*/ 7172840 h 10287000"/>
              <a:gd name="connsiteX9471" fmla="*/ 6278484 w 8048619"/>
              <a:gd name="connsiteY9471" fmla="*/ 7195531 h 10287000"/>
              <a:gd name="connsiteX9472" fmla="*/ 6280631 w 8048619"/>
              <a:gd name="connsiteY9472" fmla="*/ 7196013 h 10287000"/>
              <a:gd name="connsiteX9473" fmla="*/ 6289317 w 8048619"/>
              <a:gd name="connsiteY9473" fmla="*/ 7222033 h 10287000"/>
              <a:gd name="connsiteX9474" fmla="*/ 6299419 w 8048619"/>
              <a:gd name="connsiteY9474" fmla="*/ 7224304 h 10287000"/>
              <a:gd name="connsiteX9475" fmla="*/ 6309523 w 8048619"/>
              <a:gd name="connsiteY9475" fmla="*/ 7226572 h 10287000"/>
              <a:gd name="connsiteX9476" fmla="*/ 6329726 w 8048619"/>
              <a:gd name="connsiteY9476" fmla="*/ 7231106 h 10287000"/>
              <a:gd name="connsiteX9477" fmla="*/ 6339832 w 8048619"/>
              <a:gd name="connsiteY9477" fmla="*/ 7233374 h 10287000"/>
              <a:gd name="connsiteX9478" fmla="*/ 6358617 w 8048619"/>
              <a:gd name="connsiteY9478" fmla="*/ 7261663 h 10287000"/>
              <a:gd name="connsiteX9479" fmla="*/ 6357201 w 8048619"/>
              <a:gd name="connsiteY9479" fmla="*/ 7285414 h 10287000"/>
              <a:gd name="connsiteX9480" fmla="*/ 6389884 w 8048619"/>
              <a:gd name="connsiteY9480" fmla="*/ 7281846 h 10287000"/>
              <a:gd name="connsiteX9481" fmla="*/ 6389900 w 8048619"/>
              <a:gd name="connsiteY9481" fmla="*/ 7281816 h 10287000"/>
              <a:gd name="connsiteX9482" fmla="*/ 6389901 w 8048619"/>
              <a:gd name="connsiteY9482" fmla="*/ 7281843 h 10287000"/>
              <a:gd name="connsiteX9483" fmla="*/ 6393270 w 8048619"/>
              <a:gd name="connsiteY9483" fmla="*/ 7281473 h 10287000"/>
              <a:gd name="connsiteX9484" fmla="*/ 6429260 w 8048619"/>
              <a:gd name="connsiteY9484" fmla="*/ 7277543 h 10287000"/>
              <a:gd name="connsiteX9485" fmla="*/ 6429139 w 8048619"/>
              <a:gd name="connsiteY9485" fmla="*/ 7274919 h 10287000"/>
              <a:gd name="connsiteX9486" fmla="*/ 6447266 w 8048619"/>
              <a:gd name="connsiteY9486" fmla="*/ 7244716 h 10287000"/>
              <a:gd name="connsiteX9487" fmla="*/ 6456953 w 8048619"/>
              <a:gd name="connsiteY9487" fmla="*/ 7243015 h 10287000"/>
              <a:gd name="connsiteX9488" fmla="*/ 6446332 w 8048619"/>
              <a:gd name="connsiteY9488" fmla="*/ 7275679 h 10287000"/>
              <a:gd name="connsiteX9489" fmla="*/ 6456389 w 8048619"/>
              <a:gd name="connsiteY9489" fmla="*/ 7274582 h 10287000"/>
              <a:gd name="connsiteX9490" fmla="*/ 6489951 w 8048619"/>
              <a:gd name="connsiteY9490" fmla="*/ 7291142 h 10287000"/>
              <a:gd name="connsiteX9491" fmla="*/ 6500054 w 8048619"/>
              <a:gd name="connsiteY9491" fmla="*/ 7293410 h 10287000"/>
              <a:gd name="connsiteX9492" fmla="*/ 6520258 w 8048619"/>
              <a:gd name="connsiteY9492" fmla="*/ 7297950 h 10287000"/>
              <a:gd name="connsiteX9493" fmla="*/ 6530363 w 8048619"/>
              <a:gd name="connsiteY9493" fmla="*/ 7300218 h 10287000"/>
              <a:gd name="connsiteX9494" fmla="*/ 6550567 w 8048619"/>
              <a:gd name="connsiteY9494" fmla="*/ 7304752 h 10287000"/>
              <a:gd name="connsiteX9495" fmla="*/ 6560670 w 8048619"/>
              <a:gd name="connsiteY9495" fmla="*/ 7307020 h 10287000"/>
              <a:gd name="connsiteX9496" fmla="*/ 6570772 w 8048619"/>
              <a:gd name="connsiteY9496" fmla="*/ 7309286 h 10287000"/>
              <a:gd name="connsiteX9497" fmla="*/ 6572189 w 8048619"/>
              <a:gd name="connsiteY9497" fmla="*/ 7285534 h 10287000"/>
              <a:gd name="connsiteX9498" fmla="*/ 6573607 w 8048619"/>
              <a:gd name="connsiteY9498" fmla="*/ 7261780 h 10287000"/>
              <a:gd name="connsiteX9499" fmla="*/ 6583707 w 8048619"/>
              <a:gd name="connsiteY9499" fmla="*/ 7264048 h 10287000"/>
              <a:gd name="connsiteX9500" fmla="*/ 6585125 w 8048619"/>
              <a:gd name="connsiteY9500" fmla="*/ 7240293 h 10287000"/>
              <a:gd name="connsiteX9501" fmla="*/ 6644323 w 8048619"/>
              <a:gd name="connsiteY9501" fmla="*/ 7277655 h 10287000"/>
              <a:gd name="connsiteX9502" fmla="*/ 6645739 w 8048619"/>
              <a:gd name="connsiteY9502" fmla="*/ 7253903 h 10287000"/>
              <a:gd name="connsiteX9503" fmla="*/ 6655371 w 8048619"/>
              <a:gd name="connsiteY9503" fmla="*/ 7264084 h 10287000"/>
              <a:gd name="connsiteX9504" fmla="*/ 6654425 w 8048619"/>
              <a:gd name="connsiteY9504" fmla="*/ 7279923 h 10287000"/>
              <a:gd name="connsiteX9505" fmla="*/ 6665964 w 8048619"/>
              <a:gd name="connsiteY9505" fmla="*/ 7275295 h 10287000"/>
              <a:gd name="connsiteX9506" fmla="*/ 6674632 w 8048619"/>
              <a:gd name="connsiteY9506" fmla="*/ 7284460 h 10287000"/>
              <a:gd name="connsiteX9507" fmla="*/ 6668848 w 8048619"/>
              <a:gd name="connsiteY9507" fmla="*/ 7274140 h 10287000"/>
              <a:gd name="connsiteX9508" fmla="*/ 6665964 w 8048619"/>
              <a:gd name="connsiteY9508" fmla="*/ 7275295 h 10287000"/>
              <a:gd name="connsiteX9509" fmla="*/ 6655371 w 8048619"/>
              <a:gd name="connsiteY9509" fmla="*/ 7264084 h 10287000"/>
              <a:gd name="connsiteX9510" fmla="*/ 6657260 w 8048619"/>
              <a:gd name="connsiteY9510" fmla="*/ 7232417 h 10287000"/>
              <a:gd name="connsiteX9511" fmla="*/ 6647157 w 8048619"/>
              <a:gd name="connsiteY9511" fmla="*/ 7230149 h 10287000"/>
              <a:gd name="connsiteX9512" fmla="*/ 6586541 w 8048619"/>
              <a:gd name="connsiteY9512" fmla="*/ 7216544 h 10287000"/>
              <a:gd name="connsiteX9513" fmla="*/ 6608165 w 8048619"/>
              <a:gd name="connsiteY9513" fmla="*/ 7197327 h 10287000"/>
              <a:gd name="connsiteX9514" fmla="*/ 6627180 w 8048619"/>
              <a:gd name="connsiteY9514" fmla="*/ 7201593 h 10287000"/>
              <a:gd name="connsiteX9515" fmla="*/ 6627088 w 8048619"/>
              <a:gd name="connsiteY9515" fmla="*/ 7199617 h 10287000"/>
              <a:gd name="connsiteX9516" fmla="*/ 6626462 w 8048619"/>
              <a:gd name="connsiteY9516" fmla="*/ 7186216 h 10287000"/>
              <a:gd name="connsiteX9517" fmla="*/ 6645840 w 8048619"/>
              <a:gd name="connsiteY9517" fmla="*/ 7182812 h 10287000"/>
              <a:gd name="connsiteX9518" fmla="*/ 6639465 w 8048619"/>
              <a:gd name="connsiteY9518" fmla="*/ 7204351 h 10287000"/>
              <a:gd name="connsiteX9519" fmla="*/ 6663728 w 8048619"/>
              <a:gd name="connsiteY9519" fmla="*/ 7209798 h 10287000"/>
              <a:gd name="connsiteX9520" fmla="*/ 6719291 w 8048619"/>
              <a:gd name="connsiteY9520" fmla="*/ 7222272 h 10287000"/>
              <a:gd name="connsiteX9521" fmla="*/ 6720708 w 8048619"/>
              <a:gd name="connsiteY9521" fmla="*/ 7198523 h 10287000"/>
              <a:gd name="connsiteX9522" fmla="*/ 6730813 w 8048619"/>
              <a:gd name="connsiteY9522" fmla="*/ 7200792 h 10287000"/>
              <a:gd name="connsiteX9523" fmla="*/ 6740915 w 8048619"/>
              <a:gd name="connsiteY9523" fmla="*/ 7203060 h 10287000"/>
              <a:gd name="connsiteX9524" fmla="*/ 6752433 w 8048619"/>
              <a:gd name="connsiteY9524" fmla="*/ 7181574 h 10287000"/>
              <a:gd name="connsiteX9525" fmla="*/ 6732230 w 8048619"/>
              <a:gd name="connsiteY9525" fmla="*/ 7177040 h 10287000"/>
              <a:gd name="connsiteX9526" fmla="*/ 6735154 w 8048619"/>
              <a:gd name="connsiteY9526" fmla="*/ 7169865 h 10287000"/>
              <a:gd name="connsiteX9527" fmla="*/ 6724572 w 8048619"/>
              <a:gd name="connsiteY9527" fmla="*/ 7179113 h 10287000"/>
              <a:gd name="connsiteX9528" fmla="*/ 6717291 w 8048619"/>
              <a:gd name="connsiteY9528" fmla="*/ 7170255 h 10287000"/>
              <a:gd name="connsiteX9529" fmla="*/ 6732278 w 8048619"/>
              <a:gd name="connsiteY9529" fmla="*/ 7167622 h 10287000"/>
              <a:gd name="connsiteX9530" fmla="*/ 6736361 w 8048619"/>
              <a:gd name="connsiteY9530" fmla="*/ 7166904 h 10287000"/>
              <a:gd name="connsiteX9531" fmla="*/ 6736725 w 8048619"/>
              <a:gd name="connsiteY9531" fmla="*/ 7166010 h 10287000"/>
              <a:gd name="connsiteX9532" fmla="*/ 6733647 w 8048619"/>
              <a:gd name="connsiteY9532" fmla="*/ 7153285 h 10287000"/>
              <a:gd name="connsiteX9533" fmla="*/ 6745011 w 8048619"/>
              <a:gd name="connsiteY9533" fmla="*/ 7155835 h 10287000"/>
              <a:gd name="connsiteX9534" fmla="*/ 6745931 w 8048619"/>
              <a:gd name="connsiteY9534" fmla="*/ 7156044 h 10287000"/>
              <a:gd name="connsiteX9535" fmla="*/ 6745522 w 8048619"/>
              <a:gd name="connsiteY9535" fmla="*/ 7147282 h 10287000"/>
              <a:gd name="connsiteX9536" fmla="*/ 6756423 w 8048619"/>
              <a:gd name="connsiteY9536" fmla="*/ 7145367 h 10287000"/>
              <a:gd name="connsiteX9537" fmla="*/ 6757038 w 8048619"/>
              <a:gd name="connsiteY9537" fmla="*/ 7158537 h 10287000"/>
              <a:gd name="connsiteX9538" fmla="*/ 6763954 w 8048619"/>
              <a:gd name="connsiteY9538" fmla="*/ 7160088 h 10287000"/>
              <a:gd name="connsiteX9539" fmla="*/ 6762536 w 8048619"/>
              <a:gd name="connsiteY9539" fmla="*/ 7183842 h 10287000"/>
              <a:gd name="connsiteX9540" fmla="*/ 6774056 w 8048619"/>
              <a:gd name="connsiteY9540" fmla="*/ 7162359 h 10287000"/>
              <a:gd name="connsiteX9541" fmla="*/ 6772640 w 8048619"/>
              <a:gd name="connsiteY9541" fmla="*/ 7186108 h 10287000"/>
              <a:gd name="connsiteX9542" fmla="*/ 6792845 w 8048619"/>
              <a:gd name="connsiteY9542" fmla="*/ 7190647 h 10287000"/>
              <a:gd name="connsiteX9543" fmla="*/ 6844772 w 8048619"/>
              <a:gd name="connsiteY9543" fmla="*/ 7178231 h 10287000"/>
              <a:gd name="connsiteX9544" fmla="*/ 6843356 w 8048619"/>
              <a:gd name="connsiteY9544" fmla="*/ 7201983 h 10287000"/>
              <a:gd name="connsiteX9545" fmla="*/ 6854877 w 8048619"/>
              <a:gd name="connsiteY9545" fmla="*/ 7180499 h 10287000"/>
              <a:gd name="connsiteX9546" fmla="*/ 6844772 w 8048619"/>
              <a:gd name="connsiteY9546" fmla="*/ 7178231 h 10287000"/>
              <a:gd name="connsiteX9547" fmla="*/ 6856294 w 8048619"/>
              <a:gd name="connsiteY9547" fmla="*/ 7156745 h 10287000"/>
              <a:gd name="connsiteX9548" fmla="*/ 6876498 w 8048619"/>
              <a:gd name="connsiteY9548" fmla="*/ 7161284 h 10287000"/>
              <a:gd name="connsiteX9549" fmla="*/ 6895286 w 8048619"/>
              <a:gd name="connsiteY9549" fmla="*/ 7189573 h 10287000"/>
              <a:gd name="connsiteX9550" fmla="*/ 6905389 w 8048619"/>
              <a:gd name="connsiteY9550" fmla="*/ 7191838 h 10287000"/>
              <a:gd name="connsiteX9551" fmla="*/ 6925596 w 8048619"/>
              <a:gd name="connsiteY9551" fmla="*/ 7196375 h 10287000"/>
              <a:gd name="connsiteX9552" fmla="*/ 6935697 w 8048619"/>
              <a:gd name="connsiteY9552" fmla="*/ 7198643 h 10287000"/>
              <a:gd name="connsiteX9553" fmla="*/ 6924179 w 8048619"/>
              <a:gd name="connsiteY9553" fmla="*/ 7220129 h 10287000"/>
              <a:gd name="connsiteX9554" fmla="*/ 6934280 w 8048619"/>
              <a:gd name="connsiteY9554" fmla="*/ 7222395 h 10287000"/>
              <a:gd name="connsiteX9555" fmla="*/ 6944381 w 8048619"/>
              <a:gd name="connsiteY9555" fmla="*/ 7224663 h 10287000"/>
              <a:gd name="connsiteX9556" fmla="*/ 6945799 w 8048619"/>
              <a:gd name="connsiteY9556" fmla="*/ 7200909 h 10287000"/>
              <a:gd name="connsiteX9557" fmla="*/ 6946941 w 8048619"/>
              <a:gd name="connsiteY9557" fmla="*/ 7201930 h 10287000"/>
              <a:gd name="connsiteX9558" fmla="*/ 6946819 w 8048619"/>
              <a:gd name="connsiteY9558" fmla="*/ 7202559 h 10287000"/>
              <a:gd name="connsiteX9559" fmla="*/ 6947407 w 8048619"/>
              <a:gd name="connsiteY9559" fmla="*/ 7202346 h 10287000"/>
              <a:gd name="connsiteX9560" fmla="*/ 6951419 w 8048619"/>
              <a:gd name="connsiteY9560" fmla="*/ 7205932 h 10287000"/>
              <a:gd name="connsiteX9561" fmla="*/ 6954486 w 8048619"/>
              <a:gd name="connsiteY9561" fmla="*/ 7226931 h 10287000"/>
              <a:gd name="connsiteX9562" fmla="*/ 6986211 w 8048619"/>
              <a:gd name="connsiteY9562" fmla="*/ 7209982 h 10287000"/>
              <a:gd name="connsiteX9563" fmla="*/ 6984793 w 8048619"/>
              <a:gd name="connsiteY9563" fmla="*/ 7233733 h 10287000"/>
              <a:gd name="connsiteX9564" fmla="*/ 6994895 w 8048619"/>
              <a:gd name="connsiteY9564" fmla="*/ 7236004 h 10287000"/>
              <a:gd name="connsiteX9565" fmla="*/ 6997555 w 8048619"/>
              <a:gd name="connsiteY9565" fmla="*/ 7236597 h 10287000"/>
              <a:gd name="connsiteX9566" fmla="*/ 6994785 w 8048619"/>
              <a:gd name="connsiteY9566" fmla="*/ 7229578 h 10287000"/>
              <a:gd name="connsiteX9567" fmla="*/ 7003073 w 8048619"/>
              <a:gd name="connsiteY9567" fmla="*/ 7237839 h 10287000"/>
              <a:gd name="connsiteX9568" fmla="*/ 7004525 w 8048619"/>
              <a:gd name="connsiteY9568" fmla="*/ 7238161 h 10287000"/>
              <a:gd name="connsiteX9569" fmla="*/ 7065613 w 8048619"/>
              <a:gd name="connsiteY9569" fmla="*/ 7251877 h 10287000"/>
              <a:gd name="connsiteX9570" fmla="*/ 7075716 w 8048619"/>
              <a:gd name="connsiteY9570" fmla="*/ 7254145 h 10287000"/>
              <a:gd name="connsiteX9571" fmla="*/ 7085818 w 8048619"/>
              <a:gd name="connsiteY9571" fmla="*/ 7256414 h 10287000"/>
              <a:gd name="connsiteX9572" fmla="*/ 7107439 w 8048619"/>
              <a:gd name="connsiteY9572" fmla="*/ 7237196 h 10287000"/>
              <a:gd name="connsiteX9573" fmla="*/ 7137748 w 8048619"/>
              <a:gd name="connsiteY9573" fmla="*/ 7244001 h 10287000"/>
              <a:gd name="connsiteX9574" fmla="*/ 7136332 w 8048619"/>
              <a:gd name="connsiteY9574" fmla="*/ 7267752 h 10287000"/>
              <a:gd name="connsiteX9575" fmla="*/ 7146435 w 8048619"/>
              <a:gd name="connsiteY9575" fmla="*/ 7270021 h 10287000"/>
              <a:gd name="connsiteX9576" fmla="*/ 7147851 w 8048619"/>
              <a:gd name="connsiteY9576" fmla="*/ 7246269 h 10287000"/>
              <a:gd name="connsiteX9577" fmla="*/ 7157748 w 8048619"/>
              <a:gd name="connsiteY9577" fmla="*/ 7248490 h 10287000"/>
              <a:gd name="connsiteX9578" fmla="*/ 7150959 w 8048619"/>
              <a:gd name="connsiteY9578" fmla="*/ 7202773 h 10287000"/>
              <a:gd name="connsiteX9579" fmla="*/ 7153750 w 8048619"/>
              <a:gd name="connsiteY9579" fmla="*/ 7156002 h 10287000"/>
              <a:gd name="connsiteX9580" fmla="*/ 7163820 w 8048619"/>
              <a:gd name="connsiteY9580" fmla="*/ 7158262 h 10287000"/>
              <a:gd name="connsiteX9581" fmla="*/ 7194038 w 8048619"/>
              <a:gd name="connsiteY9581" fmla="*/ 7165044 h 10287000"/>
              <a:gd name="connsiteX9582" fmla="*/ 7204110 w 8048619"/>
              <a:gd name="connsiteY9582" fmla="*/ 7167307 h 10287000"/>
              <a:gd name="connsiteX9583" fmla="*/ 7224257 w 8048619"/>
              <a:gd name="connsiteY9583" fmla="*/ 7171830 h 10287000"/>
              <a:gd name="connsiteX9584" fmla="*/ 7265069 w 8048619"/>
              <a:gd name="connsiteY9584" fmla="*/ 7172108 h 10287000"/>
              <a:gd name="connsiteX9585" fmla="*/ 7304841 w 8048619"/>
              <a:gd name="connsiteY9585" fmla="*/ 7189918 h 10287000"/>
              <a:gd name="connsiteX9586" fmla="*/ 7294765 w 8048619"/>
              <a:gd name="connsiteY9586" fmla="*/ 7187658 h 10287000"/>
              <a:gd name="connsiteX9587" fmla="*/ 7283299 w 8048619"/>
              <a:gd name="connsiteY9587" fmla="*/ 7208779 h 10287000"/>
              <a:gd name="connsiteX9588" fmla="*/ 7273227 w 8048619"/>
              <a:gd name="connsiteY9588" fmla="*/ 7206517 h 10287000"/>
              <a:gd name="connsiteX9589" fmla="*/ 7243009 w 8048619"/>
              <a:gd name="connsiteY9589" fmla="*/ 7199737 h 10287000"/>
              <a:gd name="connsiteX9590" fmla="*/ 7211394 w 8048619"/>
              <a:gd name="connsiteY9590" fmla="*/ 7216338 h 10287000"/>
              <a:gd name="connsiteX9591" fmla="*/ 7250290 w 8048619"/>
              <a:gd name="connsiteY9591" fmla="*/ 7248768 h 10287000"/>
              <a:gd name="connsiteX9592" fmla="*/ 7287791 w 8048619"/>
              <a:gd name="connsiteY9592" fmla="*/ 7304582 h 10287000"/>
              <a:gd name="connsiteX9593" fmla="*/ 7277719 w 8048619"/>
              <a:gd name="connsiteY9593" fmla="*/ 7302322 h 10287000"/>
              <a:gd name="connsiteX9594" fmla="*/ 7248895 w 8048619"/>
              <a:gd name="connsiteY9594" fmla="*/ 7272152 h 10287000"/>
              <a:gd name="connsiteX9595" fmla="*/ 7230143 w 8048619"/>
              <a:gd name="connsiteY9595" fmla="*/ 7244245 h 10287000"/>
              <a:gd name="connsiteX9596" fmla="*/ 7220072 w 8048619"/>
              <a:gd name="connsiteY9596" fmla="*/ 7241983 h 10287000"/>
              <a:gd name="connsiteX9597" fmla="*/ 7218677 w 8048619"/>
              <a:gd name="connsiteY9597" fmla="*/ 7265370 h 10287000"/>
              <a:gd name="connsiteX9598" fmla="*/ 7208604 w 8048619"/>
              <a:gd name="connsiteY9598" fmla="*/ 7263107 h 10287000"/>
              <a:gd name="connsiteX9599" fmla="*/ 7210000 w 8048619"/>
              <a:gd name="connsiteY9599" fmla="*/ 7239723 h 10287000"/>
              <a:gd name="connsiteX9600" fmla="*/ 7188459 w 8048619"/>
              <a:gd name="connsiteY9600" fmla="*/ 7258584 h 10287000"/>
              <a:gd name="connsiteX9601" fmla="*/ 7181427 w 8048619"/>
              <a:gd name="connsiteY9601" fmla="*/ 7248122 h 10287000"/>
              <a:gd name="connsiteX9602" fmla="*/ 7166598 w 8048619"/>
              <a:gd name="connsiteY9602" fmla="*/ 7250477 h 10287000"/>
              <a:gd name="connsiteX9603" fmla="*/ 7168054 w 8048619"/>
              <a:gd name="connsiteY9603" fmla="*/ 7250803 h 10287000"/>
              <a:gd name="connsiteX9604" fmla="*/ 7166638 w 8048619"/>
              <a:gd name="connsiteY9604" fmla="*/ 7274554 h 10287000"/>
              <a:gd name="connsiteX9605" fmla="*/ 7178160 w 8048619"/>
              <a:gd name="connsiteY9605" fmla="*/ 7253071 h 10287000"/>
              <a:gd name="connsiteX9606" fmla="*/ 7165220 w 8048619"/>
              <a:gd name="connsiteY9606" fmla="*/ 7298309 h 10287000"/>
              <a:gd name="connsiteX9607" fmla="*/ 7175325 w 8048619"/>
              <a:gd name="connsiteY9607" fmla="*/ 7300577 h 10287000"/>
              <a:gd name="connsiteX9608" fmla="*/ 7167383 w 8048619"/>
              <a:gd name="connsiteY9608" fmla="*/ 7302664 h 10287000"/>
              <a:gd name="connsiteX9609" fmla="*/ 7198602 w 8048619"/>
              <a:gd name="connsiteY9609" fmla="*/ 7311487 h 10287000"/>
              <a:gd name="connsiteX9610" fmla="*/ 7208647 w 8048619"/>
              <a:gd name="connsiteY9610" fmla="*/ 7309723 h 10287000"/>
              <a:gd name="connsiteX9611" fmla="*/ 7225231 w 8048619"/>
              <a:gd name="connsiteY9611" fmla="*/ 7312436 h 10287000"/>
              <a:gd name="connsiteX9612" fmla="*/ 7225836 w 8048619"/>
              <a:gd name="connsiteY9612" fmla="*/ 7311919 h 10287000"/>
              <a:gd name="connsiteX9613" fmla="*/ 7226090 w 8048619"/>
              <a:gd name="connsiteY9613" fmla="*/ 7312575 h 10287000"/>
              <a:gd name="connsiteX9614" fmla="*/ 7245637 w 8048619"/>
              <a:gd name="connsiteY9614" fmla="*/ 7315768 h 10287000"/>
              <a:gd name="connsiteX9615" fmla="*/ 7290162 w 8048619"/>
              <a:gd name="connsiteY9615" fmla="*/ 7320496 h 10287000"/>
              <a:gd name="connsiteX9616" fmla="*/ 7341544 w 8048619"/>
              <a:gd name="connsiteY9616" fmla="*/ 7336553 h 10287000"/>
              <a:gd name="connsiteX9617" fmla="*/ 7362794 w 8048619"/>
              <a:gd name="connsiteY9617" fmla="*/ 7357905 h 10287000"/>
              <a:gd name="connsiteX9618" fmla="*/ 7332661 w 8048619"/>
              <a:gd name="connsiteY9618" fmla="*/ 7363202 h 10287000"/>
              <a:gd name="connsiteX9619" fmla="*/ 7343892 w 8048619"/>
              <a:gd name="connsiteY9619" fmla="*/ 7388604 h 10287000"/>
              <a:gd name="connsiteX9620" fmla="*/ 7394748 w 8048619"/>
              <a:gd name="connsiteY9620" fmla="*/ 7397972 h 10287000"/>
              <a:gd name="connsiteX9621" fmla="*/ 7345249 w 8048619"/>
              <a:gd name="connsiteY9621" fmla="*/ 7409260 h 10287000"/>
              <a:gd name="connsiteX9622" fmla="*/ 7345031 w 8048619"/>
              <a:gd name="connsiteY9622" fmla="*/ 7411211 h 10287000"/>
              <a:gd name="connsiteX9623" fmla="*/ 7344834 w 8048619"/>
              <a:gd name="connsiteY9623" fmla="*/ 7409352 h 10287000"/>
              <a:gd name="connsiteX9624" fmla="*/ 7341554 w 8048619"/>
              <a:gd name="connsiteY9624" fmla="*/ 7410101 h 10287000"/>
              <a:gd name="connsiteX9625" fmla="*/ 7334904 w 8048619"/>
              <a:gd name="connsiteY9625" fmla="*/ 7411242 h 10287000"/>
              <a:gd name="connsiteX9626" fmla="*/ 7334985 w 8048619"/>
              <a:gd name="connsiteY9626" fmla="*/ 7412976 h 10287000"/>
              <a:gd name="connsiteX9627" fmla="*/ 7345031 w 8048619"/>
              <a:gd name="connsiteY9627" fmla="*/ 7411211 h 10287000"/>
              <a:gd name="connsiteX9628" fmla="*/ 7346311 w 8048619"/>
              <a:gd name="connsiteY9628" fmla="*/ 7423366 h 10287000"/>
              <a:gd name="connsiteX9629" fmla="*/ 7358582 w 8048619"/>
              <a:gd name="connsiteY9629" fmla="*/ 7423936 h 10287000"/>
              <a:gd name="connsiteX9630" fmla="*/ 7425096 w 8048619"/>
              <a:gd name="connsiteY9630" fmla="*/ 7427034 h 10287000"/>
              <a:gd name="connsiteX9631" fmla="*/ 7442073 w 8048619"/>
              <a:gd name="connsiteY9631" fmla="*/ 7421971 h 10287000"/>
              <a:gd name="connsiteX9632" fmla="*/ 7465600 w 8048619"/>
              <a:gd name="connsiteY9632" fmla="*/ 7436127 h 10287000"/>
              <a:gd name="connsiteX9633" fmla="*/ 7393327 w 8048619"/>
              <a:gd name="connsiteY9633" fmla="*/ 7443566 h 10287000"/>
              <a:gd name="connsiteX9634" fmla="*/ 7331177 w 8048619"/>
              <a:gd name="connsiteY9634" fmla="*/ 7453285 h 10287000"/>
              <a:gd name="connsiteX9635" fmla="*/ 7330059 w 8048619"/>
              <a:gd name="connsiteY9635" fmla="*/ 7453310 h 10287000"/>
              <a:gd name="connsiteX9636" fmla="*/ 7332143 w 8048619"/>
              <a:gd name="connsiteY9636" fmla="*/ 7460521 h 10287000"/>
              <a:gd name="connsiteX9637" fmla="*/ 7337309 w 8048619"/>
              <a:gd name="connsiteY9637" fmla="*/ 7462748 h 10287000"/>
              <a:gd name="connsiteX9638" fmla="*/ 7347355 w 8048619"/>
              <a:gd name="connsiteY9638" fmla="*/ 7460983 h 10287000"/>
              <a:gd name="connsiteX9639" fmla="*/ 7347500 w 8048619"/>
              <a:gd name="connsiteY9639" fmla="*/ 7464095 h 10287000"/>
              <a:gd name="connsiteX9640" fmla="*/ 7348290 w 8048619"/>
              <a:gd name="connsiteY9640" fmla="*/ 7481042 h 10287000"/>
              <a:gd name="connsiteX9641" fmla="*/ 7359071 w 8048619"/>
              <a:gd name="connsiteY9641" fmla="*/ 7480257 h 10287000"/>
              <a:gd name="connsiteX9642" fmla="*/ 7422308 w 8048619"/>
              <a:gd name="connsiteY9642" fmla="*/ 7473744 h 10287000"/>
              <a:gd name="connsiteX9643" fmla="*/ 7420916 w 8048619"/>
              <a:gd name="connsiteY9643" fmla="*/ 7497095 h 10287000"/>
              <a:gd name="connsiteX9644" fmla="*/ 7395228 w 8048619"/>
              <a:gd name="connsiteY9644" fmla="*/ 7498840 h 10287000"/>
              <a:gd name="connsiteX9645" fmla="*/ 7394731 w 8048619"/>
              <a:gd name="connsiteY9645" fmla="*/ 7499700 h 10287000"/>
              <a:gd name="connsiteX9646" fmla="*/ 7379810 w 8048619"/>
              <a:gd name="connsiteY9646" fmla="*/ 7505458 h 10287000"/>
              <a:gd name="connsiteX9647" fmla="*/ 7369768 w 8048619"/>
              <a:gd name="connsiteY9647" fmla="*/ 7507223 h 10287000"/>
              <a:gd name="connsiteX9648" fmla="*/ 7359722 w 8048619"/>
              <a:gd name="connsiteY9648" fmla="*/ 7508988 h 10287000"/>
              <a:gd name="connsiteX9649" fmla="*/ 7349678 w 8048619"/>
              <a:gd name="connsiteY9649" fmla="*/ 7510755 h 10287000"/>
              <a:gd name="connsiteX9650" fmla="*/ 7339633 w 8048619"/>
              <a:gd name="connsiteY9650" fmla="*/ 7512517 h 10287000"/>
              <a:gd name="connsiteX9651" fmla="*/ 7339460 w 8048619"/>
              <a:gd name="connsiteY9651" fmla="*/ 7528567 h 10287000"/>
              <a:gd name="connsiteX9652" fmla="*/ 7345323 w 8048619"/>
              <a:gd name="connsiteY9652" fmla="*/ 7529884 h 10287000"/>
              <a:gd name="connsiteX9653" fmla="*/ 7334090 w 8048619"/>
              <a:gd name="connsiteY9653" fmla="*/ 7552853 h 10287000"/>
              <a:gd name="connsiteX9654" fmla="*/ 7326243 w 8048619"/>
              <a:gd name="connsiteY9654" fmla="*/ 7539959 h 10287000"/>
              <a:gd name="connsiteX9655" fmla="*/ 7320708 w 8048619"/>
              <a:gd name="connsiteY9655" fmla="*/ 7540933 h 10287000"/>
              <a:gd name="connsiteX9656" fmla="*/ 7299944 w 8048619"/>
              <a:gd name="connsiteY9656" fmla="*/ 7557128 h 10287000"/>
              <a:gd name="connsiteX9657" fmla="*/ 7291079 w 8048619"/>
              <a:gd name="connsiteY9657" fmla="*/ 7562617 h 10287000"/>
              <a:gd name="connsiteX9658" fmla="*/ 7303960 w 8048619"/>
              <a:gd name="connsiteY9658" fmla="*/ 7565508 h 10287000"/>
              <a:gd name="connsiteX9659" fmla="*/ 7278520 w 8048619"/>
              <a:gd name="connsiteY9659" fmla="*/ 7583463 h 10287000"/>
              <a:gd name="connsiteX9660" fmla="*/ 7277449 w 8048619"/>
              <a:gd name="connsiteY9660" fmla="*/ 7584640 h 10287000"/>
              <a:gd name="connsiteX9661" fmla="*/ 7288168 w 8048619"/>
              <a:gd name="connsiteY9661" fmla="*/ 7603104 h 10287000"/>
              <a:gd name="connsiteX9662" fmla="*/ 7302946 w 8048619"/>
              <a:gd name="connsiteY9662" fmla="*/ 7594236 h 10287000"/>
              <a:gd name="connsiteX9663" fmla="*/ 7344282 w 8048619"/>
              <a:gd name="connsiteY9663" fmla="*/ 7612060 h 10287000"/>
              <a:gd name="connsiteX9664" fmla="*/ 7345444 w 8048619"/>
              <a:gd name="connsiteY9664" fmla="*/ 7636950 h 10287000"/>
              <a:gd name="connsiteX9665" fmla="*/ 7335402 w 8048619"/>
              <a:gd name="connsiteY9665" fmla="*/ 7638715 h 10287000"/>
              <a:gd name="connsiteX9666" fmla="*/ 7327681 w 8048619"/>
              <a:gd name="connsiteY9666" fmla="*/ 7690248 h 10287000"/>
              <a:gd name="connsiteX9667" fmla="*/ 7340049 w 8048619"/>
              <a:gd name="connsiteY9667" fmla="*/ 7738258 h 10287000"/>
              <a:gd name="connsiteX9668" fmla="*/ 7442815 w 8048619"/>
              <a:gd name="connsiteY9668" fmla="*/ 7770381 h 10287000"/>
              <a:gd name="connsiteX9669" fmla="*/ 7443975 w 8048619"/>
              <a:gd name="connsiteY9669" fmla="*/ 7795269 h 10287000"/>
              <a:gd name="connsiteX9670" fmla="*/ 7494197 w 8048619"/>
              <a:gd name="connsiteY9670" fmla="*/ 7786440 h 10287000"/>
              <a:gd name="connsiteX9671" fmla="*/ 7504240 w 8048619"/>
              <a:gd name="connsiteY9671" fmla="*/ 7784676 h 10287000"/>
              <a:gd name="connsiteX9672" fmla="*/ 7514284 w 8048619"/>
              <a:gd name="connsiteY9672" fmla="*/ 7782911 h 10287000"/>
              <a:gd name="connsiteX9673" fmla="*/ 7515446 w 8048619"/>
              <a:gd name="connsiteY9673" fmla="*/ 7807796 h 10287000"/>
              <a:gd name="connsiteX9674" fmla="*/ 7505402 w 8048619"/>
              <a:gd name="connsiteY9674" fmla="*/ 7809560 h 10287000"/>
              <a:gd name="connsiteX9675" fmla="*/ 7495360 w 8048619"/>
              <a:gd name="connsiteY9675" fmla="*/ 7811325 h 10287000"/>
              <a:gd name="connsiteX9676" fmla="*/ 7475270 w 8048619"/>
              <a:gd name="connsiteY9676" fmla="*/ 7814857 h 10287000"/>
              <a:gd name="connsiteX9677" fmla="*/ 7467552 w 8048619"/>
              <a:gd name="connsiteY9677" fmla="*/ 7866393 h 10287000"/>
              <a:gd name="connsiteX9678" fmla="*/ 7497684 w 8048619"/>
              <a:gd name="connsiteY9678" fmla="*/ 7861099 h 10287000"/>
              <a:gd name="connsiteX9679" fmla="*/ 7507726 w 8048619"/>
              <a:gd name="connsiteY9679" fmla="*/ 7859335 h 10287000"/>
              <a:gd name="connsiteX9680" fmla="*/ 7517771 w 8048619"/>
              <a:gd name="connsiteY9680" fmla="*/ 7857570 h 10287000"/>
              <a:gd name="connsiteX9681" fmla="*/ 7508887 w 8048619"/>
              <a:gd name="connsiteY9681" fmla="*/ 7884216 h 10287000"/>
              <a:gd name="connsiteX9682" fmla="*/ 7510050 w 8048619"/>
              <a:gd name="connsiteY9682" fmla="*/ 7909109 h 10287000"/>
              <a:gd name="connsiteX9683" fmla="*/ 7489964 w 8048619"/>
              <a:gd name="connsiteY9683" fmla="*/ 7912638 h 10287000"/>
              <a:gd name="connsiteX9684" fmla="*/ 7452110 w 8048619"/>
              <a:gd name="connsiteY9684" fmla="*/ 7969465 h 10287000"/>
              <a:gd name="connsiteX9685" fmla="*/ 7492287 w 8048619"/>
              <a:gd name="connsiteY9685" fmla="*/ 7962407 h 10287000"/>
              <a:gd name="connsiteX9686" fmla="*/ 7502332 w 8048619"/>
              <a:gd name="connsiteY9686" fmla="*/ 7960643 h 10287000"/>
              <a:gd name="connsiteX9687" fmla="*/ 7512375 w 8048619"/>
              <a:gd name="connsiteY9687" fmla="*/ 7958878 h 10287000"/>
              <a:gd name="connsiteX9688" fmla="*/ 7522418 w 8048619"/>
              <a:gd name="connsiteY9688" fmla="*/ 7957111 h 10287000"/>
              <a:gd name="connsiteX9689" fmla="*/ 7523581 w 8048619"/>
              <a:gd name="connsiteY9689" fmla="*/ 7982001 h 10287000"/>
              <a:gd name="connsiteX9690" fmla="*/ 7593890 w 8048619"/>
              <a:gd name="connsiteY9690" fmla="*/ 7969646 h 10287000"/>
              <a:gd name="connsiteX9691" fmla="*/ 7613979 w 8048619"/>
              <a:gd name="connsiteY9691" fmla="*/ 7966114 h 10287000"/>
              <a:gd name="connsiteX9692" fmla="*/ 7642948 w 8048619"/>
              <a:gd name="connsiteY9692" fmla="*/ 7935934 h 10287000"/>
              <a:gd name="connsiteX9693" fmla="*/ 7692008 w 8048619"/>
              <a:gd name="connsiteY9693" fmla="*/ 7902226 h 10287000"/>
              <a:gd name="connsiteX9694" fmla="*/ 7702052 w 8048619"/>
              <a:gd name="connsiteY9694" fmla="*/ 7900459 h 10287000"/>
              <a:gd name="connsiteX9695" fmla="*/ 7722139 w 8048619"/>
              <a:gd name="connsiteY9695" fmla="*/ 7896927 h 10287000"/>
              <a:gd name="connsiteX9696" fmla="*/ 7819095 w 8048619"/>
              <a:gd name="connsiteY9696" fmla="*/ 7804623 h 10287000"/>
              <a:gd name="connsiteX9697" fmla="*/ 7820257 w 8048619"/>
              <a:gd name="connsiteY9697" fmla="*/ 7829505 h 10287000"/>
              <a:gd name="connsiteX9698" fmla="*/ 7762317 w 8048619"/>
              <a:gd name="connsiteY9698" fmla="*/ 7889872 h 10287000"/>
              <a:gd name="connsiteX9699" fmla="*/ 7724463 w 8048619"/>
              <a:gd name="connsiteY9699" fmla="*/ 7946702 h 10287000"/>
              <a:gd name="connsiteX9700" fmla="*/ 7714420 w 8048619"/>
              <a:gd name="connsiteY9700" fmla="*/ 7948469 h 10287000"/>
              <a:gd name="connsiteX9701" fmla="*/ 7723301 w 8048619"/>
              <a:gd name="connsiteY9701" fmla="*/ 7921814 h 10287000"/>
              <a:gd name="connsiteX9702" fmla="*/ 7703212 w 8048619"/>
              <a:gd name="connsiteY9702" fmla="*/ 7925344 h 10287000"/>
              <a:gd name="connsiteX9703" fmla="*/ 7704374 w 8048619"/>
              <a:gd name="connsiteY9703" fmla="*/ 7950231 h 10287000"/>
              <a:gd name="connsiteX9704" fmla="*/ 7695495 w 8048619"/>
              <a:gd name="connsiteY9704" fmla="*/ 7976883 h 10287000"/>
              <a:gd name="connsiteX9705" fmla="*/ 7694333 w 8048619"/>
              <a:gd name="connsiteY9705" fmla="*/ 7951995 h 10287000"/>
              <a:gd name="connsiteX9706" fmla="*/ 7654156 w 8048619"/>
              <a:gd name="connsiteY9706" fmla="*/ 7959056 h 10287000"/>
              <a:gd name="connsiteX9707" fmla="*/ 7615141 w 8048619"/>
              <a:gd name="connsiteY9707" fmla="*/ 7991002 h 10287000"/>
              <a:gd name="connsiteX9708" fmla="*/ 7605097 w 8048619"/>
              <a:gd name="connsiteY9708" fmla="*/ 7992766 h 10287000"/>
              <a:gd name="connsiteX9709" fmla="*/ 7606259 w 8048619"/>
              <a:gd name="connsiteY9709" fmla="*/ 8017648 h 10287000"/>
              <a:gd name="connsiteX9710" fmla="*/ 7626345 w 8048619"/>
              <a:gd name="connsiteY9710" fmla="*/ 8014119 h 10287000"/>
              <a:gd name="connsiteX9711" fmla="*/ 7665361 w 8048619"/>
              <a:gd name="connsiteY9711" fmla="*/ 7982176 h 10287000"/>
              <a:gd name="connsiteX9712" fmla="*/ 7675404 w 8048619"/>
              <a:gd name="connsiteY9712" fmla="*/ 7980412 h 10287000"/>
              <a:gd name="connsiteX9713" fmla="*/ 7676567 w 8048619"/>
              <a:gd name="connsiteY9713" fmla="*/ 8005296 h 10287000"/>
              <a:gd name="connsiteX9714" fmla="*/ 7637553 w 8048619"/>
              <a:gd name="connsiteY9714" fmla="*/ 8037244 h 10287000"/>
              <a:gd name="connsiteX9715" fmla="*/ 7627509 w 8048619"/>
              <a:gd name="connsiteY9715" fmla="*/ 8039012 h 10287000"/>
              <a:gd name="connsiteX9716" fmla="*/ 7588496 w 8048619"/>
              <a:gd name="connsiteY9716" fmla="*/ 8070951 h 10287000"/>
              <a:gd name="connsiteX9717" fmla="*/ 7589658 w 8048619"/>
              <a:gd name="connsiteY9717" fmla="*/ 8095839 h 10287000"/>
              <a:gd name="connsiteX9718" fmla="*/ 7580775 w 8048619"/>
              <a:gd name="connsiteY9718" fmla="*/ 8122490 h 10287000"/>
              <a:gd name="connsiteX9719" fmla="*/ 7570731 w 8048619"/>
              <a:gd name="connsiteY9719" fmla="*/ 8124260 h 10287000"/>
              <a:gd name="connsiteX9720" fmla="*/ 7579613 w 8048619"/>
              <a:gd name="connsiteY9720" fmla="*/ 8097603 h 10287000"/>
              <a:gd name="connsiteX9721" fmla="*/ 7578451 w 8048619"/>
              <a:gd name="connsiteY9721" fmla="*/ 8072721 h 10287000"/>
              <a:gd name="connsiteX9722" fmla="*/ 7529392 w 8048619"/>
              <a:gd name="connsiteY9722" fmla="*/ 8106429 h 10287000"/>
              <a:gd name="connsiteX9723" fmla="*/ 7520510 w 8048619"/>
              <a:gd name="connsiteY9723" fmla="*/ 8133080 h 10287000"/>
              <a:gd name="connsiteX9724" fmla="*/ 7540597 w 8048619"/>
              <a:gd name="connsiteY9724" fmla="*/ 8129551 h 10287000"/>
              <a:gd name="connsiteX9725" fmla="*/ 7551805 w 8048619"/>
              <a:gd name="connsiteY9725" fmla="*/ 8152671 h 10287000"/>
              <a:gd name="connsiteX9726" fmla="*/ 7541759 w 8048619"/>
              <a:gd name="connsiteY9726" fmla="*/ 8154436 h 10287000"/>
              <a:gd name="connsiteX9727" fmla="*/ 7531716 w 8048619"/>
              <a:gd name="connsiteY9727" fmla="*/ 8156203 h 10287000"/>
              <a:gd name="connsiteX9728" fmla="*/ 7492700 w 8048619"/>
              <a:gd name="connsiteY9728" fmla="*/ 8188146 h 10287000"/>
              <a:gd name="connsiteX9729" fmla="*/ 7465463 w 8048619"/>
              <a:gd name="connsiteY9729" fmla="*/ 8174116 h 10287000"/>
              <a:gd name="connsiteX9730" fmla="*/ 7451138 w 8048619"/>
              <a:gd name="connsiteY9730" fmla="*/ 8192924 h 10287000"/>
              <a:gd name="connsiteX9731" fmla="*/ 7459063 w 8048619"/>
              <a:gd name="connsiteY9731" fmla="*/ 8196832 h 10287000"/>
              <a:gd name="connsiteX9732" fmla="*/ 7469100 w 8048619"/>
              <a:gd name="connsiteY9732" fmla="*/ 8199084 h 10287000"/>
              <a:gd name="connsiteX9733" fmla="*/ 7467849 w 8048619"/>
              <a:gd name="connsiteY9733" fmla="*/ 8220047 h 10287000"/>
              <a:gd name="connsiteX9734" fmla="*/ 7447773 w 8048619"/>
              <a:gd name="connsiteY9734" fmla="*/ 8215541 h 10287000"/>
              <a:gd name="connsiteX9735" fmla="*/ 7448397 w 8048619"/>
              <a:gd name="connsiteY9735" fmla="*/ 8205059 h 10287000"/>
              <a:gd name="connsiteX9736" fmla="*/ 7448950 w 8048619"/>
              <a:gd name="connsiteY9736" fmla="*/ 8195794 h 10287000"/>
              <a:gd name="connsiteX9737" fmla="*/ 7448917 w 8048619"/>
              <a:gd name="connsiteY9737" fmla="*/ 8195841 h 10287000"/>
              <a:gd name="connsiteX9738" fmla="*/ 7432436 w 8048619"/>
              <a:gd name="connsiteY9738" fmla="*/ 8198733 h 10287000"/>
              <a:gd name="connsiteX9739" fmla="*/ 7422391 w 8048619"/>
              <a:gd name="connsiteY9739" fmla="*/ 8200500 h 10287000"/>
              <a:gd name="connsiteX9740" fmla="*/ 7417371 w 8048619"/>
              <a:gd name="connsiteY9740" fmla="*/ 8201385 h 10287000"/>
              <a:gd name="connsiteX9741" fmla="*/ 7412642 w 8048619"/>
              <a:gd name="connsiteY9741" fmla="*/ 8202215 h 10287000"/>
              <a:gd name="connsiteX9742" fmla="*/ 7411539 w 8048619"/>
              <a:gd name="connsiteY9742" fmla="*/ 8204747 h 10287000"/>
              <a:gd name="connsiteX9743" fmla="*/ 7407579 w 8048619"/>
              <a:gd name="connsiteY9743" fmla="*/ 8204614 h 10287000"/>
              <a:gd name="connsiteX9744" fmla="*/ 7402450 w 8048619"/>
              <a:gd name="connsiteY9744" fmla="*/ 8207141 h 10287000"/>
              <a:gd name="connsiteX9745" fmla="*/ 7393421 w 8048619"/>
              <a:gd name="connsiteY9745" fmla="*/ 8230684 h 10287000"/>
              <a:gd name="connsiteX9746" fmla="*/ 7372170 w 8048619"/>
              <a:gd name="connsiteY9746" fmla="*/ 8209323 h 10287000"/>
              <a:gd name="connsiteX9747" fmla="*/ 7353246 w 8048619"/>
              <a:gd name="connsiteY9747" fmla="*/ 8237745 h 10287000"/>
              <a:gd name="connsiteX9748" fmla="*/ 7333158 w 8048619"/>
              <a:gd name="connsiteY9748" fmla="*/ 8241274 h 10287000"/>
              <a:gd name="connsiteX9749" fmla="*/ 7313069 w 8048619"/>
              <a:gd name="connsiteY9749" fmla="*/ 8244803 h 10287000"/>
              <a:gd name="connsiteX9750" fmla="*/ 7311906 w 8048619"/>
              <a:gd name="connsiteY9750" fmla="*/ 8219913 h 10287000"/>
              <a:gd name="connsiteX9751" fmla="*/ 7304187 w 8048619"/>
              <a:gd name="connsiteY9751" fmla="*/ 8271452 h 10287000"/>
              <a:gd name="connsiteX9752" fmla="*/ 7313069 w 8048619"/>
              <a:gd name="connsiteY9752" fmla="*/ 8244803 h 10287000"/>
              <a:gd name="connsiteX9753" fmla="*/ 7335483 w 8048619"/>
              <a:gd name="connsiteY9753" fmla="*/ 8291043 h 10287000"/>
              <a:gd name="connsiteX9754" fmla="*/ 7374494 w 8048619"/>
              <a:gd name="connsiteY9754" fmla="*/ 8259097 h 10287000"/>
              <a:gd name="connsiteX9755" fmla="*/ 7473776 w 8048619"/>
              <a:gd name="connsiteY9755" fmla="*/ 8216565 h 10287000"/>
              <a:gd name="connsiteX9756" fmla="*/ 7483821 w 8048619"/>
              <a:gd name="connsiteY9756" fmla="*/ 8214800 h 10287000"/>
              <a:gd name="connsiteX9757" fmla="*/ 7532877 w 8048619"/>
              <a:gd name="connsiteY9757" fmla="*/ 8181085 h 10287000"/>
              <a:gd name="connsiteX9758" fmla="*/ 7632156 w 8048619"/>
              <a:gd name="connsiteY9758" fmla="*/ 8138552 h 10287000"/>
              <a:gd name="connsiteX9759" fmla="*/ 7651083 w 8048619"/>
              <a:gd name="connsiteY9759" fmla="*/ 8110136 h 10287000"/>
              <a:gd name="connsiteX9760" fmla="*/ 7642200 w 8048619"/>
              <a:gd name="connsiteY9760" fmla="*/ 8136788 h 10287000"/>
              <a:gd name="connsiteX9761" fmla="*/ 7652246 w 8048619"/>
              <a:gd name="connsiteY9761" fmla="*/ 8135023 h 10287000"/>
              <a:gd name="connsiteX9762" fmla="*/ 7653407 w 8048619"/>
              <a:gd name="connsiteY9762" fmla="*/ 8159905 h 10287000"/>
              <a:gd name="connsiteX9763" fmla="*/ 7643363 w 8048619"/>
              <a:gd name="connsiteY9763" fmla="*/ 8161669 h 10287000"/>
              <a:gd name="connsiteX9764" fmla="*/ 7633318 w 8048619"/>
              <a:gd name="connsiteY9764" fmla="*/ 8163439 h 10287000"/>
              <a:gd name="connsiteX9765" fmla="*/ 7544084 w 8048619"/>
              <a:gd name="connsiteY9765" fmla="*/ 8204210 h 10287000"/>
              <a:gd name="connsiteX9766" fmla="*/ 7495024 w 8048619"/>
              <a:gd name="connsiteY9766" fmla="*/ 8237917 h 10287000"/>
              <a:gd name="connsiteX9767" fmla="*/ 7478030 w 8048619"/>
              <a:gd name="connsiteY9767" fmla="*/ 8253450 h 10287000"/>
              <a:gd name="connsiteX9768" fmla="*/ 7476428 w 8048619"/>
              <a:gd name="connsiteY9768" fmla="*/ 8264152 h 10287000"/>
              <a:gd name="connsiteX9769" fmla="*/ 7475779 w 8048619"/>
              <a:gd name="connsiteY9769" fmla="*/ 8269612 h 10287000"/>
              <a:gd name="connsiteX9770" fmla="*/ 7466746 w 8048619"/>
              <a:gd name="connsiteY9770" fmla="*/ 8270773 h 10287000"/>
              <a:gd name="connsiteX9771" fmla="*/ 7466874 w 8048619"/>
              <a:gd name="connsiteY9771" fmla="*/ 8268633 h 10287000"/>
              <a:gd name="connsiteX9772" fmla="*/ 7462306 w 8048619"/>
              <a:gd name="connsiteY9772" fmla="*/ 8269774 h 10287000"/>
              <a:gd name="connsiteX9773" fmla="*/ 7466746 w 8048619"/>
              <a:gd name="connsiteY9773" fmla="*/ 8270773 h 10287000"/>
              <a:gd name="connsiteX9774" fmla="*/ 7486964 w 8048619"/>
              <a:gd name="connsiteY9774" fmla="*/ 8275309 h 10287000"/>
              <a:gd name="connsiteX9775" fmla="*/ 7488463 w 8048619"/>
              <a:gd name="connsiteY9775" fmla="*/ 8250158 h 10287000"/>
              <a:gd name="connsiteX9776" fmla="*/ 7498575 w 8048619"/>
              <a:gd name="connsiteY9776" fmla="*/ 8252426 h 10287000"/>
              <a:gd name="connsiteX9777" fmla="*/ 7508683 w 8048619"/>
              <a:gd name="connsiteY9777" fmla="*/ 8254697 h 10287000"/>
              <a:gd name="connsiteX9778" fmla="*/ 7518792 w 8048619"/>
              <a:gd name="connsiteY9778" fmla="*/ 8256965 h 10287000"/>
              <a:gd name="connsiteX9779" fmla="*/ 7528901 w 8048619"/>
              <a:gd name="connsiteY9779" fmla="*/ 8259234 h 10287000"/>
              <a:gd name="connsiteX9780" fmla="*/ 7527401 w 8048619"/>
              <a:gd name="connsiteY9780" fmla="*/ 8284388 h 10287000"/>
              <a:gd name="connsiteX9781" fmla="*/ 7537510 w 8048619"/>
              <a:gd name="connsiteY9781" fmla="*/ 8286654 h 10287000"/>
              <a:gd name="connsiteX9782" fmla="*/ 7540036 w 8048619"/>
              <a:gd name="connsiteY9782" fmla="*/ 8287221 h 10287000"/>
              <a:gd name="connsiteX9783" fmla="*/ 7550663 w 8048619"/>
              <a:gd name="connsiteY9783" fmla="*/ 8289609 h 10287000"/>
              <a:gd name="connsiteX9784" fmla="*/ 7554444 w 8048619"/>
              <a:gd name="connsiteY9784" fmla="*/ 8285437 h 10287000"/>
              <a:gd name="connsiteX9785" fmla="*/ 7579100 w 8048619"/>
              <a:gd name="connsiteY9785" fmla="*/ 8277953 h 10287000"/>
              <a:gd name="connsiteX9786" fmla="*/ 7587853 w 8048619"/>
              <a:gd name="connsiteY9786" fmla="*/ 8251196 h 10287000"/>
              <a:gd name="connsiteX9787" fmla="*/ 7589021 w 8048619"/>
              <a:gd name="connsiteY9787" fmla="*/ 8276208 h 10287000"/>
              <a:gd name="connsiteX9788" fmla="*/ 7607698 w 8048619"/>
              <a:gd name="connsiteY9788" fmla="*/ 8247709 h 10287000"/>
              <a:gd name="connsiteX9789" fmla="*/ 7608866 w 8048619"/>
              <a:gd name="connsiteY9789" fmla="*/ 8272721 h 10287000"/>
              <a:gd name="connsiteX9790" fmla="*/ 7628707 w 8048619"/>
              <a:gd name="connsiteY9790" fmla="*/ 8269237 h 10287000"/>
              <a:gd name="connsiteX9791" fmla="*/ 7648551 w 8048619"/>
              <a:gd name="connsiteY9791" fmla="*/ 8265749 h 10287000"/>
              <a:gd name="connsiteX9792" fmla="*/ 7629878 w 8048619"/>
              <a:gd name="connsiteY9792" fmla="*/ 8294249 h 10287000"/>
              <a:gd name="connsiteX9793" fmla="*/ 7610034 w 8048619"/>
              <a:gd name="connsiteY9793" fmla="*/ 8297734 h 10287000"/>
              <a:gd name="connsiteX9794" fmla="*/ 7600113 w 8048619"/>
              <a:gd name="connsiteY9794" fmla="*/ 8299479 h 10287000"/>
              <a:gd name="connsiteX9795" fmla="*/ 7590189 w 8048619"/>
              <a:gd name="connsiteY9795" fmla="*/ 8301221 h 10287000"/>
              <a:gd name="connsiteX9796" fmla="*/ 7582170 w 8048619"/>
              <a:gd name="connsiteY9796" fmla="*/ 8302632 h 10287000"/>
              <a:gd name="connsiteX9797" fmla="*/ 7586554 w 8048619"/>
              <a:gd name="connsiteY9797" fmla="*/ 8323150 h 10287000"/>
              <a:gd name="connsiteX9798" fmla="*/ 7566338 w 8048619"/>
              <a:gd name="connsiteY9798" fmla="*/ 8318613 h 10287000"/>
              <a:gd name="connsiteX9799" fmla="*/ 7561285 w 8048619"/>
              <a:gd name="connsiteY9799" fmla="*/ 8317477 h 10287000"/>
              <a:gd name="connsiteX9800" fmla="*/ 7557600 w 8048619"/>
              <a:gd name="connsiteY9800" fmla="*/ 8316651 h 10287000"/>
              <a:gd name="connsiteX9801" fmla="*/ 7551546 w 8048619"/>
              <a:gd name="connsiteY9801" fmla="*/ 8323642 h 10287000"/>
              <a:gd name="connsiteX9802" fmla="*/ 7574605 w 8048619"/>
              <a:gd name="connsiteY9802" fmla="*/ 8337458 h 10287000"/>
              <a:gd name="connsiteX9803" fmla="*/ 7545280 w 8048619"/>
              <a:gd name="connsiteY9803" fmla="*/ 8330879 h 10287000"/>
              <a:gd name="connsiteX9804" fmla="*/ 7541751 w 8048619"/>
              <a:gd name="connsiteY9804" fmla="*/ 8334950 h 10287000"/>
              <a:gd name="connsiteX9805" fmla="*/ 7542725 w 8048619"/>
              <a:gd name="connsiteY9805" fmla="*/ 8355791 h 10287000"/>
              <a:gd name="connsiteX9806" fmla="*/ 7544144 w 8048619"/>
              <a:gd name="connsiteY9806" fmla="*/ 8356108 h 10287000"/>
              <a:gd name="connsiteX9807" fmla="*/ 7553790 w 8048619"/>
              <a:gd name="connsiteY9807" fmla="*/ 8346125 h 10287000"/>
              <a:gd name="connsiteX9808" fmla="*/ 7574696 w 8048619"/>
              <a:gd name="connsiteY9808" fmla="*/ 8352585 h 10287000"/>
              <a:gd name="connsiteX9809" fmla="*/ 7564695 w 8048619"/>
              <a:gd name="connsiteY9809" fmla="*/ 8360725 h 10287000"/>
              <a:gd name="connsiteX9810" fmla="*/ 7600919 w 8048619"/>
              <a:gd name="connsiteY9810" fmla="*/ 8368855 h 10287000"/>
              <a:gd name="connsiteX9811" fmla="*/ 7653416 w 8048619"/>
              <a:gd name="connsiteY9811" fmla="*/ 8380639 h 10287000"/>
              <a:gd name="connsiteX9812" fmla="*/ 7630416 w 8048619"/>
              <a:gd name="connsiteY9812" fmla="*/ 8426447 h 10287000"/>
              <a:gd name="connsiteX9813" fmla="*/ 7581919 w 8048619"/>
              <a:gd name="connsiteY9813" fmla="*/ 8390077 h 10287000"/>
              <a:gd name="connsiteX9814" fmla="*/ 7591920 w 8048619"/>
              <a:gd name="connsiteY9814" fmla="*/ 8392323 h 10287000"/>
              <a:gd name="connsiteX9815" fmla="*/ 7533425 w 8048619"/>
              <a:gd name="connsiteY9815" fmla="*/ 8353701 h 10287000"/>
              <a:gd name="connsiteX9816" fmla="*/ 7540713 w 8048619"/>
              <a:gd name="connsiteY9816" fmla="*/ 8355340 h 10287000"/>
              <a:gd name="connsiteX9817" fmla="*/ 7531830 w 8048619"/>
              <a:gd name="connsiteY9817" fmla="*/ 8336695 h 10287000"/>
              <a:gd name="connsiteX9818" fmla="*/ 7523702 w 8048619"/>
              <a:gd name="connsiteY9818" fmla="*/ 8338123 h 10287000"/>
              <a:gd name="connsiteX9819" fmla="*/ 7533425 w 8048619"/>
              <a:gd name="connsiteY9819" fmla="*/ 8353701 h 10287000"/>
              <a:gd name="connsiteX9820" fmla="*/ 7513426 w 8048619"/>
              <a:gd name="connsiteY9820" fmla="*/ 8349214 h 10287000"/>
              <a:gd name="connsiteX9821" fmla="*/ 7507918 w 8048619"/>
              <a:gd name="connsiteY9821" fmla="*/ 8346392 h 10287000"/>
              <a:gd name="connsiteX9822" fmla="*/ 7502649 w 8048619"/>
              <a:gd name="connsiteY9822" fmla="*/ 8354433 h 10287000"/>
              <a:gd name="connsiteX9823" fmla="*/ 7493310 w 8048619"/>
              <a:gd name="connsiteY9823" fmla="*/ 8368683 h 10287000"/>
              <a:gd name="connsiteX9824" fmla="*/ 7484558 w 8048619"/>
              <a:gd name="connsiteY9824" fmla="*/ 8395437 h 10287000"/>
              <a:gd name="connsiteX9825" fmla="*/ 7453625 w 8048619"/>
              <a:gd name="connsiteY9825" fmla="*/ 8375654 h 10287000"/>
              <a:gd name="connsiteX9826" fmla="*/ 7443706 w 8048619"/>
              <a:gd name="connsiteY9826" fmla="*/ 8377402 h 10287000"/>
              <a:gd name="connsiteX9827" fmla="*/ 7433785 w 8048619"/>
              <a:gd name="connsiteY9827" fmla="*/ 8379142 h 10287000"/>
              <a:gd name="connsiteX9828" fmla="*/ 7432617 w 8048619"/>
              <a:gd name="connsiteY9828" fmla="*/ 8354129 h 10287000"/>
              <a:gd name="connsiteX9829" fmla="*/ 7452458 w 8048619"/>
              <a:gd name="connsiteY9829" fmla="*/ 8350642 h 10287000"/>
              <a:gd name="connsiteX9830" fmla="*/ 7482221 w 8048619"/>
              <a:gd name="connsiteY9830" fmla="*/ 8345412 h 10287000"/>
              <a:gd name="connsiteX9831" fmla="*/ 7489986 w 8048619"/>
              <a:gd name="connsiteY9831" fmla="*/ 8337202 h 10287000"/>
              <a:gd name="connsiteX9832" fmla="*/ 7469179 w 8048619"/>
              <a:gd name="connsiteY9832" fmla="*/ 8326537 h 10287000"/>
              <a:gd name="connsiteX9833" fmla="*/ 7424934 w 8048619"/>
              <a:gd name="connsiteY9833" fmla="*/ 8303859 h 10287000"/>
              <a:gd name="connsiteX9834" fmla="*/ 7493482 w 8048619"/>
              <a:gd name="connsiteY9834" fmla="*/ 8319248 h 10287000"/>
              <a:gd name="connsiteX9835" fmla="*/ 7484342 w 8048619"/>
              <a:gd name="connsiteY9835" fmla="*/ 8300202 h 10287000"/>
              <a:gd name="connsiteX9836" fmla="*/ 7475354 w 8048619"/>
              <a:gd name="connsiteY9836" fmla="*/ 8298187 h 10287000"/>
              <a:gd name="connsiteX9837" fmla="*/ 7465247 w 8048619"/>
              <a:gd name="connsiteY9837" fmla="*/ 8295919 h 10287000"/>
              <a:gd name="connsiteX9838" fmla="*/ 7460379 w 8048619"/>
              <a:gd name="connsiteY9838" fmla="*/ 8291638 h 10287000"/>
              <a:gd name="connsiteX9839" fmla="*/ 7457056 w 8048619"/>
              <a:gd name="connsiteY9839" fmla="*/ 8271082 h 10287000"/>
              <a:gd name="connsiteX9840" fmla="*/ 7433558 w 8048619"/>
              <a:gd name="connsiteY9840" fmla="*/ 8276943 h 10287000"/>
              <a:gd name="connsiteX9841" fmla="*/ 7406952 w 8048619"/>
              <a:gd name="connsiteY9841" fmla="*/ 8303575 h 10287000"/>
              <a:gd name="connsiteX9842" fmla="*/ 7385702 w 8048619"/>
              <a:gd name="connsiteY9842" fmla="*/ 8282217 h 10287000"/>
              <a:gd name="connsiteX9843" fmla="*/ 7366777 w 8048619"/>
              <a:gd name="connsiteY9843" fmla="*/ 8310636 h 10287000"/>
              <a:gd name="connsiteX9844" fmla="*/ 7367939 w 8048619"/>
              <a:gd name="connsiteY9844" fmla="*/ 8335521 h 10287000"/>
              <a:gd name="connsiteX9845" fmla="*/ 7377981 w 8048619"/>
              <a:gd name="connsiteY9845" fmla="*/ 8333756 h 10287000"/>
              <a:gd name="connsiteX9846" fmla="*/ 7388027 w 8048619"/>
              <a:gd name="connsiteY9846" fmla="*/ 8331992 h 10287000"/>
              <a:gd name="connsiteX9847" fmla="*/ 7379143 w 8048619"/>
              <a:gd name="connsiteY9847" fmla="*/ 8358641 h 10287000"/>
              <a:gd name="connsiteX9848" fmla="*/ 7370263 w 8048619"/>
              <a:gd name="connsiteY9848" fmla="*/ 8385295 h 10287000"/>
              <a:gd name="connsiteX9849" fmla="*/ 7359055 w 8048619"/>
              <a:gd name="connsiteY9849" fmla="*/ 8362170 h 10287000"/>
              <a:gd name="connsiteX9850" fmla="*/ 7360219 w 8048619"/>
              <a:gd name="connsiteY9850" fmla="*/ 8387060 h 10287000"/>
              <a:gd name="connsiteX9851" fmla="*/ 7311158 w 8048619"/>
              <a:gd name="connsiteY9851" fmla="*/ 8420767 h 10287000"/>
              <a:gd name="connsiteX9852" fmla="*/ 7301115 w 8048619"/>
              <a:gd name="connsiteY9852" fmla="*/ 8422532 h 10287000"/>
              <a:gd name="connsiteX9853" fmla="*/ 7291072 w 8048619"/>
              <a:gd name="connsiteY9853" fmla="*/ 8424296 h 10287000"/>
              <a:gd name="connsiteX9854" fmla="*/ 7270982 w 8048619"/>
              <a:gd name="connsiteY9854" fmla="*/ 8427828 h 10287000"/>
              <a:gd name="connsiteX9855" fmla="*/ 7262102 w 8048619"/>
              <a:gd name="connsiteY9855" fmla="*/ 8454477 h 10287000"/>
              <a:gd name="connsiteX9856" fmla="*/ 7272144 w 8048619"/>
              <a:gd name="connsiteY9856" fmla="*/ 8452712 h 10287000"/>
              <a:gd name="connsiteX9857" fmla="*/ 7263264 w 8048619"/>
              <a:gd name="connsiteY9857" fmla="*/ 8479367 h 10287000"/>
              <a:gd name="connsiteX9858" fmla="*/ 7252057 w 8048619"/>
              <a:gd name="connsiteY9858" fmla="*/ 8456241 h 10287000"/>
              <a:gd name="connsiteX9859" fmla="*/ 7253220 w 8048619"/>
              <a:gd name="connsiteY9859" fmla="*/ 8481131 h 10287000"/>
              <a:gd name="connsiteX9860" fmla="*/ 7233132 w 8048619"/>
              <a:gd name="connsiteY9860" fmla="*/ 8484663 h 10287000"/>
              <a:gd name="connsiteX9861" fmla="*/ 7242011 w 8048619"/>
              <a:gd name="connsiteY9861" fmla="*/ 8458009 h 10287000"/>
              <a:gd name="connsiteX9862" fmla="*/ 7221925 w 8048619"/>
              <a:gd name="connsiteY9862" fmla="*/ 8461538 h 10287000"/>
              <a:gd name="connsiteX9863" fmla="*/ 7233132 w 8048619"/>
              <a:gd name="connsiteY9863" fmla="*/ 8484663 h 10287000"/>
              <a:gd name="connsiteX9864" fmla="*/ 7223087 w 8048619"/>
              <a:gd name="connsiteY9864" fmla="*/ 8486425 h 10287000"/>
              <a:gd name="connsiteX9865" fmla="*/ 7211879 w 8048619"/>
              <a:gd name="connsiteY9865" fmla="*/ 8463302 h 10287000"/>
              <a:gd name="connsiteX9866" fmla="*/ 7202998 w 8048619"/>
              <a:gd name="connsiteY9866" fmla="*/ 8489960 h 10287000"/>
              <a:gd name="connsiteX9867" fmla="*/ 7192955 w 8048619"/>
              <a:gd name="connsiteY9867" fmla="*/ 8491724 h 10287000"/>
              <a:gd name="connsiteX9868" fmla="*/ 7180585 w 8048619"/>
              <a:gd name="connsiteY9868" fmla="*/ 8443712 h 10287000"/>
              <a:gd name="connsiteX9869" fmla="*/ 7182909 w 8048619"/>
              <a:gd name="connsiteY9869" fmla="*/ 8493486 h 10287000"/>
              <a:gd name="connsiteX9870" fmla="*/ 7152778 w 8048619"/>
              <a:gd name="connsiteY9870" fmla="*/ 8498780 h 10287000"/>
              <a:gd name="connsiteX9871" fmla="*/ 7141572 w 8048619"/>
              <a:gd name="connsiteY9871" fmla="*/ 8475657 h 10287000"/>
              <a:gd name="connsiteX9872" fmla="*/ 7121484 w 8048619"/>
              <a:gd name="connsiteY9872" fmla="*/ 8479186 h 10287000"/>
              <a:gd name="connsiteX9873" fmla="*/ 7122647 w 8048619"/>
              <a:gd name="connsiteY9873" fmla="*/ 8504079 h 10287000"/>
              <a:gd name="connsiteX9874" fmla="*/ 7112602 w 8048619"/>
              <a:gd name="connsiteY9874" fmla="*/ 8505841 h 10287000"/>
              <a:gd name="connsiteX9875" fmla="*/ 7111439 w 8048619"/>
              <a:gd name="connsiteY9875" fmla="*/ 8480951 h 10287000"/>
              <a:gd name="connsiteX9876" fmla="*/ 7072426 w 8048619"/>
              <a:gd name="connsiteY9876" fmla="*/ 8512899 h 10287000"/>
              <a:gd name="connsiteX9877" fmla="*/ 7073586 w 8048619"/>
              <a:gd name="connsiteY9877" fmla="*/ 8537786 h 10287000"/>
              <a:gd name="connsiteX9878" fmla="*/ 7084794 w 8048619"/>
              <a:gd name="connsiteY9878" fmla="*/ 8560903 h 10287000"/>
              <a:gd name="connsiteX9879" fmla="*/ 7074748 w 8048619"/>
              <a:gd name="connsiteY9879" fmla="*/ 8562668 h 10287000"/>
              <a:gd name="connsiteX9880" fmla="*/ 7064705 w 8048619"/>
              <a:gd name="connsiteY9880" fmla="*/ 8564432 h 10287000"/>
              <a:gd name="connsiteX9881" fmla="*/ 7065865 w 8048619"/>
              <a:gd name="connsiteY9881" fmla="*/ 8589325 h 10287000"/>
              <a:gd name="connsiteX9882" fmla="*/ 7016807 w 8048619"/>
              <a:gd name="connsiteY9882" fmla="*/ 8623032 h 10287000"/>
              <a:gd name="connsiteX9883" fmla="*/ 7005602 w 8048619"/>
              <a:gd name="connsiteY9883" fmla="*/ 8599915 h 10287000"/>
              <a:gd name="connsiteX9884" fmla="*/ 7004440 w 8048619"/>
              <a:gd name="connsiteY9884" fmla="*/ 8575022 h 10287000"/>
              <a:gd name="connsiteX9885" fmla="*/ 6995558 w 8048619"/>
              <a:gd name="connsiteY9885" fmla="*/ 8601680 h 10287000"/>
              <a:gd name="connsiteX9886" fmla="*/ 6974308 w 8048619"/>
              <a:gd name="connsiteY9886" fmla="*/ 8580319 h 10287000"/>
              <a:gd name="connsiteX9887" fmla="*/ 6976632 w 8048619"/>
              <a:gd name="connsiteY9887" fmla="*/ 8630090 h 10287000"/>
              <a:gd name="connsiteX9888" fmla="*/ 6916366 w 8048619"/>
              <a:gd name="connsiteY9888" fmla="*/ 8640680 h 10287000"/>
              <a:gd name="connsiteX9889" fmla="*/ 6906322 w 8048619"/>
              <a:gd name="connsiteY9889" fmla="*/ 8642445 h 10287000"/>
              <a:gd name="connsiteX9890" fmla="*/ 6905160 w 8048619"/>
              <a:gd name="connsiteY9890" fmla="*/ 8617563 h 10287000"/>
              <a:gd name="connsiteX9891" fmla="*/ 6885072 w 8048619"/>
              <a:gd name="connsiteY9891" fmla="*/ 8621092 h 10287000"/>
              <a:gd name="connsiteX9892" fmla="*/ 6886234 w 8048619"/>
              <a:gd name="connsiteY9892" fmla="*/ 8645977 h 10287000"/>
              <a:gd name="connsiteX9893" fmla="*/ 6876190 w 8048619"/>
              <a:gd name="connsiteY9893" fmla="*/ 8647741 h 10287000"/>
              <a:gd name="connsiteX9894" fmla="*/ 6856103 w 8048619"/>
              <a:gd name="connsiteY9894" fmla="*/ 8651270 h 10287000"/>
              <a:gd name="connsiteX9895" fmla="*/ 6846637 w 8048619"/>
              <a:gd name="connsiteY9895" fmla="*/ 8665478 h 10287000"/>
              <a:gd name="connsiteX9896" fmla="*/ 6840962 w 8048619"/>
              <a:gd name="connsiteY9896" fmla="*/ 8674001 h 10287000"/>
              <a:gd name="connsiteX9897" fmla="*/ 6844762 w 8048619"/>
              <a:gd name="connsiteY9897" fmla="*/ 8674855 h 10287000"/>
              <a:gd name="connsiteX9898" fmla="*/ 6849815 w 8048619"/>
              <a:gd name="connsiteY9898" fmla="*/ 8675991 h 10287000"/>
              <a:gd name="connsiteX9899" fmla="*/ 6859924 w 8048619"/>
              <a:gd name="connsiteY9899" fmla="*/ 8678256 h 10287000"/>
              <a:gd name="connsiteX9900" fmla="*/ 6880144 w 8048619"/>
              <a:gd name="connsiteY9900" fmla="*/ 8682798 h 10287000"/>
              <a:gd name="connsiteX9901" fmla="*/ 6890438 w 8048619"/>
              <a:gd name="connsiteY9901" fmla="*/ 8685108 h 10287000"/>
              <a:gd name="connsiteX9902" fmla="*/ 6892564 w 8048619"/>
              <a:gd name="connsiteY9902" fmla="*/ 8673088 h 10287000"/>
              <a:gd name="connsiteX9903" fmla="*/ 6897441 w 8048619"/>
              <a:gd name="connsiteY9903" fmla="*/ 8669097 h 10287000"/>
              <a:gd name="connsiteX9904" fmla="*/ 6907483 w 8048619"/>
              <a:gd name="connsiteY9904" fmla="*/ 8667332 h 10287000"/>
              <a:gd name="connsiteX9905" fmla="*/ 7036897 w 8048619"/>
              <a:gd name="connsiteY9905" fmla="*/ 8619500 h 10287000"/>
              <a:gd name="connsiteX9906" fmla="*/ 7146220 w 8048619"/>
              <a:gd name="connsiteY9906" fmla="*/ 8575206 h 10287000"/>
              <a:gd name="connsiteX9907" fmla="*/ 7216528 w 8048619"/>
              <a:gd name="connsiteY9907" fmla="*/ 8562851 h 10287000"/>
              <a:gd name="connsiteX9908" fmla="*/ 7325851 w 8048619"/>
              <a:gd name="connsiteY9908" fmla="*/ 8518546 h 10287000"/>
              <a:gd name="connsiteX9909" fmla="*/ 7334734 w 8048619"/>
              <a:gd name="connsiteY9909" fmla="*/ 8491897 h 10287000"/>
              <a:gd name="connsiteX9910" fmla="*/ 7355983 w 8048619"/>
              <a:gd name="connsiteY9910" fmla="*/ 8513249 h 10287000"/>
              <a:gd name="connsiteX9911" fmla="*/ 7354821 w 8048619"/>
              <a:gd name="connsiteY9911" fmla="*/ 8488368 h 10287000"/>
              <a:gd name="connsiteX9912" fmla="*/ 7364866 w 8048619"/>
              <a:gd name="connsiteY9912" fmla="*/ 8486603 h 10287000"/>
              <a:gd name="connsiteX9913" fmla="*/ 7425130 w 8048619"/>
              <a:gd name="connsiteY9913" fmla="*/ 8476013 h 10287000"/>
              <a:gd name="connsiteX9914" fmla="*/ 7444057 w 8048619"/>
              <a:gd name="connsiteY9914" fmla="*/ 8447597 h 10287000"/>
              <a:gd name="connsiteX9915" fmla="*/ 7464145 w 8048619"/>
              <a:gd name="connsiteY9915" fmla="*/ 8444068 h 10287000"/>
              <a:gd name="connsiteX9916" fmla="*/ 7465307 w 8048619"/>
              <a:gd name="connsiteY9916" fmla="*/ 8468952 h 10287000"/>
              <a:gd name="connsiteX9917" fmla="*/ 7485396 w 8048619"/>
              <a:gd name="connsiteY9917" fmla="*/ 8465423 h 10287000"/>
              <a:gd name="connsiteX9918" fmla="*/ 7495441 w 8048619"/>
              <a:gd name="connsiteY9918" fmla="*/ 8463659 h 10287000"/>
              <a:gd name="connsiteX9919" fmla="*/ 7525573 w 8048619"/>
              <a:gd name="connsiteY9919" fmla="*/ 8458365 h 10287000"/>
              <a:gd name="connsiteX9920" fmla="*/ 7617131 w 8048619"/>
              <a:gd name="connsiteY9920" fmla="*/ 8467363 h 10287000"/>
              <a:gd name="connsiteX9921" fmla="*/ 7557342 w 8048619"/>
              <a:gd name="connsiteY9921" fmla="*/ 8545220 h 10287000"/>
              <a:gd name="connsiteX9922" fmla="*/ 7554894 w 8048619"/>
              <a:gd name="connsiteY9922" fmla="*/ 8544162 h 10287000"/>
              <a:gd name="connsiteX9923" fmla="*/ 7546333 w 8048619"/>
              <a:gd name="connsiteY9923" fmla="*/ 8551170 h 10287000"/>
              <a:gd name="connsiteX9924" fmla="*/ 7527947 w 8048619"/>
              <a:gd name="connsiteY9924" fmla="*/ 8536353 h 10287000"/>
              <a:gd name="connsiteX9925" fmla="*/ 7510535 w 8048619"/>
              <a:gd name="connsiteY9925" fmla="*/ 8537530 h 10287000"/>
              <a:gd name="connsiteX9926" fmla="*/ 7508970 w 8048619"/>
              <a:gd name="connsiteY9926" fmla="*/ 8536550 h 10287000"/>
              <a:gd name="connsiteX9927" fmla="*/ 7498927 w 8048619"/>
              <a:gd name="connsiteY9927" fmla="*/ 8538315 h 10287000"/>
              <a:gd name="connsiteX9928" fmla="*/ 7510535 w 8048619"/>
              <a:gd name="connsiteY9928" fmla="*/ 8537530 h 10287000"/>
              <a:gd name="connsiteX9929" fmla="*/ 7540264 w 8048619"/>
              <a:gd name="connsiteY9929" fmla="*/ 8556141 h 10287000"/>
              <a:gd name="connsiteX9930" fmla="*/ 7521339 w 8048619"/>
              <a:gd name="connsiteY9930" fmla="*/ 8584555 h 10287000"/>
              <a:gd name="connsiteX9931" fmla="*/ 7500089 w 8048619"/>
              <a:gd name="connsiteY9931" fmla="*/ 8563199 h 10287000"/>
              <a:gd name="connsiteX9932" fmla="*/ 7490045 w 8048619"/>
              <a:gd name="connsiteY9932" fmla="*/ 8564967 h 10287000"/>
              <a:gd name="connsiteX9933" fmla="*/ 7488882 w 8048619"/>
              <a:gd name="connsiteY9933" fmla="*/ 8540079 h 10287000"/>
              <a:gd name="connsiteX9934" fmla="*/ 7478838 w 8048619"/>
              <a:gd name="connsiteY9934" fmla="*/ 8541844 h 10287000"/>
              <a:gd name="connsiteX9935" fmla="*/ 7468792 w 8048619"/>
              <a:gd name="connsiteY9935" fmla="*/ 8543611 h 10287000"/>
              <a:gd name="connsiteX9936" fmla="*/ 7448706 w 8048619"/>
              <a:gd name="connsiteY9936" fmla="*/ 8547140 h 10287000"/>
              <a:gd name="connsiteX9937" fmla="*/ 7428615 w 8048619"/>
              <a:gd name="connsiteY9937" fmla="*/ 8550669 h 10287000"/>
              <a:gd name="connsiteX9938" fmla="*/ 7417411 w 8048619"/>
              <a:gd name="connsiteY9938" fmla="*/ 8527552 h 10287000"/>
              <a:gd name="connsiteX9939" fmla="*/ 7408529 w 8048619"/>
              <a:gd name="connsiteY9939" fmla="*/ 8554198 h 10287000"/>
              <a:gd name="connsiteX9940" fmla="*/ 7377236 w 8048619"/>
              <a:gd name="connsiteY9940" fmla="*/ 8534610 h 10287000"/>
              <a:gd name="connsiteX9941" fmla="*/ 7367190 w 8048619"/>
              <a:gd name="connsiteY9941" fmla="*/ 8536378 h 10287000"/>
              <a:gd name="connsiteX9942" fmla="*/ 7357146 w 8048619"/>
              <a:gd name="connsiteY9942" fmla="*/ 8538142 h 10287000"/>
              <a:gd name="connsiteX9943" fmla="*/ 7358308 w 8048619"/>
              <a:gd name="connsiteY9943" fmla="*/ 8563024 h 10287000"/>
              <a:gd name="connsiteX9944" fmla="*/ 7348265 w 8048619"/>
              <a:gd name="connsiteY9944" fmla="*/ 8564788 h 10287000"/>
              <a:gd name="connsiteX9945" fmla="*/ 7338220 w 8048619"/>
              <a:gd name="connsiteY9945" fmla="*/ 8566553 h 10287000"/>
              <a:gd name="connsiteX9946" fmla="*/ 7217690 w 8048619"/>
              <a:gd name="connsiteY9946" fmla="*/ 8587733 h 10287000"/>
              <a:gd name="connsiteX9947" fmla="*/ 7147382 w 8048619"/>
              <a:gd name="connsiteY9947" fmla="*/ 8600088 h 10287000"/>
              <a:gd name="connsiteX9948" fmla="*/ 7048102 w 8048619"/>
              <a:gd name="connsiteY9948" fmla="*/ 8642623 h 10287000"/>
              <a:gd name="connsiteX9949" fmla="*/ 7138498 w 8048619"/>
              <a:gd name="connsiteY9949" fmla="*/ 8626739 h 10287000"/>
              <a:gd name="connsiteX9950" fmla="*/ 7349427 w 8048619"/>
              <a:gd name="connsiteY9950" fmla="*/ 8589676 h 10287000"/>
              <a:gd name="connsiteX9951" fmla="*/ 7359470 w 8048619"/>
              <a:gd name="connsiteY9951" fmla="*/ 8587911 h 10287000"/>
              <a:gd name="connsiteX9952" fmla="*/ 7360631 w 8048619"/>
              <a:gd name="connsiteY9952" fmla="*/ 8612793 h 10287000"/>
              <a:gd name="connsiteX9953" fmla="*/ 7139661 w 8048619"/>
              <a:gd name="connsiteY9953" fmla="*/ 8651621 h 10287000"/>
              <a:gd name="connsiteX9954" fmla="*/ 7039221 w 8048619"/>
              <a:gd name="connsiteY9954" fmla="*/ 8669269 h 10287000"/>
              <a:gd name="connsiteX9955" fmla="*/ 6973115 w 8048619"/>
              <a:gd name="connsiteY9955" fmla="*/ 8690296 h 10287000"/>
              <a:gd name="connsiteX9956" fmla="*/ 6924303 w 8048619"/>
              <a:gd name="connsiteY9956" fmla="*/ 8692709 h 10287000"/>
              <a:gd name="connsiteX9957" fmla="*/ 6929427 w 8048619"/>
              <a:gd name="connsiteY9957" fmla="*/ 8693861 h 10287000"/>
              <a:gd name="connsiteX9958" fmla="*/ 6930691 w 8048619"/>
              <a:gd name="connsiteY9958" fmla="*/ 8694145 h 10287000"/>
              <a:gd name="connsiteX9959" fmla="*/ 6939299 w 8048619"/>
              <a:gd name="connsiteY9959" fmla="*/ 8721565 h 10287000"/>
              <a:gd name="connsiteX9960" fmla="*/ 6929192 w 8048619"/>
              <a:gd name="connsiteY9960" fmla="*/ 8719297 h 10287000"/>
              <a:gd name="connsiteX9961" fmla="*/ 6919078 w 8048619"/>
              <a:gd name="connsiteY9961" fmla="*/ 8717029 h 10287000"/>
              <a:gd name="connsiteX9962" fmla="*/ 6907472 w 8048619"/>
              <a:gd name="connsiteY9962" fmla="*/ 8739904 h 10287000"/>
              <a:gd name="connsiteX9963" fmla="*/ 6908971 w 8048619"/>
              <a:gd name="connsiteY9963" fmla="*/ 8714758 h 10287000"/>
              <a:gd name="connsiteX9964" fmla="*/ 6895466 w 8048619"/>
              <a:gd name="connsiteY9964" fmla="*/ 8711724 h 10287000"/>
              <a:gd name="connsiteX9965" fmla="*/ 6894597 w 8048619"/>
              <a:gd name="connsiteY9965" fmla="*/ 8716639 h 10287000"/>
              <a:gd name="connsiteX9966" fmla="*/ 6889721 w 8048619"/>
              <a:gd name="connsiteY9966" fmla="*/ 8720636 h 10287000"/>
              <a:gd name="connsiteX9967" fmla="*/ 6873226 w 8048619"/>
              <a:gd name="connsiteY9967" fmla="*/ 8725715 h 10287000"/>
              <a:gd name="connsiteX9968" fmla="*/ 6872277 w 8048619"/>
              <a:gd name="connsiteY9968" fmla="*/ 8728821 h 10287000"/>
              <a:gd name="connsiteX9969" fmla="*/ 6867036 w 8048619"/>
              <a:gd name="connsiteY9969" fmla="*/ 8730828 h 10287000"/>
              <a:gd name="connsiteX9970" fmla="*/ 6865703 w 8048619"/>
              <a:gd name="connsiteY9970" fmla="*/ 8728431 h 10287000"/>
              <a:gd name="connsiteX9971" fmla="*/ 6850705 w 8048619"/>
              <a:gd name="connsiteY9971" fmla="*/ 8752578 h 10287000"/>
              <a:gd name="connsiteX9972" fmla="*/ 6870795 w 8048619"/>
              <a:gd name="connsiteY9972" fmla="*/ 8749046 h 10287000"/>
              <a:gd name="connsiteX9973" fmla="*/ 7050426 w 8048619"/>
              <a:gd name="connsiteY9973" fmla="*/ 8692397 h 10287000"/>
              <a:gd name="connsiteX9974" fmla="*/ 7170955 w 8048619"/>
              <a:gd name="connsiteY9974" fmla="*/ 8671217 h 10287000"/>
              <a:gd name="connsiteX9975" fmla="*/ 7221176 w 8048619"/>
              <a:gd name="connsiteY9975" fmla="*/ 8662392 h 10287000"/>
              <a:gd name="connsiteX9976" fmla="*/ 7341706 w 8048619"/>
              <a:gd name="connsiteY9976" fmla="*/ 8641215 h 10287000"/>
              <a:gd name="connsiteX9977" fmla="*/ 7371839 w 8048619"/>
              <a:gd name="connsiteY9977" fmla="*/ 8635918 h 10287000"/>
              <a:gd name="connsiteX9978" fmla="*/ 7432103 w 8048619"/>
              <a:gd name="connsiteY9978" fmla="*/ 8625328 h 10287000"/>
              <a:gd name="connsiteX9979" fmla="*/ 7582764 w 8048619"/>
              <a:gd name="connsiteY9979" fmla="*/ 8598855 h 10287000"/>
              <a:gd name="connsiteX9980" fmla="*/ 7553794 w 8048619"/>
              <a:gd name="connsiteY9980" fmla="*/ 8629033 h 10287000"/>
              <a:gd name="connsiteX9981" fmla="*/ 7554956 w 8048619"/>
              <a:gd name="connsiteY9981" fmla="*/ 8653917 h 10287000"/>
              <a:gd name="connsiteX9982" fmla="*/ 7536030 w 8048619"/>
              <a:gd name="connsiteY9982" fmla="*/ 8682336 h 10287000"/>
              <a:gd name="connsiteX9983" fmla="*/ 7525987 w 8048619"/>
              <a:gd name="connsiteY9983" fmla="*/ 8684101 h 10287000"/>
              <a:gd name="connsiteX9984" fmla="*/ 7514779 w 8048619"/>
              <a:gd name="connsiteY9984" fmla="*/ 8660978 h 10287000"/>
              <a:gd name="connsiteX9985" fmla="*/ 7485809 w 8048619"/>
              <a:gd name="connsiteY9985" fmla="*/ 8691162 h 10287000"/>
              <a:gd name="connsiteX9986" fmla="*/ 7366441 w 8048619"/>
              <a:gd name="connsiteY9986" fmla="*/ 8737226 h 10287000"/>
              <a:gd name="connsiteX9987" fmla="*/ 7306177 w 8048619"/>
              <a:gd name="connsiteY9987" fmla="*/ 8747816 h 10287000"/>
              <a:gd name="connsiteX9988" fmla="*/ 7225825 w 8048619"/>
              <a:gd name="connsiteY9988" fmla="*/ 8761935 h 10287000"/>
              <a:gd name="connsiteX9989" fmla="*/ 7215779 w 8048619"/>
              <a:gd name="connsiteY9989" fmla="*/ 8763700 h 10287000"/>
              <a:gd name="connsiteX9990" fmla="*/ 7185648 w 8048619"/>
              <a:gd name="connsiteY9990" fmla="*/ 8768993 h 10287000"/>
              <a:gd name="connsiteX9991" fmla="*/ 7145471 w 8048619"/>
              <a:gd name="connsiteY9991" fmla="*/ 8776054 h 10287000"/>
              <a:gd name="connsiteX9992" fmla="*/ 7146633 w 8048619"/>
              <a:gd name="connsiteY9992" fmla="*/ 8800936 h 10287000"/>
              <a:gd name="connsiteX9993" fmla="*/ 7136590 w 8048619"/>
              <a:gd name="connsiteY9993" fmla="*/ 8802701 h 10287000"/>
              <a:gd name="connsiteX9994" fmla="*/ 7126546 w 8048619"/>
              <a:gd name="connsiteY9994" fmla="*/ 8804468 h 10287000"/>
              <a:gd name="connsiteX9995" fmla="*/ 7106455 w 8048619"/>
              <a:gd name="connsiteY9995" fmla="*/ 8807997 h 10287000"/>
              <a:gd name="connsiteX9996" fmla="*/ 7107618 w 8048619"/>
              <a:gd name="connsiteY9996" fmla="*/ 8832887 h 10287000"/>
              <a:gd name="connsiteX9997" fmla="*/ 7077487 w 8048619"/>
              <a:gd name="connsiteY9997" fmla="*/ 8838183 h 10287000"/>
              <a:gd name="connsiteX9998" fmla="*/ 7066280 w 8048619"/>
              <a:gd name="connsiteY9998" fmla="*/ 8815055 h 10287000"/>
              <a:gd name="connsiteX9999" fmla="*/ 7067441 w 8048619"/>
              <a:gd name="connsiteY9999" fmla="*/ 8839948 h 10287000"/>
              <a:gd name="connsiteX10000" fmla="*/ 7057399 w 8048619"/>
              <a:gd name="connsiteY10000" fmla="*/ 8841712 h 10287000"/>
              <a:gd name="connsiteX10001" fmla="*/ 7056237 w 8048619"/>
              <a:gd name="connsiteY10001" fmla="*/ 8816822 h 10287000"/>
              <a:gd name="connsiteX10002" fmla="*/ 7055076 w 8048619"/>
              <a:gd name="connsiteY10002" fmla="*/ 8791938 h 10287000"/>
              <a:gd name="connsiteX10003" fmla="*/ 7045032 w 8048619"/>
              <a:gd name="connsiteY10003" fmla="*/ 8793703 h 10287000"/>
              <a:gd name="connsiteX10004" fmla="*/ 7024941 w 8048619"/>
              <a:gd name="connsiteY10004" fmla="*/ 8797234 h 10287000"/>
              <a:gd name="connsiteX10005" fmla="*/ 6964677 w 8048619"/>
              <a:gd name="connsiteY10005" fmla="*/ 8807822 h 10287000"/>
              <a:gd name="connsiteX10006" fmla="*/ 6975883 w 8048619"/>
              <a:gd name="connsiteY10006" fmla="*/ 8830942 h 10287000"/>
              <a:gd name="connsiteX10007" fmla="*/ 6855355 w 8048619"/>
              <a:gd name="connsiteY10007" fmla="*/ 8852119 h 10287000"/>
              <a:gd name="connsiteX10008" fmla="*/ 6805132 w 8048619"/>
              <a:gd name="connsiteY10008" fmla="*/ 8860944 h 10287000"/>
              <a:gd name="connsiteX10009" fmla="*/ 6744868 w 8048619"/>
              <a:gd name="connsiteY10009" fmla="*/ 8871534 h 10287000"/>
              <a:gd name="connsiteX10010" fmla="*/ 6705854 w 8048619"/>
              <a:gd name="connsiteY10010" fmla="*/ 8903485 h 10287000"/>
              <a:gd name="connsiteX10011" fmla="*/ 6665678 w 8048619"/>
              <a:gd name="connsiteY10011" fmla="*/ 8910543 h 10287000"/>
              <a:gd name="connsiteX10012" fmla="*/ 6675723 w 8048619"/>
              <a:gd name="connsiteY10012" fmla="*/ 8908779 h 10287000"/>
              <a:gd name="connsiteX10013" fmla="*/ 6664516 w 8048619"/>
              <a:gd name="connsiteY10013" fmla="*/ 8885653 h 10287000"/>
              <a:gd name="connsiteX10014" fmla="*/ 6654470 w 8048619"/>
              <a:gd name="connsiteY10014" fmla="*/ 8887418 h 10287000"/>
              <a:gd name="connsiteX10015" fmla="*/ 6604251 w 8048619"/>
              <a:gd name="connsiteY10015" fmla="*/ 8896243 h 10287000"/>
              <a:gd name="connsiteX10016" fmla="*/ 6615458 w 8048619"/>
              <a:gd name="connsiteY10016" fmla="*/ 8919369 h 10287000"/>
              <a:gd name="connsiteX10017" fmla="*/ 6605413 w 8048619"/>
              <a:gd name="connsiteY10017" fmla="*/ 8921133 h 10287000"/>
              <a:gd name="connsiteX10018" fmla="*/ 6566399 w 8048619"/>
              <a:gd name="connsiteY10018" fmla="*/ 8953076 h 10287000"/>
              <a:gd name="connsiteX10019" fmla="*/ 6516176 w 8048619"/>
              <a:gd name="connsiteY10019" fmla="*/ 8961902 h 10287000"/>
              <a:gd name="connsiteX10020" fmla="*/ 6506135 w 8048619"/>
              <a:gd name="connsiteY10020" fmla="*/ 8963666 h 10287000"/>
              <a:gd name="connsiteX10021" fmla="*/ 6504972 w 8048619"/>
              <a:gd name="connsiteY10021" fmla="*/ 8938784 h 10287000"/>
              <a:gd name="connsiteX10022" fmla="*/ 6464797 w 8048619"/>
              <a:gd name="connsiteY10022" fmla="*/ 8945843 h 10287000"/>
              <a:gd name="connsiteX10023" fmla="*/ 6426943 w 8048619"/>
              <a:gd name="connsiteY10023" fmla="*/ 9002670 h 10287000"/>
              <a:gd name="connsiteX10024" fmla="*/ 6418061 w 8048619"/>
              <a:gd name="connsiteY10024" fmla="*/ 9029324 h 10287000"/>
              <a:gd name="connsiteX10025" fmla="*/ 6408016 w 8048619"/>
              <a:gd name="connsiteY10025" fmla="*/ 9031089 h 10287000"/>
              <a:gd name="connsiteX10026" fmla="*/ 6356636 w 8048619"/>
              <a:gd name="connsiteY10026" fmla="*/ 9015024 h 10287000"/>
              <a:gd name="connsiteX10027" fmla="*/ 6297531 w 8048619"/>
              <a:gd name="connsiteY10027" fmla="*/ 9050504 h 10287000"/>
              <a:gd name="connsiteX10028" fmla="*/ 6298693 w 8048619"/>
              <a:gd name="connsiteY10028" fmla="*/ 9075389 h 10287000"/>
              <a:gd name="connsiteX10029" fmla="*/ 6254025 w 8048619"/>
              <a:gd name="connsiteY10029" fmla="*/ 9067554 h 10287000"/>
              <a:gd name="connsiteX10030" fmla="*/ 6240744 w 8048619"/>
              <a:gd name="connsiteY10030" fmla="*/ 9085572 h 10287000"/>
              <a:gd name="connsiteX10031" fmla="*/ 6228384 w 8048619"/>
              <a:gd name="connsiteY10031" fmla="*/ 9087743 h 10287000"/>
              <a:gd name="connsiteX10032" fmla="*/ 6229026 w 8048619"/>
              <a:gd name="connsiteY10032" fmla="*/ 9101473 h 10287000"/>
              <a:gd name="connsiteX10033" fmla="*/ 6219502 w 8048619"/>
              <a:gd name="connsiteY10033" fmla="*/ 9114395 h 10287000"/>
              <a:gd name="connsiteX10034" fmla="*/ 6209460 w 8048619"/>
              <a:gd name="connsiteY10034" fmla="*/ 9116157 h 10287000"/>
              <a:gd name="connsiteX10035" fmla="*/ 6177000 w 8048619"/>
              <a:gd name="connsiteY10035" fmla="*/ 9071681 h 10287000"/>
              <a:gd name="connsiteX10036" fmla="*/ 6178163 w 8048619"/>
              <a:gd name="connsiteY10036" fmla="*/ 9096569 h 10287000"/>
              <a:gd name="connsiteX10037" fmla="*/ 6156913 w 8048619"/>
              <a:gd name="connsiteY10037" fmla="*/ 9075213 h 10287000"/>
              <a:gd name="connsiteX10038" fmla="*/ 6158075 w 8048619"/>
              <a:gd name="connsiteY10038" fmla="*/ 9100098 h 10287000"/>
              <a:gd name="connsiteX10039" fmla="*/ 6151627 w 8048619"/>
              <a:gd name="connsiteY10039" fmla="*/ 9101228 h 10287000"/>
              <a:gd name="connsiteX10040" fmla="*/ 6146024 w 8048619"/>
              <a:gd name="connsiteY10040" fmla="*/ 9112686 h 10287000"/>
              <a:gd name="connsiteX10041" fmla="*/ 6146022 w 8048619"/>
              <a:gd name="connsiteY10041" fmla="*/ 9112689 h 10287000"/>
              <a:gd name="connsiteX10042" fmla="*/ 6126551 w 8048619"/>
              <a:gd name="connsiteY10042" fmla="*/ 9108319 h 10287000"/>
              <a:gd name="connsiteX10043" fmla="*/ 6126558 w 8048619"/>
              <a:gd name="connsiteY10043" fmla="*/ 9108316 h 10287000"/>
              <a:gd name="connsiteX10044" fmla="*/ 6132795 w 8048619"/>
              <a:gd name="connsiteY10044" fmla="*/ 9104540 h 10287000"/>
              <a:gd name="connsiteX10045" fmla="*/ 6097811 w 8048619"/>
              <a:gd name="connsiteY10045" fmla="*/ 9110688 h 10287000"/>
              <a:gd name="connsiteX10046" fmla="*/ 6029827 w 8048619"/>
              <a:gd name="connsiteY10046" fmla="*/ 9172817 h 10287000"/>
              <a:gd name="connsiteX10047" fmla="*/ 6039870 w 8048619"/>
              <a:gd name="connsiteY10047" fmla="*/ 9171049 h 10287000"/>
              <a:gd name="connsiteX10048" fmla="*/ 6070001 w 8048619"/>
              <a:gd name="connsiteY10048" fmla="*/ 9165753 h 10287000"/>
              <a:gd name="connsiteX10049" fmla="*/ 6098975 w 8048619"/>
              <a:gd name="connsiteY10049" fmla="*/ 9135569 h 10287000"/>
              <a:gd name="connsiteX10050" fmla="*/ 6109016 w 8048619"/>
              <a:gd name="connsiteY10050" fmla="*/ 9133805 h 10287000"/>
              <a:gd name="connsiteX10051" fmla="*/ 6100136 w 8048619"/>
              <a:gd name="connsiteY10051" fmla="*/ 9160462 h 10287000"/>
              <a:gd name="connsiteX10052" fmla="*/ 6080046 w 8048619"/>
              <a:gd name="connsiteY10052" fmla="*/ 9163991 h 10287000"/>
              <a:gd name="connsiteX10053" fmla="*/ 6051076 w 8048619"/>
              <a:gd name="connsiteY10053" fmla="*/ 9194169 h 10287000"/>
              <a:gd name="connsiteX10054" fmla="*/ 6042193 w 8048619"/>
              <a:gd name="connsiteY10054" fmla="*/ 9220818 h 10287000"/>
              <a:gd name="connsiteX10055" fmla="*/ 6012062 w 8048619"/>
              <a:gd name="connsiteY10055" fmla="*/ 9226115 h 10287000"/>
              <a:gd name="connsiteX10056" fmla="*/ 6003179 w 8048619"/>
              <a:gd name="connsiteY10056" fmla="*/ 9252767 h 10287000"/>
              <a:gd name="connsiteX10057" fmla="*/ 6014387 w 8048619"/>
              <a:gd name="connsiteY10057" fmla="*/ 9275886 h 10287000"/>
              <a:gd name="connsiteX10058" fmla="*/ 6023268 w 8048619"/>
              <a:gd name="connsiteY10058" fmla="*/ 9249237 h 10287000"/>
              <a:gd name="connsiteX10059" fmla="*/ 6033312 w 8048619"/>
              <a:gd name="connsiteY10059" fmla="*/ 9247473 h 10287000"/>
              <a:gd name="connsiteX10060" fmla="*/ 6043357 w 8048619"/>
              <a:gd name="connsiteY10060" fmla="*/ 9245708 h 10287000"/>
              <a:gd name="connsiteX10061" fmla="*/ 6044517 w 8048619"/>
              <a:gd name="connsiteY10061" fmla="*/ 9270593 h 10287000"/>
              <a:gd name="connsiteX10062" fmla="*/ 6034474 w 8048619"/>
              <a:gd name="connsiteY10062" fmla="*/ 9272357 h 10287000"/>
              <a:gd name="connsiteX10063" fmla="*/ 6035637 w 8048619"/>
              <a:gd name="connsiteY10063" fmla="*/ 9297242 h 10287000"/>
              <a:gd name="connsiteX10064" fmla="*/ 6045680 w 8048619"/>
              <a:gd name="connsiteY10064" fmla="*/ 9295477 h 10287000"/>
              <a:gd name="connsiteX10065" fmla="*/ 6064607 w 8048619"/>
              <a:gd name="connsiteY10065" fmla="*/ 9267064 h 10287000"/>
              <a:gd name="connsiteX10066" fmla="*/ 6074650 w 8048619"/>
              <a:gd name="connsiteY10066" fmla="*/ 9265299 h 10287000"/>
              <a:gd name="connsiteX10067" fmla="*/ 6123710 w 8048619"/>
              <a:gd name="connsiteY10067" fmla="*/ 9231589 h 10287000"/>
              <a:gd name="connsiteX10068" fmla="*/ 6143798 w 8048619"/>
              <a:gd name="connsiteY10068" fmla="*/ 9228057 h 10287000"/>
              <a:gd name="connsiteX10069" fmla="*/ 6144960 w 8048619"/>
              <a:gd name="connsiteY10069" fmla="*/ 9252945 h 10287000"/>
              <a:gd name="connsiteX10070" fmla="*/ 6124871 w 8048619"/>
              <a:gd name="connsiteY10070" fmla="*/ 9256474 h 10287000"/>
              <a:gd name="connsiteX10071" fmla="*/ 6075812 w 8048619"/>
              <a:gd name="connsiteY10071" fmla="*/ 9290181 h 10287000"/>
              <a:gd name="connsiteX10072" fmla="*/ 6085856 w 8048619"/>
              <a:gd name="connsiteY10072" fmla="*/ 9288416 h 10287000"/>
              <a:gd name="connsiteX10073" fmla="*/ 6095901 w 8048619"/>
              <a:gd name="connsiteY10073" fmla="*/ 9286652 h 10287000"/>
              <a:gd name="connsiteX10074" fmla="*/ 6105945 w 8048619"/>
              <a:gd name="connsiteY10074" fmla="*/ 9284887 h 10287000"/>
              <a:gd name="connsiteX10075" fmla="*/ 6126033 w 8048619"/>
              <a:gd name="connsiteY10075" fmla="*/ 9281355 h 10287000"/>
              <a:gd name="connsiteX10076" fmla="*/ 6146122 w 8048619"/>
              <a:gd name="connsiteY10076" fmla="*/ 9277826 h 10287000"/>
              <a:gd name="connsiteX10077" fmla="*/ 6156164 w 8048619"/>
              <a:gd name="connsiteY10077" fmla="*/ 9276062 h 10287000"/>
              <a:gd name="connsiteX10078" fmla="*/ 6196342 w 8048619"/>
              <a:gd name="connsiteY10078" fmla="*/ 9269001 h 10287000"/>
              <a:gd name="connsiteX10079" fmla="*/ 6246563 w 8048619"/>
              <a:gd name="connsiteY10079" fmla="*/ 9260178 h 10287000"/>
              <a:gd name="connsiteX10080" fmla="*/ 6275535 w 8048619"/>
              <a:gd name="connsiteY10080" fmla="*/ 9230000 h 10287000"/>
              <a:gd name="connsiteX10081" fmla="*/ 6285578 w 8048619"/>
              <a:gd name="connsiteY10081" fmla="*/ 9228236 h 10287000"/>
              <a:gd name="connsiteX10082" fmla="*/ 6286740 w 8048619"/>
              <a:gd name="connsiteY10082" fmla="*/ 9253117 h 10287000"/>
              <a:gd name="connsiteX10083" fmla="*/ 6256608 w 8048619"/>
              <a:gd name="connsiteY10083" fmla="*/ 9258414 h 10287000"/>
              <a:gd name="connsiteX10084" fmla="*/ 6257770 w 8048619"/>
              <a:gd name="connsiteY10084" fmla="*/ 9283304 h 10287000"/>
              <a:gd name="connsiteX10085" fmla="*/ 6248887 w 8048619"/>
              <a:gd name="connsiteY10085" fmla="*/ 9309950 h 10287000"/>
              <a:gd name="connsiteX10086" fmla="*/ 6238843 w 8048619"/>
              <a:gd name="connsiteY10086" fmla="*/ 9311717 h 10287000"/>
              <a:gd name="connsiteX10087" fmla="*/ 6208711 w 8048619"/>
              <a:gd name="connsiteY10087" fmla="*/ 9317011 h 10287000"/>
              <a:gd name="connsiteX10088" fmla="*/ 6198666 w 8048619"/>
              <a:gd name="connsiteY10088" fmla="*/ 9318775 h 10287000"/>
              <a:gd name="connsiteX10089" fmla="*/ 6168534 w 8048619"/>
              <a:gd name="connsiteY10089" fmla="*/ 9324072 h 10287000"/>
              <a:gd name="connsiteX10090" fmla="*/ 6149609 w 8048619"/>
              <a:gd name="connsiteY10090" fmla="*/ 9352482 h 10287000"/>
              <a:gd name="connsiteX10091" fmla="*/ 6148446 w 8048619"/>
              <a:gd name="connsiteY10091" fmla="*/ 9327601 h 10287000"/>
              <a:gd name="connsiteX10092" fmla="*/ 6128357 w 8048619"/>
              <a:gd name="connsiteY10092" fmla="*/ 9331130 h 10287000"/>
              <a:gd name="connsiteX10093" fmla="*/ 6109432 w 8048619"/>
              <a:gd name="connsiteY10093" fmla="*/ 9359546 h 10287000"/>
              <a:gd name="connsiteX10094" fmla="*/ 6099388 w 8048619"/>
              <a:gd name="connsiteY10094" fmla="*/ 9361311 h 10287000"/>
              <a:gd name="connsiteX10095" fmla="*/ 6089343 w 8048619"/>
              <a:gd name="connsiteY10095" fmla="*/ 9363075 h 10287000"/>
              <a:gd name="connsiteX10096" fmla="*/ 6069255 w 8048619"/>
              <a:gd name="connsiteY10096" fmla="*/ 9366604 h 10287000"/>
              <a:gd name="connsiteX10097" fmla="*/ 6059211 w 8048619"/>
              <a:gd name="connsiteY10097" fmla="*/ 9368372 h 10287000"/>
              <a:gd name="connsiteX10098" fmla="*/ 6031403 w 8048619"/>
              <a:gd name="connsiteY10098" fmla="*/ 9423437 h 10287000"/>
              <a:gd name="connsiteX10099" fmla="*/ 6032565 w 8048619"/>
              <a:gd name="connsiteY10099" fmla="*/ 9448321 h 10287000"/>
              <a:gd name="connsiteX10100" fmla="*/ 6071580 w 8048619"/>
              <a:gd name="connsiteY10100" fmla="*/ 9416379 h 10287000"/>
              <a:gd name="connsiteX10101" fmla="*/ 6081621 w 8048619"/>
              <a:gd name="connsiteY10101" fmla="*/ 9414614 h 10287000"/>
              <a:gd name="connsiteX10102" fmla="*/ 6130682 w 8048619"/>
              <a:gd name="connsiteY10102" fmla="*/ 9380904 h 10287000"/>
              <a:gd name="connsiteX10103" fmla="*/ 6150771 w 8048619"/>
              <a:gd name="connsiteY10103" fmla="*/ 9377375 h 10287000"/>
              <a:gd name="connsiteX10104" fmla="*/ 6180903 w 8048619"/>
              <a:gd name="connsiteY10104" fmla="*/ 9372079 h 10287000"/>
              <a:gd name="connsiteX10105" fmla="*/ 6200991 w 8048619"/>
              <a:gd name="connsiteY10105" fmla="*/ 9368550 h 10287000"/>
              <a:gd name="connsiteX10106" fmla="*/ 6260096 w 8048619"/>
              <a:gd name="connsiteY10106" fmla="*/ 9333073 h 10287000"/>
              <a:gd name="connsiteX10107" fmla="*/ 6300268 w 8048619"/>
              <a:gd name="connsiteY10107" fmla="*/ 9326012 h 10287000"/>
              <a:gd name="connsiteX10108" fmla="*/ 6339283 w 8048619"/>
              <a:gd name="connsiteY10108" fmla="*/ 9294066 h 10287000"/>
              <a:gd name="connsiteX10109" fmla="*/ 6340445 w 8048619"/>
              <a:gd name="connsiteY10109" fmla="*/ 9318951 h 10287000"/>
              <a:gd name="connsiteX10110" fmla="*/ 6359374 w 8048619"/>
              <a:gd name="connsiteY10110" fmla="*/ 9290537 h 10287000"/>
              <a:gd name="connsiteX10111" fmla="*/ 6399548 w 8048619"/>
              <a:gd name="connsiteY10111" fmla="*/ 9283476 h 10287000"/>
              <a:gd name="connsiteX10112" fmla="*/ 6419636 w 8048619"/>
              <a:gd name="connsiteY10112" fmla="*/ 9279947 h 10287000"/>
              <a:gd name="connsiteX10113" fmla="*/ 6420798 w 8048619"/>
              <a:gd name="connsiteY10113" fmla="*/ 9304834 h 10287000"/>
              <a:gd name="connsiteX10114" fmla="*/ 6400710 w 8048619"/>
              <a:gd name="connsiteY10114" fmla="*/ 9308363 h 10287000"/>
              <a:gd name="connsiteX10115" fmla="*/ 6370579 w 8048619"/>
              <a:gd name="connsiteY10115" fmla="*/ 9313657 h 10287000"/>
              <a:gd name="connsiteX10116" fmla="*/ 6371740 w 8048619"/>
              <a:gd name="connsiteY10116" fmla="*/ 9338547 h 10287000"/>
              <a:gd name="connsiteX10117" fmla="*/ 6361697 w 8048619"/>
              <a:gd name="connsiteY10117" fmla="*/ 9340312 h 10287000"/>
              <a:gd name="connsiteX10118" fmla="*/ 6341607 w 8048619"/>
              <a:gd name="connsiteY10118" fmla="*/ 9343841 h 10287000"/>
              <a:gd name="connsiteX10119" fmla="*/ 6331565 w 8048619"/>
              <a:gd name="connsiteY10119" fmla="*/ 9345605 h 10287000"/>
              <a:gd name="connsiteX10120" fmla="*/ 6322683 w 8048619"/>
              <a:gd name="connsiteY10120" fmla="*/ 9372257 h 10287000"/>
              <a:gd name="connsiteX10121" fmla="*/ 6301432 w 8048619"/>
              <a:gd name="connsiteY10121" fmla="*/ 9350902 h 10287000"/>
              <a:gd name="connsiteX10122" fmla="*/ 6251212 w 8048619"/>
              <a:gd name="connsiteY10122" fmla="*/ 9359724 h 10287000"/>
              <a:gd name="connsiteX10123" fmla="*/ 6202152 w 8048619"/>
              <a:gd name="connsiteY10123" fmla="*/ 9393434 h 10287000"/>
              <a:gd name="connsiteX10124" fmla="*/ 6193270 w 8048619"/>
              <a:gd name="connsiteY10124" fmla="*/ 9420083 h 10287000"/>
              <a:gd name="connsiteX10125" fmla="*/ 6182065 w 8048619"/>
              <a:gd name="connsiteY10125" fmla="*/ 9396966 h 10287000"/>
              <a:gd name="connsiteX10126" fmla="*/ 6151933 w 8048619"/>
              <a:gd name="connsiteY10126" fmla="*/ 9402260 h 10287000"/>
              <a:gd name="connsiteX10127" fmla="*/ 6131844 w 8048619"/>
              <a:gd name="connsiteY10127" fmla="*/ 9405789 h 10287000"/>
              <a:gd name="connsiteX10128" fmla="*/ 6102874 w 8048619"/>
              <a:gd name="connsiteY10128" fmla="*/ 9435967 h 10287000"/>
              <a:gd name="connsiteX10129" fmla="*/ 6082783 w 8048619"/>
              <a:gd name="connsiteY10129" fmla="*/ 9439496 h 10287000"/>
              <a:gd name="connsiteX10130" fmla="*/ 6072741 w 8048619"/>
              <a:gd name="connsiteY10130" fmla="*/ 9441263 h 10287000"/>
              <a:gd name="connsiteX10131" fmla="*/ 6043771 w 8048619"/>
              <a:gd name="connsiteY10131" fmla="*/ 9471447 h 10287000"/>
              <a:gd name="connsiteX10132" fmla="*/ 6044934 w 8048619"/>
              <a:gd name="connsiteY10132" fmla="*/ 9496331 h 10287000"/>
              <a:gd name="connsiteX10133" fmla="*/ 6056138 w 8048619"/>
              <a:gd name="connsiteY10133" fmla="*/ 9519451 h 10287000"/>
              <a:gd name="connsiteX10134" fmla="*/ 6066182 w 8048619"/>
              <a:gd name="connsiteY10134" fmla="*/ 9517687 h 10287000"/>
              <a:gd name="connsiteX10135" fmla="*/ 6076228 w 8048619"/>
              <a:gd name="connsiteY10135" fmla="*/ 9515919 h 10287000"/>
              <a:gd name="connsiteX10136" fmla="*/ 6115243 w 8048619"/>
              <a:gd name="connsiteY10136" fmla="*/ 9483977 h 10287000"/>
              <a:gd name="connsiteX10137" fmla="*/ 6135330 w 8048619"/>
              <a:gd name="connsiteY10137" fmla="*/ 9480445 h 10287000"/>
              <a:gd name="connsiteX10138" fmla="*/ 6205638 w 8048619"/>
              <a:gd name="connsiteY10138" fmla="*/ 9468093 h 10287000"/>
              <a:gd name="connsiteX10139" fmla="*/ 6215684 w 8048619"/>
              <a:gd name="connsiteY10139" fmla="*/ 9466326 h 10287000"/>
              <a:gd name="connsiteX10140" fmla="*/ 6304917 w 8048619"/>
              <a:gd name="connsiteY10140" fmla="*/ 9425561 h 10287000"/>
              <a:gd name="connsiteX10141" fmla="*/ 6314961 w 8048619"/>
              <a:gd name="connsiteY10141" fmla="*/ 9423796 h 10287000"/>
              <a:gd name="connsiteX10142" fmla="*/ 6414242 w 8048619"/>
              <a:gd name="connsiteY10142" fmla="*/ 9381255 h 10287000"/>
              <a:gd name="connsiteX10143" fmla="*/ 6403035 w 8048619"/>
              <a:gd name="connsiteY10143" fmla="*/ 9358138 h 10287000"/>
              <a:gd name="connsiteX10144" fmla="*/ 6474506 w 8048619"/>
              <a:gd name="connsiteY10144" fmla="*/ 9370665 h 10287000"/>
              <a:gd name="connsiteX10145" fmla="*/ 6485714 w 8048619"/>
              <a:gd name="connsiteY10145" fmla="*/ 9393790 h 10287000"/>
              <a:gd name="connsiteX10146" fmla="*/ 6425447 w 8048619"/>
              <a:gd name="connsiteY10146" fmla="*/ 9404380 h 10287000"/>
              <a:gd name="connsiteX10147" fmla="*/ 6415405 w 8048619"/>
              <a:gd name="connsiteY10147" fmla="*/ 9406145 h 10287000"/>
              <a:gd name="connsiteX10148" fmla="*/ 6337376 w 8048619"/>
              <a:gd name="connsiteY10148" fmla="*/ 9470033 h 10287000"/>
              <a:gd name="connsiteX10149" fmla="*/ 6316124 w 8048619"/>
              <a:gd name="connsiteY10149" fmla="*/ 9448678 h 10287000"/>
              <a:gd name="connsiteX10150" fmla="*/ 6306079 w 8048619"/>
              <a:gd name="connsiteY10150" fmla="*/ 9450442 h 10287000"/>
              <a:gd name="connsiteX10151" fmla="*/ 6287153 w 8048619"/>
              <a:gd name="connsiteY10151" fmla="*/ 9478859 h 10287000"/>
              <a:gd name="connsiteX10152" fmla="*/ 6248140 w 8048619"/>
              <a:gd name="connsiteY10152" fmla="*/ 9510807 h 10287000"/>
              <a:gd name="connsiteX10153" fmla="*/ 6218008 w 8048619"/>
              <a:gd name="connsiteY10153" fmla="*/ 9516100 h 10287000"/>
              <a:gd name="connsiteX10154" fmla="*/ 6216846 w 8048619"/>
              <a:gd name="connsiteY10154" fmla="*/ 9491213 h 10287000"/>
              <a:gd name="connsiteX10155" fmla="*/ 6206800 w 8048619"/>
              <a:gd name="connsiteY10155" fmla="*/ 9492978 h 10287000"/>
              <a:gd name="connsiteX10156" fmla="*/ 6147697 w 8048619"/>
              <a:gd name="connsiteY10156" fmla="*/ 9528455 h 10287000"/>
              <a:gd name="connsiteX10157" fmla="*/ 6137654 w 8048619"/>
              <a:gd name="connsiteY10157" fmla="*/ 9530219 h 10287000"/>
              <a:gd name="connsiteX10158" fmla="*/ 6136492 w 8048619"/>
              <a:gd name="connsiteY10158" fmla="*/ 9505332 h 10287000"/>
              <a:gd name="connsiteX10159" fmla="*/ 6116404 w 8048619"/>
              <a:gd name="connsiteY10159" fmla="*/ 9508861 h 10287000"/>
              <a:gd name="connsiteX10160" fmla="*/ 6077391 w 8048619"/>
              <a:gd name="connsiteY10160" fmla="*/ 9540809 h 10287000"/>
              <a:gd name="connsiteX10161" fmla="*/ 6057299 w 8048619"/>
              <a:gd name="connsiteY10161" fmla="*/ 9544338 h 10287000"/>
              <a:gd name="connsiteX10162" fmla="*/ 6046096 w 8048619"/>
              <a:gd name="connsiteY10162" fmla="*/ 9521216 h 10287000"/>
              <a:gd name="connsiteX10163" fmla="*/ 6027167 w 8048619"/>
              <a:gd name="connsiteY10163" fmla="*/ 9549635 h 10287000"/>
              <a:gd name="connsiteX10164" fmla="*/ 5956860 w 8048619"/>
              <a:gd name="connsiteY10164" fmla="*/ 9561989 h 10287000"/>
              <a:gd name="connsiteX10165" fmla="*/ 5917845 w 8048619"/>
              <a:gd name="connsiteY10165" fmla="*/ 9593935 h 10287000"/>
              <a:gd name="connsiteX10166" fmla="*/ 5907801 w 8048619"/>
              <a:gd name="connsiteY10166" fmla="*/ 9595699 h 10287000"/>
              <a:gd name="connsiteX10167" fmla="*/ 5887713 w 8048619"/>
              <a:gd name="connsiteY10167" fmla="*/ 9599228 h 10287000"/>
              <a:gd name="connsiteX10168" fmla="*/ 5877669 w 8048619"/>
              <a:gd name="connsiteY10168" fmla="*/ 9600993 h 10287000"/>
              <a:gd name="connsiteX10169" fmla="*/ 5867624 w 8048619"/>
              <a:gd name="connsiteY10169" fmla="*/ 9602758 h 10287000"/>
              <a:gd name="connsiteX10170" fmla="*/ 5857581 w 8048619"/>
              <a:gd name="connsiteY10170" fmla="*/ 9604525 h 10287000"/>
              <a:gd name="connsiteX10171" fmla="*/ 5836330 w 8048619"/>
              <a:gd name="connsiteY10171" fmla="*/ 9583169 h 10287000"/>
              <a:gd name="connsiteX10172" fmla="*/ 5827446 w 8048619"/>
              <a:gd name="connsiteY10172" fmla="*/ 9609818 h 10287000"/>
              <a:gd name="connsiteX10173" fmla="*/ 5807360 w 8048619"/>
              <a:gd name="connsiteY10173" fmla="*/ 9613348 h 10287000"/>
              <a:gd name="connsiteX10174" fmla="*/ 5808522 w 8048619"/>
              <a:gd name="connsiteY10174" fmla="*/ 9638232 h 10287000"/>
              <a:gd name="connsiteX10175" fmla="*/ 5797315 w 8048619"/>
              <a:gd name="connsiteY10175" fmla="*/ 9615112 h 10287000"/>
              <a:gd name="connsiteX10176" fmla="*/ 5788434 w 8048619"/>
              <a:gd name="connsiteY10176" fmla="*/ 9641761 h 10287000"/>
              <a:gd name="connsiteX10177" fmla="*/ 5778390 w 8048619"/>
              <a:gd name="connsiteY10177" fmla="*/ 9643526 h 10287000"/>
              <a:gd name="connsiteX10178" fmla="*/ 5767183 w 8048619"/>
              <a:gd name="connsiteY10178" fmla="*/ 9620408 h 10287000"/>
              <a:gd name="connsiteX10179" fmla="*/ 5749421 w 8048619"/>
              <a:gd name="connsiteY10179" fmla="*/ 9673712 h 10287000"/>
              <a:gd name="connsiteX10180" fmla="*/ 5708081 w 8048619"/>
              <a:gd name="connsiteY10180" fmla="*/ 9655880 h 10287000"/>
              <a:gd name="connsiteX10181" fmla="*/ 5698036 w 8048619"/>
              <a:gd name="connsiteY10181" fmla="*/ 9657645 h 10287000"/>
              <a:gd name="connsiteX10182" fmla="*/ 5679111 w 8048619"/>
              <a:gd name="connsiteY10182" fmla="*/ 9686067 h 10287000"/>
              <a:gd name="connsiteX10183" fmla="*/ 5657859 w 8048619"/>
              <a:gd name="connsiteY10183" fmla="*/ 9664706 h 10287000"/>
              <a:gd name="connsiteX10184" fmla="*/ 5638935 w 8048619"/>
              <a:gd name="connsiteY10184" fmla="*/ 9693125 h 10287000"/>
              <a:gd name="connsiteX10185" fmla="*/ 5598757 w 8048619"/>
              <a:gd name="connsiteY10185" fmla="*/ 9700186 h 10287000"/>
              <a:gd name="connsiteX10186" fmla="*/ 5588713 w 8048619"/>
              <a:gd name="connsiteY10186" fmla="*/ 9701950 h 10287000"/>
              <a:gd name="connsiteX10187" fmla="*/ 5578668 w 8048619"/>
              <a:gd name="connsiteY10187" fmla="*/ 9703715 h 10287000"/>
              <a:gd name="connsiteX10188" fmla="*/ 5579830 w 8048619"/>
              <a:gd name="connsiteY10188" fmla="*/ 9728599 h 10287000"/>
              <a:gd name="connsiteX10189" fmla="*/ 5569786 w 8048619"/>
              <a:gd name="connsiteY10189" fmla="*/ 9730364 h 10287000"/>
              <a:gd name="connsiteX10190" fmla="*/ 5568624 w 8048619"/>
              <a:gd name="connsiteY10190" fmla="*/ 9705479 h 10287000"/>
              <a:gd name="connsiteX10191" fmla="*/ 5558581 w 8048619"/>
              <a:gd name="connsiteY10191" fmla="*/ 9707247 h 10287000"/>
              <a:gd name="connsiteX10192" fmla="*/ 5548537 w 8048619"/>
              <a:gd name="connsiteY10192" fmla="*/ 9709008 h 10287000"/>
              <a:gd name="connsiteX10193" fmla="*/ 5490597 w 8048619"/>
              <a:gd name="connsiteY10193" fmla="*/ 9769367 h 10287000"/>
              <a:gd name="connsiteX10194" fmla="*/ 5489435 w 8048619"/>
              <a:gd name="connsiteY10194" fmla="*/ 9744483 h 10287000"/>
              <a:gd name="connsiteX10195" fmla="*/ 5459300 w 8048619"/>
              <a:gd name="connsiteY10195" fmla="*/ 9749776 h 10287000"/>
              <a:gd name="connsiteX10196" fmla="*/ 5440376 w 8048619"/>
              <a:gd name="connsiteY10196" fmla="*/ 9778193 h 10287000"/>
              <a:gd name="connsiteX10197" fmla="*/ 5430332 w 8048619"/>
              <a:gd name="connsiteY10197" fmla="*/ 9779957 h 10287000"/>
              <a:gd name="connsiteX10198" fmla="*/ 5401361 w 8048619"/>
              <a:gd name="connsiteY10198" fmla="*/ 9810141 h 10287000"/>
              <a:gd name="connsiteX10199" fmla="*/ 5403684 w 8048619"/>
              <a:gd name="connsiteY10199" fmla="*/ 9859910 h 10287000"/>
              <a:gd name="connsiteX10200" fmla="*/ 5392478 w 8048619"/>
              <a:gd name="connsiteY10200" fmla="*/ 9836793 h 10287000"/>
              <a:gd name="connsiteX10201" fmla="*/ 5393640 w 8048619"/>
              <a:gd name="connsiteY10201" fmla="*/ 9861674 h 10287000"/>
              <a:gd name="connsiteX10202" fmla="*/ 5373552 w 8048619"/>
              <a:gd name="connsiteY10202" fmla="*/ 9865203 h 10287000"/>
              <a:gd name="connsiteX10203" fmla="*/ 5382433 w 8048619"/>
              <a:gd name="connsiteY10203" fmla="*/ 9838554 h 10287000"/>
              <a:gd name="connsiteX10204" fmla="*/ 5372390 w 8048619"/>
              <a:gd name="connsiteY10204" fmla="*/ 9840322 h 10287000"/>
              <a:gd name="connsiteX10205" fmla="*/ 5363509 w 8048619"/>
              <a:gd name="connsiteY10205" fmla="*/ 9866968 h 10287000"/>
              <a:gd name="connsiteX10206" fmla="*/ 5354627 w 8048619"/>
              <a:gd name="connsiteY10206" fmla="*/ 9893625 h 10287000"/>
              <a:gd name="connsiteX10207" fmla="*/ 5314448 w 8048619"/>
              <a:gd name="connsiteY10207" fmla="*/ 9900683 h 10287000"/>
              <a:gd name="connsiteX10208" fmla="*/ 5285478 w 8048619"/>
              <a:gd name="connsiteY10208" fmla="*/ 9930862 h 10287000"/>
              <a:gd name="connsiteX10209" fmla="*/ 5305569 w 8048619"/>
              <a:gd name="connsiteY10209" fmla="*/ 9927332 h 10287000"/>
              <a:gd name="connsiteX10210" fmla="*/ 5346906 w 8048619"/>
              <a:gd name="connsiteY10210" fmla="*/ 9945156 h 10287000"/>
              <a:gd name="connsiteX10211" fmla="*/ 5395964 w 8048619"/>
              <a:gd name="connsiteY10211" fmla="*/ 9911449 h 10287000"/>
              <a:gd name="connsiteX10212" fmla="*/ 5424583 w 8048619"/>
              <a:gd name="connsiteY10212" fmla="*/ 9881638 h 10287000"/>
              <a:gd name="connsiteX10213" fmla="*/ 5413161 w 8048619"/>
              <a:gd name="connsiteY10213" fmla="*/ 9876815 h 10287000"/>
              <a:gd name="connsiteX10214" fmla="*/ 5407307 w 8048619"/>
              <a:gd name="connsiteY10214" fmla="*/ 9886292 h 10287000"/>
              <a:gd name="connsiteX10215" fmla="*/ 5397314 w 8048619"/>
              <a:gd name="connsiteY10215" fmla="*/ 9888048 h 10287000"/>
              <a:gd name="connsiteX10216" fmla="*/ 5411000 w 8048619"/>
              <a:gd name="connsiteY10216" fmla="*/ 9857494 h 10287000"/>
              <a:gd name="connsiteX10217" fmla="*/ 5426247 w 8048619"/>
              <a:gd name="connsiteY10217" fmla="*/ 9860444 h 10287000"/>
              <a:gd name="connsiteX10218" fmla="*/ 5436239 w 8048619"/>
              <a:gd name="connsiteY10218" fmla="*/ 9858688 h 10287000"/>
              <a:gd name="connsiteX10219" fmla="*/ 5428430 w 8048619"/>
              <a:gd name="connsiteY10219" fmla="*/ 9879707 h 10287000"/>
              <a:gd name="connsiteX10220" fmla="*/ 5459655 w 8048619"/>
              <a:gd name="connsiteY10220" fmla="*/ 9865757 h 10287000"/>
              <a:gd name="connsiteX10221" fmla="*/ 5495245 w 8048619"/>
              <a:gd name="connsiteY10221" fmla="*/ 9868916 h 10287000"/>
              <a:gd name="connsiteX10222" fmla="*/ 5534260 w 8048619"/>
              <a:gd name="connsiteY10222" fmla="*/ 9836965 h 10287000"/>
              <a:gd name="connsiteX10223" fmla="*/ 5574435 w 8048619"/>
              <a:gd name="connsiteY10223" fmla="*/ 9829904 h 10287000"/>
              <a:gd name="connsiteX10224" fmla="*/ 5594523 w 8048619"/>
              <a:gd name="connsiteY10224" fmla="*/ 9826375 h 10287000"/>
              <a:gd name="connsiteX10225" fmla="*/ 5982757 w 8048619"/>
              <a:gd name="connsiteY10225" fmla="*/ 9682888 h 10287000"/>
              <a:gd name="connsiteX10226" fmla="*/ 6043023 w 8048619"/>
              <a:gd name="connsiteY10226" fmla="*/ 9672298 h 10287000"/>
              <a:gd name="connsiteX10227" fmla="*/ 6082039 w 8048619"/>
              <a:gd name="connsiteY10227" fmla="*/ 9640353 h 10287000"/>
              <a:gd name="connsiteX10228" fmla="*/ 6083199 w 8048619"/>
              <a:gd name="connsiteY10228" fmla="*/ 9665237 h 10287000"/>
              <a:gd name="connsiteX10229" fmla="*/ 6092080 w 8048619"/>
              <a:gd name="connsiteY10229" fmla="*/ 9638588 h 10287000"/>
              <a:gd name="connsiteX10230" fmla="*/ 6143465 w 8048619"/>
              <a:gd name="connsiteY10230" fmla="*/ 9654647 h 10287000"/>
              <a:gd name="connsiteX10231" fmla="*/ 6142303 w 8048619"/>
              <a:gd name="connsiteY10231" fmla="*/ 9629763 h 10287000"/>
              <a:gd name="connsiteX10232" fmla="*/ 6203729 w 8048619"/>
              <a:gd name="connsiteY10232" fmla="*/ 9644057 h 10287000"/>
              <a:gd name="connsiteX10233" fmla="*/ 6213772 w 8048619"/>
              <a:gd name="connsiteY10233" fmla="*/ 9642293 h 10287000"/>
              <a:gd name="connsiteX10234" fmla="*/ 6282919 w 8048619"/>
              <a:gd name="connsiteY10234" fmla="*/ 9605054 h 10287000"/>
              <a:gd name="connsiteX10235" fmla="*/ 6281758 w 8048619"/>
              <a:gd name="connsiteY10235" fmla="*/ 9580169 h 10287000"/>
              <a:gd name="connsiteX10236" fmla="*/ 6271714 w 8048619"/>
              <a:gd name="connsiteY10236" fmla="*/ 9581937 h 10287000"/>
              <a:gd name="connsiteX10237" fmla="*/ 6270553 w 8048619"/>
              <a:gd name="connsiteY10237" fmla="*/ 9557044 h 10287000"/>
              <a:gd name="connsiteX10238" fmla="*/ 6280595 w 8048619"/>
              <a:gd name="connsiteY10238" fmla="*/ 9555279 h 10287000"/>
              <a:gd name="connsiteX10239" fmla="*/ 6291802 w 8048619"/>
              <a:gd name="connsiteY10239" fmla="*/ 9578405 h 10287000"/>
              <a:gd name="connsiteX10240" fmla="*/ 6292964 w 8048619"/>
              <a:gd name="connsiteY10240" fmla="*/ 9603289 h 10287000"/>
              <a:gd name="connsiteX10241" fmla="*/ 6321934 w 8048619"/>
              <a:gd name="connsiteY10241" fmla="*/ 9573111 h 10287000"/>
              <a:gd name="connsiteX10242" fmla="*/ 6352066 w 8048619"/>
              <a:gd name="connsiteY10242" fmla="*/ 9567817 h 10287000"/>
              <a:gd name="connsiteX10243" fmla="*/ 6360948 w 8048619"/>
              <a:gd name="connsiteY10243" fmla="*/ 9541160 h 10287000"/>
              <a:gd name="connsiteX10244" fmla="*/ 6381037 w 8048619"/>
              <a:gd name="connsiteY10244" fmla="*/ 9537631 h 10287000"/>
              <a:gd name="connsiteX10245" fmla="*/ 6382200 w 8048619"/>
              <a:gd name="connsiteY10245" fmla="*/ 9562521 h 10287000"/>
              <a:gd name="connsiteX10246" fmla="*/ 6470945 w 8048619"/>
              <a:gd name="connsiteY10246" fmla="*/ 9528271 h 10287000"/>
              <a:gd name="connsiteX10247" fmla="*/ 6443016 w 8048619"/>
              <a:gd name="connsiteY10247" fmla="*/ 9533181 h 10287000"/>
              <a:gd name="connsiteX10248" fmla="*/ 6413042 w 8048619"/>
              <a:gd name="connsiteY10248" fmla="*/ 9538444 h 10287000"/>
              <a:gd name="connsiteX10249" fmla="*/ 6403051 w 8048619"/>
              <a:gd name="connsiteY10249" fmla="*/ 9540200 h 10287000"/>
              <a:gd name="connsiteX10250" fmla="*/ 6401798 w 8048619"/>
              <a:gd name="connsiteY10250" fmla="*/ 9513401 h 10287000"/>
              <a:gd name="connsiteX10251" fmla="*/ 6441764 w 8048619"/>
              <a:gd name="connsiteY10251" fmla="*/ 9506379 h 10287000"/>
              <a:gd name="connsiteX10252" fmla="*/ 6471740 w 8048619"/>
              <a:gd name="connsiteY10252" fmla="*/ 9501110 h 10287000"/>
              <a:gd name="connsiteX10253" fmla="*/ 6481728 w 8048619"/>
              <a:gd name="connsiteY10253" fmla="*/ 9499354 h 10287000"/>
              <a:gd name="connsiteX10254" fmla="*/ 6473138 w 8048619"/>
              <a:gd name="connsiteY10254" fmla="*/ 9527422 h 10287000"/>
              <a:gd name="connsiteX10255" fmla="*/ 6501567 w 8048619"/>
              <a:gd name="connsiteY10255" fmla="*/ 9516451 h 10287000"/>
              <a:gd name="connsiteX10256" fmla="*/ 6740301 w 8048619"/>
              <a:gd name="connsiteY10256" fmla="*/ 9424325 h 10287000"/>
              <a:gd name="connsiteX10257" fmla="*/ 6750345 w 8048619"/>
              <a:gd name="connsiteY10257" fmla="*/ 9422560 h 10287000"/>
              <a:gd name="connsiteX10258" fmla="*/ 6502728 w 8048619"/>
              <a:gd name="connsiteY10258" fmla="*/ 9541341 h 10287000"/>
              <a:gd name="connsiteX10259" fmla="*/ 6373317 w 8048619"/>
              <a:gd name="connsiteY10259" fmla="*/ 9589170 h 10287000"/>
              <a:gd name="connsiteX10260" fmla="*/ 6363273 w 8048619"/>
              <a:gd name="connsiteY10260" fmla="*/ 9590935 h 10287000"/>
              <a:gd name="connsiteX10261" fmla="*/ 6353229 w 8048619"/>
              <a:gd name="connsiteY10261" fmla="*/ 9592699 h 10287000"/>
              <a:gd name="connsiteX10262" fmla="*/ 6323096 w 8048619"/>
              <a:gd name="connsiteY10262" fmla="*/ 9597993 h 10287000"/>
              <a:gd name="connsiteX10263" fmla="*/ 6314212 w 8048619"/>
              <a:gd name="connsiteY10263" fmla="*/ 9624644 h 10287000"/>
              <a:gd name="connsiteX10264" fmla="*/ 6284081 w 8048619"/>
              <a:gd name="connsiteY10264" fmla="*/ 9629938 h 10287000"/>
              <a:gd name="connsiteX10265" fmla="*/ 6214935 w 8048619"/>
              <a:gd name="connsiteY10265" fmla="*/ 9667183 h 10287000"/>
              <a:gd name="connsiteX10266" fmla="*/ 6204890 w 8048619"/>
              <a:gd name="connsiteY10266" fmla="*/ 9668947 h 10287000"/>
              <a:gd name="connsiteX10267" fmla="*/ 6164715 w 8048619"/>
              <a:gd name="connsiteY10267" fmla="*/ 9676005 h 10287000"/>
              <a:gd name="connsiteX10268" fmla="*/ 6135743 w 8048619"/>
              <a:gd name="connsiteY10268" fmla="*/ 9706183 h 10287000"/>
              <a:gd name="connsiteX10269" fmla="*/ 6134581 w 8048619"/>
              <a:gd name="connsiteY10269" fmla="*/ 9681302 h 10287000"/>
              <a:gd name="connsiteX10270" fmla="*/ 6133419 w 8048619"/>
              <a:gd name="connsiteY10270" fmla="*/ 9656412 h 10287000"/>
              <a:gd name="connsiteX10271" fmla="*/ 6094404 w 8048619"/>
              <a:gd name="connsiteY10271" fmla="*/ 9688360 h 10287000"/>
              <a:gd name="connsiteX10272" fmla="*/ 6084363 w 8048619"/>
              <a:gd name="connsiteY10272" fmla="*/ 9690124 h 10287000"/>
              <a:gd name="connsiteX10273" fmla="*/ 6075479 w 8048619"/>
              <a:gd name="connsiteY10273" fmla="*/ 9716776 h 10287000"/>
              <a:gd name="connsiteX10274" fmla="*/ 6045348 w 8048619"/>
              <a:gd name="connsiteY10274" fmla="*/ 9722070 h 10287000"/>
              <a:gd name="connsiteX10275" fmla="*/ 6044185 w 8048619"/>
              <a:gd name="connsiteY10275" fmla="*/ 9697185 h 10287000"/>
              <a:gd name="connsiteX10276" fmla="*/ 5993963 w 8048619"/>
              <a:gd name="connsiteY10276" fmla="*/ 9706011 h 10287000"/>
              <a:gd name="connsiteX10277" fmla="*/ 5985081 w 8048619"/>
              <a:gd name="connsiteY10277" fmla="*/ 9732660 h 10287000"/>
              <a:gd name="connsiteX10278" fmla="*/ 5995126 w 8048619"/>
              <a:gd name="connsiteY10278" fmla="*/ 9730895 h 10287000"/>
              <a:gd name="connsiteX10279" fmla="*/ 5925980 w 8048619"/>
              <a:gd name="connsiteY10279" fmla="*/ 9768132 h 10287000"/>
              <a:gd name="connsiteX10280" fmla="*/ 5864554 w 8048619"/>
              <a:gd name="connsiteY10280" fmla="*/ 9753840 h 10287000"/>
              <a:gd name="connsiteX10281" fmla="*/ 5775318 w 8048619"/>
              <a:gd name="connsiteY10281" fmla="*/ 9794608 h 10287000"/>
              <a:gd name="connsiteX10282" fmla="*/ 5767597 w 8048619"/>
              <a:gd name="connsiteY10282" fmla="*/ 9846147 h 10287000"/>
              <a:gd name="connsiteX10283" fmla="*/ 5755230 w 8048619"/>
              <a:gd name="connsiteY10283" fmla="*/ 9798137 h 10287000"/>
              <a:gd name="connsiteX10284" fmla="*/ 5747510 w 8048619"/>
              <a:gd name="connsiteY10284" fmla="*/ 9849676 h 10287000"/>
              <a:gd name="connsiteX10285" fmla="*/ 5746348 w 8048619"/>
              <a:gd name="connsiteY10285" fmla="*/ 9824792 h 10287000"/>
              <a:gd name="connsiteX10286" fmla="*/ 5677201 w 8048619"/>
              <a:gd name="connsiteY10286" fmla="*/ 9862031 h 10287000"/>
              <a:gd name="connsiteX10287" fmla="*/ 5648231 w 8048619"/>
              <a:gd name="connsiteY10287" fmla="*/ 9892209 h 10287000"/>
              <a:gd name="connsiteX10288" fmla="*/ 5625818 w 8048619"/>
              <a:gd name="connsiteY10288" fmla="*/ 9845972 h 10287000"/>
              <a:gd name="connsiteX10289" fmla="*/ 5606893 w 8048619"/>
              <a:gd name="connsiteY10289" fmla="*/ 9874385 h 10287000"/>
              <a:gd name="connsiteX10290" fmla="*/ 5595685 w 8048619"/>
              <a:gd name="connsiteY10290" fmla="*/ 9851265 h 10287000"/>
              <a:gd name="connsiteX10291" fmla="*/ 5585641 w 8048619"/>
              <a:gd name="connsiteY10291" fmla="*/ 9853033 h 10287000"/>
              <a:gd name="connsiteX10292" fmla="*/ 5586804 w 8048619"/>
              <a:gd name="connsiteY10292" fmla="*/ 9877914 h 10287000"/>
              <a:gd name="connsiteX10293" fmla="*/ 5576759 w 8048619"/>
              <a:gd name="connsiteY10293" fmla="*/ 9879679 h 10287000"/>
              <a:gd name="connsiteX10294" fmla="*/ 5536585 w 8048619"/>
              <a:gd name="connsiteY10294" fmla="*/ 9886740 h 10287000"/>
              <a:gd name="connsiteX10295" fmla="*/ 5496407 w 8048619"/>
              <a:gd name="connsiteY10295" fmla="*/ 9893798 h 10287000"/>
              <a:gd name="connsiteX10296" fmla="*/ 5486362 w 8048619"/>
              <a:gd name="connsiteY10296" fmla="*/ 9895562 h 10287000"/>
              <a:gd name="connsiteX10297" fmla="*/ 5448511 w 8048619"/>
              <a:gd name="connsiteY10297" fmla="*/ 9952398 h 10287000"/>
              <a:gd name="connsiteX10298" fmla="*/ 5437303 w 8048619"/>
              <a:gd name="connsiteY10298" fmla="*/ 9929275 h 10287000"/>
              <a:gd name="connsiteX10299" fmla="*/ 5436141 w 8048619"/>
              <a:gd name="connsiteY10299" fmla="*/ 9904388 h 10287000"/>
              <a:gd name="connsiteX10300" fmla="*/ 5397126 w 8048619"/>
              <a:gd name="connsiteY10300" fmla="*/ 9936333 h 10287000"/>
              <a:gd name="connsiteX10301" fmla="*/ 5348068 w 8048619"/>
              <a:gd name="connsiteY10301" fmla="*/ 9970046 h 10287000"/>
              <a:gd name="connsiteX10302" fmla="*/ 5306731 w 8048619"/>
              <a:gd name="connsiteY10302" fmla="*/ 9952214 h 10287000"/>
              <a:gd name="connsiteX10303" fmla="*/ 5286641 w 8048619"/>
              <a:gd name="connsiteY10303" fmla="*/ 9955749 h 10287000"/>
              <a:gd name="connsiteX10304" fmla="*/ 5228702 w 8048619"/>
              <a:gd name="connsiteY10304" fmla="*/ 10016108 h 10287000"/>
              <a:gd name="connsiteX10305" fmla="*/ 5198567 w 8048619"/>
              <a:gd name="connsiteY10305" fmla="*/ 10021404 h 10287000"/>
              <a:gd name="connsiteX10306" fmla="*/ 5188525 w 8048619"/>
              <a:gd name="connsiteY10306" fmla="*/ 10023169 h 10287000"/>
              <a:gd name="connsiteX10307" fmla="*/ 5158393 w 8048619"/>
              <a:gd name="connsiteY10307" fmla="*/ 10028462 h 10287000"/>
              <a:gd name="connsiteX10308" fmla="*/ 5109334 w 8048619"/>
              <a:gd name="connsiteY10308" fmla="*/ 10062172 h 10287000"/>
              <a:gd name="connsiteX10309" fmla="*/ 5099290 w 8048619"/>
              <a:gd name="connsiteY10309" fmla="*/ 10063937 h 10287000"/>
              <a:gd name="connsiteX10310" fmla="*/ 5057949 w 8048619"/>
              <a:gd name="connsiteY10310" fmla="*/ 10046116 h 10287000"/>
              <a:gd name="connsiteX10311" fmla="*/ 5098127 w 8048619"/>
              <a:gd name="connsiteY10311" fmla="*/ 10039055 h 10287000"/>
              <a:gd name="connsiteX10312" fmla="*/ 5146023 w 8048619"/>
              <a:gd name="connsiteY10312" fmla="*/ 9980458 h 10287000"/>
              <a:gd name="connsiteX10313" fmla="*/ 5166110 w 8048619"/>
              <a:gd name="connsiteY10313" fmla="*/ 9976926 h 10287000"/>
              <a:gd name="connsiteX10314" fmla="*/ 5176155 w 8048619"/>
              <a:gd name="connsiteY10314" fmla="*/ 9975161 h 10287000"/>
              <a:gd name="connsiteX10315" fmla="*/ 5185039 w 8048619"/>
              <a:gd name="connsiteY10315" fmla="*/ 9948512 h 10287000"/>
              <a:gd name="connsiteX10316" fmla="*/ 5144861 w 8048619"/>
              <a:gd name="connsiteY10316" fmla="*/ 9955571 h 10287000"/>
              <a:gd name="connsiteX10317" fmla="*/ 5114730 w 8048619"/>
              <a:gd name="connsiteY10317" fmla="*/ 9960864 h 10287000"/>
              <a:gd name="connsiteX10318" fmla="*/ 5104684 w 8048619"/>
              <a:gd name="connsiteY10318" fmla="*/ 9962632 h 10287000"/>
              <a:gd name="connsiteX10319" fmla="*/ 5105848 w 8048619"/>
              <a:gd name="connsiteY10319" fmla="*/ 9987516 h 10287000"/>
              <a:gd name="connsiteX10320" fmla="*/ 5095803 w 8048619"/>
              <a:gd name="connsiteY10320" fmla="*/ 9989281 h 10287000"/>
              <a:gd name="connsiteX10321" fmla="*/ 5085757 w 8048619"/>
              <a:gd name="connsiteY10321" fmla="*/ 9991045 h 10287000"/>
              <a:gd name="connsiteX10322" fmla="*/ 5065671 w 8048619"/>
              <a:gd name="connsiteY10322" fmla="*/ 9994574 h 10287000"/>
              <a:gd name="connsiteX10323" fmla="*/ 5046745 w 8048619"/>
              <a:gd name="connsiteY10323" fmla="*/ 10022993 h 10287000"/>
              <a:gd name="connsiteX10324" fmla="*/ 5057949 w 8048619"/>
              <a:gd name="connsiteY10324" fmla="*/ 10046116 h 10287000"/>
              <a:gd name="connsiteX10325" fmla="*/ 5007731 w 8048619"/>
              <a:gd name="connsiteY10325" fmla="*/ 10054936 h 10287000"/>
              <a:gd name="connsiteX10326" fmla="*/ 4937422 w 8048619"/>
              <a:gd name="connsiteY10326" fmla="*/ 10067290 h 10287000"/>
              <a:gd name="connsiteX10327" fmla="*/ 4889525 w 8048619"/>
              <a:gd name="connsiteY10327" fmla="*/ 10125890 h 10287000"/>
              <a:gd name="connsiteX10328" fmla="*/ 4820378 w 8048619"/>
              <a:gd name="connsiteY10328" fmla="*/ 10163129 h 10287000"/>
              <a:gd name="connsiteX10329" fmla="*/ 4779039 w 8048619"/>
              <a:gd name="connsiteY10329" fmla="*/ 10145303 h 10287000"/>
              <a:gd name="connsiteX10330" fmla="*/ 4768995 w 8048619"/>
              <a:gd name="connsiteY10330" fmla="*/ 10147070 h 10287000"/>
              <a:gd name="connsiteX10331" fmla="*/ 4750070 w 8048619"/>
              <a:gd name="connsiteY10331" fmla="*/ 10175484 h 10287000"/>
              <a:gd name="connsiteX10332" fmla="*/ 4709893 w 8048619"/>
              <a:gd name="connsiteY10332" fmla="*/ 10182545 h 10287000"/>
              <a:gd name="connsiteX10333" fmla="*/ 4712217 w 8048619"/>
              <a:gd name="connsiteY10333" fmla="*/ 10232311 h 10287000"/>
              <a:gd name="connsiteX10334" fmla="*/ 4660833 w 8048619"/>
              <a:gd name="connsiteY10334" fmla="*/ 10216252 h 10287000"/>
              <a:gd name="connsiteX10335" fmla="*/ 4650789 w 8048619"/>
              <a:gd name="connsiteY10335" fmla="*/ 10218019 h 10287000"/>
              <a:gd name="connsiteX10336" fmla="*/ 4621819 w 8048619"/>
              <a:gd name="connsiteY10336" fmla="*/ 10248197 h 10287000"/>
              <a:gd name="connsiteX10337" fmla="*/ 4591687 w 8048619"/>
              <a:gd name="connsiteY10337" fmla="*/ 10253491 h 10287000"/>
              <a:gd name="connsiteX10338" fmla="*/ 4589362 w 8048619"/>
              <a:gd name="connsiteY10338" fmla="*/ 10203722 h 10287000"/>
              <a:gd name="connsiteX10339" fmla="*/ 4599408 w 8048619"/>
              <a:gd name="connsiteY10339" fmla="*/ 10201958 h 10287000"/>
              <a:gd name="connsiteX10340" fmla="*/ 4649627 w 8048619"/>
              <a:gd name="connsiteY10340" fmla="*/ 10193135 h 10287000"/>
              <a:gd name="connsiteX10341" fmla="*/ 4659671 w 8048619"/>
              <a:gd name="connsiteY10341" fmla="*/ 10191368 h 10287000"/>
              <a:gd name="connsiteX10342" fmla="*/ 4748907 w 8048619"/>
              <a:gd name="connsiteY10342" fmla="*/ 10150599 h 10287000"/>
              <a:gd name="connsiteX10343" fmla="*/ 4767833 w 8048619"/>
              <a:gd name="connsiteY10343" fmla="*/ 10122180 h 10287000"/>
              <a:gd name="connsiteX10344" fmla="*/ 4777877 w 8048619"/>
              <a:gd name="connsiteY10344" fmla="*/ 10120416 h 10287000"/>
              <a:gd name="connsiteX10345" fmla="*/ 4926216 w 8048619"/>
              <a:gd name="connsiteY10345" fmla="*/ 10044173 h 10287000"/>
              <a:gd name="connsiteX10346" fmla="*/ 4936260 w 8048619"/>
              <a:gd name="connsiteY10346" fmla="*/ 10042409 h 10287000"/>
              <a:gd name="connsiteX10347" fmla="*/ 5006569 w 8048619"/>
              <a:gd name="connsiteY10347" fmla="*/ 10030054 h 10287000"/>
              <a:gd name="connsiteX10348" fmla="*/ 5045583 w 8048619"/>
              <a:gd name="connsiteY10348" fmla="*/ 9998106 h 10287000"/>
              <a:gd name="connsiteX10349" fmla="*/ 5055625 w 8048619"/>
              <a:gd name="connsiteY10349" fmla="*/ 9996342 h 10287000"/>
              <a:gd name="connsiteX10350" fmla="*/ 5044421 w 8048619"/>
              <a:gd name="connsiteY10350" fmla="*/ 9973222 h 10287000"/>
              <a:gd name="connsiteX10351" fmla="*/ 5034376 w 8048619"/>
              <a:gd name="connsiteY10351" fmla="*/ 9974986 h 10287000"/>
              <a:gd name="connsiteX10352" fmla="*/ 5033214 w 8048619"/>
              <a:gd name="connsiteY10352" fmla="*/ 9950102 h 10287000"/>
              <a:gd name="connsiteX10353" fmla="*/ 5022008 w 8048619"/>
              <a:gd name="connsiteY10353" fmla="*/ 9926976 h 10287000"/>
              <a:gd name="connsiteX10354" fmla="*/ 5003082 w 8048619"/>
              <a:gd name="connsiteY10354" fmla="*/ 9955395 h 10287000"/>
              <a:gd name="connsiteX10355" fmla="*/ 4984155 w 8048619"/>
              <a:gd name="connsiteY10355" fmla="*/ 9983809 h 10287000"/>
              <a:gd name="connsiteX10356" fmla="*/ 4972949 w 8048619"/>
              <a:gd name="connsiteY10356" fmla="*/ 9960689 h 10287000"/>
              <a:gd name="connsiteX10357" fmla="*/ 4962907 w 8048619"/>
              <a:gd name="connsiteY10357" fmla="*/ 9962456 h 10287000"/>
              <a:gd name="connsiteX10358" fmla="*/ 4961743 w 8048619"/>
              <a:gd name="connsiteY10358" fmla="*/ 9937566 h 10287000"/>
              <a:gd name="connsiteX10359" fmla="*/ 4970624 w 8048619"/>
              <a:gd name="connsiteY10359" fmla="*/ 9910917 h 10287000"/>
              <a:gd name="connsiteX10360" fmla="*/ 4981831 w 8048619"/>
              <a:gd name="connsiteY10360" fmla="*/ 9934037 h 10287000"/>
              <a:gd name="connsiteX10361" fmla="*/ 4991876 w 8048619"/>
              <a:gd name="connsiteY10361" fmla="*/ 9932270 h 10287000"/>
              <a:gd name="connsiteX10362" fmla="*/ 5001920 w 8048619"/>
              <a:gd name="connsiteY10362" fmla="*/ 9930505 h 10287000"/>
              <a:gd name="connsiteX10363" fmla="*/ 5011962 w 8048619"/>
              <a:gd name="connsiteY10363" fmla="*/ 9928741 h 10287000"/>
              <a:gd name="connsiteX10364" fmla="*/ 5010800 w 8048619"/>
              <a:gd name="connsiteY10364" fmla="*/ 9903859 h 10287000"/>
              <a:gd name="connsiteX10365" fmla="*/ 5000758 w 8048619"/>
              <a:gd name="connsiteY10365" fmla="*/ 9905624 h 10287000"/>
              <a:gd name="connsiteX10366" fmla="*/ 4990713 w 8048619"/>
              <a:gd name="connsiteY10366" fmla="*/ 9907388 h 10287000"/>
              <a:gd name="connsiteX10367" fmla="*/ 4979507 w 8048619"/>
              <a:gd name="connsiteY10367" fmla="*/ 9884268 h 10287000"/>
              <a:gd name="connsiteX10368" fmla="*/ 4969462 w 8048619"/>
              <a:gd name="connsiteY10368" fmla="*/ 9886033 h 10287000"/>
              <a:gd name="connsiteX10369" fmla="*/ 4918080 w 8048619"/>
              <a:gd name="connsiteY10369" fmla="*/ 9869968 h 10287000"/>
              <a:gd name="connsiteX10370" fmla="*/ 4909198 w 8048619"/>
              <a:gd name="connsiteY10370" fmla="*/ 9896623 h 10287000"/>
              <a:gd name="connsiteX10371" fmla="*/ 4919242 w 8048619"/>
              <a:gd name="connsiteY10371" fmla="*/ 9894858 h 10287000"/>
              <a:gd name="connsiteX10372" fmla="*/ 4929289 w 8048619"/>
              <a:gd name="connsiteY10372" fmla="*/ 9893091 h 10287000"/>
              <a:gd name="connsiteX10373" fmla="*/ 4940492 w 8048619"/>
              <a:gd name="connsiteY10373" fmla="*/ 9916214 h 10287000"/>
              <a:gd name="connsiteX10374" fmla="*/ 4930450 w 8048619"/>
              <a:gd name="connsiteY10374" fmla="*/ 9917978 h 10287000"/>
              <a:gd name="connsiteX10375" fmla="*/ 4920405 w 8048619"/>
              <a:gd name="connsiteY10375" fmla="*/ 9919743 h 10287000"/>
              <a:gd name="connsiteX10376" fmla="*/ 4910360 w 8048619"/>
              <a:gd name="connsiteY10376" fmla="*/ 9921507 h 10287000"/>
              <a:gd name="connsiteX10377" fmla="*/ 4891434 w 8048619"/>
              <a:gd name="connsiteY10377" fmla="*/ 9949921 h 10287000"/>
              <a:gd name="connsiteX10378" fmla="*/ 4880229 w 8048619"/>
              <a:gd name="connsiteY10378" fmla="*/ 9926804 h 10287000"/>
              <a:gd name="connsiteX10379" fmla="*/ 4881390 w 8048619"/>
              <a:gd name="connsiteY10379" fmla="*/ 9951685 h 10287000"/>
              <a:gd name="connsiteX10380" fmla="*/ 4861301 w 8048619"/>
              <a:gd name="connsiteY10380" fmla="*/ 9955214 h 10287000"/>
              <a:gd name="connsiteX10381" fmla="*/ 4841213 w 8048619"/>
              <a:gd name="connsiteY10381" fmla="*/ 9958746 h 10287000"/>
              <a:gd name="connsiteX10382" fmla="*/ 4822289 w 8048619"/>
              <a:gd name="connsiteY10382" fmla="*/ 9987163 h 10287000"/>
              <a:gd name="connsiteX10383" fmla="*/ 4809920 w 8048619"/>
              <a:gd name="connsiteY10383" fmla="*/ 9939158 h 10287000"/>
              <a:gd name="connsiteX10384" fmla="*/ 4801036 w 8048619"/>
              <a:gd name="connsiteY10384" fmla="*/ 9965804 h 10287000"/>
              <a:gd name="connsiteX10385" fmla="*/ 4780949 w 8048619"/>
              <a:gd name="connsiteY10385" fmla="*/ 9969333 h 10287000"/>
              <a:gd name="connsiteX10386" fmla="*/ 4782111 w 8048619"/>
              <a:gd name="connsiteY10386" fmla="*/ 9994226 h 10287000"/>
              <a:gd name="connsiteX10387" fmla="*/ 4772066 w 8048619"/>
              <a:gd name="connsiteY10387" fmla="*/ 9995991 h 10287000"/>
              <a:gd name="connsiteX10388" fmla="*/ 4731891 w 8048619"/>
              <a:gd name="connsiteY10388" fmla="*/ 10003049 h 10287000"/>
              <a:gd name="connsiteX10389" fmla="*/ 4721845 w 8048619"/>
              <a:gd name="connsiteY10389" fmla="*/ 10004814 h 10287000"/>
              <a:gd name="connsiteX10390" fmla="*/ 4711803 w 8048619"/>
              <a:gd name="connsiteY10390" fmla="*/ 10006578 h 10287000"/>
              <a:gd name="connsiteX10391" fmla="*/ 4644979 w 8048619"/>
              <a:gd name="connsiteY10391" fmla="*/ 10093592 h 10287000"/>
              <a:gd name="connsiteX10392" fmla="*/ 4612523 w 8048619"/>
              <a:gd name="connsiteY10392" fmla="*/ 10049113 h 10287000"/>
              <a:gd name="connsiteX10393" fmla="*/ 4602480 w 8048619"/>
              <a:gd name="connsiteY10393" fmla="*/ 10050878 h 10287000"/>
              <a:gd name="connsiteX10394" fmla="*/ 4603643 w 8048619"/>
              <a:gd name="connsiteY10394" fmla="*/ 10075762 h 10287000"/>
              <a:gd name="connsiteX10395" fmla="*/ 4573507 w 8048619"/>
              <a:gd name="connsiteY10395" fmla="*/ 10081059 h 10287000"/>
              <a:gd name="connsiteX10396" fmla="*/ 4564627 w 8048619"/>
              <a:gd name="connsiteY10396" fmla="*/ 10107711 h 10287000"/>
              <a:gd name="connsiteX10397" fmla="*/ 4554582 w 8048619"/>
              <a:gd name="connsiteY10397" fmla="*/ 10109475 h 10287000"/>
              <a:gd name="connsiteX10398" fmla="*/ 4543375 w 8048619"/>
              <a:gd name="connsiteY10398" fmla="*/ 10086352 h 10287000"/>
              <a:gd name="connsiteX10399" fmla="*/ 4523289 w 8048619"/>
              <a:gd name="connsiteY10399" fmla="*/ 10089882 h 10287000"/>
              <a:gd name="connsiteX10400" fmla="*/ 4493156 w 8048619"/>
              <a:gd name="connsiteY10400" fmla="*/ 10095178 h 10287000"/>
              <a:gd name="connsiteX10401" fmla="*/ 4461861 w 8048619"/>
              <a:gd name="connsiteY10401" fmla="*/ 10075587 h 10287000"/>
              <a:gd name="connsiteX10402" fmla="*/ 4463021 w 8048619"/>
              <a:gd name="connsiteY10402" fmla="*/ 10100472 h 10287000"/>
              <a:gd name="connsiteX10403" fmla="*/ 4452978 w 8048619"/>
              <a:gd name="connsiteY10403" fmla="*/ 10102233 h 10287000"/>
              <a:gd name="connsiteX10404" fmla="*/ 4451815 w 8048619"/>
              <a:gd name="connsiteY10404" fmla="*/ 10077352 h 10287000"/>
              <a:gd name="connsiteX10405" fmla="*/ 4431727 w 8048619"/>
              <a:gd name="connsiteY10405" fmla="*/ 10080881 h 10287000"/>
              <a:gd name="connsiteX10406" fmla="*/ 4421683 w 8048619"/>
              <a:gd name="connsiteY10406" fmla="*/ 10082645 h 10287000"/>
              <a:gd name="connsiteX10407" fmla="*/ 4402758 w 8048619"/>
              <a:gd name="connsiteY10407" fmla="*/ 10111062 h 10287000"/>
              <a:gd name="connsiteX10408" fmla="*/ 4392714 w 8048619"/>
              <a:gd name="connsiteY10408" fmla="*/ 10112826 h 10287000"/>
              <a:gd name="connsiteX10409" fmla="*/ 4382671 w 8048619"/>
              <a:gd name="connsiteY10409" fmla="*/ 10114591 h 10287000"/>
              <a:gd name="connsiteX10410" fmla="*/ 4353699 w 8048619"/>
              <a:gd name="connsiteY10410" fmla="*/ 10144774 h 10287000"/>
              <a:gd name="connsiteX10411" fmla="*/ 4314683 w 8048619"/>
              <a:gd name="connsiteY10411" fmla="*/ 10176720 h 10287000"/>
              <a:gd name="connsiteX10412" fmla="*/ 4285715 w 8048619"/>
              <a:gd name="connsiteY10412" fmla="*/ 10206898 h 10287000"/>
              <a:gd name="connsiteX10413" fmla="*/ 4274508 w 8048619"/>
              <a:gd name="connsiteY10413" fmla="*/ 10183781 h 10287000"/>
              <a:gd name="connsiteX10414" fmla="*/ 4284553 w 8048619"/>
              <a:gd name="connsiteY10414" fmla="*/ 10182013 h 10287000"/>
              <a:gd name="connsiteX10415" fmla="*/ 4313523 w 8048619"/>
              <a:gd name="connsiteY10415" fmla="*/ 10151835 h 10287000"/>
              <a:gd name="connsiteX10416" fmla="*/ 4352537 w 8048619"/>
              <a:gd name="connsiteY10416" fmla="*/ 10119887 h 10287000"/>
              <a:gd name="connsiteX10417" fmla="*/ 4381509 w 8048619"/>
              <a:gd name="connsiteY10417" fmla="*/ 10089706 h 10287000"/>
              <a:gd name="connsiteX10418" fmla="*/ 4380348 w 8048619"/>
              <a:gd name="connsiteY10418" fmla="*/ 10064822 h 10287000"/>
              <a:gd name="connsiteX10419" fmla="*/ 4311199 w 8048619"/>
              <a:gd name="connsiteY10419" fmla="*/ 10102061 h 10287000"/>
              <a:gd name="connsiteX10420" fmla="*/ 4301155 w 8048619"/>
              <a:gd name="connsiteY10420" fmla="*/ 10103825 h 10287000"/>
              <a:gd name="connsiteX10421" fmla="*/ 4291111 w 8048619"/>
              <a:gd name="connsiteY10421" fmla="*/ 10105590 h 10287000"/>
              <a:gd name="connsiteX10422" fmla="*/ 4250934 w 8048619"/>
              <a:gd name="connsiteY10422" fmla="*/ 10112651 h 10287000"/>
              <a:gd name="connsiteX10423" fmla="*/ 4221964 w 8048619"/>
              <a:gd name="connsiteY10423" fmla="*/ 10142829 h 10287000"/>
              <a:gd name="connsiteX10424" fmla="*/ 4191832 w 8048619"/>
              <a:gd name="connsiteY10424" fmla="*/ 10148122 h 10287000"/>
              <a:gd name="connsiteX10425" fmla="*/ 4181789 w 8048619"/>
              <a:gd name="connsiteY10425" fmla="*/ 10149890 h 10287000"/>
              <a:gd name="connsiteX10426" fmla="*/ 4180627 w 8048619"/>
              <a:gd name="connsiteY10426" fmla="*/ 10125003 h 10287000"/>
              <a:gd name="connsiteX10427" fmla="*/ 4190670 w 8048619"/>
              <a:gd name="connsiteY10427" fmla="*/ 10123238 h 10287000"/>
              <a:gd name="connsiteX10428" fmla="*/ 4220802 w 8048619"/>
              <a:gd name="connsiteY10428" fmla="*/ 10117944 h 10287000"/>
              <a:gd name="connsiteX10429" fmla="*/ 4249772 w 8048619"/>
              <a:gd name="connsiteY10429" fmla="*/ 10087764 h 10287000"/>
              <a:gd name="connsiteX10430" fmla="*/ 4259817 w 8048619"/>
              <a:gd name="connsiteY10430" fmla="*/ 10086002 h 10287000"/>
              <a:gd name="connsiteX10431" fmla="*/ 4263584 w 8048619"/>
              <a:gd name="connsiteY10431" fmla="*/ 10085339 h 10287000"/>
              <a:gd name="connsiteX10432" fmla="*/ 4271286 w 8048619"/>
              <a:gd name="connsiteY10432" fmla="*/ 10091039 h 10287000"/>
              <a:gd name="connsiteX10433" fmla="*/ 4269860 w 8048619"/>
              <a:gd name="connsiteY10433" fmla="*/ 10084237 h 10287000"/>
              <a:gd name="connsiteX10434" fmla="*/ 4263584 w 8048619"/>
              <a:gd name="connsiteY10434" fmla="*/ 10085339 h 10287000"/>
              <a:gd name="connsiteX10435" fmla="*/ 4263583 w 8048619"/>
              <a:gd name="connsiteY10435" fmla="*/ 10085337 h 10287000"/>
              <a:gd name="connsiteX10436" fmla="*/ 4249772 w 8048619"/>
              <a:gd name="connsiteY10436" fmla="*/ 10087764 h 10287000"/>
              <a:gd name="connsiteX10437" fmla="*/ 4199552 w 8048619"/>
              <a:gd name="connsiteY10437" fmla="*/ 10096592 h 10287000"/>
              <a:gd name="connsiteX10438" fmla="*/ 4189509 w 8048619"/>
              <a:gd name="connsiteY10438" fmla="*/ 10098356 h 10287000"/>
              <a:gd name="connsiteX10439" fmla="*/ 4179463 w 8048619"/>
              <a:gd name="connsiteY10439" fmla="*/ 10100118 h 10287000"/>
              <a:gd name="connsiteX10440" fmla="*/ 4178301 w 8048619"/>
              <a:gd name="connsiteY10440" fmla="*/ 10075231 h 10287000"/>
              <a:gd name="connsiteX10441" fmla="*/ 4128080 w 8048619"/>
              <a:gd name="connsiteY10441" fmla="*/ 10084056 h 10287000"/>
              <a:gd name="connsiteX10442" fmla="*/ 4090227 w 8048619"/>
              <a:gd name="connsiteY10442" fmla="*/ 10140889 h 10287000"/>
              <a:gd name="connsiteX10443" fmla="*/ 4149331 w 8048619"/>
              <a:gd name="connsiteY10443" fmla="*/ 10105417 h 10287000"/>
              <a:gd name="connsiteX10444" fmla="*/ 4160536 w 8048619"/>
              <a:gd name="connsiteY10444" fmla="*/ 10128534 h 10287000"/>
              <a:gd name="connsiteX10445" fmla="*/ 4150494 w 8048619"/>
              <a:gd name="connsiteY10445" fmla="*/ 10130299 h 10287000"/>
              <a:gd name="connsiteX10446" fmla="*/ 4101434 w 8048619"/>
              <a:gd name="connsiteY10446" fmla="*/ 10164009 h 10287000"/>
              <a:gd name="connsiteX10447" fmla="*/ 4091389 w 8048619"/>
              <a:gd name="connsiteY10447" fmla="*/ 10165771 h 10287000"/>
              <a:gd name="connsiteX10448" fmla="*/ 4071302 w 8048619"/>
              <a:gd name="connsiteY10448" fmla="*/ 10169305 h 10287000"/>
              <a:gd name="connsiteX10449" fmla="*/ 4061259 w 8048619"/>
              <a:gd name="connsiteY10449" fmla="*/ 10171070 h 10287000"/>
              <a:gd name="connsiteX10450" fmla="*/ 4062421 w 8048619"/>
              <a:gd name="connsiteY10450" fmla="*/ 10195957 h 10287000"/>
              <a:gd name="connsiteX10451" fmla="*/ 4072464 w 8048619"/>
              <a:gd name="connsiteY10451" fmla="*/ 10194193 h 10287000"/>
              <a:gd name="connsiteX10452" fmla="*/ 4092551 w 8048619"/>
              <a:gd name="connsiteY10452" fmla="*/ 10190663 h 10287000"/>
              <a:gd name="connsiteX10453" fmla="*/ 4083672 w 8048619"/>
              <a:gd name="connsiteY10453" fmla="*/ 10217312 h 10287000"/>
              <a:gd name="connsiteX10454" fmla="*/ 4084833 w 8048619"/>
              <a:gd name="connsiteY10454" fmla="*/ 10242194 h 10287000"/>
              <a:gd name="connsiteX10455" fmla="*/ 4044657 w 8048619"/>
              <a:gd name="connsiteY10455" fmla="*/ 10249255 h 10287000"/>
              <a:gd name="connsiteX10456" fmla="*/ 4064744 w 8048619"/>
              <a:gd name="connsiteY10456" fmla="*/ 10245726 h 10287000"/>
              <a:gd name="connsiteX10457" fmla="*/ 4024926 w 8048619"/>
              <a:gd name="connsiteY10457" fmla="*/ 10277421 h 10287000"/>
              <a:gd name="connsiteX10458" fmla="*/ 4022049 w 8048619"/>
              <a:gd name="connsiteY10458" fmla="*/ 10287000 h 10287000"/>
              <a:gd name="connsiteX10459" fmla="*/ 4018280 w 8048619"/>
              <a:gd name="connsiteY10459" fmla="*/ 10287000 h 10287000"/>
              <a:gd name="connsiteX10460" fmla="*/ 4019596 w 8048619"/>
              <a:gd name="connsiteY10460" fmla="*/ 10281889 h 10287000"/>
              <a:gd name="connsiteX10461" fmla="*/ 4015684 w 8048619"/>
              <a:gd name="connsiteY10461" fmla="*/ 10279441 h 10287000"/>
              <a:gd name="connsiteX10462" fmla="*/ 4005643 w 8048619"/>
              <a:gd name="connsiteY10462" fmla="*/ 10281206 h 10287000"/>
              <a:gd name="connsiteX10463" fmla="*/ 3995597 w 8048619"/>
              <a:gd name="connsiteY10463" fmla="*/ 10282968 h 10287000"/>
              <a:gd name="connsiteX10464" fmla="*/ 3985552 w 8048619"/>
              <a:gd name="connsiteY10464" fmla="*/ 10284735 h 10287000"/>
              <a:gd name="connsiteX10465" fmla="*/ 3972660 w 8048619"/>
              <a:gd name="connsiteY10465" fmla="*/ 10287000 h 10287000"/>
              <a:gd name="connsiteX10466" fmla="*/ 3912355 w 8048619"/>
              <a:gd name="connsiteY10466" fmla="*/ 10287000 h 10287000"/>
              <a:gd name="connsiteX10467" fmla="*/ 3915919 w 8048619"/>
              <a:gd name="connsiteY10467" fmla="*/ 10284424 h 10287000"/>
              <a:gd name="connsiteX10468" fmla="*/ 3954259 w 8048619"/>
              <a:gd name="connsiteY10468" fmla="*/ 10265139 h 10287000"/>
              <a:gd name="connsiteX10469" fmla="*/ 3953095 w 8048619"/>
              <a:gd name="connsiteY10469" fmla="*/ 10240257 h 10287000"/>
              <a:gd name="connsiteX10470" fmla="*/ 3943053 w 8048619"/>
              <a:gd name="connsiteY10470" fmla="*/ 10242022 h 10287000"/>
              <a:gd name="connsiteX10471" fmla="*/ 3933010 w 8048619"/>
              <a:gd name="connsiteY10471" fmla="*/ 10243783 h 10287000"/>
              <a:gd name="connsiteX10472" fmla="*/ 3922965 w 8048619"/>
              <a:gd name="connsiteY10472" fmla="*/ 10245551 h 10287000"/>
              <a:gd name="connsiteX10473" fmla="*/ 3921803 w 8048619"/>
              <a:gd name="connsiteY10473" fmla="*/ 10220666 h 10287000"/>
              <a:gd name="connsiteX10474" fmla="*/ 3931847 w 8048619"/>
              <a:gd name="connsiteY10474" fmla="*/ 10218902 h 10287000"/>
              <a:gd name="connsiteX10475" fmla="*/ 3972024 w 8048619"/>
              <a:gd name="connsiteY10475" fmla="*/ 10211841 h 10287000"/>
              <a:gd name="connsiteX10476" fmla="*/ 3992111 w 8048619"/>
              <a:gd name="connsiteY10476" fmla="*/ 10208312 h 10287000"/>
              <a:gd name="connsiteX10477" fmla="*/ 4051214 w 8048619"/>
              <a:gd name="connsiteY10477" fmla="*/ 10172834 h 10287000"/>
              <a:gd name="connsiteX10478" fmla="*/ 4070140 w 8048619"/>
              <a:gd name="connsiteY10478" fmla="*/ 10144418 h 10287000"/>
              <a:gd name="connsiteX10479" fmla="*/ 4080185 w 8048619"/>
              <a:gd name="connsiteY10479" fmla="*/ 10142654 h 10287000"/>
              <a:gd name="connsiteX10480" fmla="*/ 4048890 w 8048619"/>
              <a:gd name="connsiteY10480" fmla="*/ 10123065 h 10287000"/>
              <a:gd name="connsiteX10481" fmla="*/ 3901713 w 8048619"/>
              <a:gd name="connsiteY10481" fmla="*/ 10224195 h 10287000"/>
              <a:gd name="connsiteX10482" fmla="*/ 3879302 w 8048619"/>
              <a:gd name="connsiteY10482" fmla="*/ 10177953 h 10287000"/>
              <a:gd name="connsiteX10483" fmla="*/ 3869257 w 8048619"/>
              <a:gd name="connsiteY10483" fmla="*/ 10179717 h 10287000"/>
              <a:gd name="connsiteX10484" fmla="*/ 3859214 w 8048619"/>
              <a:gd name="connsiteY10484" fmla="*/ 10181482 h 10287000"/>
              <a:gd name="connsiteX10485" fmla="*/ 3841451 w 8048619"/>
              <a:gd name="connsiteY10485" fmla="*/ 10234785 h 10287000"/>
              <a:gd name="connsiteX10486" fmla="*/ 3830241 w 8048619"/>
              <a:gd name="connsiteY10486" fmla="*/ 10211663 h 10287000"/>
              <a:gd name="connsiteX10487" fmla="*/ 3800111 w 8048619"/>
              <a:gd name="connsiteY10487" fmla="*/ 10216956 h 10287000"/>
              <a:gd name="connsiteX10488" fmla="*/ 3791228 w 8048619"/>
              <a:gd name="connsiteY10488" fmla="*/ 10243611 h 10287000"/>
              <a:gd name="connsiteX10489" fmla="*/ 3733024 w 8048619"/>
              <a:gd name="connsiteY10489" fmla="*/ 10287000 h 10287000"/>
              <a:gd name="connsiteX10490" fmla="*/ 3635846 w 8048619"/>
              <a:gd name="connsiteY10490" fmla="*/ 10287000 h 10287000"/>
              <a:gd name="connsiteX10491" fmla="*/ 3638390 w 8048619"/>
              <a:gd name="connsiteY10491" fmla="*/ 10281051 h 10287000"/>
              <a:gd name="connsiteX10492" fmla="*/ 3650610 w 8048619"/>
              <a:gd name="connsiteY10492" fmla="*/ 10268320 h 10287000"/>
              <a:gd name="connsiteX10493" fmla="*/ 3798948 w 8048619"/>
              <a:gd name="connsiteY10493" fmla="*/ 10192072 h 10287000"/>
              <a:gd name="connsiteX10494" fmla="*/ 3829079 w 8048619"/>
              <a:gd name="connsiteY10494" fmla="*/ 10186778 h 10287000"/>
              <a:gd name="connsiteX10495" fmla="*/ 3858052 w 8048619"/>
              <a:gd name="connsiteY10495" fmla="*/ 10156600 h 10287000"/>
              <a:gd name="connsiteX10496" fmla="*/ 3868095 w 8048619"/>
              <a:gd name="connsiteY10496" fmla="*/ 10154836 h 10287000"/>
              <a:gd name="connsiteX10497" fmla="*/ 3878140 w 8048619"/>
              <a:gd name="connsiteY10497" fmla="*/ 10153068 h 10287000"/>
              <a:gd name="connsiteX10498" fmla="*/ 4194904 w 8048619"/>
              <a:gd name="connsiteY10498" fmla="*/ 9997043 h 10287000"/>
              <a:gd name="connsiteX10499" fmla="*/ 4352123 w 8048619"/>
              <a:gd name="connsiteY10499" fmla="*/ 9894146 h 10287000"/>
              <a:gd name="connsiteX10500" fmla="*/ 4412389 w 8048619"/>
              <a:gd name="connsiteY10500" fmla="*/ 9883556 h 10287000"/>
              <a:gd name="connsiteX10501" fmla="*/ 4501623 w 8048619"/>
              <a:gd name="connsiteY10501" fmla="*/ 9842788 h 10287000"/>
              <a:gd name="connsiteX10502" fmla="*/ 4827269 w 8048619"/>
              <a:gd name="connsiteY10502" fmla="*/ 9660113 h 10287000"/>
              <a:gd name="connsiteX10503" fmla="*/ 4847357 w 8048619"/>
              <a:gd name="connsiteY10503" fmla="*/ 9656584 h 10287000"/>
              <a:gd name="connsiteX10504" fmla="*/ 4966725 w 8048619"/>
              <a:gd name="connsiteY10504" fmla="*/ 9610523 h 10287000"/>
              <a:gd name="connsiteX10505" fmla="*/ 5135152 w 8048619"/>
              <a:gd name="connsiteY10505" fmla="*/ 9530743 h 10287000"/>
              <a:gd name="connsiteX10506" fmla="*/ 5322503 w 8048619"/>
              <a:gd name="connsiteY10506" fmla="*/ 9422552 h 10287000"/>
              <a:gd name="connsiteX10507" fmla="*/ 5333708 w 8048619"/>
              <a:gd name="connsiteY10507" fmla="*/ 9445677 h 10287000"/>
              <a:gd name="connsiteX10508" fmla="*/ 5332546 w 8048619"/>
              <a:gd name="connsiteY10508" fmla="*/ 9420785 h 10287000"/>
              <a:gd name="connsiteX10509" fmla="*/ 5352635 w 8048619"/>
              <a:gd name="connsiteY10509" fmla="*/ 9417256 h 10287000"/>
              <a:gd name="connsiteX10510" fmla="*/ 5361516 w 8048619"/>
              <a:gd name="connsiteY10510" fmla="*/ 9390609 h 10287000"/>
              <a:gd name="connsiteX10511" fmla="*/ 5391651 w 8048619"/>
              <a:gd name="connsiteY10511" fmla="*/ 9385313 h 10287000"/>
              <a:gd name="connsiteX10512" fmla="*/ 5489767 w 8048619"/>
              <a:gd name="connsiteY10512" fmla="*/ 9317890 h 10287000"/>
              <a:gd name="connsiteX10513" fmla="*/ 5560077 w 8048619"/>
              <a:gd name="connsiteY10513" fmla="*/ 9305536 h 10287000"/>
              <a:gd name="connsiteX10514" fmla="*/ 5688326 w 8048619"/>
              <a:gd name="connsiteY10514" fmla="*/ 9232822 h 10287000"/>
              <a:gd name="connsiteX10515" fmla="*/ 5698370 w 8048619"/>
              <a:gd name="connsiteY10515" fmla="*/ 9231058 h 10287000"/>
              <a:gd name="connsiteX10516" fmla="*/ 5697205 w 8048619"/>
              <a:gd name="connsiteY10516" fmla="*/ 9206168 h 10287000"/>
              <a:gd name="connsiteX10517" fmla="*/ 5687164 w 8048619"/>
              <a:gd name="connsiteY10517" fmla="*/ 9207932 h 10287000"/>
              <a:gd name="connsiteX10518" fmla="*/ 5645826 w 8048619"/>
              <a:gd name="connsiteY10518" fmla="*/ 9190109 h 10287000"/>
              <a:gd name="connsiteX10519" fmla="*/ 5655869 w 8048619"/>
              <a:gd name="connsiteY10519" fmla="*/ 9188344 h 10287000"/>
              <a:gd name="connsiteX10520" fmla="*/ 5644664 w 8048619"/>
              <a:gd name="connsiteY10520" fmla="*/ 9165224 h 10287000"/>
              <a:gd name="connsiteX10521" fmla="*/ 5624574 w 8048619"/>
              <a:gd name="connsiteY10521" fmla="*/ 9168753 h 10287000"/>
              <a:gd name="connsiteX10522" fmla="*/ 5596766 w 8048619"/>
              <a:gd name="connsiteY10522" fmla="*/ 9223816 h 10287000"/>
              <a:gd name="connsiteX10523" fmla="*/ 5614533 w 8048619"/>
              <a:gd name="connsiteY10523" fmla="*/ 9170518 h 10287000"/>
              <a:gd name="connsiteX10524" fmla="*/ 5604488 w 8048619"/>
              <a:gd name="connsiteY10524" fmla="*/ 9172282 h 10287000"/>
              <a:gd name="connsiteX10525" fmla="*/ 5566634 w 8048619"/>
              <a:gd name="connsiteY10525" fmla="*/ 9229112 h 10287000"/>
              <a:gd name="connsiteX10526" fmla="*/ 5536503 w 8048619"/>
              <a:gd name="connsiteY10526" fmla="*/ 9234406 h 10287000"/>
              <a:gd name="connsiteX10527" fmla="*/ 5526458 w 8048619"/>
              <a:gd name="connsiteY10527" fmla="*/ 9236170 h 10287000"/>
              <a:gd name="connsiteX10528" fmla="*/ 5527621 w 8048619"/>
              <a:gd name="connsiteY10528" fmla="*/ 9261063 h 10287000"/>
              <a:gd name="connsiteX10529" fmla="*/ 5449592 w 8048619"/>
              <a:gd name="connsiteY10529" fmla="*/ 9324951 h 10287000"/>
              <a:gd name="connsiteX10530" fmla="*/ 5400531 w 8048619"/>
              <a:gd name="connsiteY10530" fmla="*/ 9358664 h 10287000"/>
              <a:gd name="connsiteX10531" fmla="*/ 5390489 w 8048619"/>
              <a:gd name="connsiteY10531" fmla="*/ 9360428 h 10287000"/>
              <a:gd name="connsiteX10532" fmla="*/ 5389327 w 8048619"/>
              <a:gd name="connsiteY10532" fmla="*/ 9335538 h 10287000"/>
              <a:gd name="connsiteX10533" fmla="*/ 5330223 w 8048619"/>
              <a:gd name="connsiteY10533" fmla="*/ 9371018 h 10287000"/>
              <a:gd name="connsiteX10534" fmla="*/ 5281166 w 8048619"/>
              <a:gd name="connsiteY10534" fmla="*/ 9404726 h 10287000"/>
              <a:gd name="connsiteX10535" fmla="*/ 5251032 w 8048619"/>
              <a:gd name="connsiteY10535" fmla="*/ 9410022 h 10287000"/>
              <a:gd name="connsiteX10536" fmla="*/ 5212019 w 8048619"/>
              <a:gd name="connsiteY10536" fmla="*/ 9441965 h 10287000"/>
              <a:gd name="connsiteX10537" fmla="*/ 5181885 w 8048619"/>
              <a:gd name="connsiteY10537" fmla="*/ 9447261 h 10287000"/>
              <a:gd name="connsiteX10538" fmla="*/ 5151754 w 8048619"/>
              <a:gd name="connsiteY10538" fmla="*/ 9452555 h 10287000"/>
              <a:gd name="connsiteX10539" fmla="*/ 5073724 w 8048619"/>
              <a:gd name="connsiteY10539" fmla="*/ 9516448 h 10287000"/>
              <a:gd name="connsiteX10540" fmla="*/ 5053636 w 8048619"/>
              <a:gd name="connsiteY10540" fmla="*/ 9519977 h 10287000"/>
              <a:gd name="connsiteX10541" fmla="*/ 5033546 w 8048619"/>
              <a:gd name="connsiteY10541" fmla="*/ 9523506 h 10287000"/>
              <a:gd name="connsiteX10542" fmla="*/ 4994533 w 8048619"/>
              <a:gd name="connsiteY10542" fmla="*/ 9555452 h 10287000"/>
              <a:gd name="connsiteX10543" fmla="*/ 4963237 w 8048619"/>
              <a:gd name="connsiteY10543" fmla="*/ 9535861 h 10287000"/>
              <a:gd name="connsiteX10544" fmla="*/ 4905298 w 8048619"/>
              <a:gd name="connsiteY10544" fmla="*/ 9596225 h 10287000"/>
              <a:gd name="connsiteX10545" fmla="*/ 4895254 w 8048619"/>
              <a:gd name="connsiteY10545" fmla="*/ 9597990 h 10287000"/>
              <a:gd name="connsiteX10546" fmla="*/ 4894091 w 8048619"/>
              <a:gd name="connsiteY10546" fmla="*/ 9573103 h 10287000"/>
              <a:gd name="connsiteX10547" fmla="*/ 4904137 w 8048619"/>
              <a:gd name="connsiteY10547" fmla="*/ 9571338 h 10287000"/>
              <a:gd name="connsiteX10548" fmla="*/ 4902974 w 8048619"/>
              <a:gd name="connsiteY10548" fmla="*/ 9546451 h 10287000"/>
              <a:gd name="connsiteX10549" fmla="*/ 4833829 w 8048619"/>
              <a:gd name="connsiteY10549" fmla="*/ 9583690 h 10287000"/>
              <a:gd name="connsiteX10550" fmla="*/ 4834991 w 8048619"/>
              <a:gd name="connsiteY10550" fmla="*/ 9608580 h 10287000"/>
              <a:gd name="connsiteX10551" fmla="*/ 4813738 w 8048619"/>
              <a:gd name="connsiteY10551" fmla="*/ 9587222 h 10287000"/>
              <a:gd name="connsiteX10552" fmla="*/ 4814900 w 8048619"/>
              <a:gd name="connsiteY10552" fmla="*/ 9612109 h 10287000"/>
              <a:gd name="connsiteX10553" fmla="*/ 4804859 w 8048619"/>
              <a:gd name="connsiteY10553" fmla="*/ 9613874 h 10287000"/>
              <a:gd name="connsiteX10554" fmla="*/ 4785931 w 8048619"/>
              <a:gd name="connsiteY10554" fmla="*/ 9642290 h 10287000"/>
              <a:gd name="connsiteX10555" fmla="*/ 4775887 w 8048619"/>
              <a:gd name="connsiteY10555" fmla="*/ 9644054 h 10287000"/>
              <a:gd name="connsiteX10556" fmla="*/ 4764680 w 8048619"/>
              <a:gd name="connsiteY10556" fmla="*/ 9620934 h 10287000"/>
              <a:gd name="connsiteX10557" fmla="*/ 4715621 w 8048619"/>
              <a:gd name="connsiteY10557" fmla="*/ 9654644 h 10287000"/>
              <a:gd name="connsiteX10558" fmla="*/ 4705577 w 8048619"/>
              <a:gd name="connsiteY10558" fmla="*/ 9656406 h 10287000"/>
              <a:gd name="connsiteX10559" fmla="*/ 4706739 w 8048619"/>
              <a:gd name="connsiteY10559" fmla="*/ 9681293 h 10287000"/>
              <a:gd name="connsiteX10560" fmla="*/ 4696697 w 8048619"/>
              <a:gd name="connsiteY10560" fmla="*/ 9683058 h 10287000"/>
              <a:gd name="connsiteX10561" fmla="*/ 4695535 w 8048619"/>
              <a:gd name="connsiteY10561" fmla="*/ 9658173 h 10287000"/>
              <a:gd name="connsiteX10562" fmla="*/ 4627548 w 8048619"/>
              <a:gd name="connsiteY10562" fmla="*/ 9720303 h 10287000"/>
              <a:gd name="connsiteX10563" fmla="*/ 4606299 w 8048619"/>
              <a:gd name="connsiteY10563" fmla="*/ 9698942 h 10287000"/>
              <a:gd name="connsiteX10564" fmla="*/ 4617506 w 8048619"/>
              <a:gd name="connsiteY10564" fmla="*/ 9722067 h 10287000"/>
              <a:gd name="connsiteX10565" fmla="*/ 4548359 w 8048619"/>
              <a:gd name="connsiteY10565" fmla="*/ 9759306 h 10287000"/>
              <a:gd name="connsiteX10566" fmla="*/ 4537151 w 8048619"/>
              <a:gd name="connsiteY10566" fmla="*/ 9736186 h 10287000"/>
              <a:gd name="connsiteX10567" fmla="*/ 4527108 w 8048619"/>
              <a:gd name="connsiteY10567" fmla="*/ 9737951 h 10287000"/>
              <a:gd name="connsiteX10568" fmla="*/ 4507019 w 8048619"/>
              <a:gd name="connsiteY10568" fmla="*/ 9741480 h 10287000"/>
              <a:gd name="connsiteX10569" fmla="*/ 4496976 w 8048619"/>
              <a:gd name="connsiteY10569" fmla="*/ 9743247 h 10287000"/>
              <a:gd name="connsiteX10570" fmla="*/ 4486931 w 8048619"/>
              <a:gd name="connsiteY10570" fmla="*/ 9745012 h 10287000"/>
              <a:gd name="connsiteX10571" fmla="*/ 4485769 w 8048619"/>
              <a:gd name="connsiteY10571" fmla="*/ 9720122 h 10287000"/>
              <a:gd name="connsiteX10572" fmla="*/ 4475725 w 8048619"/>
              <a:gd name="connsiteY10572" fmla="*/ 9721886 h 10287000"/>
              <a:gd name="connsiteX10573" fmla="*/ 4445591 w 8048619"/>
              <a:gd name="connsiteY10573" fmla="*/ 9727180 h 10287000"/>
              <a:gd name="connsiteX10574" fmla="*/ 4464519 w 8048619"/>
              <a:gd name="connsiteY10574" fmla="*/ 9698766 h 10287000"/>
              <a:gd name="connsiteX10575" fmla="*/ 4484607 w 8048619"/>
              <a:gd name="connsiteY10575" fmla="*/ 9695237 h 10287000"/>
              <a:gd name="connsiteX10576" fmla="*/ 4534827 w 8048619"/>
              <a:gd name="connsiteY10576" fmla="*/ 9686414 h 10287000"/>
              <a:gd name="connsiteX10577" fmla="*/ 5433736 w 8048619"/>
              <a:gd name="connsiteY10577" fmla="*/ 9202288 h 10287000"/>
              <a:gd name="connsiteX10578" fmla="*/ 5443779 w 8048619"/>
              <a:gd name="connsiteY10578" fmla="*/ 9200523 h 10287000"/>
              <a:gd name="connsiteX10579" fmla="*/ 5740455 w 8048619"/>
              <a:gd name="connsiteY10579" fmla="*/ 9048027 h 10287000"/>
              <a:gd name="connsiteX10580" fmla="*/ 5750501 w 8048619"/>
              <a:gd name="connsiteY10580" fmla="*/ 9046263 h 10287000"/>
              <a:gd name="connsiteX10581" fmla="*/ 5797657 w 8048619"/>
              <a:gd name="connsiteY10581" fmla="*/ 9010588 h 10287000"/>
              <a:gd name="connsiteX10582" fmla="*/ 5795855 w 8048619"/>
              <a:gd name="connsiteY10582" fmla="*/ 9008595 h 10287000"/>
              <a:gd name="connsiteX10583" fmla="*/ 5799276 w 8048619"/>
              <a:gd name="connsiteY10583" fmla="*/ 9009366 h 10287000"/>
              <a:gd name="connsiteX10584" fmla="*/ 5815299 w 8048619"/>
              <a:gd name="connsiteY10584" fmla="*/ 8997242 h 10287000"/>
              <a:gd name="connsiteX10585" fmla="*/ 5887632 w 8048619"/>
              <a:gd name="connsiteY10585" fmla="*/ 8946897 h 10287000"/>
              <a:gd name="connsiteX10586" fmla="*/ 5966823 w 8048619"/>
              <a:gd name="connsiteY10586" fmla="*/ 8907891 h 10287000"/>
              <a:gd name="connsiteX10587" fmla="*/ 5986910 w 8048619"/>
              <a:gd name="connsiteY10587" fmla="*/ 8904362 h 10287000"/>
              <a:gd name="connsiteX10588" fmla="*/ 6015882 w 8048619"/>
              <a:gd name="connsiteY10588" fmla="*/ 8874184 h 10287000"/>
              <a:gd name="connsiteX10589" fmla="*/ 6066102 w 8048619"/>
              <a:gd name="connsiteY10589" fmla="*/ 8865358 h 10287000"/>
              <a:gd name="connsiteX10590" fmla="*/ 6085029 w 8048619"/>
              <a:gd name="connsiteY10590" fmla="*/ 8836939 h 10287000"/>
              <a:gd name="connsiteX10591" fmla="*/ 6105116 w 8048619"/>
              <a:gd name="connsiteY10591" fmla="*/ 8833407 h 10287000"/>
              <a:gd name="connsiteX10592" fmla="*/ 6124044 w 8048619"/>
              <a:gd name="connsiteY10592" fmla="*/ 8804997 h 10287000"/>
              <a:gd name="connsiteX10593" fmla="*/ 6164217 w 8048619"/>
              <a:gd name="connsiteY10593" fmla="*/ 8797936 h 10287000"/>
              <a:gd name="connsiteX10594" fmla="*/ 6183145 w 8048619"/>
              <a:gd name="connsiteY10594" fmla="*/ 8769519 h 10287000"/>
              <a:gd name="connsiteX10595" fmla="*/ 6193191 w 8048619"/>
              <a:gd name="connsiteY10595" fmla="*/ 8767755 h 10287000"/>
              <a:gd name="connsiteX10596" fmla="*/ 6103954 w 8048619"/>
              <a:gd name="connsiteY10596" fmla="*/ 8808526 h 10287000"/>
              <a:gd name="connsiteX10597" fmla="*/ 6083868 w 8048619"/>
              <a:gd name="connsiteY10597" fmla="*/ 8812055 h 10287000"/>
              <a:gd name="connsiteX10598" fmla="*/ 6073822 w 8048619"/>
              <a:gd name="connsiteY10598" fmla="*/ 8813819 h 10287000"/>
              <a:gd name="connsiteX10599" fmla="*/ 6064939 w 8048619"/>
              <a:gd name="connsiteY10599" fmla="*/ 8840468 h 10287000"/>
              <a:gd name="connsiteX10600" fmla="*/ 6054895 w 8048619"/>
              <a:gd name="connsiteY10600" fmla="*/ 8842233 h 10287000"/>
              <a:gd name="connsiteX10601" fmla="*/ 6044852 w 8048619"/>
              <a:gd name="connsiteY10601" fmla="*/ 8843997 h 10287000"/>
              <a:gd name="connsiteX10602" fmla="*/ 6004675 w 8048619"/>
              <a:gd name="connsiteY10602" fmla="*/ 8851058 h 10287000"/>
              <a:gd name="connsiteX10603" fmla="*/ 6005839 w 8048619"/>
              <a:gd name="connsiteY10603" fmla="*/ 8875948 h 10287000"/>
              <a:gd name="connsiteX10604" fmla="*/ 5995793 w 8048619"/>
              <a:gd name="connsiteY10604" fmla="*/ 8877713 h 10287000"/>
              <a:gd name="connsiteX10605" fmla="*/ 5985748 w 8048619"/>
              <a:gd name="connsiteY10605" fmla="*/ 8879478 h 10287000"/>
              <a:gd name="connsiteX10606" fmla="*/ 5994631 w 8048619"/>
              <a:gd name="connsiteY10606" fmla="*/ 8852823 h 10287000"/>
              <a:gd name="connsiteX10607" fmla="*/ 6003514 w 8048619"/>
              <a:gd name="connsiteY10607" fmla="*/ 8826174 h 10287000"/>
              <a:gd name="connsiteX10608" fmla="*/ 5983424 w 8048619"/>
              <a:gd name="connsiteY10608" fmla="*/ 8829706 h 10287000"/>
              <a:gd name="connsiteX10609" fmla="*/ 5962176 w 8048619"/>
              <a:gd name="connsiteY10609" fmla="*/ 8808348 h 10287000"/>
              <a:gd name="connsiteX10610" fmla="*/ 5974545 w 8048619"/>
              <a:gd name="connsiteY10610" fmla="*/ 8856352 h 10287000"/>
              <a:gd name="connsiteX10611" fmla="*/ 5964500 w 8048619"/>
              <a:gd name="connsiteY10611" fmla="*/ 8858117 h 10287000"/>
              <a:gd name="connsiteX10612" fmla="*/ 5945571 w 8048619"/>
              <a:gd name="connsiteY10612" fmla="*/ 8886538 h 10287000"/>
              <a:gd name="connsiteX10613" fmla="*/ 5906557 w 8048619"/>
              <a:gd name="connsiteY10613" fmla="*/ 8918481 h 10287000"/>
              <a:gd name="connsiteX10614" fmla="*/ 5856339 w 8048619"/>
              <a:gd name="connsiteY10614" fmla="*/ 8927307 h 10287000"/>
              <a:gd name="connsiteX10615" fmla="*/ 5857501 w 8048619"/>
              <a:gd name="connsiteY10615" fmla="*/ 8952191 h 10287000"/>
              <a:gd name="connsiteX10616" fmla="*/ 5847455 w 8048619"/>
              <a:gd name="connsiteY10616" fmla="*/ 8953956 h 10287000"/>
              <a:gd name="connsiteX10617" fmla="*/ 5837411 w 8048619"/>
              <a:gd name="connsiteY10617" fmla="*/ 8955720 h 10287000"/>
              <a:gd name="connsiteX10618" fmla="*/ 5797234 w 8048619"/>
              <a:gd name="connsiteY10618" fmla="*/ 8962781 h 10287000"/>
              <a:gd name="connsiteX10619" fmla="*/ 5787190 w 8048619"/>
              <a:gd name="connsiteY10619" fmla="*/ 8964546 h 10287000"/>
              <a:gd name="connsiteX10620" fmla="*/ 5728087 w 8048619"/>
              <a:gd name="connsiteY10620" fmla="*/ 9000023 h 10287000"/>
              <a:gd name="connsiteX10621" fmla="*/ 5723976 w 8048619"/>
              <a:gd name="connsiteY10621" fmla="*/ 9004309 h 10287000"/>
              <a:gd name="connsiteX10622" fmla="*/ 5723360 w 8048619"/>
              <a:gd name="connsiteY10622" fmla="*/ 9014626 h 10287000"/>
              <a:gd name="connsiteX10623" fmla="*/ 5723173 w 8048619"/>
              <a:gd name="connsiteY10623" fmla="*/ 9017768 h 10287000"/>
              <a:gd name="connsiteX10624" fmla="*/ 5718797 w 8048619"/>
              <a:gd name="connsiteY10624" fmla="*/ 9013599 h 10287000"/>
              <a:gd name="connsiteX10625" fmla="*/ 5718317 w 8048619"/>
              <a:gd name="connsiteY10625" fmla="*/ 9010201 h 10287000"/>
              <a:gd name="connsiteX10626" fmla="*/ 5702738 w 8048619"/>
              <a:gd name="connsiteY10626" fmla="*/ 9026430 h 10287000"/>
              <a:gd name="connsiteX10627" fmla="*/ 5668984 w 8048619"/>
              <a:gd name="connsiteY10627" fmla="*/ 9035497 h 10287000"/>
              <a:gd name="connsiteX10628" fmla="*/ 5609884 w 8048619"/>
              <a:gd name="connsiteY10628" fmla="*/ 9070972 h 10287000"/>
              <a:gd name="connsiteX10629" fmla="*/ 5540735 w 8048619"/>
              <a:gd name="connsiteY10629" fmla="*/ 9108216 h 10287000"/>
              <a:gd name="connsiteX10630" fmla="*/ 5509441 w 8048619"/>
              <a:gd name="connsiteY10630" fmla="*/ 9088620 h 10287000"/>
              <a:gd name="connsiteX10631" fmla="*/ 5480471 w 8048619"/>
              <a:gd name="connsiteY10631" fmla="*/ 9118806 h 10287000"/>
              <a:gd name="connsiteX10632" fmla="*/ 5432574 w 8048619"/>
              <a:gd name="connsiteY10632" fmla="*/ 9177398 h 10287000"/>
              <a:gd name="connsiteX10633" fmla="*/ 5422532 w 8048619"/>
              <a:gd name="connsiteY10633" fmla="*/ 9179162 h 10287000"/>
              <a:gd name="connsiteX10634" fmla="*/ 5421369 w 8048619"/>
              <a:gd name="connsiteY10634" fmla="*/ 9154278 h 10287000"/>
              <a:gd name="connsiteX10635" fmla="*/ 5431412 w 8048619"/>
              <a:gd name="connsiteY10635" fmla="*/ 9152513 h 10287000"/>
              <a:gd name="connsiteX10636" fmla="*/ 5470425 w 8048619"/>
              <a:gd name="connsiteY10636" fmla="*/ 9120571 h 10287000"/>
              <a:gd name="connsiteX10637" fmla="*/ 5508279 w 8048619"/>
              <a:gd name="connsiteY10637" fmla="*/ 9063738 h 10287000"/>
              <a:gd name="connsiteX10638" fmla="*/ 5518324 w 8048619"/>
              <a:gd name="connsiteY10638" fmla="*/ 9061971 h 10287000"/>
              <a:gd name="connsiteX10639" fmla="*/ 5528368 w 8048619"/>
              <a:gd name="connsiteY10639" fmla="*/ 9060206 h 10287000"/>
              <a:gd name="connsiteX10640" fmla="*/ 5539573 w 8048619"/>
              <a:gd name="connsiteY10640" fmla="*/ 9083326 h 10287000"/>
              <a:gd name="connsiteX10641" fmla="*/ 5608722 w 8048619"/>
              <a:gd name="connsiteY10641" fmla="*/ 9046087 h 10287000"/>
              <a:gd name="connsiteX10642" fmla="*/ 5667823 w 8048619"/>
              <a:gd name="connsiteY10642" fmla="*/ 9010613 h 10287000"/>
              <a:gd name="connsiteX10643" fmla="*/ 5716883 w 8048619"/>
              <a:gd name="connsiteY10643" fmla="*/ 8976900 h 10287000"/>
              <a:gd name="connsiteX10644" fmla="*/ 5786029 w 8048619"/>
              <a:gd name="connsiteY10644" fmla="*/ 8939661 h 10287000"/>
              <a:gd name="connsiteX10645" fmla="*/ 5784867 w 8048619"/>
              <a:gd name="connsiteY10645" fmla="*/ 8914777 h 10287000"/>
              <a:gd name="connsiteX10646" fmla="*/ 5774821 w 8048619"/>
              <a:gd name="connsiteY10646" fmla="*/ 8916541 h 10287000"/>
              <a:gd name="connsiteX10647" fmla="*/ 5735808 w 8048619"/>
              <a:gd name="connsiteY10647" fmla="*/ 8948484 h 10287000"/>
              <a:gd name="connsiteX10648" fmla="*/ 5685587 w 8048619"/>
              <a:gd name="connsiteY10648" fmla="*/ 8957309 h 10287000"/>
              <a:gd name="connsiteX10649" fmla="*/ 5665498 w 8048619"/>
              <a:gd name="connsiteY10649" fmla="*/ 8960838 h 10287000"/>
              <a:gd name="connsiteX10650" fmla="*/ 5666660 w 8048619"/>
              <a:gd name="connsiteY10650" fmla="*/ 8985726 h 10287000"/>
              <a:gd name="connsiteX10651" fmla="*/ 5656617 w 8048619"/>
              <a:gd name="connsiteY10651" fmla="*/ 8987490 h 10287000"/>
              <a:gd name="connsiteX10652" fmla="*/ 5586308 w 8048619"/>
              <a:gd name="connsiteY10652" fmla="*/ 8999845 h 10287000"/>
              <a:gd name="connsiteX10653" fmla="*/ 5568545 w 8048619"/>
              <a:gd name="connsiteY10653" fmla="*/ 9053148 h 10287000"/>
              <a:gd name="connsiteX10654" fmla="*/ 5536087 w 8048619"/>
              <a:gd name="connsiteY10654" fmla="*/ 9008667 h 10287000"/>
              <a:gd name="connsiteX10655" fmla="*/ 5526045 w 8048619"/>
              <a:gd name="connsiteY10655" fmla="*/ 9010432 h 10287000"/>
              <a:gd name="connsiteX10656" fmla="*/ 5515999 w 8048619"/>
              <a:gd name="connsiteY10656" fmla="*/ 9012199 h 10287000"/>
              <a:gd name="connsiteX10657" fmla="*/ 5507117 w 8048619"/>
              <a:gd name="connsiteY10657" fmla="*/ 9038851 h 10287000"/>
              <a:gd name="connsiteX10658" fmla="*/ 5497075 w 8048619"/>
              <a:gd name="connsiteY10658" fmla="*/ 9040616 h 10287000"/>
              <a:gd name="connsiteX10659" fmla="*/ 5487029 w 8048619"/>
              <a:gd name="connsiteY10659" fmla="*/ 9042380 h 10287000"/>
              <a:gd name="connsiteX10660" fmla="*/ 5485867 w 8048619"/>
              <a:gd name="connsiteY10660" fmla="*/ 9017493 h 10287000"/>
              <a:gd name="connsiteX10661" fmla="*/ 5505955 w 8048619"/>
              <a:gd name="connsiteY10661" fmla="*/ 9013964 h 10287000"/>
              <a:gd name="connsiteX10662" fmla="*/ 5504793 w 8048619"/>
              <a:gd name="connsiteY10662" fmla="*/ 8989077 h 10287000"/>
              <a:gd name="connsiteX10663" fmla="*/ 5466940 w 8048619"/>
              <a:gd name="connsiteY10663" fmla="*/ 9045912 h 10287000"/>
              <a:gd name="connsiteX10664" fmla="*/ 5458059 w 8048619"/>
              <a:gd name="connsiteY10664" fmla="*/ 9072561 h 10287000"/>
              <a:gd name="connsiteX10665" fmla="*/ 5448015 w 8048619"/>
              <a:gd name="connsiteY10665" fmla="*/ 9074325 h 10287000"/>
              <a:gd name="connsiteX10666" fmla="*/ 5439132 w 8048619"/>
              <a:gd name="connsiteY10666" fmla="*/ 9100974 h 10287000"/>
              <a:gd name="connsiteX10667" fmla="*/ 5437970 w 8048619"/>
              <a:gd name="connsiteY10667" fmla="*/ 9076093 h 10287000"/>
              <a:gd name="connsiteX10668" fmla="*/ 5427924 w 8048619"/>
              <a:gd name="connsiteY10668" fmla="*/ 9077857 h 10287000"/>
              <a:gd name="connsiteX10669" fmla="*/ 5417882 w 8048619"/>
              <a:gd name="connsiteY10669" fmla="*/ 9079622 h 10287000"/>
              <a:gd name="connsiteX10670" fmla="*/ 5419045 w 8048619"/>
              <a:gd name="connsiteY10670" fmla="*/ 9104504 h 10287000"/>
              <a:gd name="connsiteX10671" fmla="*/ 5369985 w 8048619"/>
              <a:gd name="connsiteY10671" fmla="*/ 9138219 h 10287000"/>
              <a:gd name="connsiteX10672" fmla="*/ 5371148 w 8048619"/>
              <a:gd name="connsiteY10672" fmla="*/ 9163103 h 10287000"/>
              <a:gd name="connsiteX10673" fmla="*/ 5381192 w 8048619"/>
              <a:gd name="connsiteY10673" fmla="*/ 9161339 h 10287000"/>
              <a:gd name="connsiteX10674" fmla="*/ 5391235 w 8048619"/>
              <a:gd name="connsiteY10674" fmla="*/ 9159574 h 10287000"/>
              <a:gd name="connsiteX10675" fmla="*/ 5382355 w 8048619"/>
              <a:gd name="connsiteY10675" fmla="*/ 9186223 h 10287000"/>
              <a:gd name="connsiteX10676" fmla="*/ 5372310 w 8048619"/>
              <a:gd name="connsiteY10676" fmla="*/ 9187988 h 10287000"/>
              <a:gd name="connsiteX10677" fmla="*/ 5362264 w 8048619"/>
              <a:gd name="connsiteY10677" fmla="*/ 9189752 h 10287000"/>
              <a:gd name="connsiteX10678" fmla="*/ 5352219 w 8048619"/>
              <a:gd name="connsiteY10678" fmla="*/ 9191520 h 10287000"/>
              <a:gd name="connsiteX10679" fmla="*/ 5342177 w 8048619"/>
              <a:gd name="connsiteY10679" fmla="*/ 9193284 h 10287000"/>
              <a:gd name="connsiteX10680" fmla="*/ 5333295 w 8048619"/>
              <a:gd name="connsiteY10680" fmla="*/ 9219936 h 10287000"/>
              <a:gd name="connsiteX10681" fmla="*/ 5322087 w 8048619"/>
              <a:gd name="connsiteY10681" fmla="*/ 9196813 h 10287000"/>
              <a:gd name="connsiteX10682" fmla="*/ 5312045 w 8048619"/>
              <a:gd name="connsiteY10682" fmla="*/ 9198578 h 10287000"/>
              <a:gd name="connsiteX10683" fmla="*/ 5291956 w 8048619"/>
              <a:gd name="connsiteY10683" fmla="*/ 9202107 h 10287000"/>
              <a:gd name="connsiteX10684" fmla="*/ 5281912 w 8048619"/>
              <a:gd name="connsiteY10684" fmla="*/ 9203872 h 10287000"/>
              <a:gd name="connsiteX10685" fmla="*/ 5290794 w 8048619"/>
              <a:gd name="connsiteY10685" fmla="*/ 9177223 h 10287000"/>
              <a:gd name="connsiteX10686" fmla="*/ 5231692 w 8048619"/>
              <a:gd name="connsiteY10686" fmla="*/ 9212697 h 10287000"/>
              <a:gd name="connsiteX10687" fmla="*/ 5221647 w 8048619"/>
              <a:gd name="connsiteY10687" fmla="*/ 9214462 h 10287000"/>
              <a:gd name="connsiteX10688" fmla="*/ 5201560 w 8048619"/>
              <a:gd name="connsiteY10688" fmla="*/ 9217993 h 10287000"/>
              <a:gd name="connsiteX10689" fmla="*/ 5171426 w 8048619"/>
              <a:gd name="connsiteY10689" fmla="*/ 9223287 h 10287000"/>
              <a:gd name="connsiteX10690" fmla="*/ 5162544 w 8048619"/>
              <a:gd name="connsiteY10690" fmla="*/ 9249942 h 10287000"/>
              <a:gd name="connsiteX10691" fmla="*/ 5122368 w 8048619"/>
              <a:gd name="connsiteY10691" fmla="*/ 9257000 h 10287000"/>
              <a:gd name="connsiteX10692" fmla="*/ 5092235 w 8048619"/>
              <a:gd name="connsiteY10692" fmla="*/ 9262296 h 10287000"/>
              <a:gd name="connsiteX10693" fmla="*/ 5052058 w 8048619"/>
              <a:gd name="connsiteY10693" fmla="*/ 9269354 h 10287000"/>
              <a:gd name="connsiteX10694" fmla="*/ 5033133 w 8048619"/>
              <a:gd name="connsiteY10694" fmla="*/ 9297771 h 10287000"/>
              <a:gd name="connsiteX10695" fmla="*/ 5053220 w 8048619"/>
              <a:gd name="connsiteY10695" fmla="*/ 9294242 h 10287000"/>
              <a:gd name="connsiteX10696" fmla="*/ 5044339 w 8048619"/>
              <a:gd name="connsiteY10696" fmla="*/ 9320888 h 10287000"/>
              <a:gd name="connsiteX10697" fmla="*/ 5034295 w 8048619"/>
              <a:gd name="connsiteY10697" fmla="*/ 9322652 h 10287000"/>
              <a:gd name="connsiteX10698" fmla="*/ 5045503 w 8048619"/>
              <a:gd name="connsiteY10698" fmla="*/ 9345778 h 10287000"/>
              <a:gd name="connsiteX10699" fmla="*/ 5035457 w 8048619"/>
              <a:gd name="connsiteY10699" fmla="*/ 9347545 h 10287000"/>
              <a:gd name="connsiteX10700" fmla="*/ 5005325 w 8048619"/>
              <a:gd name="connsiteY10700" fmla="*/ 9352839 h 10287000"/>
              <a:gd name="connsiteX10701" fmla="*/ 4995280 w 8048619"/>
              <a:gd name="connsiteY10701" fmla="*/ 9354603 h 10287000"/>
              <a:gd name="connsiteX10702" fmla="*/ 4975192 w 8048619"/>
              <a:gd name="connsiteY10702" fmla="*/ 9358132 h 10287000"/>
              <a:gd name="connsiteX10703" fmla="*/ 4966311 w 8048619"/>
              <a:gd name="connsiteY10703" fmla="*/ 9384781 h 10287000"/>
              <a:gd name="connsiteX10704" fmla="*/ 4956265 w 8048619"/>
              <a:gd name="connsiteY10704" fmla="*/ 9386546 h 10287000"/>
              <a:gd name="connsiteX10705" fmla="*/ 4965150 w 8048619"/>
              <a:gd name="connsiteY10705" fmla="*/ 9359897 h 10287000"/>
              <a:gd name="connsiteX10706" fmla="*/ 4906047 w 8048619"/>
              <a:gd name="connsiteY10706" fmla="*/ 9395371 h 10287000"/>
              <a:gd name="connsiteX10707" fmla="*/ 4916089 w 8048619"/>
              <a:gd name="connsiteY10707" fmla="*/ 9393607 h 10287000"/>
              <a:gd name="connsiteX10708" fmla="*/ 4926133 w 8048619"/>
              <a:gd name="connsiteY10708" fmla="*/ 9391839 h 10287000"/>
              <a:gd name="connsiteX10709" fmla="*/ 4917251 w 8048619"/>
              <a:gd name="connsiteY10709" fmla="*/ 9418491 h 10287000"/>
              <a:gd name="connsiteX10710" fmla="*/ 4907210 w 8048619"/>
              <a:gd name="connsiteY10710" fmla="*/ 9420256 h 10287000"/>
              <a:gd name="connsiteX10711" fmla="*/ 4897163 w 8048619"/>
              <a:gd name="connsiteY10711" fmla="*/ 9422020 h 10287000"/>
              <a:gd name="connsiteX10712" fmla="*/ 4887119 w 8048619"/>
              <a:gd name="connsiteY10712" fmla="*/ 9423785 h 10287000"/>
              <a:gd name="connsiteX10713" fmla="*/ 4896001 w 8048619"/>
              <a:gd name="connsiteY10713" fmla="*/ 9397136 h 10287000"/>
              <a:gd name="connsiteX10714" fmla="*/ 4824532 w 8048619"/>
              <a:gd name="connsiteY10714" fmla="*/ 9384606 h 10287000"/>
              <a:gd name="connsiteX10715" fmla="*/ 4823370 w 8048619"/>
              <a:gd name="connsiteY10715" fmla="*/ 9359716 h 10287000"/>
              <a:gd name="connsiteX10716" fmla="*/ 4813325 w 8048619"/>
              <a:gd name="connsiteY10716" fmla="*/ 9361480 h 10287000"/>
              <a:gd name="connsiteX10717" fmla="*/ 4814487 w 8048619"/>
              <a:gd name="connsiteY10717" fmla="*/ 9386373 h 10287000"/>
              <a:gd name="connsiteX10718" fmla="*/ 4804442 w 8048619"/>
              <a:gd name="connsiteY10718" fmla="*/ 9388138 h 10287000"/>
              <a:gd name="connsiteX10719" fmla="*/ 4794399 w 8048619"/>
              <a:gd name="connsiteY10719" fmla="*/ 9389902 h 10287000"/>
              <a:gd name="connsiteX10720" fmla="*/ 4803279 w 8048619"/>
              <a:gd name="connsiteY10720" fmla="*/ 9363245 h 10287000"/>
              <a:gd name="connsiteX10721" fmla="*/ 4773147 w 8048619"/>
              <a:gd name="connsiteY10721" fmla="*/ 9368541 h 10287000"/>
              <a:gd name="connsiteX10722" fmla="*/ 4774309 w 8048619"/>
              <a:gd name="connsiteY10722" fmla="*/ 9393431 h 10287000"/>
              <a:gd name="connsiteX10723" fmla="*/ 4775471 w 8048619"/>
              <a:gd name="connsiteY10723" fmla="*/ 9418316 h 10287000"/>
              <a:gd name="connsiteX10724" fmla="*/ 4776634 w 8048619"/>
              <a:gd name="connsiteY10724" fmla="*/ 9443200 h 10287000"/>
              <a:gd name="connsiteX10725" fmla="*/ 4727575 w 8048619"/>
              <a:gd name="connsiteY10725" fmla="*/ 9476913 h 10287000"/>
              <a:gd name="connsiteX10726" fmla="*/ 4737620 w 8048619"/>
              <a:gd name="connsiteY10726" fmla="*/ 9475149 h 10287000"/>
              <a:gd name="connsiteX10727" fmla="*/ 4748825 w 8048619"/>
              <a:gd name="connsiteY10727" fmla="*/ 9498268 h 10287000"/>
              <a:gd name="connsiteX10728" fmla="*/ 4738781 w 8048619"/>
              <a:gd name="connsiteY10728" fmla="*/ 9500033 h 10287000"/>
              <a:gd name="connsiteX10729" fmla="*/ 4728736 w 8048619"/>
              <a:gd name="connsiteY10729" fmla="*/ 9501798 h 10287000"/>
              <a:gd name="connsiteX10730" fmla="*/ 4717531 w 8048619"/>
              <a:gd name="connsiteY10730" fmla="*/ 9478678 h 10287000"/>
              <a:gd name="connsiteX10731" fmla="*/ 4698604 w 8048619"/>
              <a:gd name="connsiteY10731" fmla="*/ 9507094 h 10287000"/>
              <a:gd name="connsiteX10732" fmla="*/ 4658428 w 8048619"/>
              <a:gd name="connsiteY10732" fmla="*/ 9514152 h 10287000"/>
              <a:gd name="connsiteX10733" fmla="*/ 4618252 w 8048619"/>
              <a:gd name="connsiteY10733" fmla="*/ 9521213 h 10287000"/>
              <a:gd name="connsiteX10734" fmla="*/ 4619414 w 8048619"/>
              <a:gd name="connsiteY10734" fmla="*/ 9546095 h 10287000"/>
              <a:gd name="connsiteX10735" fmla="*/ 4639502 w 8048619"/>
              <a:gd name="connsiteY10735" fmla="*/ 9542566 h 10287000"/>
              <a:gd name="connsiteX10736" fmla="*/ 4649548 w 8048619"/>
              <a:gd name="connsiteY10736" fmla="*/ 9540801 h 10287000"/>
              <a:gd name="connsiteX10737" fmla="*/ 4640664 w 8048619"/>
              <a:gd name="connsiteY10737" fmla="*/ 9567456 h 10287000"/>
              <a:gd name="connsiteX10738" fmla="*/ 4629459 w 8048619"/>
              <a:gd name="connsiteY10738" fmla="*/ 9544330 h 10287000"/>
              <a:gd name="connsiteX10739" fmla="*/ 4610533 w 8048619"/>
              <a:gd name="connsiteY10739" fmla="*/ 9572752 h 10287000"/>
              <a:gd name="connsiteX10740" fmla="*/ 4599326 w 8048619"/>
              <a:gd name="connsiteY10740" fmla="*/ 9549627 h 10287000"/>
              <a:gd name="connsiteX10741" fmla="*/ 4598164 w 8048619"/>
              <a:gd name="connsiteY10741" fmla="*/ 9524742 h 10287000"/>
              <a:gd name="connsiteX10742" fmla="*/ 4539062 w 8048619"/>
              <a:gd name="connsiteY10742" fmla="*/ 9560214 h 10287000"/>
              <a:gd name="connsiteX10743" fmla="*/ 4540224 w 8048619"/>
              <a:gd name="connsiteY10743" fmla="*/ 9585107 h 10287000"/>
              <a:gd name="connsiteX10744" fmla="*/ 4530180 w 8048619"/>
              <a:gd name="connsiteY10744" fmla="*/ 9586871 h 10287000"/>
              <a:gd name="connsiteX10745" fmla="*/ 4508929 w 8048619"/>
              <a:gd name="connsiteY10745" fmla="*/ 9565510 h 10287000"/>
              <a:gd name="connsiteX10746" fmla="*/ 4520135 w 8048619"/>
              <a:gd name="connsiteY10746" fmla="*/ 9588636 h 10287000"/>
              <a:gd name="connsiteX10747" fmla="*/ 4510091 w 8048619"/>
              <a:gd name="connsiteY10747" fmla="*/ 9590400 h 10287000"/>
              <a:gd name="connsiteX10748" fmla="*/ 4502162 w 8048619"/>
              <a:gd name="connsiteY10748" fmla="*/ 9596888 h 10287000"/>
              <a:gd name="connsiteX10749" fmla="*/ 4503327 w 8048619"/>
              <a:gd name="connsiteY10749" fmla="*/ 9621831 h 10287000"/>
              <a:gd name="connsiteX10750" fmla="*/ 4493637 w 8048619"/>
              <a:gd name="connsiteY10750" fmla="*/ 9623531 h 10287000"/>
              <a:gd name="connsiteX10751" fmla="*/ 4501319 w 8048619"/>
              <a:gd name="connsiteY10751" fmla="*/ 9597581 h 10287000"/>
              <a:gd name="connsiteX10752" fmla="*/ 4471077 w 8048619"/>
              <a:gd name="connsiteY10752" fmla="*/ 9622343 h 10287000"/>
              <a:gd name="connsiteX10753" fmla="*/ 4469915 w 8048619"/>
              <a:gd name="connsiteY10753" fmla="*/ 9597461 h 10287000"/>
              <a:gd name="connsiteX10754" fmla="*/ 4449826 w 8048619"/>
              <a:gd name="connsiteY10754" fmla="*/ 9600990 h 10287000"/>
              <a:gd name="connsiteX10755" fmla="*/ 4461033 w 8048619"/>
              <a:gd name="connsiteY10755" fmla="*/ 9624107 h 10287000"/>
              <a:gd name="connsiteX10756" fmla="*/ 4452150 w 8048619"/>
              <a:gd name="connsiteY10756" fmla="*/ 9650759 h 10287000"/>
              <a:gd name="connsiteX10757" fmla="*/ 4432060 w 8048619"/>
              <a:gd name="connsiteY10757" fmla="*/ 9654288 h 10287000"/>
              <a:gd name="connsiteX10758" fmla="*/ 4433222 w 8048619"/>
              <a:gd name="connsiteY10758" fmla="*/ 9679178 h 10287000"/>
              <a:gd name="connsiteX10759" fmla="*/ 4411972 w 8048619"/>
              <a:gd name="connsiteY10759" fmla="*/ 9657817 h 10287000"/>
              <a:gd name="connsiteX10760" fmla="*/ 4401929 w 8048619"/>
              <a:gd name="connsiteY10760" fmla="*/ 9659585 h 10287000"/>
              <a:gd name="connsiteX10761" fmla="*/ 4400766 w 8048619"/>
              <a:gd name="connsiteY10761" fmla="*/ 9634697 h 10287000"/>
              <a:gd name="connsiteX10762" fmla="*/ 4351709 w 8048619"/>
              <a:gd name="connsiteY10762" fmla="*/ 9668407 h 10287000"/>
              <a:gd name="connsiteX10763" fmla="*/ 4341665 w 8048619"/>
              <a:gd name="connsiteY10763" fmla="*/ 9670172 h 10287000"/>
              <a:gd name="connsiteX10764" fmla="*/ 4212252 w 8048619"/>
              <a:gd name="connsiteY10764" fmla="*/ 9718006 h 10287000"/>
              <a:gd name="connsiteX10765" fmla="*/ 4203372 w 8048619"/>
              <a:gd name="connsiteY10765" fmla="*/ 9744655 h 10287000"/>
              <a:gd name="connsiteX10766" fmla="*/ 4213414 w 8048619"/>
              <a:gd name="connsiteY10766" fmla="*/ 9742891 h 10287000"/>
              <a:gd name="connsiteX10767" fmla="*/ 4223459 w 8048619"/>
              <a:gd name="connsiteY10767" fmla="*/ 9741126 h 10287000"/>
              <a:gd name="connsiteX10768" fmla="*/ 4234666 w 8048619"/>
              <a:gd name="connsiteY10768" fmla="*/ 9764243 h 10287000"/>
              <a:gd name="connsiteX10769" fmla="*/ 4224621 w 8048619"/>
              <a:gd name="connsiteY10769" fmla="*/ 9766008 h 10287000"/>
              <a:gd name="connsiteX10770" fmla="*/ 4214575 w 8048619"/>
              <a:gd name="connsiteY10770" fmla="*/ 9767773 h 10287000"/>
              <a:gd name="connsiteX10771" fmla="*/ 4204533 w 8048619"/>
              <a:gd name="connsiteY10771" fmla="*/ 9769540 h 10287000"/>
              <a:gd name="connsiteX10772" fmla="*/ 4185608 w 8048619"/>
              <a:gd name="connsiteY10772" fmla="*/ 9797959 h 10287000"/>
              <a:gd name="connsiteX10773" fmla="*/ 4174401 w 8048619"/>
              <a:gd name="connsiteY10773" fmla="*/ 9774833 h 10287000"/>
              <a:gd name="connsiteX10774" fmla="*/ 4125344 w 8048619"/>
              <a:gd name="connsiteY10774" fmla="*/ 9808549 h 10287000"/>
              <a:gd name="connsiteX10775" fmla="*/ 4086328 w 8048619"/>
              <a:gd name="connsiteY10775" fmla="*/ 9840492 h 10287000"/>
              <a:gd name="connsiteX10776" fmla="*/ 4085165 w 8048619"/>
              <a:gd name="connsiteY10776" fmla="*/ 9815610 h 10287000"/>
              <a:gd name="connsiteX10777" fmla="*/ 4124180 w 8048619"/>
              <a:gd name="connsiteY10777" fmla="*/ 9783659 h 10287000"/>
              <a:gd name="connsiteX10778" fmla="*/ 4075121 w 8048619"/>
              <a:gd name="connsiteY10778" fmla="*/ 9817374 h 10287000"/>
              <a:gd name="connsiteX10779" fmla="*/ 4066240 w 8048619"/>
              <a:gd name="connsiteY10779" fmla="*/ 9844021 h 10287000"/>
              <a:gd name="connsiteX10780" fmla="*/ 4047314 w 8048619"/>
              <a:gd name="connsiteY10780" fmla="*/ 9872437 h 10287000"/>
              <a:gd name="connsiteX10781" fmla="*/ 4046151 w 8048619"/>
              <a:gd name="connsiteY10781" fmla="*/ 9847552 h 10287000"/>
              <a:gd name="connsiteX10782" fmla="*/ 4016020 w 8048619"/>
              <a:gd name="connsiteY10782" fmla="*/ 9852846 h 10287000"/>
              <a:gd name="connsiteX10783" fmla="*/ 4007136 w 8048619"/>
              <a:gd name="connsiteY10783" fmla="*/ 9879498 h 10287000"/>
              <a:gd name="connsiteX10784" fmla="*/ 3997092 w 8048619"/>
              <a:gd name="connsiteY10784" fmla="*/ 9881260 h 10287000"/>
              <a:gd name="connsiteX10785" fmla="*/ 3936829 w 8048619"/>
              <a:gd name="connsiteY10785" fmla="*/ 9891850 h 10287000"/>
              <a:gd name="connsiteX10786" fmla="*/ 3897814 w 8048619"/>
              <a:gd name="connsiteY10786" fmla="*/ 9923798 h 10287000"/>
              <a:gd name="connsiteX10787" fmla="*/ 3887768 w 8048619"/>
              <a:gd name="connsiteY10787" fmla="*/ 9925565 h 10287000"/>
              <a:gd name="connsiteX10788" fmla="*/ 3877727 w 8048619"/>
              <a:gd name="connsiteY10788" fmla="*/ 9927330 h 10287000"/>
              <a:gd name="connsiteX10789" fmla="*/ 3857636 w 8048619"/>
              <a:gd name="connsiteY10789" fmla="*/ 9930859 h 10287000"/>
              <a:gd name="connsiteX10790" fmla="*/ 3847594 w 8048619"/>
              <a:gd name="connsiteY10790" fmla="*/ 9932623 h 10287000"/>
              <a:gd name="connsiteX10791" fmla="*/ 3828666 w 8048619"/>
              <a:gd name="connsiteY10791" fmla="*/ 9961040 h 10287000"/>
              <a:gd name="connsiteX10792" fmla="*/ 3798535 w 8048619"/>
              <a:gd name="connsiteY10792" fmla="*/ 9966330 h 10287000"/>
              <a:gd name="connsiteX10793" fmla="*/ 3759521 w 8048619"/>
              <a:gd name="connsiteY10793" fmla="*/ 9998276 h 10287000"/>
              <a:gd name="connsiteX10794" fmla="*/ 3749475 w 8048619"/>
              <a:gd name="connsiteY10794" fmla="*/ 10000040 h 10287000"/>
              <a:gd name="connsiteX10795" fmla="*/ 3739433 w 8048619"/>
              <a:gd name="connsiteY10795" fmla="*/ 10001805 h 10287000"/>
              <a:gd name="connsiteX10796" fmla="*/ 3591092 w 8048619"/>
              <a:gd name="connsiteY10796" fmla="*/ 10078053 h 10287000"/>
              <a:gd name="connsiteX10797" fmla="*/ 3571004 w 8048619"/>
              <a:gd name="connsiteY10797" fmla="*/ 10081585 h 10287000"/>
              <a:gd name="connsiteX10798" fmla="*/ 3560961 w 8048619"/>
              <a:gd name="connsiteY10798" fmla="*/ 10083349 h 10287000"/>
              <a:gd name="connsiteX10799" fmla="*/ 3531991 w 8048619"/>
              <a:gd name="connsiteY10799" fmla="*/ 10113530 h 10287000"/>
              <a:gd name="connsiteX10800" fmla="*/ 3501859 w 8048619"/>
              <a:gd name="connsiteY10800" fmla="*/ 10118824 h 10287000"/>
              <a:gd name="connsiteX10801" fmla="*/ 3491813 w 8048619"/>
              <a:gd name="connsiteY10801" fmla="*/ 10120588 h 10287000"/>
              <a:gd name="connsiteX10802" fmla="*/ 3452800 w 8048619"/>
              <a:gd name="connsiteY10802" fmla="*/ 10152537 h 10287000"/>
              <a:gd name="connsiteX10803" fmla="*/ 3412623 w 8048619"/>
              <a:gd name="connsiteY10803" fmla="*/ 10159598 h 10287000"/>
              <a:gd name="connsiteX10804" fmla="*/ 3413785 w 8048619"/>
              <a:gd name="connsiteY10804" fmla="*/ 10184482 h 10287000"/>
              <a:gd name="connsiteX10805" fmla="*/ 3344639 w 8048619"/>
              <a:gd name="connsiteY10805" fmla="*/ 10221718 h 10287000"/>
              <a:gd name="connsiteX10806" fmla="*/ 3343477 w 8048619"/>
              <a:gd name="connsiteY10806" fmla="*/ 10196837 h 10287000"/>
              <a:gd name="connsiteX10807" fmla="*/ 3314505 w 8048619"/>
              <a:gd name="connsiteY10807" fmla="*/ 10227015 h 10287000"/>
              <a:gd name="connsiteX10808" fmla="*/ 3333435 w 8048619"/>
              <a:gd name="connsiteY10808" fmla="*/ 10198601 h 10287000"/>
              <a:gd name="connsiteX10809" fmla="*/ 3332273 w 8048619"/>
              <a:gd name="connsiteY10809" fmla="*/ 10173717 h 10287000"/>
              <a:gd name="connsiteX10810" fmla="*/ 3331110 w 8048619"/>
              <a:gd name="connsiteY10810" fmla="*/ 10148827 h 10287000"/>
              <a:gd name="connsiteX10811" fmla="*/ 3250756 w 8048619"/>
              <a:gd name="connsiteY10811" fmla="*/ 10162946 h 10287000"/>
              <a:gd name="connsiteX10812" fmla="*/ 3221786 w 8048619"/>
              <a:gd name="connsiteY10812" fmla="*/ 10193129 h 10287000"/>
              <a:gd name="connsiteX10813" fmla="*/ 3191652 w 8048619"/>
              <a:gd name="connsiteY10813" fmla="*/ 10198426 h 10287000"/>
              <a:gd name="connsiteX10814" fmla="*/ 3162682 w 8048619"/>
              <a:gd name="connsiteY10814" fmla="*/ 10228607 h 10287000"/>
              <a:gd name="connsiteX10815" fmla="*/ 3142594 w 8048619"/>
              <a:gd name="connsiteY10815" fmla="*/ 10232136 h 10287000"/>
              <a:gd name="connsiteX10816" fmla="*/ 3092375 w 8048619"/>
              <a:gd name="connsiteY10816" fmla="*/ 10240958 h 10287000"/>
              <a:gd name="connsiteX10817" fmla="*/ 3083491 w 8048619"/>
              <a:gd name="connsiteY10817" fmla="*/ 10267607 h 10287000"/>
              <a:gd name="connsiteX10818" fmla="*/ 3034962 w 8048619"/>
              <a:gd name="connsiteY10818" fmla="*/ 10285545 h 10287000"/>
              <a:gd name="connsiteX10819" fmla="*/ 3032261 w 8048619"/>
              <a:gd name="connsiteY10819" fmla="*/ 10287000 h 10287000"/>
              <a:gd name="connsiteX10820" fmla="*/ 2995783 w 8048619"/>
              <a:gd name="connsiteY10820" fmla="*/ 10287000 h 10287000"/>
              <a:gd name="connsiteX10821" fmla="*/ 2993094 w 8048619"/>
              <a:gd name="connsiteY10821" fmla="*/ 10283491 h 10287000"/>
              <a:gd name="connsiteX10822" fmla="*/ 2991076 w 8048619"/>
              <a:gd name="connsiteY10822" fmla="*/ 10287000 h 10287000"/>
              <a:gd name="connsiteX10823" fmla="*/ 2889714 w 8048619"/>
              <a:gd name="connsiteY10823" fmla="*/ 10287000 h 10287000"/>
              <a:gd name="connsiteX10824" fmla="*/ 2956052 w 8048619"/>
              <a:gd name="connsiteY10824" fmla="*/ 10249232 h 10287000"/>
              <a:gd name="connsiteX10825" fmla="*/ 3058756 w 8048619"/>
              <a:gd name="connsiteY10825" fmla="*/ 10171596 h 10287000"/>
              <a:gd name="connsiteX10826" fmla="*/ 3080004 w 8048619"/>
              <a:gd name="connsiteY10826" fmla="*/ 10192951 h 10287000"/>
              <a:gd name="connsiteX10827" fmla="*/ 3078843 w 8048619"/>
              <a:gd name="connsiteY10827" fmla="*/ 10168064 h 10287000"/>
              <a:gd name="connsiteX10828" fmla="*/ 3197049 w 8048619"/>
              <a:gd name="connsiteY10828" fmla="*/ 10097112 h 10287000"/>
              <a:gd name="connsiteX10829" fmla="*/ 3195887 w 8048619"/>
              <a:gd name="connsiteY10829" fmla="*/ 10072231 h 10287000"/>
              <a:gd name="connsiteX10830" fmla="*/ 3185841 w 8048619"/>
              <a:gd name="connsiteY10830" fmla="*/ 10073995 h 10287000"/>
              <a:gd name="connsiteX10831" fmla="*/ 3175800 w 8048619"/>
              <a:gd name="connsiteY10831" fmla="*/ 10075760 h 10287000"/>
              <a:gd name="connsiteX10832" fmla="*/ 3017417 w 8048619"/>
              <a:gd name="connsiteY10832" fmla="*/ 10153772 h 10287000"/>
              <a:gd name="connsiteX10833" fmla="*/ 3007371 w 8048619"/>
              <a:gd name="connsiteY10833" fmla="*/ 10155537 h 10287000"/>
              <a:gd name="connsiteX10834" fmla="*/ 2997329 w 8048619"/>
              <a:gd name="connsiteY10834" fmla="*/ 10157301 h 10287000"/>
              <a:gd name="connsiteX10835" fmla="*/ 2987284 w 8048619"/>
              <a:gd name="connsiteY10835" fmla="*/ 10159066 h 10287000"/>
              <a:gd name="connsiteX10836" fmla="*/ 2898048 w 8048619"/>
              <a:gd name="connsiteY10836" fmla="*/ 10199834 h 10287000"/>
              <a:gd name="connsiteX10837" fmla="*/ 2899210 w 8048619"/>
              <a:gd name="connsiteY10837" fmla="*/ 10224718 h 10287000"/>
              <a:gd name="connsiteX10838" fmla="*/ 2789888 w 8048619"/>
              <a:gd name="connsiteY10838" fmla="*/ 10269021 h 10287000"/>
              <a:gd name="connsiteX10839" fmla="*/ 2760337 w 8048619"/>
              <a:gd name="connsiteY10839" fmla="*/ 10286760 h 10287000"/>
              <a:gd name="connsiteX10840" fmla="*/ 2759479 w 8048619"/>
              <a:gd name="connsiteY10840" fmla="*/ 10287000 h 10287000"/>
              <a:gd name="connsiteX10841" fmla="*/ 2687580 w 8048619"/>
              <a:gd name="connsiteY10841" fmla="*/ 10287000 h 10287000"/>
              <a:gd name="connsiteX10842" fmla="*/ 2689446 w 8048619"/>
              <a:gd name="connsiteY10842" fmla="*/ 10286672 h 10287000"/>
              <a:gd name="connsiteX10843" fmla="*/ 2986123 w 8048619"/>
              <a:gd name="connsiteY10843" fmla="*/ 10134176 h 10287000"/>
              <a:gd name="connsiteX10844" fmla="*/ 3006209 w 8048619"/>
              <a:gd name="connsiteY10844" fmla="*/ 10130647 h 10287000"/>
              <a:gd name="connsiteX10845" fmla="*/ 3184681 w 8048619"/>
              <a:gd name="connsiteY10845" fmla="*/ 10049108 h 10287000"/>
              <a:gd name="connsiteX10846" fmla="*/ 3194725 w 8048619"/>
              <a:gd name="connsiteY10846" fmla="*/ 10047343 h 10287000"/>
              <a:gd name="connsiteX10847" fmla="*/ 3224857 w 8048619"/>
              <a:gd name="connsiteY10847" fmla="*/ 10042050 h 10287000"/>
              <a:gd name="connsiteX10848" fmla="*/ 3263871 w 8048619"/>
              <a:gd name="connsiteY10848" fmla="*/ 10010102 h 10287000"/>
              <a:gd name="connsiteX10849" fmla="*/ 3273915 w 8048619"/>
              <a:gd name="connsiteY10849" fmla="*/ 10008334 h 10287000"/>
              <a:gd name="connsiteX10850" fmla="*/ 3294002 w 8048619"/>
              <a:gd name="connsiteY10850" fmla="*/ 10004805 h 10287000"/>
              <a:gd name="connsiteX10851" fmla="*/ 3304049 w 8048619"/>
              <a:gd name="connsiteY10851" fmla="*/ 10003041 h 10287000"/>
              <a:gd name="connsiteX10852" fmla="*/ 3344225 w 8048619"/>
              <a:gd name="connsiteY10852" fmla="*/ 9995980 h 10287000"/>
              <a:gd name="connsiteX10853" fmla="*/ 3354269 w 8048619"/>
              <a:gd name="connsiteY10853" fmla="*/ 9994218 h 10287000"/>
              <a:gd name="connsiteX10854" fmla="*/ 3472473 w 8048619"/>
              <a:gd name="connsiteY10854" fmla="*/ 9923266 h 10287000"/>
              <a:gd name="connsiteX10855" fmla="*/ 3471311 w 8048619"/>
              <a:gd name="connsiteY10855" fmla="*/ 9898379 h 10287000"/>
              <a:gd name="connsiteX10856" fmla="*/ 3480193 w 8048619"/>
              <a:gd name="connsiteY10856" fmla="*/ 9871730 h 10287000"/>
              <a:gd name="connsiteX10857" fmla="*/ 3529253 w 8048619"/>
              <a:gd name="connsiteY10857" fmla="*/ 9838020 h 10287000"/>
              <a:gd name="connsiteX10858" fmla="*/ 3559385 w 8048619"/>
              <a:gd name="connsiteY10858" fmla="*/ 9832726 h 10287000"/>
              <a:gd name="connsiteX10859" fmla="*/ 3756783 w 8048619"/>
              <a:gd name="connsiteY10859" fmla="*/ 9722771 h 10287000"/>
              <a:gd name="connsiteX10860" fmla="*/ 3765663 w 8048619"/>
              <a:gd name="connsiteY10860" fmla="*/ 9696114 h 10287000"/>
              <a:gd name="connsiteX10861" fmla="*/ 3773714 w 8048619"/>
              <a:gd name="connsiteY10861" fmla="*/ 9671961 h 10287000"/>
              <a:gd name="connsiteX10862" fmla="*/ 3765635 w 8048619"/>
              <a:gd name="connsiteY10862" fmla="*/ 9673381 h 10287000"/>
              <a:gd name="connsiteX10863" fmla="*/ 3764522 w 8048619"/>
              <a:gd name="connsiteY10863" fmla="*/ 9649560 h 10287000"/>
              <a:gd name="connsiteX10864" fmla="*/ 3774900 w 8048619"/>
              <a:gd name="connsiteY10864" fmla="*/ 9647734 h 10287000"/>
              <a:gd name="connsiteX10865" fmla="*/ 3785283 w 8048619"/>
              <a:gd name="connsiteY10865" fmla="*/ 9645914 h 10287000"/>
              <a:gd name="connsiteX10866" fmla="*/ 3776013 w 8048619"/>
              <a:gd name="connsiteY10866" fmla="*/ 9671555 h 10287000"/>
              <a:gd name="connsiteX10867" fmla="*/ 3775123 w 8048619"/>
              <a:gd name="connsiteY10867" fmla="*/ 9671714 h 10287000"/>
              <a:gd name="connsiteX10868" fmla="*/ 3786914 w 8048619"/>
              <a:gd name="connsiteY10868" fmla="*/ 9717475 h 10287000"/>
              <a:gd name="connsiteX10869" fmla="*/ 3915163 w 8048619"/>
              <a:gd name="connsiteY10869" fmla="*/ 9644759 h 10287000"/>
              <a:gd name="connsiteX10870" fmla="*/ 4003237 w 8048619"/>
              <a:gd name="connsiteY10870" fmla="*/ 9579100 h 10287000"/>
              <a:gd name="connsiteX10871" fmla="*/ 4221884 w 8048619"/>
              <a:gd name="connsiteY10871" fmla="*/ 9490503 h 10287000"/>
              <a:gd name="connsiteX10872" fmla="*/ 4289867 w 8048619"/>
              <a:gd name="connsiteY10872" fmla="*/ 9428374 h 10287000"/>
              <a:gd name="connsiteX10873" fmla="*/ 4309954 w 8048619"/>
              <a:gd name="connsiteY10873" fmla="*/ 9424845 h 10287000"/>
              <a:gd name="connsiteX10874" fmla="*/ 4350133 w 8048619"/>
              <a:gd name="connsiteY10874" fmla="*/ 9417784 h 10287000"/>
              <a:gd name="connsiteX10875" fmla="*/ 4458295 w 8048619"/>
              <a:gd name="connsiteY10875" fmla="*/ 9348597 h 10287000"/>
              <a:gd name="connsiteX10876" fmla="*/ 4478382 w 8048619"/>
              <a:gd name="connsiteY10876" fmla="*/ 9345068 h 10287000"/>
              <a:gd name="connsiteX10877" fmla="*/ 4498469 w 8048619"/>
              <a:gd name="connsiteY10877" fmla="*/ 9341536 h 10287000"/>
              <a:gd name="connsiteX10878" fmla="*/ 4508514 w 8048619"/>
              <a:gd name="connsiteY10878" fmla="*/ 9339772 h 10287000"/>
              <a:gd name="connsiteX10879" fmla="*/ 4567619 w 8048619"/>
              <a:gd name="connsiteY10879" fmla="*/ 9304297 h 10287000"/>
              <a:gd name="connsiteX10880" fmla="*/ 4587705 w 8048619"/>
              <a:gd name="connsiteY10880" fmla="*/ 9300768 h 10287000"/>
              <a:gd name="connsiteX10881" fmla="*/ 4656852 w 8048619"/>
              <a:gd name="connsiteY10881" fmla="*/ 9263529 h 10287000"/>
              <a:gd name="connsiteX10882" fmla="*/ 4666896 w 8048619"/>
              <a:gd name="connsiteY10882" fmla="*/ 9261765 h 10287000"/>
              <a:gd name="connsiteX10883" fmla="*/ 4675780 w 8048619"/>
              <a:gd name="connsiteY10883" fmla="*/ 9235110 h 10287000"/>
              <a:gd name="connsiteX10884" fmla="*/ 4674618 w 8048619"/>
              <a:gd name="connsiteY10884" fmla="*/ 9210226 h 10287000"/>
              <a:gd name="connsiteX10885" fmla="*/ 4694704 w 8048619"/>
              <a:gd name="connsiteY10885" fmla="*/ 9206696 h 10287000"/>
              <a:gd name="connsiteX10886" fmla="*/ 4703588 w 8048619"/>
              <a:gd name="connsiteY10886" fmla="*/ 9180045 h 10287000"/>
              <a:gd name="connsiteX10887" fmla="*/ 4723675 w 8048619"/>
              <a:gd name="connsiteY10887" fmla="*/ 9176516 h 10287000"/>
              <a:gd name="connsiteX10888" fmla="*/ 4763852 w 8048619"/>
              <a:gd name="connsiteY10888" fmla="*/ 9169457 h 10287000"/>
              <a:gd name="connsiteX10889" fmla="*/ 4782780 w 8048619"/>
              <a:gd name="connsiteY10889" fmla="*/ 9141038 h 10287000"/>
              <a:gd name="connsiteX10890" fmla="*/ 4804028 w 8048619"/>
              <a:gd name="connsiteY10890" fmla="*/ 9162397 h 10287000"/>
              <a:gd name="connsiteX10891" fmla="*/ 4812912 w 8048619"/>
              <a:gd name="connsiteY10891" fmla="*/ 9135742 h 10287000"/>
              <a:gd name="connsiteX10892" fmla="*/ 4822953 w 8048619"/>
              <a:gd name="connsiteY10892" fmla="*/ 9133977 h 10287000"/>
              <a:gd name="connsiteX10893" fmla="*/ 4863129 w 8048619"/>
              <a:gd name="connsiteY10893" fmla="*/ 9126919 h 10287000"/>
              <a:gd name="connsiteX10894" fmla="*/ 4903307 w 8048619"/>
              <a:gd name="connsiteY10894" fmla="*/ 9119858 h 10287000"/>
              <a:gd name="connsiteX10895" fmla="*/ 4922234 w 8048619"/>
              <a:gd name="connsiteY10895" fmla="*/ 9091445 h 10287000"/>
              <a:gd name="connsiteX10896" fmla="*/ 4931115 w 8048619"/>
              <a:gd name="connsiteY10896" fmla="*/ 9064796 h 10287000"/>
              <a:gd name="connsiteX10897" fmla="*/ 4942321 w 8048619"/>
              <a:gd name="connsiteY10897" fmla="*/ 9087913 h 10287000"/>
              <a:gd name="connsiteX10898" fmla="*/ 4952366 w 8048619"/>
              <a:gd name="connsiteY10898" fmla="*/ 9086151 h 10287000"/>
              <a:gd name="connsiteX10899" fmla="*/ 4953527 w 8048619"/>
              <a:gd name="connsiteY10899" fmla="*/ 9111036 h 10287000"/>
              <a:gd name="connsiteX10900" fmla="*/ 5023837 w 8048619"/>
              <a:gd name="connsiteY10900" fmla="*/ 9098681 h 10287000"/>
              <a:gd name="connsiteX10901" fmla="*/ 5014954 w 8048619"/>
              <a:gd name="connsiteY10901" fmla="*/ 9125333 h 10287000"/>
              <a:gd name="connsiteX10902" fmla="*/ 5184544 w 8048619"/>
              <a:gd name="connsiteY10902" fmla="*/ 9070440 h 10287000"/>
              <a:gd name="connsiteX10903" fmla="*/ 5302748 w 8048619"/>
              <a:gd name="connsiteY10903" fmla="*/ 8999494 h 10287000"/>
              <a:gd name="connsiteX10904" fmla="*/ 5292705 w 8048619"/>
              <a:gd name="connsiteY10904" fmla="*/ 9001259 h 10287000"/>
              <a:gd name="connsiteX10905" fmla="*/ 5322837 w 8048619"/>
              <a:gd name="connsiteY10905" fmla="*/ 8995965 h 10287000"/>
              <a:gd name="connsiteX10906" fmla="*/ 5332881 w 8048619"/>
              <a:gd name="connsiteY10906" fmla="*/ 8994198 h 10287000"/>
              <a:gd name="connsiteX10907" fmla="*/ 5370734 w 8048619"/>
              <a:gd name="connsiteY10907" fmla="*/ 8937365 h 10287000"/>
              <a:gd name="connsiteX10908" fmla="*/ 5369572 w 8048619"/>
              <a:gd name="connsiteY10908" fmla="*/ 8912481 h 10287000"/>
              <a:gd name="connsiteX10909" fmla="*/ 5349482 w 8048619"/>
              <a:gd name="connsiteY10909" fmla="*/ 8916010 h 10287000"/>
              <a:gd name="connsiteX10910" fmla="*/ 5330556 w 8048619"/>
              <a:gd name="connsiteY10910" fmla="*/ 8944426 h 10287000"/>
              <a:gd name="connsiteX10911" fmla="*/ 5270290 w 8048619"/>
              <a:gd name="connsiteY10911" fmla="*/ 8955016 h 10287000"/>
              <a:gd name="connsiteX10912" fmla="*/ 5182218 w 8048619"/>
              <a:gd name="connsiteY10912" fmla="*/ 9020674 h 10287000"/>
              <a:gd name="connsiteX10913" fmla="*/ 5152084 w 8048619"/>
              <a:gd name="connsiteY10913" fmla="*/ 9025968 h 10287000"/>
              <a:gd name="connsiteX10914" fmla="*/ 5171013 w 8048619"/>
              <a:gd name="connsiteY10914" fmla="*/ 8997546 h 10287000"/>
              <a:gd name="connsiteX10915" fmla="*/ 5149760 w 8048619"/>
              <a:gd name="connsiteY10915" fmla="*/ 8976193 h 10287000"/>
              <a:gd name="connsiteX10916" fmla="*/ 5148598 w 8048619"/>
              <a:gd name="connsiteY10916" fmla="*/ 8951309 h 10287000"/>
              <a:gd name="connsiteX10917" fmla="*/ 5129674 w 8048619"/>
              <a:gd name="connsiteY10917" fmla="*/ 8979722 h 10287000"/>
              <a:gd name="connsiteX10918" fmla="*/ 5128512 w 8048619"/>
              <a:gd name="connsiteY10918" fmla="*/ 8954838 h 10287000"/>
              <a:gd name="connsiteX10919" fmla="*/ 5089496 w 8048619"/>
              <a:gd name="connsiteY10919" fmla="*/ 8986783 h 10287000"/>
              <a:gd name="connsiteX10920" fmla="*/ 5050483 w 8048619"/>
              <a:gd name="connsiteY10920" fmla="*/ 9018726 h 10287000"/>
              <a:gd name="connsiteX10921" fmla="*/ 5040437 w 8048619"/>
              <a:gd name="connsiteY10921" fmla="*/ 9020490 h 10287000"/>
              <a:gd name="connsiteX10922" fmla="*/ 5029233 w 8048619"/>
              <a:gd name="connsiteY10922" fmla="*/ 8997373 h 10287000"/>
              <a:gd name="connsiteX10923" fmla="*/ 5028071 w 8048619"/>
              <a:gd name="connsiteY10923" fmla="*/ 8972486 h 10287000"/>
              <a:gd name="connsiteX10924" fmla="*/ 4997939 w 8048619"/>
              <a:gd name="connsiteY10924" fmla="*/ 8977782 h 10287000"/>
              <a:gd name="connsiteX10925" fmla="*/ 4918749 w 8048619"/>
              <a:gd name="connsiteY10925" fmla="*/ 9016786 h 10287000"/>
              <a:gd name="connsiteX10926" fmla="*/ 4781617 w 8048619"/>
              <a:gd name="connsiteY10926" fmla="*/ 9116151 h 10287000"/>
              <a:gd name="connsiteX10927" fmla="*/ 4761527 w 8048619"/>
              <a:gd name="connsiteY10927" fmla="*/ 9119683 h 10287000"/>
              <a:gd name="connsiteX10928" fmla="*/ 4741439 w 8048619"/>
              <a:gd name="connsiteY10928" fmla="*/ 9123212 h 10287000"/>
              <a:gd name="connsiteX10929" fmla="*/ 4721350 w 8048619"/>
              <a:gd name="connsiteY10929" fmla="*/ 9126741 h 10287000"/>
              <a:gd name="connsiteX10930" fmla="*/ 4722514 w 8048619"/>
              <a:gd name="connsiteY10930" fmla="*/ 9151628 h 10287000"/>
              <a:gd name="connsiteX10931" fmla="*/ 4594265 w 8048619"/>
              <a:gd name="connsiteY10931" fmla="*/ 9224345 h 10287000"/>
              <a:gd name="connsiteX10932" fmla="*/ 4581896 w 8048619"/>
              <a:gd name="connsiteY10932" fmla="*/ 9176338 h 10287000"/>
              <a:gd name="connsiteX10933" fmla="*/ 4541718 w 8048619"/>
              <a:gd name="connsiteY10933" fmla="*/ 9183396 h 10287000"/>
              <a:gd name="connsiteX10934" fmla="*/ 4542880 w 8048619"/>
              <a:gd name="connsiteY10934" fmla="*/ 9208286 h 10287000"/>
              <a:gd name="connsiteX10935" fmla="*/ 4522794 w 8048619"/>
              <a:gd name="connsiteY10935" fmla="*/ 9211815 h 10287000"/>
              <a:gd name="connsiteX10936" fmla="*/ 4535160 w 8048619"/>
              <a:gd name="connsiteY10936" fmla="*/ 9259819 h 10287000"/>
              <a:gd name="connsiteX10937" fmla="*/ 4496146 w 8048619"/>
              <a:gd name="connsiteY10937" fmla="*/ 9291770 h 10287000"/>
              <a:gd name="connsiteX10938" fmla="*/ 4476059 w 8048619"/>
              <a:gd name="connsiteY10938" fmla="*/ 9295299 h 10287000"/>
              <a:gd name="connsiteX10939" fmla="*/ 4466014 w 8048619"/>
              <a:gd name="connsiteY10939" fmla="*/ 9297064 h 10287000"/>
              <a:gd name="connsiteX10940" fmla="*/ 4408073 w 8048619"/>
              <a:gd name="connsiteY10940" fmla="*/ 9357423 h 10287000"/>
              <a:gd name="connsiteX10941" fmla="*/ 4369060 w 8048619"/>
              <a:gd name="connsiteY10941" fmla="*/ 9389368 h 10287000"/>
              <a:gd name="connsiteX10942" fmla="*/ 4367897 w 8048619"/>
              <a:gd name="connsiteY10942" fmla="*/ 9364481 h 10287000"/>
              <a:gd name="connsiteX10943" fmla="*/ 4396866 w 8048619"/>
              <a:gd name="connsiteY10943" fmla="*/ 9334300 h 10287000"/>
              <a:gd name="connsiteX10944" fmla="*/ 4464853 w 8048619"/>
              <a:gd name="connsiteY10944" fmla="*/ 9272174 h 10287000"/>
              <a:gd name="connsiteX10945" fmla="*/ 4413469 w 8048619"/>
              <a:gd name="connsiteY10945" fmla="*/ 9256115 h 10287000"/>
              <a:gd name="connsiteX10946" fmla="*/ 4403426 w 8048619"/>
              <a:gd name="connsiteY10946" fmla="*/ 9257879 h 10287000"/>
              <a:gd name="connsiteX10947" fmla="*/ 4393380 w 8048619"/>
              <a:gd name="connsiteY10947" fmla="*/ 9259644 h 10287000"/>
              <a:gd name="connsiteX10948" fmla="*/ 4383337 w 8048619"/>
              <a:gd name="connsiteY10948" fmla="*/ 9261408 h 10287000"/>
              <a:gd name="connsiteX10949" fmla="*/ 4395704 w 8048619"/>
              <a:gd name="connsiteY10949" fmla="*/ 9309418 h 10287000"/>
              <a:gd name="connsiteX10950" fmla="*/ 4305306 w 8048619"/>
              <a:gd name="connsiteY10950" fmla="*/ 9325302 h 10287000"/>
              <a:gd name="connsiteX10951" fmla="*/ 4207191 w 8048619"/>
              <a:gd name="connsiteY10951" fmla="*/ 9392719 h 10287000"/>
              <a:gd name="connsiteX10952" fmla="*/ 4195983 w 8048619"/>
              <a:gd name="connsiteY10952" fmla="*/ 9369599 h 10287000"/>
              <a:gd name="connsiteX10953" fmla="*/ 4155809 w 8048619"/>
              <a:gd name="connsiteY10953" fmla="*/ 9376660 h 10287000"/>
              <a:gd name="connsiteX10954" fmla="*/ 4156970 w 8048619"/>
              <a:gd name="connsiteY10954" fmla="*/ 9401544 h 10287000"/>
              <a:gd name="connsiteX10955" fmla="*/ 4168175 w 8048619"/>
              <a:gd name="connsiteY10955" fmla="*/ 9424667 h 10287000"/>
              <a:gd name="connsiteX10956" fmla="*/ 4198307 w 8048619"/>
              <a:gd name="connsiteY10956" fmla="*/ 9419374 h 10287000"/>
              <a:gd name="connsiteX10957" fmla="*/ 4208353 w 8048619"/>
              <a:gd name="connsiteY10957" fmla="*/ 9417609 h 10287000"/>
              <a:gd name="connsiteX10958" fmla="*/ 4209515 w 8048619"/>
              <a:gd name="connsiteY10958" fmla="*/ 9442493 h 10287000"/>
              <a:gd name="connsiteX10959" fmla="*/ 4199469 w 8048619"/>
              <a:gd name="connsiteY10959" fmla="*/ 9444258 h 10287000"/>
              <a:gd name="connsiteX10960" fmla="*/ 4138042 w 8048619"/>
              <a:gd name="connsiteY10960" fmla="*/ 9429964 h 10287000"/>
              <a:gd name="connsiteX10961" fmla="*/ 4145764 w 8048619"/>
              <a:gd name="connsiteY10961" fmla="*/ 9378425 h 10287000"/>
              <a:gd name="connsiteX10962" fmla="*/ 4076617 w 8048619"/>
              <a:gd name="connsiteY10962" fmla="*/ 9415661 h 10287000"/>
              <a:gd name="connsiteX10963" fmla="*/ 4139205 w 8048619"/>
              <a:gd name="connsiteY10963" fmla="*/ 9454848 h 10287000"/>
              <a:gd name="connsiteX10964" fmla="*/ 4100191 w 8048619"/>
              <a:gd name="connsiteY10964" fmla="*/ 9486791 h 10287000"/>
              <a:gd name="connsiteX10965" fmla="*/ 4080104 w 8048619"/>
              <a:gd name="connsiteY10965" fmla="*/ 9490320 h 10287000"/>
              <a:gd name="connsiteX10966" fmla="*/ 4039927 w 8048619"/>
              <a:gd name="connsiteY10966" fmla="*/ 9497381 h 10287000"/>
              <a:gd name="connsiteX10967" fmla="*/ 4028722 w 8048619"/>
              <a:gd name="connsiteY10967" fmla="*/ 9474263 h 10287000"/>
              <a:gd name="connsiteX10968" fmla="*/ 4018676 w 8048619"/>
              <a:gd name="connsiteY10968" fmla="*/ 9476028 h 10287000"/>
              <a:gd name="connsiteX10969" fmla="*/ 3988543 w 8048619"/>
              <a:gd name="connsiteY10969" fmla="*/ 9481322 h 10287000"/>
              <a:gd name="connsiteX10970" fmla="*/ 3939486 w 8048619"/>
              <a:gd name="connsiteY10970" fmla="*/ 9515029 h 10287000"/>
              <a:gd name="connsiteX10971" fmla="*/ 3909352 w 8048619"/>
              <a:gd name="connsiteY10971" fmla="*/ 9520325 h 10287000"/>
              <a:gd name="connsiteX10972" fmla="*/ 3910514 w 8048619"/>
              <a:gd name="connsiteY10972" fmla="*/ 9545215 h 10287000"/>
              <a:gd name="connsiteX10973" fmla="*/ 3899311 w 8048619"/>
              <a:gd name="connsiteY10973" fmla="*/ 9522090 h 10287000"/>
              <a:gd name="connsiteX10974" fmla="*/ 3889266 w 8048619"/>
              <a:gd name="connsiteY10974" fmla="*/ 9523854 h 10287000"/>
              <a:gd name="connsiteX10975" fmla="*/ 3883587 w 8048619"/>
              <a:gd name="connsiteY10975" fmla="*/ 9543982 h 10287000"/>
              <a:gd name="connsiteX10976" fmla="*/ 3876034 w 8048619"/>
              <a:gd name="connsiteY10976" fmla="*/ 9538728 h 10287000"/>
              <a:gd name="connsiteX10977" fmla="*/ 3869176 w 8048619"/>
              <a:gd name="connsiteY10977" fmla="*/ 9527383 h 10287000"/>
              <a:gd name="connsiteX10978" fmla="*/ 3820118 w 8048619"/>
              <a:gd name="connsiteY10978" fmla="*/ 9561099 h 10287000"/>
              <a:gd name="connsiteX10979" fmla="*/ 3700749 w 8048619"/>
              <a:gd name="connsiteY10979" fmla="*/ 9607161 h 10287000"/>
              <a:gd name="connsiteX10980" fmla="*/ 3661737 w 8048619"/>
              <a:gd name="connsiteY10980" fmla="*/ 9639106 h 10287000"/>
              <a:gd name="connsiteX10981" fmla="*/ 3641649 w 8048619"/>
              <a:gd name="connsiteY10981" fmla="*/ 9642638 h 10287000"/>
              <a:gd name="connsiteX10982" fmla="*/ 3622720 w 8048619"/>
              <a:gd name="connsiteY10982" fmla="*/ 9671054 h 10287000"/>
              <a:gd name="connsiteX10983" fmla="*/ 3633929 w 8048619"/>
              <a:gd name="connsiteY10983" fmla="*/ 9694177 h 10287000"/>
              <a:gd name="connsiteX10984" fmla="*/ 3503353 w 8048619"/>
              <a:gd name="connsiteY10984" fmla="*/ 9717119 h 10287000"/>
              <a:gd name="connsiteX10985" fmla="*/ 3435369 w 8048619"/>
              <a:gd name="connsiteY10985" fmla="*/ 9779248 h 10287000"/>
              <a:gd name="connsiteX10986" fmla="*/ 3425328 w 8048619"/>
              <a:gd name="connsiteY10986" fmla="*/ 9781012 h 10287000"/>
              <a:gd name="connsiteX10987" fmla="*/ 3365059 w 8048619"/>
              <a:gd name="connsiteY10987" fmla="*/ 9791602 h 10287000"/>
              <a:gd name="connsiteX10988" fmla="*/ 3355015 w 8048619"/>
              <a:gd name="connsiteY10988" fmla="*/ 9793367 h 10287000"/>
              <a:gd name="connsiteX10989" fmla="*/ 3353854 w 8048619"/>
              <a:gd name="connsiteY10989" fmla="*/ 9768477 h 10287000"/>
              <a:gd name="connsiteX10990" fmla="*/ 3363897 w 8048619"/>
              <a:gd name="connsiteY10990" fmla="*/ 9766712 h 10287000"/>
              <a:gd name="connsiteX10991" fmla="*/ 3424164 w 8048619"/>
              <a:gd name="connsiteY10991" fmla="*/ 9756122 h 10287000"/>
              <a:gd name="connsiteX10992" fmla="*/ 3502191 w 8048619"/>
              <a:gd name="connsiteY10992" fmla="*/ 9692234 h 10287000"/>
              <a:gd name="connsiteX10993" fmla="*/ 3512237 w 8048619"/>
              <a:gd name="connsiteY10993" fmla="*/ 9690470 h 10287000"/>
              <a:gd name="connsiteX10994" fmla="*/ 3522281 w 8048619"/>
              <a:gd name="connsiteY10994" fmla="*/ 9688705 h 10287000"/>
              <a:gd name="connsiteX10995" fmla="*/ 3521119 w 8048619"/>
              <a:gd name="connsiteY10995" fmla="*/ 9663815 h 10287000"/>
              <a:gd name="connsiteX10996" fmla="*/ 3284707 w 8048619"/>
              <a:gd name="connsiteY10996" fmla="*/ 9805721 h 10287000"/>
              <a:gd name="connsiteX10997" fmla="*/ 3294752 w 8048619"/>
              <a:gd name="connsiteY10997" fmla="*/ 9803957 h 10287000"/>
              <a:gd name="connsiteX10998" fmla="*/ 3326046 w 8048619"/>
              <a:gd name="connsiteY10998" fmla="*/ 9823545 h 10287000"/>
              <a:gd name="connsiteX10999" fmla="*/ 3316003 w 8048619"/>
              <a:gd name="connsiteY10999" fmla="*/ 9825309 h 10287000"/>
              <a:gd name="connsiteX11000" fmla="*/ 3295914 w 8048619"/>
              <a:gd name="connsiteY11000" fmla="*/ 9828841 h 10287000"/>
              <a:gd name="connsiteX11001" fmla="*/ 3287031 w 8048619"/>
              <a:gd name="connsiteY11001" fmla="*/ 9855490 h 10287000"/>
              <a:gd name="connsiteX11002" fmla="*/ 3227929 w 8048619"/>
              <a:gd name="connsiteY11002" fmla="*/ 9890967 h 10287000"/>
              <a:gd name="connsiteX11003" fmla="*/ 3207843 w 8048619"/>
              <a:gd name="connsiteY11003" fmla="*/ 9894496 h 10287000"/>
              <a:gd name="connsiteX11004" fmla="*/ 3168827 w 8048619"/>
              <a:gd name="connsiteY11004" fmla="*/ 9926442 h 10287000"/>
              <a:gd name="connsiteX11005" fmla="*/ 3118606 w 8048619"/>
              <a:gd name="connsiteY11005" fmla="*/ 9935265 h 10287000"/>
              <a:gd name="connsiteX11006" fmla="*/ 3108561 w 8048619"/>
              <a:gd name="connsiteY11006" fmla="*/ 9937032 h 10287000"/>
              <a:gd name="connsiteX11007" fmla="*/ 3098518 w 8048619"/>
              <a:gd name="connsiteY11007" fmla="*/ 9938796 h 10287000"/>
              <a:gd name="connsiteX11008" fmla="*/ 3088474 w 8048619"/>
              <a:gd name="connsiteY11008" fmla="*/ 9940564 h 10287000"/>
              <a:gd name="connsiteX11009" fmla="*/ 3087313 w 8048619"/>
              <a:gd name="connsiteY11009" fmla="*/ 9915676 h 10287000"/>
              <a:gd name="connsiteX11010" fmla="*/ 3107400 w 8048619"/>
              <a:gd name="connsiteY11010" fmla="*/ 9912147 h 10287000"/>
              <a:gd name="connsiteX11011" fmla="*/ 3117444 w 8048619"/>
              <a:gd name="connsiteY11011" fmla="*/ 9910383 h 10287000"/>
              <a:gd name="connsiteX11012" fmla="*/ 3146414 w 8048619"/>
              <a:gd name="connsiteY11012" fmla="*/ 9880199 h 10287000"/>
              <a:gd name="connsiteX11013" fmla="*/ 3215559 w 8048619"/>
              <a:gd name="connsiteY11013" fmla="*/ 9842960 h 10287000"/>
              <a:gd name="connsiteX11014" fmla="*/ 3235649 w 8048619"/>
              <a:gd name="connsiteY11014" fmla="*/ 9839428 h 10287000"/>
              <a:gd name="connsiteX11015" fmla="*/ 3265781 w 8048619"/>
              <a:gd name="connsiteY11015" fmla="*/ 9834135 h 10287000"/>
              <a:gd name="connsiteX11016" fmla="*/ 3264620 w 8048619"/>
              <a:gd name="connsiteY11016" fmla="*/ 9809253 h 10287000"/>
              <a:gd name="connsiteX11017" fmla="*/ 3234487 w 8048619"/>
              <a:gd name="connsiteY11017" fmla="*/ 9814547 h 10287000"/>
              <a:gd name="connsiteX11018" fmla="*/ 3205519 w 8048619"/>
              <a:gd name="connsiteY11018" fmla="*/ 9844725 h 10287000"/>
              <a:gd name="connsiteX11019" fmla="*/ 3175383 w 8048619"/>
              <a:gd name="connsiteY11019" fmla="*/ 9850018 h 10287000"/>
              <a:gd name="connsiteX11020" fmla="*/ 3145251 w 8048619"/>
              <a:gd name="connsiteY11020" fmla="*/ 9855315 h 10287000"/>
              <a:gd name="connsiteX11021" fmla="*/ 3066060 w 8048619"/>
              <a:gd name="connsiteY11021" fmla="*/ 9894316 h 10287000"/>
              <a:gd name="connsiteX11022" fmla="*/ 3047135 w 8048619"/>
              <a:gd name="connsiteY11022" fmla="*/ 9922737 h 10287000"/>
              <a:gd name="connsiteX11023" fmla="*/ 2986870 w 8048619"/>
              <a:gd name="connsiteY11023" fmla="*/ 9933327 h 10287000"/>
              <a:gd name="connsiteX11024" fmla="*/ 2988032 w 8048619"/>
              <a:gd name="connsiteY11024" fmla="*/ 9958212 h 10287000"/>
              <a:gd name="connsiteX11025" fmla="*/ 2819605 w 8048619"/>
              <a:gd name="connsiteY11025" fmla="*/ 10037986 h 10287000"/>
              <a:gd name="connsiteX11026" fmla="*/ 2799519 w 8048619"/>
              <a:gd name="connsiteY11026" fmla="*/ 10041518 h 10287000"/>
              <a:gd name="connsiteX11027" fmla="*/ 2730369 w 8048619"/>
              <a:gd name="connsiteY11027" fmla="*/ 10078757 h 10287000"/>
              <a:gd name="connsiteX11028" fmla="*/ 2671267 w 8048619"/>
              <a:gd name="connsiteY11028" fmla="*/ 10114232 h 10287000"/>
              <a:gd name="connsiteX11029" fmla="*/ 2602122 w 8048619"/>
              <a:gd name="connsiteY11029" fmla="*/ 10151473 h 10287000"/>
              <a:gd name="connsiteX11030" fmla="*/ 2582034 w 8048619"/>
              <a:gd name="connsiteY11030" fmla="*/ 10155005 h 10287000"/>
              <a:gd name="connsiteX11031" fmla="*/ 2571990 w 8048619"/>
              <a:gd name="connsiteY11031" fmla="*/ 10156770 h 10287000"/>
              <a:gd name="connsiteX11032" fmla="*/ 2561945 w 8048619"/>
              <a:gd name="connsiteY11032" fmla="*/ 10158534 h 10287000"/>
              <a:gd name="connsiteX11033" fmla="*/ 2570827 w 8048619"/>
              <a:gd name="connsiteY11033" fmla="*/ 10131880 h 10287000"/>
              <a:gd name="connsiteX11034" fmla="*/ 2560783 w 8048619"/>
              <a:gd name="connsiteY11034" fmla="*/ 10133647 h 10287000"/>
              <a:gd name="connsiteX11035" fmla="*/ 2569665 w 8048619"/>
              <a:gd name="connsiteY11035" fmla="*/ 10106995 h 10287000"/>
              <a:gd name="connsiteX11036" fmla="*/ 2580872 w 8048619"/>
              <a:gd name="connsiteY11036" fmla="*/ 10130115 h 10287000"/>
              <a:gd name="connsiteX11037" fmla="*/ 2590915 w 8048619"/>
              <a:gd name="connsiteY11037" fmla="*/ 10128351 h 10287000"/>
              <a:gd name="connsiteX11038" fmla="*/ 2638812 w 8048619"/>
              <a:gd name="connsiteY11038" fmla="*/ 10069756 h 10287000"/>
              <a:gd name="connsiteX11039" fmla="*/ 2650019 w 8048619"/>
              <a:gd name="connsiteY11039" fmla="*/ 10092876 h 10287000"/>
              <a:gd name="connsiteX11040" fmla="*/ 2678989 w 8048619"/>
              <a:gd name="connsiteY11040" fmla="*/ 10062698 h 10287000"/>
              <a:gd name="connsiteX11041" fmla="*/ 2680151 w 8048619"/>
              <a:gd name="connsiteY11041" fmla="*/ 10087583 h 10287000"/>
              <a:gd name="connsiteX11042" fmla="*/ 2729209 w 8048619"/>
              <a:gd name="connsiteY11042" fmla="*/ 10053873 h 10287000"/>
              <a:gd name="connsiteX11043" fmla="*/ 2778266 w 8048619"/>
              <a:gd name="connsiteY11043" fmla="*/ 10020157 h 10287000"/>
              <a:gd name="connsiteX11044" fmla="*/ 2768225 w 8048619"/>
              <a:gd name="connsiteY11044" fmla="*/ 10021922 h 10287000"/>
              <a:gd name="connsiteX11045" fmla="*/ 2788311 w 8048619"/>
              <a:gd name="connsiteY11045" fmla="*/ 10018393 h 10287000"/>
              <a:gd name="connsiteX11046" fmla="*/ 2818443 w 8048619"/>
              <a:gd name="connsiteY11046" fmla="*/ 10013099 h 10287000"/>
              <a:gd name="connsiteX11047" fmla="*/ 2976826 w 8048619"/>
              <a:gd name="connsiteY11047" fmla="*/ 9935092 h 10287000"/>
              <a:gd name="connsiteX11048" fmla="*/ 2935488 w 8048619"/>
              <a:gd name="connsiteY11048" fmla="*/ 9917263 h 10287000"/>
              <a:gd name="connsiteX11049" fmla="*/ 2816120 w 8048619"/>
              <a:gd name="connsiteY11049" fmla="*/ 9963330 h 10287000"/>
              <a:gd name="connsiteX11050" fmla="*/ 2696752 w 8048619"/>
              <a:gd name="connsiteY11050" fmla="*/ 10009395 h 10287000"/>
              <a:gd name="connsiteX11051" fmla="*/ 2685547 w 8048619"/>
              <a:gd name="connsiteY11051" fmla="*/ 9986275 h 10287000"/>
              <a:gd name="connsiteX11052" fmla="*/ 2695590 w 8048619"/>
              <a:gd name="connsiteY11052" fmla="*/ 9984510 h 10287000"/>
              <a:gd name="connsiteX11053" fmla="*/ 2814958 w 8048619"/>
              <a:gd name="connsiteY11053" fmla="*/ 9938443 h 10287000"/>
              <a:gd name="connsiteX11054" fmla="*/ 2934326 w 8048619"/>
              <a:gd name="connsiteY11054" fmla="*/ 9892378 h 10287000"/>
              <a:gd name="connsiteX11055" fmla="*/ 2933164 w 8048619"/>
              <a:gd name="connsiteY11055" fmla="*/ 9867494 h 10287000"/>
              <a:gd name="connsiteX11056" fmla="*/ 3121677 w 8048619"/>
              <a:gd name="connsiteY11056" fmla="*/ 9784188 h 10287000"/>
              <a:gd name="connsiteX11057" fmla="*/ 3131720 w 8048619"/>
              <a:gd name="connsiteY11057" fmla="*/ 9782423 h 10287000"/>
              <a:gd name="connsiteX11058" fmla="*/ 3141765 w 8048619"/>
              <a:gd name="connsiteY11058" fmla="*/ 9780656 h 10287000"/>
              <a:gd name="connsiteX11059" fmla="*/ 3259970 w 8048619"/>
              <a:gd name="connsiteY11059" fmla="*/ 9709704 h 10287000"/>
              <a:gd name="connsiteX11060" fmla="*/ 3290103 w 8048619"/>
              <a:gd name="connsiteY11060" fmla="*/ 9704411 h 10287000"/>
              <a:gd name="connsiteX11061" fmla="*/ 3329118 w 8048619"/>
              <a:gd name="connsiteY11061" fmla="*/ 9672465 h 10287000"/>
              <a:gd name="connsiteX11062" fmla="*/ 3546601 w 8048619"/>
              <a:gd name="connsiteY11062" fmla="*/ 9558978 h 10287000"/>
              <a:gd name="connsiteX11063" fmla="*/ 3775292 w 8048619"/>
              <a:gd name="connsiteY11063" fmla="*/ 9468611 h 10287000"/>
              <a:gd name="connsiteX11064" fmla="*/ 3823191 w 8048619"/>
              <a:gd name="connsiteY11064" fmla="*/ 9410019 h 10287000"/>
              <a:gd name="connsiteX11065" fmla="*/ 3972688 w 8048619"/>
              <a:gd name="connsiteY11065" fmla="*/ 9358653 h 10287000"/>
              <a:gd name="connsiteX11066" fmla="*/ 3982732 w 8048619"/>
              <a:gd name="connsiteY11066" fmla="*/ 9356888 h 10287000"/>
              <a:gd name="connsiteX11067" fmla="*/ 4151160 w 8048619"/>
              <a:gd name="connsiteY11067" fmla="*/ 9277117 h 10287000"/>
              <a:gd name="connsiteX11068" fmla="*/ 4181292 w 8048619"/>
              <a:gd name="connsiteY11068" fmla="*/ 9271826 h 10287000"/>
              <a:gd name="connsiteX11069" fmla="*/ 4210262 w 8048619"/>
              <a:gd name="connsiteY11069" fmla="*/ 9241639 h 10287000"/>
              <a:gd name="connsiteX11070" fmla="*/ 4220309 w 8048619"/>
              <a:gd name="connsiteY11070" fmla="*/ 9239875 h 10287000"/>
              <a:gd name="connsiteX11071" fmla="*/ 4230350 w 8048619"/>
              <a:gd name="connsiteY11071" fmla="*/ 9238110 h 10287000"/>
              <a:gd name="connsiteX11072" fmla="*/ 4260484 w 8048619"/>
              <a:gd name="connsiteY11072" fmla="*/ 9232814 h 10287000"/>
              <a:gd name="connsiteX11073" fmla="*/ 4280571 w 8048619"/>
              <a:gd name="connsiteY11073" fmla="*/ 9229285 h 10287000"/>
              <a:gd name="connsiteX11074" fmla="*/ 4289454 w 8048619"/>
              <a:gd name="connsiteY11074" fmla="*/ 9202633 h 10287000"/>
              <a:gd name="connsiteX11075" fmla="*/ 4420026 w 8048619"/>
              <a:gd name="connsiteY11075" fmla="*/ 9179691 h 10287000"/>
              <a:gd name="connsiteX11076" fmla="*/ 4428909 w 8048619"/>
              <a:gd name="connsiteY11076" fmla="*/ 9153042 h 10287000"/>
              <a:gd name="connsiteX11077" fmla="*/ 4557160 w 8048619"/>
              <a:gd name="connsiteY11077" fmla="*/ 9080323 h 10287000"/>
              <a:gd name="connsiteX11078" fmla="*/ 4617423 w 8048619"/>
              <a:gd name="connsiteY11078" fmla="*/ 9069736 h 10287000"/>
              <a:gd name="connsiteX11079" fmla="*/ 4676526 w 8048619"/>
              <a:gd name="connsiteY11079" fmla="*/ 9034259 h 10287000"/>
              <a:gd name="connsiteX11080" fmla="*/ 4726746 w 8048619"/>
              <a:gd name="connsiteY11080" fmla="*/ 9025436 h 10287000"/>
              <a:gd name="connsiteX11081" fmla="*/ 4854995 w 8048619"/>
              <a:gd name="connsiteY11081" fmla="*/ 8952717 h 10287000"/>
              <a:gd name="connsiteX11082" fmla="*/ 4865040 w 8048619"/>
              <a:gd name="connsiteY11082" fmla="*/ 8950952 h 10287000"/>
              <a:gd name="connsiteX11083" fmla="*/ 4863878 w 8048619"/>
              <a:gd name="connsiteY11083" fmla="*/ 8926071 h 10287000"/>
              <a:gd name="connsiteX11084" fmla="*/ 5023424 w 8048619"/>
              <a:gd name="connsiteY11084" fmla="*/ 8872945 h 10287000"/>
              <a:gd name="connsiteX11085" fmla="*/ 5014540 w 8048619"/>
              <a:gd name="connsiteY11085" fmla="*/ 8899594 h 10287000"/>
              <a:gd name="connsiteX11086" fmla="*/ 5043510 w 8048619"/>
              <a:gd name="connsiteY11086" fmla="*/ 8869416 h 10287000"/>
              <a:gd name="connsiteX11087" fmla="*/ 5063600 w 8048619"/>
              <a:gd name="connsiteY11087" fmla="*/ 8865884 h 10287000"/>
              <a:gd name="connsiteX11088" fmla="*/ 5092570 w 8048619"/>
              <a:gd name="connsiteY11088" fmla="*/ 8835704 h 10287000"/>
              <a:gd name="connsiteX11089" fmla="*/ 5112657 w 8048619"/>
              <a:gd name="connsiteY11089" fmla="*/ 8832172 h 10287000"/>
              <a:gd name="connsiteX11090" fmla="*/ 5152833 w 8048619"/>
              <a:gd name="connsiteY11090" fmla="*/ 8825114 h 10287000"/>
              <a:gd name="connsiteX11091" fmla="*/ 5161716 w 8048619"/>
              <a:gd name="connsiteY11091" fmla="*/ 8798462 h 10287000"/>
              <a:gd name="connsiteX11092" fmla="*/ 5201893 w 8048619"/>
              <a:gd name="connsiteY11092" fmla="*/ 8791406 h 10287000"/>
              <a:gd name="connsiteX11093" fmla="*/ 5211617 w 8048619"/>
              <a:gd name="connsiteY11093" fmla="*/ 8771195 h 10287000"/>
              <a:gd name="connsiteX11094" fmla="*/ 5208322 w 8048619"/>
              <a:gd name="connsiteY11094" fmla="*/ 8760953 h 10287000"/>
              <a:gd name="connsiteX11095" fmla="*/ 5207216 w 8048619"/>
              <a:gd name="connsiteY11095" fmla="*/ 8757518 h 10287000"/>
              <a:gd name="connsiteX11096" fmla="*/ 5196872 w 8048619"/>
              <a:gd name="connsiteY11096" fmla="*/ 8755194 h 10287000"/>
              <a:gd name="connsiteX11097" fmla="*/ 5208718 w 8048619"/>
              <a:gd name="connsiteY11097" fmla="*/ 8732367 h 10287000"/>
              <a:gd name="connsiteX11098" fmla="*/ 5212388 w 8048619"/>
              <a:gd name="connsiteY11098" fmla="*/ 8758679 h 10287000"/>
              <a:gd name="connsiteX11099" fmla="*/ 5213600 w 8048619"/>
              <a:gd name="connsiteY11099" fmla="*/ 8767374 h 10287000"/>
              <a:gd name="connsiteX11100" fmla="*/ 5222326 w 8048619"/>
              <a:gd name="connsiteY11100" fmla="*/ 8764847 h 10287000"/>
              <a:gd name="connsiteX11101" fmla="*/ 5222544 w 8048619"/>
              <a:gd name="connsiteY11101" fmla="*/ 8764142 h 10287000"/>
              <a:gd name="connsiteX11102" fmla="*/ 5227903 w 8048619"/>
              <a:gd name="connsiteY11102" fmla="*/ 8762161 h 10287000"/>
              <a:gd name="connsiteX11103" fmla="*/ 5229977 w 8048619"/>
              <a:gd name="connsiteY11103" fmla="*/ 8762631 h 10287000"/>
              <a:gd name="connsiteX11104" fmla="*/ 5240907 w 8048619"/>
              <a:gd name="connsiteY11104" fmla="*/ 8759461 h 10287000"/>
              <a:gd name="connsiteX11105" fmla="*/ 5259833 w 8048619"/>
              <a:gd name="connsiteY11105" fmla="*/ 8731039 h 10287000"/>
              <a:gd name="connsiteX11106" fmla="*/ 5271039 w 8048619"/>
              <a:gd name="connsiteY11106" fmla="*/ 8754165 h 10287000"/>
              <a:gd name="connsiteX11107" fmla="*/ 5320098 w 8048619"/>
              <a:gd name="connsiteY11107" fmla="*/ 8720452 h 10287000"/>
              <a:gd name="connsiteX11108" fmla="*/ 5360275 w 8048619"/>
              <a:gd name="connsiteY11108" fmla="*/ 8713391 h 10287000"/>
              <a:gd name="connsiteX11109" fmla="*/ 5438304 w 8048619"/>
              <a:gd name="connsiteY11109" fmla="*/ 8649506 h 10287000"/>
              <a:gd name="connsiteX11110" fmla="*/ 5487362 w 8048619"/>
              <a:gd name="connsiteY11110" fmla="*/ 8615790 h 10287000"/>
              <a:gd name="connsiteX11111" fmla="*/ 5507451 w 8048619"/>
              <a:gd name="connsiteY11111" fmla="*/ 8612258 h 10287000"/>
              <a:gd name="connsiteX11112" fmla="*/ 5587805 w 8048619"/>
              <a:gd name="connsiteY11112" fmla="*/ 8598139 h 10287000"/>
              <a:gd name="connsiteX11113" fmla="*/ 5586643 w 8048619"/>
              <a:gd name="connsiteY11113" fmla="*/ 8573255 h 10287000"/>
              <a:gd name="connsiteX11114" fmla="*/ 5666994 w 8048619"/>
              <a:gd name="connsiteY11114" fmla="*/ 8559136 h 10287000"/>
              <a:gd name="connsiteX11115" fmla="*/ 5684759 w 8048619"/>
              <a:gd name="connsiteY11115" fmla="*/ 8505835 h 10287000"/>
              <a:gd name="connsiteX11116" fmla="*/ 5706008 w 8048619"/>
              <a:gd name="connsiteY11116" fmla="*/ 8527193 h 10287000"/>
              <a:gd name="connsiteX11117" fmla="*/ 5709340 w 8048619"/>
              <a:gd name="connsiteY11117" fmla="*/ 8517199 h 10287000"/>
              <a:gd name="connsiteX11118" fmla="*/ 5720266 w 8048619"/>
              <a:gd name="connsiteY11118" fmla="*/ 8519111 h 10287000"/>
              <a:gd name="connsiteX11119" fmla="*/ 5721648 w 8048619"/>
              <a:gd name="connsiteY11119" fmla="*/ 8516186 h 10287000"/>
              <a:gd name="connsiteX11120" fmla="*/ 5727652 w 8048619"/>
              <a:gd name="connsiteY11120" fmla="*/ 8520408 h 10287000"/>
              <a:gd name="connsiteX11121" fmla="*/ 5736143 w 8048619"/>
              <a:gd name="connsiteY11121" fmla="*/ 8521897 h 10287000"/>
              <a:gd name="connsiteX11122" fmla="*/ 5734354 w 8048619"/>
              <a:gd name="connsiteY11122" fmla="*/ 8496016 h 10287000"/>
              <a:gd name="connsiteX11123" fmla="*/ 5732754 w 8048619"/>
              <a:gd name="connsiteY11123" fmla="*/ 8495315 h 10287000"/>
              <a:gd name="connsiteX11124" fmla="*/ 5731487 w 8048619"/>
              <a:gd name="connsiteY11124" fmla="*/ 8495031 h 10287000"/>
              <a:gd name="connsiteX11125" fmla="*/ 5723595 w 8048619"/>
              <a:gd name="connsiteY11125" fmla="*/ 8493261 h 10287000"/>
              <a:gd name="connsiteX11126" fmla="*/ 5722617 w 8048619"/>
              <a:gd name="connsiteY11126" fmla="*/ 8493041 h 10287000"/>
              <a:gd name="connsiteX11127" fmla="*/ 5722824 w 8048619"/>
              <a:gd name="connsiteY11127" fmla="*/ 8493088 h 10287000"/>
              <a:gd name="connsiteX11128" fmla="*/ 5716728 w 8048619"/>
              <a:gd name="connsiteY11128" fmla="*/ 8491719 h 10287000"/>
              <a:gd name="connsiteX11129" fmla="*/ 5716855 w 8048619"/>
              <a:gd name="connsiteY11129" fmla="*/ 8494410 h 10287000"/>
              <a:gd name="connsiteX11130" fmla="*/ 5717480 w 8048619"/>
              <a:gd name="connsiteY11130" fmla="*/ 8507811 h 10287000"/>
              <a:gd name="connsiteX11131" fmla="*/ 5712524 w 8048619"/>
              <a:gd name="connsiteY11131" fmla="*/ 8490775 h 10287000"/>
              <a:gd name="connsiteX11132" fmla="*/ 5712475 w 8048619"/>
              <a:gd name="connsiteY11132" fmla="*/ 8490764 h 10287000"/>
              <a:gd name="connsiteX11133" fmla="*/ 5702334 w 8048619"/>
              <a:gd name="connsiteY11133" fmla="*/ 8488487 h 10287000"/>
              <a:gd name="connsiteX11134" fmla="*/ 5692194 w 8048619"/>
              <a:gd name="connsiteY11134" fmla="*/ 8486211 h 10287000"/>
              <a:gd name="connsiteX11135" fmla="*/ 5703709 w 8048619"/>
              <a:gd name="connsiteY11135" fmla="*/ 8465437 h 10287000"/>
              <a:gd name="connsiteX11136" fmla="*/ 5691015 w 8048619"/>
              <a:gd name="connsiteY11136" fmla="*/ 8462587 h 10287000"/>
              <a:gd name="connsiteX11137" fmla="*/ 5688474 w 8048619"/>
              <a:gd name="connsiteY11137" fmla="*/ 8476954 h 10287000"/>
              <a:gd name="connsiteX11138" fmla="*/ 5683597 w 8048619"/>
              <a:gd name="connsiteY11138" fmla="*/ 8480948 h 10287000"/>
              <a:gd name="connsiteX11139" fmla="*/ 5673551 w 8048619"/>
              <a:gd name="connsiteY11139" fmla="*/ 8482712 h 10287000"/>
              <a:gd name="connsiteX11140" fmla="*/ 5624495 w 8048619"/>
              <a:gd name="connsiteY11140" fmla="*/ 8516419 h 10287000"/>
              <a:gd name="connsiteX11141" fmla="*/ 5614451 w 8048619"/>
              <a:gd name="connsiteY11141" fmla="*/ 8518187 h 10287000"/>
              <a:gd name="connsiteX11142" fmla="*/ 5604406 w 8048619"/>
              <a:gd name="connsiteY11142" fmla="*/ 8519951 h 10287000"/>
              <a:gd name="connsiteX11143" fmla="*/ 5594362 w 8048619"/>
              <a:gd name="connsiteY11143" fmla="*/ 8521716 h 10287000"/>
              <a:gd name="connsiteX11144" fmla="*/ 5584318 w 8048619"/>
              <a:gd name="connsiteY11144" fmla="*/ 8523480 h 10287000"/>
              <a:gd name="connsiteX11145" fmla="*/ 5534097 w 8048619"/>
              <a:gd name="connsiteY11145" fmla="*/ 8532306 h 10287000"/>
              <a:gd name="connsiteX11146" fmla="*/ 5535259 w 8048619"/>
              <a:gd name="connsiteY11146" fmla="*/ 8557196 h 10287000"/>
              <a:gd name="connsiteX11147" fmla="*/ 5474996 w 8048619"/>
              <a:gd name="connsiteY11147" fmla="*/ 8567786 h 10287000"/>
              <a:gd name="connsiteX11148" fmla="*/ 5466112 w 8048619"/>
              <a:gd name="connsiteY11148" fmla="*/ 8594432 h 10287000"/>
              <a:gd name="connsiteX11149" fmla="*/ 5456068 w 8048619"/>
              <a:gd name="connsiteY11149" fmla="*/ 8596202 h 10287000"/>
              <a:gd name="connsiteX11150" fmla="*/ 5326654 w 8048619"/>
              <a:gd name="connsiteY11150" fmla="*/ 8644028 h 10287000"/>
              <a:gd name="connsiteX11151" fmla="*/ 5317774 w 8048619"/>
              <a:gd name="connsiteY11151" fmla="*/ 8670680 h 10287000"/>
              <a:gd name="connsiteX11152" fmla="*/ 5307730 w 8048619"/>
              <a:gd name="connsiteY11152" fmla="*/ 8672448 h 10287000"/>
              <a:gd name="connsiteX11153" fmla="*/ 5297685 w 8048619"/>
              <a:gd name="connsiteY11153" fmla="*/ 8674212 h 10287000"/>
              <a:gd name="connsiteX11154" fmla="*/ 5277597 w 8048619"/>
              <a:gd name="connsiteY11154" fmla="*/ 8677741 h 10287000"/>
              <a:gd name="connsiteX11155" fmla="*/ 5258670 w 8048619"/>
              <a:gd name="connsiteY11155" fmla="*/ 8706158 h 10287000"/>
              <a:gd name="connsiteX11156" fmla="*/ 5248629 w 8048619"/>
              <a:gd name="connsiteY11156" fmla="*/ 8707922 h 10287000"/>
              <a:gd name="connsiteX11157" fmla="*/ 5218494 w 8048619"/>
              <a:gd name="connsiteY11157" fmla="*/ 8713216 h 10287000"/>
              <a:gd name="connsiteX11158" fmla="*/ 5217332 w 8048619"/>
              <a:gd name="connsiteY11158" fmla="*/ 8688331 h 10287000"/>
              <a:gd name="connsiteX11159" fmla="*/ 5178318 w 8048619"/>
              <a:gd name="connsiteY11159" fmla="*/ 8720277 h 10287000"/>
              <a:gd name="connsiteX11160" fmla="*/ 5157069 w 8048619"/>
              <a:gd name="connsiteY11160" fmla="*/ 8698924 h 10287000"/>
              <a:gd name="connsiteX11161" fmla="*/ 5150696 w 8048619"/>
              <a:gd name="connsiteY11161" fmla="*/ 8725130 h 10287000"/>
              <a:gd name="connsiteX11162" fmla="*/ 5138153 w 8048619"/>
              <a:gd name="connsiteY11162" fmla="*/ 8742016 h 10287000"/>
              <a:gd name="connsiteX11163" fmla="*/ 5145767 w 8048619"/>
              <a:gd name="connsiteY11163" fmla="*/ 8743725 h 10287000"/>
              <a:gd name="connsiteX11164" fmla="*/ 5144267 w 8048619"/>
              <a:gd name="connsiteY11164" fmla="*/ 8768877 h 10287000"/>
              <a:gd name="connsiteX11165" fmla="*/ 5144439 w 8048619"/>
              <a:gd name="connsiteY11165" fmla="*/ 8746614 h 10287000"/>
              <a:gd name="connsiteX11166" fmla="*/ 5137840 w 8048619"/>
              <a:gd name="connsiteY11166" fmla="*/ 8742434 h 10287000"/>
              <a:gd name="connsiteX11167" fmla="*/ 5129259 w 8048619"/>
              <a:gd name="connsiteY11167" fmla="*/ 8753984 h 10287000"/>
              <a:gd name="connsiteX11168" fmla="*/ 5119215 w 8048619"/>
              <a:gd name="connsiteY11168" fmla="*/ 8755748 h 10287000"/>
              <a:gd name="connsiteX11169" fmla="*/ 5110463 w 8048619"/>
              <a:gd name="connsiteY11169" fmla="*/ 8757290 h 10287000"/>
              <a:gd name="connsiteX11170" fmla="*/ 5110231 w 8048619"/>
              <a:gd name="connsiteY11170" fmla="*/ 8758050 h 10287000"/>
              <a:gd name="connsiteX11171" fmla="*/ 5105024 w 8048619"/>
              <a:gd name="connsiteY11171" fmla="*/ 8760071 h 10287000"/>
              <a:gd name="connsiteX11172" fmla="*/ 5104311 w 8048619"/>
              <a:gd name="connsiteY11172" fmla="*/ 8759906 h 10287000"/>
              <a:gd name="connsiteX11173" fmla="*/ 5080536 w 8048619"/>
              <a:gd name="connsiteY11173" fmla="*/ 8771618 h 10287000"/>
              <a:gd name="connsiteX11174" fmla="*/ 5084606 w 8048619"/>
              <a:gd name="connsiteY11174" fmla="*/ 8776720 h 10287000"/>
              <a:gd name="connsiteX11175" fmla="*/ 5083238 w 8048619"/>
              <a:gd name="connsiteY11175" fmla="*/ 8776411 h 10287000"/>
              <a:gd name="connsiteX11176" fmla="*/ 5074698 w 8048619"/>
              <a:gd name="connsiteY11176" fmla="*/ 8774496 h 10287000"/>
              <a:gd name="connsiteX11177" fmla="*/ 5050744 w 8048619"/>
              <a:gd name="connsiteY11177" fmla="*/ 8786294 h 10287000"/>
              <a:gd name="connsiteX11178" fmla="*/ 5050659 w 8048619"/>
              <a:gd name="connsiteY11178" fmla="*/ 8787683 h 10287000"/>
              <a:gd name="connsiteX11179" fmla="*/ 5050504 w 8048619"/>
              <a:gd name="connsiteY11179" fmla="*/ 8790304 h 10287000"/>
              <a:gd name="connsiteX11180" fmla="*/ 5045075 w 8048619"/>
              <a:gd name="connsiteY11180" fmla="*/ 8789085 h 10287000"/>
              <a:gd name="connsiteX11181" fmla="*/ 4871599 w 8048619"/>
              <a:gd name="connsiteY11181" fmla="*/ 8874532 h 10287000"/>
              <a:gd name="connsiteX11182" fmla="*/ 4861553 w 8048619"/>
              <a:gd name="connsiteY11182" fmla="*/ 8876296 h 10287000"/>
              <a:gd name="connsiteX11183" fmla="*/ 4566041 w 8048619"/>
              <a:gd name="connsiteY11183" fmla="*/ 9053674 h 10287000"/>
              <a:gd name="connsiteX11184" fmla="*/ 4524702 w 8048619"/>
              <a:gd name="connsiteY11184" fmla="*/ 9035851 h 10287000"/>
              <a:gd name="connsiteX11185" fmla="*/ 4426585 w 8048619"/>
              <a:gd name="connsiteY11185" fmla="*/ 9103268 h 10287000"/>
              <a:gd name="connsiteX11186" fmla="*/ 4366321 w 8048619"/>
              <a:gd name="connsiteY11186" fmla="*/ 9113858 h 10287000"/>
              <a:gd name="connsiteX11187" fmla="*/ 4347394 w 8048619"/>
              <a:gd name="connsiteY11187" fmla="*/ 9142271 h 10287000"/>
              <a:gd name="connsiteX11188" fmla="*/ 4326146 w 8048619"/>
              <a:gd name="connsiteY11188" fmla="*/ 9120919 h 10287000"/>
              <a:gd name="connsiteX11189" fmla="*/ 4317262 w 8048619"/>
              <a:gd name="connsiteY11189" fmla="*/ 9147565 h 10287000"/>
              <a:gd name="connsiteX11190" fmla="*/ 4288292 w 8048619"/>
              <a:gd name="connsiteY11190" fmla="*/ 9177751 h 10287000"/>
              <a:gd name="connsiteX11191" fmla="*/ 4209100 w 8048619"/>
              <a:gd name="connsiteY11191" fmla="*/ 9216752 h 10287000"/>
              <a:gd name="connsiteX11192" fmla="*/ 4138793 w 8048619"/>
              <a:gd name="connsiteY11192" fmla="*/ 9229107 h 10287000"/>
              <a:gd name="connsiteX11193" fmla="*/ 3990455 w 8048619"/>
              <a:gd name="connsiteY11193" fmla="*/ 9305355 h 10287000"/>
              <a:gd name="connsiteX11194" fmla="*/ 3842117 w 8048619"/>
              <a:gd name="connsiteY11194" fmla="*/ 9381597 h 10287000"/>
              <a:gd name="connsiteX11195" fmla="*/ 3811984 w 8048619"/>
              <a:gd name="connsiteY11195" fmla="*/ 9386894 h 10287000"/>
              <a:gd name="connsiteX11196" fmla="*/ 3297825 w 8048619"/>
              <a:gd name="connsiteY11196" fmla="*/ 9652877 h 10287000"/>
              <a:gd name="connsiteX11197" fmla="*/ 3296663 w 8048619"/>
              <a:gd name="connsiteY11197" fmla="*/ 9627984 h 10287000"/>
              <a:gd name="connsiteX11198" fmla="*/ 3238720 w 8048619"/>
              <a:gd name="connsiteY11198" fmla="*/ 9688349 h 10287000"/>
              <a:gd name="connsiteX11199" fmla="*/ 3198544 w 8048619"/>
              <a:gd name="connsiteY11199" fmla="*/ 9695407 h 10287000"/>
              <a:gd name="connsiteX11200" fmla="*/ 3178457 w 8048619"/>
              <a:gd name="connsiteY11200" fmla="*/ 9698939 h 10287000"/>
              <a:gd name="connsiteX11201" fmla="*/ 3100427 w 8048619"/>
              <a:gd name="connsiteY11201" fmla="*/ 9762832 h 10287000"/>
              <a:gd name="connsiteX11202" fmla="*/ 3090383 w 8048619"/>
              <a:gd name="connsiteY11202" fmla="*/ 9764597 h 10287000"/>
              <a:gd name="connsiteX11203" fmla="*/ 3070296 w 8048619"/>
              <a:gd name="connsiteY11203" fmla="*/ 9768126 h 10287000"/>
              <a:gd name="connsiteX11204" fmla="*/ 3060250 w 8048619"/>
              <a:gd name="connsiteY11204" fmla="*/ 9769891 h 10287000"/>
              <a:gd name="connsiteX11205" fmla="*/ 2960972 w 8048619"/>
              <a:gd name="connsiteY11205" fmla="*/ 9812426 h 10287000"/>
              <a:gd name="connsiteX11206" fmla="*/ 2942044 w 8048619"/>
              <a:gd name="connsiteY11206" fmla="*/ 9840839 h 10287000"/>
              <a:gd name="connsiteX11207" fmla="*/ 2882941 w 8048619"/>
              <a:gd name="connsiteY11207" fmla="*/ 9876319 h 10287000"/>
              <a:gd name="connsiteX11208" fmla="*/ 2842766 w 8048619"/>
              <a:gd name="connsiteY11208" fmla="*/ 9883378 h 10287000"/>
              <a:gd name="connsiteX11209" fmla="*/ 2832721 w 8048619"/>
              <a:gd name="connsiteY11209" fmla="*/ 9885145 h 10287000"/>
              <a:gd name="connsiteX11210" fmla="*/ 2833882 w 8048619"/>
              <a:gd name="connsiteY11210" fmla="*/ 9910027 h 10287000"/>
              <a:gd name="connsiteX11211" fmla="*/ 2812634 w 8048619"/>
              <a:gd name="connsiteY11211" fmla="*/ 9888674 h 10287000"/>
              <a:gd name="connsiteX11212" fmla="*/ 2803750 w 8048619"/>
              <a:gd name="connsiteY11212" fmla="*/ 9915320 h 10287000"/>
              <a:gd name="connsiteX11213" fmla="*/ 2802590 w 8048619"/>
              <a:gd name="connsiteY11213" fmla="*/ 9890439 h 10287000"/>
              <a:gd name="connsiteX11214" fmla="*/ 2782502 w 8048619"/>
              <a:gd name="connsiteY11214" fmla="*/ 9893968 h 10287000"/>
              <a:gd name="connsiteX11215" fmla="*/ 2773618 w 8048619"/>
              <a:gd name="connsiteY11215" fmla="*/ 9920617 h 10287000"/>
              <a:gd name="connsiteX11216" fmla="*/ 2763576 w 8048619"/>
              <a:gd name="connsiteY11216" fmla="*/ 9922381 h 10287000"/>
              <a:gd name="connsiteX11217" fmla="*/ 2665458 w 8048619"/>
              <a:gd name="connsiteY11217" fmla="*/ 9989804 h 10287000"/>
              <a:gd name="connsiteX11218" fmla="*/ 2625280 w 8048619"/>
              <a:gd name="connsiteY11218" fmla="*/ 9996865 h 10287000"/>
              <a:gd name="connsiteX11219" fmla="*/ 2615237 w 8048619"/>
              <a:gd name="connsiteY11219" fmla="*/ 9998629 h 10287000"/>
              <a:gd name="connsiteX11220" fmla="*/ 2624117 w 8048619"/>
              <a:gd name="connsiteY11220" fmla="*/ 9971975 h 10287000"/>
              <a:gd name="connsiteX11221" fmla="*/ 2654253 w 8048619"/>
              <a:gd name="connsiteY11221" fmla="*/ 9966681 h 10287000"/>
              <a:gd name="connsiteX11222" fmla="*/ 2746456 w 8048619"/>
              <a:gd name="connsiteY11222" fmla="*/ 9907705 h 10287000"/>
              <a:gd name="connsiteX11223" fmla="*/ 2750295 w 8048619"/>
              <a:gd name="connsiteY11223" fmla="*/ 9909033 h 10287000"/>
              <a:gd name="connsiteX11224" fmla="*/ 2751225 w 8048619"/>
              <a:gd name="connsiteY11224" fmla="*/ 9904652 h 10287000"/>
              <a:gd name="connsiteX11225" fmla="*/ 2762414 w 8048619"/>
              <a:gd name="connsiteY11225" fmla="*/ 9897497 h 10287000"/>
              <a:gd name="connsiteX11226" fmla="*/ 2751207 w 8048619"/>
              <a:gd name="connsiteY11226" fmla="*/ 9874371 h 10287000"/>
              <a:gd name="connsiteX11227" fmla="*/ 2752370 w 8048619"/>
              <a:gd name="connsiteY11227" fmla="*/ 9899264 h 10287000"/>
              <a:gd name="connsiteX11228" fmla="*/ 2751225 w 8048619"/>
              <a:gd name="connsiteY11228" fmla="*/ 9904652 h 10287000"/>
              <a:gd name="connsiteX11229" fmla="*/ 2746456 w 8048619"/>
              <a:gd name="connsiteY11229" fmla="*/ 9907705 h 10287000"/>
              <a:gd name="connsiteX11230" fmla="*/ 2732281 w 8048619"/>
              <a:gd name="connsiteY11230" fmla="*/ 9902793 h 10287000"/>
              <a:gd name="connsiteX11231" fmla="*/ 2722236 w 8048619"/>
              <a:gd name="connsiteY11231" fmla="*/ 9904558 h 10287000"/>
              <a:gd name="connsiteX11232" fmla="*/ 2693266 w 8048619"/>
              <a:gd name="connsiteY11232" fmla="*/ 9934736 h 10287000"/>
              <a:gd name="connsiteX11233" fmla="*/ 2653091 w 8048619"/>
              <a:gd name="connsiteY11233" fmla="*/ 9941794 h 10287000"/>
              <a:gd name="connsiteX11234" fmla="*/ 2591663 w 8048619"/>
              <a:gd name="connsiteY11234" fmla="*/ 9927502 h 10287000"/>
              <a:gd name="connsiteX11235" fmla="*/ 2758928 w 8048619"/>
              <a:gd name="connsiteY11235" fmla="*/ 9822838 h 10287000"/>
              <a:gd name="connsiteX11236" fmla="*/ 2757765 w 8048619"/>
              <a:gd name="connsiteY11236" fmla="*/ 9797951 h 10287000"/>
              <a:gd name="connsiteX11237" fmla="*/ 2828073 w 8048619"/>
              <a:gd name="connsiteY11237" fmla="*/ 9785596 h 10287000"/>
              <a:gd name="connsiteX11238" fmla="*/ 2829235 w 8048619"/>
              <a:gd name="connsiteY11238" fmla="*/ 9810483 h 10287000"/>
              <a:gd name="connsiteX11239" fmla="*/ 2868251 w 8048619"/>
              <a:gd name="connsiteY11239" fmla="*/ 9778535 h 10287000"/>
              <a:gd name="connsiteX11240" fmla="*/ 2867089 w 8048619"/>
              <a:gd name="connsiteY11240" fmla="*/ 9753651 h 10287000"/>
              <a:gd name="connsiteX11241" fmla="*/ 2936235 w 8048619"/>
              <a:gd name="connsiteY11241" fmla="*/ 9716414 h 10287000"/>
              <a:gd name="connsiteX11242" fmla="*/ 2956322 w 8048619"/>
              <a:gd name="connsiteY11242" fmla="*/ 9712883 h 10287000"/>
              <a:gd name="connsiteX11243" fmla="*/ 2985292 w 8048619"/>
              <a:gd name="connsiteY11243" fmla="*/ 9682699 h 10287000"/>
              <a:gd name="connsiteX11244" fmla="*/ 3007707 w 8048619"/>
              <a:gd name="connsiteY11244" fmla="*/ 9728942 h 10287000"/>
              <a:gd name="connsiteX11245" fmla="*/ 3037839 w 8048619"/>
              <a:gd name="connsiteY11245" fmla="*/ 9723648 h 10287000"/>
              <a:gd name="connsiteX11246" fmla="*/ 3044394 w 8048619"/>
              <a:gd name="connsiteY11246" fmla="*/ 9647224 h 10287000"/>
              <a:gd name="connsiteX11247" fmla="*/ 3076854 w 8048619"/>
              <a:gd name="connsiteY11247" fmla="*/ 9691705 h 10287000"/>
              <a:gd name="connsiteX11248" fmla="*/ 3095779 w 8048619"/>
              <a:gd name="connsiteY11248" fmla="*/ 9663283 h 10287000"/>
              <a:gd name="connsiteX11249" fmla="*/ 3104660 w 8048619"/>
              <a:gd name="connsiteY11249" fmla="*/ 9636637 h 10287000"/>
              <a:gd name="connsiteX11250" fmla="*/ 3124748 w 8048619"/>
              <a:gd name="connsiteY11250" fmla="*/ 9633105 h 10287000"/>
              <a:gd name="connsiteX11251" fmla="*/ 3156045 w 8048619"/>
              <a:gd name="connsiteY11251" fmla="*/ 9652693 h 10287000"/>
              <a:gd name="connsiteX11252" fmla="*/ 3164924 w 8048619"/>
              <a:gd name="connsiteY11252" fmla="*/ 9626047 h 10287000"/>
              <a:gd name="connsiteX11253" fmla="*/ 3224030 w 8048619"/>
              <a:gd name="connsiteY11253" fmla="*/ 9590570 h 10287000"/>
              <a:gd name="connsiteX11254" fmla="*/ 3242954 w 8048619"/>
              <a:gd name="connsiteY11254" fmla="*/ 9562154 h 10287000"/>
              <a:gd name="connsiteX11255" fmla="*/ 3240629 w 8048619"/>
              <a:gd name="connsiteY11255" fmla="*/ 9512385 h 10287000"/>
              <a:gd name="connsiteX11256" fmla="*/ 3151396 w 8048619"/>
              <a:gd name="connsiteY11256" fmla="*/ 9553153 h 10287000"/>
              <a:gd name="connsiteX11257" fmla="*/ 3141351 w 8048619"/>
              <a:gd name="connsiteY11257" fmla="*/ 9554917 h 10287000"/>
              <a:gd name="connsiteX11258" fmla="*/ 3131307 w 8048619"/>
              <a:gd name="connsiteY11258" fmla="*/ 9556682 h 10287000"/>
              <a:gd name="connsiteX11259" fmla="*/ 3121261 w 8048619"/>
              <a:gd name="connsiteY11259" fmla="*/ 9558446 h 10287000"/>
              <a:gd name="connsiteX11260" fmla="*/ 3011938 w 8048619"/>
              <a:gd name="connsiteY11260" fmla="*/ 9602746 h 10287000"/>
              <a:gd name="connsiteX11261" fmla="*/ 2993014 w 8048619"/>
              <a:gd name="connsiteY11261" fmla="*/ 9631165 h 10287000"/>
              <a:gd name="connsiteX11262" fmla="*/ 2982969 w 8048619"/>
              <a:gd name="connsiteY11262" fmla="*/ 9632930 h 10287000"/>
              <a:gd name="connsiteX11263" fmla="*/ 2981807 w 8048619"/>
              <a:gd name="connsiteY11263" fmla="*/ 9608040 h 10287000"/>
              <a:gd name="connsiteX11264" fmla="*/ 2962882 w 8048619"/>
              <a:gd name="connsiteY11264" fmla="*/ 9636459 h 10287000"/>
              <a:gd name="connsiteX11265" fmla="*/ 2952837 w 8048619"/>
              <a:gd name="connsiteY11265" fmla="*/ 9638224 h 10287000"/>
              <a:gd name="connsiteX11266" fmla="*/ 2942793 w 8048619"/>
              <a:gd name="connsiteY11266" fmla="*/ 9639988 h 10287000"/>
              <a:gd name="connsiteX11267" fmla="*/ 2923867 w 8048619"/>
              <a:gd name="connsiteY11267" fmla="*/ 9668404 h 10287000"/>
              <a:gd name="connsiteX11268" fmla="*/ 2913822 w 8048619"/>
              <a:gd name="connsiteY11268" fmla="*/ 9670169 h 10287000"/>
              <a:gd name="connsiteX11269" fmla="*/ 2912661 w 8048619"/>
              <a:gd name="connsiteY11269" fmla="*/ 9645285 h 10287000"/>
              <a:gd name="connsiteX11270" fmla="*/ 2902616 w 8048619"/>
              <a:gd name="connsiteY11270" fmla="*/ 9647049 h 10287000"/>
              <a:gd name="connsiteX11271" fmla="*/ 2863602 w 8048619"/>
              <a:gd name="connsiteY11271" fmla="*/ 9678994 h 10287000"/>
              <a:gd name="connsiteX11272" fmla="*/ 2861279 w 8048619"/>
              <a:gd name="connsiteY11272" fmla="*/ 9629220 h 10287000"/>
              <a:gd name="connsiteX11273" fmla="*/ 2733029 w 8048619"/>
              <a:gd name="connsiteY11273" fmla="*/ 9701939 h 10287000"/>
              <a:gd name="connsiteX11274" fmla="*/ 2724145 w 8048619"/>
              <a:gd name="connsiteY11274" fmla="*/ 9728585 h 10287000"/>
              <a:gd name="connsiteX11275" fmla="*/ 2712939 w 8048619"/>
              <a:gd name="connsiteY11275" fmla="*/ 9705468 h 10287000"/>
              <a:gd name="connsiteX11276" fmla="*/ 2694013 w 8048619"/>
              <a:gd name="connsiteY11276" fmla="*/ 9733882 h 10287000"/>
              <a:gd name="connsiteX11277" fmla="*/ 2643795 w 8048619"/>
              <a:gd name="connsiteY11277" fmla="*/ 9742704 h 10287000"/>
              <a:gd name="connsiteX11278" fmla="*/ 2637236 w 8048619"/>
              <a:gd name="connsiteY11278" fmla="*/ 9819131 h 10287000"/>
              <a:gd name="connsiteX11279" fmla="*/ 2607102 w 8048619"/>
              <a:gd name="connsiteY11279" fmla="*/ 9824424 h 10287000"/>
              <a:gd name="connsiteX11280" fmla="*/ 2597060 w 8048619"/>
              <a:gd name="connsiteY11280" fmla="*/ 9826186 h 10287000"/>
              <a:gd name="connsiteX11281" fmla="*/ 2587016 w 8048619"/>
              <a:gd name="connsiteY11281" fmla="*/ 9827953 h 10287000"/>
              <a:gd name="connsiteX11282" fmla="*/ 2576970 w 8048619"/>
              <a:gd name="connsiteY11282" fmla="*/ 9829721 h 10287000"/>
              <a:gd name="connsiteX11283" fmla="*/ 2566928 w 8048619"/>
              <a:gd name="connsiteY11283" fmla="*/ 9831485 h 10287000"/>
              <a:gd name="connsiteX11284" fmla="*/ 2547999 w 8048619"/>
              <a:gd name="connsiteY11284" fmla="*/ 9859901 h 10287000"/>
              <a:gd name="connsiteX11285" fmla="*/ 2537958 w 8048619"/>
              <a:gd name="connsiteY11285" fmla="*/ 9861666 h 10287000"/>
              <a:gd name="connsiteX11286" fmla="*/ 2527914 w 8048619"/>
              <a:gd name="connsiteY11286" fmla="*/ 9863433 h 10287000"/>
              <a:gd name="connsiteX11287" fmla="*/ 2517869 w 8048619"/>
              <a:gd name="connsiteY11287" fmla="*/ 9865201 h 10287000"/>
              <a:gd name="connsiteX11288" fmla="*/ 2519030 w 8048619"/>
              <a:gd name="connsiteY11288" fmla="*/ 9890082 h 10287000"/>
              <a:gd name="connsiteX11289" fmla="*/ 2508986 w 8048619"/>
              <a:gd name="connsiteY11289" fmla="*/ 9891847 h 10287000"/>
              <a:gd name="connsiteX11290" fmla="*/ 2507823 w 8048619"/>
              <a:gd name="connsiteY11290" fmla="*/ 9866962 h 10287000"/>
              <a:gd name="connsiteX11291" fmla="*/ 2516705 w 8048619"/>
              <a:gd name="connsiteY11291" fmla="*/ 9840308 h 10287000"/>
              <a:gd name="connsiteX11292" fmla="*/ 2526753 w 8048619"/>
              <a:gd name="connsiteY11292" fmla="*/ 9838543 h 10287000"/>
              <a:gd name="connsiteX11293" fmla="*/ 2476530 w 8048619"/>
              <a:gd name="connsiteY11293" fmla="*/ 9847369 h 10287000"/>
              <a:gd name="connsiteX11294" fmla="*/ 2367206 w 8048619"/>
              <a:gd name="connsiteY11294" fmla="*/ 9891672 h 10287000"/>
              <a:gd name="connsiteX11295" fmla="*/ 2345955 w 8048619"/>
              <a:gd name="connsiteY11295" fmla="*/ 9870313 h 10287000"/>
              <a:gd name="connsiteX11296" fmla="*/ 2255559 w 8048619"/>
              <a:gd name="connsiteY11296" fmla="*/ 9886197 h 10287000"/>
              <a:gd name="connsiteX11297" fmla="*/ 2185250 w 8048619"/>
              <a:gd name="connsiteY11297" fmla="*/ 9898552 h 10287000"/>
              <a:gd name="connsiteX11298" fmla="*/ 2155119 w 8048619"/>
              <a:gd name="connsiteY11298" fmla="*/ 9903845 h 10287000"/>
              <a:gd name="connsiteX11299" fmla="*/ 2145075 w 8048619"/>
              <a:gd name="connsiteY11299" fmla="*/ 9905610 h 10287000"/>
              <a:gd name="connsiteX11300" fmla="*/ 2124987 w 8048619"/>
              <a:gd name="connsiteY11300" fmla="*/ 9909139 h 10287000"/>
              <a:gd name="connsiteX11301" fmla="*/ 2126149 w 8048619"/>
              <a:gd name="connsiteY11301" fmla="*/ 9934029 h 10287000"/>
              <a:gd name="connsiteX11302" fmla="*/ 2117266 w 8048619"/>
              <a:gd name="connsiteY11302" fmla="*/ 9960681 h 10287000"/>
              <a:gd name="connsiteX11303" fmla="*/ 2096014 w 8048619"/>
              <a:gd name="connsiteY11303" fmla="*/ 9939325 h 10287000"/>
              <a:gd name="connsiteX11304" fmla="*/ 2116104 w 8048619"/>
              <a:gd name="connsiteY11304" fmla="*/ 9935793 h 10287000"/>
              <a:gd name="connsiteX11305" fmla="*/ 2114943 w 8048619"/>
              <a:gd name="connsiteY11305" fmla="*/ 9910906 h 10287000"/>
              <a:gd name="connsiteX11306" fmla="*/ 1996737 w 8048619"/>
              <a:gd name="connsiteY11306" fmla="*/ 9981858 h 10287000"/>
              <a:gd name="connsiteX11307" fmla="*/ 1906340 w 8048619"/>
              <a:gd name="connsiteY11307" fmla="*/ 9997741 h 10287000"/>
              <a:gd name="connsiteX11308" fmla="*/ 1927588 w 8048619"/>
              <a:gd name="connsiteY11308" fmla="*/ 10019097 h 10287000"/>
              <a:gd name="connsiteX11309" fmla="*/ 1947677 w 8048619"/>
              <a:gd name="connsiteY11309" fmla="*/ 10015565 h 10287000"/>
              <a:gd name="connsiteX11310" fmla="*/ 1957721 w 8048619"/>
              <a:gd name="connsiteY11310" fmla="*/ 10013800 h 10287000"/>
              <a:gd name="connsiteX11311" fmla="*/ 1967765 w 8048619"/>
              <a:gd name="connsiteY11311" fmla="*/ 10012036 h 10287000"/>
              <a:gd name="connsiteX11312" fmla="*/ 1968927 w 8048619"/>
              <a:gd name="connsiteY11312" fmla="*/ 10036929 h 10287000"/>
              <a:gd name="connsiteX11313" fmla="*/ 1948838 w 8048619"/>
              <a:gd name="connsiteY11313" fmla="*/ 10040458 h 10287000"/>
              <a:gd name="connsiteX11314" fmla="*/ 1938795 w 8048619"/>
              <a:gd name="connsiteY11314" fmla="*/ 10042222 h 10287000"/>
              <a:gd name="connsiteX11315" fmla="*/ 1928750 w 8048619"/>
              <a:gd name="connsiteY11315" fmla="*/ 10043987 h 10287000"/>
              <a:gd name="connsiteX11316" fmla="*/ 1848398 w 8048619"/>
              <a:gd name="connsiteY11316" fmla="*/ 10058106 h 10287000"/>
              <a:gd name="connsiteX11317" fmla="*/ 1838352 w 8048619"/>
              <a:gd name="connsiteY11317" fmla="*/ 10059870 h 10287000"/>
              <a:gd name="connsiteX11318" fmla="*/ 1769207 w 8048619"/>
              <a:gd name="connsiteY11318" fmla="*/ 10097109 h 10287000"/>
              <a:gd name="connsiteX11319" fmla="*/ 1760323 w 8048619"/>
              <a:gd name="connsiteY11319" fmla="*/ 10123758 h 10287000"/>
              <a:gd name="connsiteX11320" fmla="*/ 1700059 w 8048619"/>
              <a:gd name="connsiteY11320" fmla="*/ 10134348 h 10287000"/>
              <a:gd name="connsiteX11321" fmla="*/ 1651001 w 8048619"/>
              <a:gd name="connsiteY11321" fmla="*/ 10168061 h 10287000"/>
              <a:gd name="connsiteX11322" fmla="*/ 1649838 w 8048619"/>
              <a:gd name="connsiteY11322" fmla="*/ 10143174 h 10287000"/>
              <a:gd name="connsiteX11323" fmla="*/ 1590737 w 8048619"/>
              <a:gd name="connsiteY11323" fmla="*/ 10178651 h 10287000"/>
              <a:gd name="connsiteX11324" fmla="*/ 1580693 w 8048619"/>
              <a:gd name="connsiteY11324" fmla="*/ 10180416 h 10287000"/>
              <a:gd name="connsiteX11325" fmla="*/ 1570646 w 8048619"/>
              <a:gd name="connsiteY11325" fmla="*/ 10182180 h 10287000"/>
              <a:gd name="connsiteX11326" fmla="*/ 1540516 w 8048619"/>
              <a:gd name="connsiteY11326" fmla="*/ 10187477 h 10287000"/>
              <a:gd name="connsiteX11327" fmla="*/ 1541678 w 8048619"/>
              <a:gd name="connsiteY11327" fmla="*/ 10212361 h 10287000"/>
              <a:gd name="connsiteX11328" fmla="*/ 1531634 w 8048619"/>
              <a:gd name="connsiteY11328" fmla="*/ 10214126 h 10287000"/>
              <a:gd name="connsiteX11329" fmla="*/ 1530472 w 8048619"/>
              <a:gd name="connsiteY11329" fmla="*/ 10189241 h 10287000"/>
              <a:gd name="connsiteX11330" fmla="*/ 1528148 w 8048619"/>
              <a:gd name="connsiteY11330" fmla="*/ 10139467 h 10287000"/>
              <a:gd name="connsiteX11331" fmla="*/ 1597295 w 8048619"/>
              <a:gd name="connsiteY11331" fmla="*/ 10102231 h 10287000"/>
              <a:gd name="connsiteX11332" fmla="*/ 1616220 w 8048619"/>
              <a:gd name="connsiteY11332" fmla="*/ 10073809 h 10287000"/>
              <a:gd name="connsiteX11333" fmla="*/ 1625103 w 8048619"/>
              <a:gd name="connsiteY11333" fmla="*/ 10047162 h 10287000"/>
              <a:gd name="connsiteX11334" fmla="*/ 1644028 w 8048619"/>
              <a:gd name="connsiteY11334" fmla="*/ 10018746 h 10287000"/>
              <a:gd name="connsiteX11335" fmla="*/ 1652911 w 8048619"/>
              <a:gd name="connsiteY11335" fmla="*/ 9992092 h 10287000"/>
              <a:gd name="connsiteX11336" fmla="*/ 1662957 w 8048619"/>
              <a:gd name="connsiteY11336" fmla="*/ 9990327 h 10287000"/>
              <a:gd name="connsiteX11337" fmla="*/ 1674164 w 8048619"/>
              <a:gd name="connsiteY11337" fmla="*/ 10013450 h 10287000"/>
              <a:gd name="connsiteX11338" fmla="*/ 1664117 w 8048619"/>
              <a:gd name="connsiteY11338" fmla="*/ 10015217 h 10287000"/>
              <a:gd name="connsiteX11339" fmla="*/ 1654073 w 8048619"/>
              <a:gd name="connsiteY11339" fmla="*/ 10016982 h 10287000"/>
              <a:gd name="connsiteX11340" fmla="*/ 1655235 w 8048619"/>
              <a:gd name="connsiteY11340" fmla="*/ 10041866 h 10287000"/>
              <a:gd name="connsiteX11341" fmla="*/ 1636310 w 8048619"/>
              <a:gd name="connsiteY11341" fmla="*/ 10070280 h 10287000"/>
              <a:gd name="connsiteX11342" fmla="*/ 1626265 w 8048619"/>
              <a:gd name="connsiteY11342" fmla="*/ 10072044 h 10287000"/>
              <a:gd name="connsiteX11343" fmla="*/ 1627427 w 8048619"/>
              <a:gd name="connsiteY11343" fmla="*/ 10096934 h 10287000"/>
              <a:gd name="connsiteX11344" fmla="*/ 1638634 w 8048619"/>
              <a:gd name="connsiteY11344" fmla="*/ 10120051 h 10287000"/>
              <a:gd name="connsiteX11345" fmla="*/ 1637473 w 8048619"/>
              <a:gd name="connsiteY11345" fmla="*/ 10095170 h 10287000"/>
              <a:gd name="connsiteX11346" fmla="*/ 1647516 w 8048619"/>
              <a:gd name="connsiteY11346" fmla="*/ 10093405 h 10287000"/>
              <a:gd name="connsiteX11347" fmla="*/ 1667602 w 8048619"/>
              <a:gd name="connsiteY11347" fmla="*/ 10089876 h 10287000"/>
              <a:gd name="connsiteX11348" fmla="*/ 1676487 w 8048619"/>
              <a:gd name="connsiteY11348" fmla="*/ 10063219 h 10287000"/>
              <a:gd name="connsiteX11349" fmla="*/ 1677650 w 8048619"/>
              <a:gd name="connsiteY11349" fmla="*/ 10088109 h 10287000"/>
              <a:gd name="connsiteX11350" fmla="*/ 1698898 w 8048619"/>
              <a:gd name="connsiteY11350" fmla="*/ 10109464 h 10287000"/>
              <a:gd name="connsiteX11351" fmla="*/ 1727867 w 8048619"/>
              <a:gd name="connsiteY11351" fmla="*/ 10079286 h 10287000"/>
              <a:gd name="connsiteX11352" fmla="*/ 1735588 w 8048619"/>
              <a:gd name="connsiteY11352" fmla="*/ 10027747 h 10287000"/>
              <a:gd name="connsiteX11353" fmla="*/ 1755675 w 8048619"/>
              <a:gd name="connsiteY11353" fmla="*/ 10024218 h 10287000"/>
              <a:gd name="connsiteX11354" fmla="*/ 1785809 w 8048619"/>
              <a:gd name="connsiteY11354" fmla="*/ 10018921 h 10287000"/>
              <a:gd name="connsiteX11355" fmla="*/ 1784648 w 8048619"/>
              <a:gd name="connsiteY11355" fmla="*/ 9994037 h 10287000"/>
              <a:gd name="connsiteX11356" fmla="*/ 1974323 w 8048619"/>
              <a:gd name="connsiteY11356" fmla="*/ 9935615 h 10287000"/>
              <a:gd name="connsiteX11357" fmla="*/ 2123823 w 8048619"/>
              <a:gd name="connsiteY11357" fmla="*/ 9884254 h 10287000"/>
              <a:gd name="connsiteX11358" fmla="*/ 2143912 w 8048619"/>
              <a:gd name="connsiteY11358" fmla="*/ 9880725 h 10287000"/>
              <a:gd name="connsiteX11359" fmla="*/ 2221940 w 8048619"/>
              <a:gd name="connsiteY11359" fmla="*/ 9816832 h 10287000"/>
              <a:gd name="connsiteX11360" fmla="*/ 2263279 w 8048619"/>
              <a:gd name="connsiteY11360" fmla="*/ 9834664 h 10287000"/>
              <a:gd name="connsiteX11361" fmla="*/ 2343632 w 8048619"/>
              <a:gd name="connsiteY11361" fmla="*/ 9820544 h 10287000"/>
              <a:gd name="connsiteX11362" fmla="*/ 2352513 w 8048619"/>
              <a:gd name="connsiteY11362" fmla="*/ 9793887 h 10287000"/>
              <a:gd name="connsiteX11363" fmla="*/ 2372601 w 8048619"/>
              <a:gd name="connsiteY11363" fmla="*/ 9790358 h 10287000"/>
              <a:gd name="connsiteX11364" fmla="*/ 2391528 w 8048619"/>
              <a:gd name="connsiteY11364" fmla="*/ 9761945 h 10287000"/>
              <a:gd name="connsiteX11365" fmla="*/ 2442913 w 8048619"/>
              <a:gd name="connsiteY11365" fmla="*/ 9778003 h 10287000"/>
              <a:gd name="connsiteX11366" fmla="*/ 2491969 w 8048619"/>
              <a:gd name="connsiteY11366" fmla="*/ 9744296 h 10287000"/>
              <a:gd name="connsiteX11367" fmla="*/ 2480764 w 8048619"/>
              <a:gd name="connsiteY11367" fmla="*/ 9721176 h 10287000"/>
              <a:gd name="connsiteX11368" fmla="*/ 2612499 w 8048619"/>
              <a:gd name="connsiteY11368" fmla="*/ 9723116 h 10287000"/>
              <a:gd name="connsiteX11369" fmla="*/ 2809897 w 8048619"/>
              <a:gd name="connsiteY11369" fmla="*/ 9613158 h 10287000"/>
              <a:gd name="connsiteX11370" fmla="*/ 2807572 w 8048619"/>
              <a:gd name="connsiteY11370" fmla="*/ 9563387 h 10287000"/>
              <a:gd name="connsiteX11371" fmla="*/ 2816452 w 8048619"/>
              <a:gd name="connsiteY11371" fmla="*/ 9536735 h 10287000"/>
              <a:gd name="connsiteX11372" fmla="*/ 2877880 w 8048619"/>
              <a:gd name="connsiteY11372" fmla="*/ 9551032 h 10287000"/>
              <a:gd name="connsiteX11373" fmla="*/ 2876717 w 8048619"/>
              <a:gd name="connsiteY11373" fmla="*/ 9526148 h 10287000"/>
              <a:gd name="connsiteX11374" fmla="*/ 2945864 w 8048619"/>
              <a:gd name="connsiteY11374" fmla="*/ 9488909 h 10287000"/>
              <a:gd name="connsiteX11375" fmla="*/ 2955908 w 8048619"/>
              <a:gd name="connsiteY11375" fmla="*/ 9487144 h 10287000"/>
              <a:gd name="connsiteX11376" fmla="*/ 2972511 w 8048619"/>
              <a:gd name="connsiteY11376" fmla="*/ 9408956 h 10287000"/>
              <a:gd name="connsiteX11377" fmla="*/ 2962468 w 8048619"/>
              <a:gd name="connsiteY11377" fmla="*/ 9410721 h 10287000"/>
              <a:gd name="connsiteX11378" fmla="*/ 2914572 w 8048619"/>
              <a:gd name="connsiteY11378" fmla="*/ 9469315 h 10287000"/>
              <a:gd name="connsiteX11379" fmla="*/ 2834218 w 8048619"/>
              <a:gd name="connsiteY11379" fmla="*/ 9483434 h 10287000"/>
              <a:gd name="connsiteX11380" fmla="*/ 2835380 w 8048619"/>
              <a:gd name="connsiteY11380" fmla="*/ 9508321 h 10287000"/>
              <a:gd name="connsiteX11381" fmla="*/ 2824174 w 8048619"/>
              <a:gd name="connsiteY11381" fmla="*/ 9485199 h 10287000"/>
              <a:gd name="connsiteX11382" fmla="*/ 2785158 w 8048619"/>
              <a:gd name="connsiteY11382" fmla="*/ 9517150 h 10287000"/>
              <a:gd name="connsiteX11383" fmla="*/ 2806410 w 8048619"/>
              <a:gd name="connsiteY11383" fmla="*/ 9538502 h 10287000"/>
              <a:gd name="connsiteX11384" fmla="*/ 2797526 w 8048619"/>
              <a:gd name="connsiteY11384" fmla="*/ 9565151 h 10287000"/>
              <a:gd name="connsiteX11385" fmla="*/ 2776278 w 8048619"/>
              <a:gd name="connsiteY11385" fmla="*/ 9543799 h 10287000"/>
              <a:gd name="connsiteX11386" fmla="*/ 2705966 w 8048619"/>
              <a:gd name="connsiteY11386" fmla="*/ 9556153 h 10287000"/>
              <a:gd name="connsiteX11387" fmla="*/ 2646864 w 8048619"/>
              <a:gd name="connsiteY11387" fmla="*/ 9591625 h 10287000"/>
              <a:gd name="connsiteX11388" fmla="*/ 2567674 w 8048619"/>
              <a:gd name="connsiteY11388" fmla="*/ 9630634 h 10287000"/>
              <a:gd name="connsiteX11389" fmla="*/ 2540635 w 8048619"/>
              <a:gd name="connsiteY11389" fmla="*/ 9647931 h 10287000"/>
              <a:gd name="connsiteX11390" fmla="*/ 2534206 w 8048619"/>
              <a:gd name="connsiteY11390" fmla="*/ 9655797 h 10287000"/>
              <a:gd name="connsiteX11391" fmla="*/ 2534002 w 8048619"/>
              <a:gd name="connsiteY11391" fmla="*/ 9654976 h 10287000"/>
              <a:gd name="connsiteX11392" fmla="*/ 2528661 w 8048619"/>
              <a:gd name="connsiteY11392" fmla="*/ 9662576 h 10287000"/>
              <a:gd name="connsiteX11393" fmla="*/ 2534206 w 8048619"/>
              <a:gd name="connsiteY11393" fmla="*/ 9655797 h 10287000"/>
              <a:gd name="connsiteX11394" fmla="*/ 2536340 w 8048619"/>
              <a:gd name="connsiteY11394" fmla="*/ 9664366 h 10287000"/>
              <a:gd name="connsiteX11395" fmla="*/ 2529823 w 8048619"/>
              <a:gd name="connsiteY11395" fmla="*/ 9687464 h 10287000"/>
              <a:gd name="connsiteX11396" fmla="*/ 2509299 w 8048619"/>
              <a:gd name="connsiteY11396" fmla="*/ 9681661 h 10287000"/>
              <a:gd name="connsiteX11397" fmla="*/ 2498299 w 8048619"/>
              <a:gd name="connsiteY11397" fmla="*/ 9688858 h 10287000"/>
              <a:gd name="connsiteX11398" fmla="*/ 2498527 w 8048619"/>
              <a:gd name="connsiteY11398" fmla="*/ 9667873 h 10287000"/>
              <a:gd name="connsiteX11399" fmla="*/ 2459513 w 8048619"/>
              <a:gd name="connsiteY11399" fmla="*/ 9699818 h 10287000"/>
              <a:gd name="connsiteX11400" fmla="*/ 2449469 w 8048619"/>
              <a:gd name="connsiteY11400" fmla="*/ 9701583 h 10287000"/>
              <a:gd name="connsiteX11401" fmla="*/ 2488483 w 8048619"/>
              <a:gd name="connsiteY11401" fmla="*/ 9669637 h 10287000"/>
              <a:gd name="connsiteX11402" fmla="*/ 2487320 w 8048619"/>
              <a:gd name="connsiteY11402" fmla="*/ 9644756 h 10287000"/>
              <a:gd name="connsiteX11403" fmla="*/ 2507410 w 8048619"/>
              <a:gd name="connsiteY11403" fmla="*/ 9641224 h 10287000"/>
              <a:gd name="connsiteX11404" fmla="*/ 2496201 w 8048619"/>
              <a:gd name="connsiteY11404" fmla="*/ 9618098 h 10287000"/>
              <a:gd name="connsiteX11405" fmla="*/ 2488431 w 8048619"/>
              <a:gd name="connsiteY11405" fmla="*/ 9641422 h 10287000"/>
              <a:gd name="connsiteX11406" fmla="*/ 2486368 w 8048619"/>
              <a:gd name="connsiteY11406" fmla="*/ 9639626 h 10287000"/>
              <a:gd name="connsiteX11407" fmla="*/ 2482880 w 8048619"/>
              <a:gd name="connsiteY11407" fmla="*/ 9620837 h 10287000"/>
              <a:gd name="connsiteX11408" fmla="*/ 2457188 w 8048619"/>
              <a:gd name="connsiteY11408" fmla="*/ 9650049 h 10287000"/>
              <a:gd name="connsiteX11409" fmla="*/ 2424732 w 8048619"/>
              <a:gd name="connsiteY11409" fmla="*/ 9605571 h 10287000"/>
              <a:gd name="connsiteX11410" fmla="*/ 2363305 w 8048619"/>
              <a:gd name="connsiteY11410" fmla="*/ 9591274 h 10287000"/>
              <a:gd name="connsiteX11411" fmla="*/ 2343216 w 8048619"/>
              <a:gd name="connsiteY11411" fmla="*/ 9594803 h 10287000"/>
              <a:gd name="connsiteX11412" fmla="*/ 2305366 w 8048619"/>
              <a:gd name="connsiteY11412" fmla="*/ 9651633 h 10287000"/>
              <a:gd name="connsiteX11413" fmla="*/ 2349027 w 8048619"/>
              <a:gd name="connsiteY11413" fmla="*/ 9719231 h 10287000"/>
              <a:gd name="connsiteX11414" fmla="*/ 2341310 w 8048619"/>
              <a:gd name="connsiteY11414" fmla="*/ 9770770 h 10287000"/>
              <a:gd name="connsiteX11415" fmla="*/ 2270998 w 8048619"/>
              <a:gd name="connsiteY11415" fmla="*/ 9783125 h 10287000"/>
              <a:gd name="connsiteX11416" fmla="*/ 2269837 w 8048619"/>
              <a:gd name="connsiteY11416" fmla="*/ 9758240 h 10287000"/>
              <a:gd name="connsiteX11417" fmla="*/ 2288762 w 8048619"/>
              <a:gd name="connsiteY11417" fmla="*/ 9729821 h 10287000"/>
              <a:gd name="connsiteX11418" fmla="*/ 2277557 w 8048619"/>
              <a:gd name="connsiteY11418" fmla="*/ 9706701 h 10287000"/>
              <a:gd name="connsiteX11419" fmla="*/ 2218455 w 8048619"/>
              <a:gd name="connsiteY11419" fmla="*/ 9742176 h 10287000"/>
              <a:gd name="connsiteX11420" fmla="*/ 2214969 w 8048619"/>
              <a:gd name="connsiteY11420" fmla="*/ 9667517 h 10287000"/>
              <a:gd name="connsiteX11421" fmla="*/ 2193716 w 8048619"/>
              <a:gd name="connsiteY11421" fmla="*/ 9646164 h 10287000"/>
              <a:gd name="connsiteX11422" fmla="*/ 2182510 w 8048619"/>
              <a:gd name="connsiteY11422" fmla="*/ 9623044 h 10287000"/>
              <a:gd name="connsiteX11423" fmla="*/ 2092114 w 8048619"/>
              <a:gd name="connsiteY11423" fmla="*/ 9638928 h 10287000"/>
              <a:gd name="connsiteX11424" fmla="*/ 2180187 w 8048619"/>
              <a:gd name="connsiteY11424" fmla="*/ 9573270 h 10287000"/>
              <a:gd name="connsiteX11425" fmla="*/ 2230408 w 8048619"/>
              <a:gd name="connsiteY11425" fmla="*/ 9564444 h 10287000"/>
              <a:gd name="connsiteX11426" fmla="*/ 2261702 w 8048619"/>
              <a:gd name="connsiteY11426" fmla="*/ 9584035 h 10287000"/>
              <a:gd name="connsiteX11427" fmla="*/ 2272909 w 8048619"/>
              <a:gd name="connsiteY11427" fmla="*/ 9607158 h 10287000"/>
              <a:gd name="connsiteX11428" fmla="*/ 2253982 w 8048619"/>
              <a:gd name="connsiteY11428" fmla="*/ 9635574 h 10287000"/>
              <a:gd name="connsiteX11429" fmla="*/ 2264026 w 8048619"/>
              <a:gd name="connsiteY11429" fmla="*/ 9633810 h 10287000"/>
              <a:gd name="connsiteX11430" fmla="*/ 2265189 w 8048619"/>
              <a:gd name="connsiteY11430" fmla="*/ 9658691 h 10287000"/>
              <a:gd name="connsiteX11431" fmla="*/ 2294159 w 8048619"/>
              <a:gd name="connsiteY11431" fmla="*/ 9628513 h 10287000"/>
              <a:gd name="connsiteX11432" fmla="*/ 2333173 w 8048619"/>
              <a:gd name="connsiteY11432" fmla="*/ 9596568 h 10287000"/>
              <a:gd name="connsiteX11433" fmla="*/ 2332011 w 8048619"/>
              <a:gd name="connsiteY11433" fmla="*/ 9571680 h 10287000"/>
              <a:gd name="connsiteX11434" fmla="*/ 2342054 w 8048619"/>
              <a:gd name="connsiteY11434" fmla="*/ 9569916 h 10287000"/>
              <a:gd name="connsiteX11435" fmla="*/ 2362143 w 8048619"/>
              <a:gd name="connsiteY11435" fmla="*/ 9566387 h 10287000"/>
              <a:gd name="connsiteX11436" fmla="*/ 2421245 w 8048619"/>
              <a:gd name="connsiteY11436" fmla="*/ 9530910 h 10287000"/>
              <a:gd name="connsiteX11437" fmla="*/ 2360983 w 8048619"/>
              <a:gd name="connsiteY11437" fmla="*/ 9541500 h 10287000"/>
              <a:gd name="connsiteX11438" fmla="*/ 2358658 w 8048619"/>
              <a:gd name="connsiteY11438" fmla="*/ 9491725 h 10287000"/>
              <a:gd name="connsiteX11439" fmla="*/ 2417759 w 8048619"/>
              <a:gd name="connsiteY11439" fmla="*/ 9456253 h 10287000"/>
              <a:gd name="connsiteX11440" fmla="*/ 2416597 w 8048619"/>
              <a:gd name="connsiteY11440" fmla="*/ 9431369 h 10287000"/>
              <a:gd name="connsiteX11441" fmla="*/ 2406554 w 8048619"/>
              <a:gd name="connsiteY11441" fmla="*/ 9433134 h 10287000"/>
              <a:gd name="connsiteX11442" fmla="*/ 2405390 w 8048619"/>
              <a:gd name="connsiteY11442" fmla="*/ 9408252 h 10287000"/>
              <a:gd name="connsiteX11443" fmla="*/ 2415437 w 8048619"/>
              <a:gd name="connsiteY11443" fmla="*/ 9406485 h 10287000"/>
              <a:gd name="connsiteX11444" fmla="*/ 2404228 w 8048619"/>
              <a:gd name="connsiteY11444" fmla="*/ 9383359 h 10287000"/>
              <a:gd name="connsiteX11445" fmla="*/ 2395347 w 8048619"/>
              <a:gd name="connsiteY11445" fmla="*/ 9410016 h 10287000"/>
              <a:gd name="connsiteX11446" fmla="*/ 2372934 w 8048619"/>
              <a:gd name="connsiteY11446" fmla="*/ 9363771 h 10287000"/>
              <a:gd name="connsiteX11447" fmla="*/ 2264773 w 8048619"/>
              <a:gd name="connsiteY11447" fmla="*/ 9432961 h 10287000"/>
              <a:gd name="connsiteX11448" fmla="*/ 2226921 w 8048619"/>
              <a:gd name="connsiteY11448" fmla="*/ 9489788 h 10287000"/>
              <a:gd name="connsiteX11449" fmla="*/ 2185583 w 8048619"/>
              <a:gd name="connsiteY11449" fmla="*/ 9471962 h 10287000"/>
              <a:gd name="connsiteX11450" fmla="*/ 2252405 w 8048619"/>
              <a:gd name="connsiteY11450" fmla="*/ 9384951 h 10287000"/>
              <a:gd name="connsiteX11451" fmla="*/ 2140759 w 8048619"/>
              <a:gd name="connsiteY11451" fmla="*/ 9379479 h 10287000"/>
              <a:gd name="connsiteX11452" fmla="*/ 2104069 w 8048619"/>
              <a:gd name="connsiteY11452" fmla="*/ 9461199 h 10287000"/>
              <a:gd name="connsiteX11453" fmla="*/ 1954567 w 8048619"/>
              <a:gd name="connsiteY11453" fmla="*/ 9512555 h 10287000"/>
              <a:gd name="connsiteX11454" fmla="*/ 1875378 w 8048619"/>
              <a:gd name="connsiteY11454" fmla="*/ 9551561 h 10287000"/>
              <a:gd name="connsiteX11455" fmla="*/ 1871892 w 8048619"/>
              <a:gd name="connsiteY11455" fmla="*/ 9476899 h 10287000"/>
              <a:gd name="connsiteX11456" fmla="*/ 1819346 w 8048619"/>
              <a:gd name="connsiteY11456" fmla="*/ 9435956 h 10287000"/>
              <a:gd name="connsiteX11457" fmla="*/ 1929831 w 8048619"/>
              <a:gd name="connsiteY11457" fmla="*/ 9416543 h 10287000"/>
              <a:gd name="connsiteX11458" fmla="*/ 1987775 w 8048619"/>
              <a:gd name="connsiteY11458" fmla="*/ 9356179 h 10287000"/>
              <a:gd name="connsiteX11459" fmla="*/ 1975405 w 8048619"/>
              <a:gd name="connsiteY11459" fmla="*/ 9308174 h 10287000"/>
              <a:gd name="connsiteX11460" fmla="*/ 1912815 w 8048619"/>
              <a:gd name="connsiteY11460" fmla="*/ 9268992 h 10287000"/>
              <a:gd name="connsiteX11461" fmla="*/ 1883845 w 8048619"/>
              <a:gd name="connsiteY11461" fmla="*/ 9299171 h 10287000"/>
              <a:gd name="connsiteX11462" fmla="*/ 1769128 w 8048619"/>
              <a:gd name="connsiteY11462" fmla="*/ 9444781 h 10287000"/>
              <a:gd name="connsiteX11463" fmla="*/ 1668686 w 8048619"/>
              <a:gd name="connsiteY11463" fmla="*/ 9462429 h 10287000"/>
              <a:gd name="connsiteX11464" fmla="*/ 1616139 w 8048619"/>
              <a:gd name="connsiteY11464" fmla="*/ 9421483 h 10287000"/>
              <a:gd name="connsiteX11465" fmla="*/ 1589493 w 8048619"/>
              <a:gd name="connsiteY11465" fmla="*/ 9501436 h 10287000"/>
              <a:gd name="connsiteX11466" fmla="*/ 1558199 w 8048619"/>
              <a:gd name="connsiteY11466" fmla="*/ 9481845 h 10287000"/>
              <a:gd name="connsiteX11467" fmla="*/ 1489053 w 8048619"/>
              <a:gd name="connsiteY11467" fmla="*/ 9519084 h 10287000"/>
              <a:gd name="connsiteX11468" fmla="*/ 1470128 w 8048619"/>
              <a:gd name="connsiteY11468" fmla="*/ 9547497 h 10287000"/>
              <a:gd name="connsiteX11469" fmla="*/ 1468965 w 8048619"/>
              <a:gd name="connsiteY11469" fmla="*/ 9522616 h 10287000"/>
              <a:gd name="connsiteX11470" fmla="*/ 1448876 w 8048619"/>
              <a:gd name="connsiteY11470" fmla="*/ 9526145 h 10287000"/>
              <a:gd name="connsiteX11471" fmla="*/ 1447714 w 8048619"/>
              <a:gd name="connsiteY11471" fmla="*/ 9501260 h 10287000"/>
              <a:gd name="connsiteX11472" fmla="*/ 1457759 w 8048619"/>
              <a:gd name="connsiteY11472" fmla="*/ 9499493 h 10287000"/>
              <a:gd name="connsiteX11473" fmla="*/ 1485568 w 8048619"/>
              <a:gd name="connsiteY11473" fmla="*/ 9444425 h 10287000"/>
              <a:gd name="connsiteX11474" fmla="*/ 1396331 w 8048619"/>
              <a:gd name="connsiteY11474" fmla="*/ 9485196 h 10287000"/>
              <a:gd name="connsiteX11475" fmla="*/ 1438831 w 8048619"/>
              <a:gd name="connsiteY11475" fmla="*/ 9527909 h 10287000"/>
              <a:gd name="connsiteX11476" fmla="*/ 1409862 w 8048619"/>
              <a:gd name="connsiteY11476" fmla="*/ 9558087 h 10287000"/>
              <a:gd name="connsiteX11477" fmla="*/ 1368522 w 8048619"/>
              <a:gd name="connsiteY11477" fmla="*/ 9540264 h 10287000"/>
              <a:gd name="connsiteX11478" fmla="*/ 1380892 w 8048619"/>
              <a:gd name="connsiteY11478" fmla="*/ 9588274 h 10287000"/>
              <a:gd name="connsiteX11479" fmla="*/ 1402140 w 8048619"/>
              <a:gd name="connsiteY11479" fmla="*/ 9609626 h 10287000"/>
              <a:gd name="connsiteX11480" fmla="*/ 1423393 w 8048619"/>
              <a:gd name="connsiteY11480" fmla="*/ 9630982 h 10287000"/>
              <a:gd name="connsiteX11481" fmla="*/ 1433434 w 8048619"/>
              <a:gd name="connsiteY11481" fmla="*/ 9629217 h 10287000"/>
              <a:gd name="connsiteX11482" fmla="*/ 1453525 w 8048619"/>
              <a:gd name="connsiteY11482" fmla="*/ 9625688 h 10287000"/>
              <a:gd name="connsiteX11483" fmla="*/ 1424555 w 8048619"/>
              <a:gd name="connsiteY11483" fmla="*/ 9655863 h 10287000"/>
              <a:gd name="connsiteX11484" fmla="*/ 1393261 w 8048619"/>
              <a:gd name="connsiteY11484" fmla="*/ 9636275 h 10287000"/>
              <a:gd name="connsiteX11485" fmla="*/ 1372008 w 8048619"/>
              <a:gd name="connsiteY11485" fmla="*/ 9614920 h 10287000"/>
              <a:gd name="connsiteX11486" fmla="*/ 1263846 w 8048619"/>
              <a:gd name="connsiteY11486" fmla="*/ 9684104 h 10287000"/>
              <a:gd name="connsiteX11487" fmla="*/ 1233714 w 8048619"/>
              <a:gd name="connsiteY11487" fmla="*/ 9689398 h 10287000"/>
              <a:gd name="connsiteX11488" fmla="*/ 1223670 w 8048619"/>
              <a:gd name="connsiteY11488" fmla="*/ 9691163 h 10287000"/>
              <a:gd name="connsiteX11489" fmla="*/ 1222509 w 8048619"/>
              <a:gd name="connsiteY11489" fmla="*/ 9666281 h 10287000"/>
              <a:gd name="connsiteX11490" fmla="*/ 1262685 w 8048619"/>
              <a:gd name="connsiteY11490" fmla="*/ 9659220 h 10287000"/>
              <a:gd name="connsiteX11491" fmla="*/ 1318300 w 8048619"/>
              <a:gd name="connsiteY11491" fmla="*/ 9549089 h 10287000"/>
              <a:gd name="connsiteX11492" fmla="*/ 1256875 w 8048619"/>
              <a:gd name="connsiteY11492" fmla="*/ 9534792 h 10287000"/>
              <a:gd name="connsiteX11493" fmla="*/ 1167643 w 8048619"/>
              <a:gd name="connsiteY11493" fmla="*/ 9575563 h 10287000"/>
              <a:gd name="connsiteX11494" fmla="*/ 1161083 w 8048619"/>
              <a:gd name="connsiteY11494" fmla="*/ 9651984 h 10287000"/>
              <a:gd name="connsiteX11495" fmla="*/ 1162245 w 8048619"/>
              <a:gd name="connsiteY11495" fmla="*/ 9676871 h 10287000"/>
              <a:gd name="connsiteX11496" fmla="*/ 1042877 w 8048619"/>
              <a:gd name="connsiteY11496" fmla="*/ 9722933 h 10287000"/>
              <a:gd name="connsiteX11497" fmla="*/ 961361 w 8048619"/>
              <a:gd name="connsiteY11497" fmla="*/ 9712167 h 10287000"/>
              <a:gd name="connsiteX11498" fmla="*/ 891052 w 8048619"/>
              <a:gd name="connsiteY11498" fmla="*/ 9724522 h 10287000"/>
              <a:gd name="connsiteX11499" fmla="*/ 833114 w 8048619"/>
              <a:gd name="connsiteY11499" fmla="*/ 9784886 h 10287000"/>
              <a:gd name="connsiteX11500" fmla="*/ 762805 w 8048619"/>
              <a:gd name="connsiteY11500" fmla="*/ 9797241 h 10287000"/>
              <a:gd name="connsiteX11501" fmla="*/ 674731 w 8048619"/>
              <a:gd name="connsiteY11501" fmla="*/ 9862893 h 10287000"/>
              <a:gd name="connsiteX11502" fmla="*/ 654643 w 8048619"/>
              <a:gd name="connsiteY11502" fmla="*/ 9866422 h 10287000"/>
              <a:gd name="connsiteX11503" fmla="*/ 606747 w 8048619"/>
              <a:gd name="connsiteY11503" fmla="*/ 9925022 h 10287000"/>
              <a:gd name="connsiteX11504" fmla="*/ 615627 w 8048619"/>
              <a:gd name="connsiteY11504" fmla="*/ 9898371 h 10287000"/>
              <a:gd name="connsiteX11505" fmla="*/ 545320 w 8048619"/>
              <a:gd name="connsiteY11505" fmla="*/ 9910725 h 10287000"/>
              <a:gd name="connsiteX11506" fmla="*/ 488539 w 8048619"/>
              <a:gd name="connsiteY11506" fmla="*/ 9995974 h 10287000"/>
              <a:gd name="connsiteX11507" fmla="*/ 469615 w 8048619"/>
              <a:gd name="connsiteY11507" fmla="*/ 10024388 h 10287000"/>
              <a:gd name="connsiteX11508" fmla="*/ 470776 w 8048619"/>
              <a:gd name="connsiteY11508" fmla="*/ 10049272 h 10287000"/>
              <a:gd name="connsiteX11509" fmla="*/ 422879 w 8048619"/>
              <a:gd name="connsiteY11509" fmla="*/ 10107872 h 10287000"/>
              <a:gd name="connsiteX11510" fmla="*/ 362616 w 8048619"/>
              <a:gd name="connsiteY11510" fmla="*/ 10118462 h 10287000"/>
              <a:gd name="connsiteX11511" fmla="*/ 341363 w 8048619"/>
              <a:gd name="connsiteY11511" fmla="*/ 10097107 h 10287000"/>
              <a:gd name="connsiteX11512" fmla="*/ 302351 w 8048619"/>
              <a:gd name="connsiteY11512" fmla="*/ 10129049 h 10287000"/>
              <a:gd name="connsiteX11513" fmla="*/ 273380 w 8048619"/>
              <a:gd name="connsiteY11513" fmla="*/ 10159227 h 10287000"/>
              <a:gd name="connsiteX11514" fmla="*/ 154012 w 8048619"/>
              <a:gd name="connsiteY11514" fmla="*/ 10205297 h 10287000"/>
              <a:gd name="connsiteX11515" fmla="*/ 132762 w 8048619"/>
              <a:gd name="connsiteY11515" fmla="*/ 10183936 h 10287000"/>
              <a:gd name="connsiteX11516" fmla="*/ 301189 w 8048619"/>
              <a:gd name="connsiteY11516" fmla="*/ 10104165 h 10287000"/>
              <a:gd name="connsiteX11517" fmla="*/ 340201 w 8048619"/>
              <a:gd name="connsiteY11517" fmla="*/ 10072217 h 10287000"/>
              <a:gd name="connsiteX11518" fmla="*/ 369171 w 8048619"/>
              <a:gd name="connsiteY11518" fmla="*/ 10042036 h 10287000"/>
              <a:gd name="connsiteX11519" fmla="*/ 359130 w 8048619"/>
              <a:gd name="connsiteY11519" fmla="*/ 10043800 h 10287000"/>
              <a:gd name="connsiteX11520" fmla="*/ 458409 w 8048619"/>
              <a:gd name="connsiteY11520" fmla="*/ 10001271 h 10287000"/>
              <a:gd name="connsiteX11521" fmla="*/ 477332 w 8048619"/>
              <a:gd name="connsiteY11521" fmla="*/ 9972849 h 10287000"/>
              <a:gd name="connsiteX11522" fmla="*/ 544158 w 8048619"/>
              <a:gd name="connsiteY11522" fmla="*/ 9885838 h 10287000"/>
              <a:gd name="connsiteX11523" fmla="*/ 632230 w 8048619"/>
              <a:gd name="connsiteY11523" fmla="*/ 9820185 h 10287000"/>
              <a:gd name="connsiteX11524" fmla="*/ 729186 w 8048619"/>
              <a:gd name="connsiteY11524" fmla="*/ 9727876 h 10287000"/>
              <a:gd name="connsiteX11525" fmla="*/ 809538 w 8048619"/>
              <a:gd name="connsiteY11525" fmla="*/ 9713756 h 10287000"/>
              <a:gd name="connsiteX11526" fmla="*/ 927742 w 8048619"/>
              <a:gd name="connsiteY11526" fmla="*/ 9642805 h 10287000"/>
              <a:gd name="connsiteX11527" fmla="*/ 956714 w 8048619"/>
              <a:gd name="connsiteY11527" fmla="*/ 9612627 h 10287000"/>
              <a:gd name="connsiteX11528" fmla="*/ 1057156 w 8048619"/>
              <a:gd name="connsiteY11528" fmla="*/ 9594976 h 10287000"/>
              <a:gd name="connsiteX11529" fmla="*/ 1074920 w 8048619"/>
              <a:gd name="connsiteY11529" fmla="*/ 9541672 h 10287000"/>
              <a:gd name="connsiteX11530" fmla="*/ 1095006 w 8048619"/>
              <a:gd name="connsiteY11530" fmla="*/ 9538143 h 10287000"/>
              <a:gd name="connsiteX11531" fmla="*/ 1123978 w 8048619"/>
              <a:gd name="connsiteY11531" fmla="*/ 9507962 h 10287000"/>
              <a:gd name="connsiteX11532" fmla="*/ 1202004 w 8048619"/>
              <a:gd name="connsiteY11532" fmla="*/ 9444071 h 10287000"/>
              <a:gd name="connsiteX11533" fmla="*/ 1220933 w 8048619"/>
              <a:gd name="connsiteY11533" fmla="*/ 9415658 h 10287000"/>
              <a:gd name="connsiteX11534" fmla="*/ 1277709 w 8048619"/>
              <a:gd name="connsiteY11534" fmla="*/ 9330409 h 10287000"/>
              <a:gd name="connsiteX11535" fmla="*/ 1398239 w 8048619"/>
              <a:gd name="connsiteY11535" fmla="*/ 9309229 h 10287000"/>
              <a:gd name="connsiteX11536" fmla="*/ 1456182 w 8048619"/>
              <a:gd name="connsiteY11536" fmla="*/ 9248865 h 10287000"/>
              <a:gd name="connsiteX11537" fmla="*/ 1568992 w 8048619"/>
              <a:gd name="connsiteY11537" fmla="*/ 9279226 h 10287000"/>
              <a:gd name="connsiteX11538" fmla="*/ 1669432 w 8048619"/>
              <a:gd name="connsiteY11538" fmla="*/ 9261575 h 10287000"/>
              <a:gd name="connsiteX11539" fmla="*/ 1668271 w 8048619"/>
              <a:gd name="connsiteY11539" fmla="*/ 9236694 h 10287000"/>
              <a:gd name="connsiteX11540" fmla="*/ 1905843 w 8048619"/>
              <a:gd name="connsiteY11540" fmla="*/ 9119675 h 10287000"/>
              <a:gd name="connsiteX11541" fmla="*/ 1982711 w 8048619"/>
              <a:gd name="connsiteY11541" fmla="*/ 9030899 h 10287000"/>
              <a:gd name="connsiteX11542" fmla="*/ 1950254 w 8048619"/>
              <a:gd name="connsiteY11542" fmla="*/ 8986421 h 10287000"/>
              <a:gd name="connsiteX11543" fmla="*/ 1901195 w 8048619"/>
              <a:gd name="connsiteY11543" fmla="*/ 9020129 h 10287000"/>
              <a:gd name="connsiteX11544" fmla="*/ 1891152 w 8048619"/>
              <a:gd name="connsiteY11544" fmla="*/ 9021893 h 10287000"/>
              <a:gd name="connsiteX11545" fmla="*/ 1881108 w 8048619"/>
              <a:gd name="connsiteY11545" fmla="*/ 9023658 h 10287000"/>
              <a:gd name="connsiteX11546" fmla="*/ 1879945 w 8048619"/>
              <a:gd name="connsiteY11546" fmla="*/ 8998776 h 10287000"/>
              <a:gd name="connsiteX11547" fmla="*/ 1900033 w 8048619"/>
              <a:gd name="connsiteY11547" fmla="*/ 8995244 h 10287000"/>
              <a:gd name="connsiteX11548" fmla="*/ 1949092 w 8048619"/>
              <a:gd name="connsiteY11548" fmla="*/ 8961534 h 10287000"/>
              <a:gd name="connsiteX11549" fmla="*/ 2064974 w 8048619"/>
              <a:gd name="connsiteY11549" fmla="*/ 8840808 h 10287000"/>
              <a:gd name="connsiteX11550" fmla="*/ 2053767 w 8048619"/>
              <a:gd name="connsiteY11550" fmla="*/ 8817691 h 10287000"/>
              <a:gd name="connsiteX11551" fmla="*/ 2042560 w 8048619"/>
              <a:gd name="connsiteY11551" fmla="*/ 8794574 h 10287000"/>
              <a:gd name="connsiteX11552" fmla="*/ 2052605 w 8048619"/>
              <a:gd name="connsiteY11552" fmla="*/ 8792804 h 10287000"/>
              <a:gd name="connsiteX11553" fmla="*/ 2071530 w 8048619"/>
              <a:gd name="connsiteY11553" fmla="*/ 8764387 h 10287000"/>
              <a:gd name="connsiteX11554" fmla="*/ 2092781 w 8048619"/>
              <a:gd name="connsiteY11554" fmla="*/ 8785745 h 10287000"/>
              <a:gd name="connsiteX11555" fmla="*/ 2122912 w 8048619"/>
              <a:gd name="connsiteY11555" fmla="*/ 8780449 h 10287000"/>
              <a:gd name="connsiteX11556" fmla="*/ 2146486 w 8048619"/>
              <a:gd name="connsiteY11556" fmla="*/ 8851579 h 10287000"/>
              <a:gd name="connsiteX11557" fmla="*/ 2173135 w 8048619"/>
              <a:gd name="connsiteY11557" fmla="*/ 8771626 h 10287000"/>
              <a:gd name="connsiteX11558" fmla="*/ 2161928 w 8048619"/>
              <a:gd name="connsiteY11558" fmla="*/ 8748501 h 10287000"/>
              <a:gd name="connsiteX11559" fmla="*/ 2091619 w 8048619"/>
              <a:gd name="connsiteY11559" fmla="*/ 8760855 h 10287000"/>
              <a:gd name="connsiteX11560" fmla="*/ 2178531 w 8048619"/>
              <a:gd name="connsiteY11560" fmla="*/ 8670313 h 10287000"/>
              <a:gd name="connsiteX11561" fmla="*/ 2177369 w 8048619"/>
              <a:gd name="connsiteY11561" fmla="*/ 8645431 h 10287000"/>
              <a:gd name="connsiteX11562" fmla="*/ 2138352 w 8048619"/>
              <a:gd name="connsiteY11562" fmla="*/ 8677374 h 10287000"/>
              <a:gd name="connsiteX11563" fmla="*/ 2108221 w 8048619"/>
              <a:gd name="connsiteY11563" fmla="*/ 8682670 h 10287000"/>
              <a:gd name="connsiteX11564" fmla="*/ 2089295 w 8048619"/>
              <a:gd name="connsiteY11564" fmla="*/ 8711089 h 10287000"/>
              <a:gd name="connsiteX11565" fmla="*/ 2079251 w 8048619"/>
              <a:gd name="connsiteY11565" fmla="*/ 8712854 h 10287000"/>
              <a:gd name="connsiteX11566" fmla="*/ 2078088 w 8048619"/>
              <a:gd name="connsiteY11566" fmla="*/ 8687961 h 10287000"/>
              <a:gd name="connsiteX11567" fmla="*/ 2107059 w 8048619"/>
              <a:gd name="connsiteY11567" fmla="*/ 8657786 h 10287000"/>
              <a:gd name="connsiteX11568" fmla="*/ 2137191 w 8048619"/>
              <a:gd name="connsiteY11568" fmla="*/ 8652489 h 10287000"/>
              <a:gd name="connsiteX11569" fmla="*/ 2134866 w 8048619"/>
              <a:gd name="connsiteY11569" fmla="*/ 8602715 h 10287000"/>
              <a:gd name="connsiteX11570" fmla="*/ 2238379 w 8048619"/>
              <a:gd name="connsiteY11570" fmla="*/ 8433987 h 10287000"/>
              <a:gd name="connsiteX11571" fmla="*/ 2228338 w 8048619"/>
              <a:gd name="connsiteY11571" fmla="*/ 8435752 h 10287000"/>
              <a:gd name="connsiteX11572" fmla="*/ 2217131 w 8048619"/>
              <a:gd name="connsiteY11572" fmla="*/ 8412629 h 10287000"/>
              <a:gd name="connsiteX11573" fmla="*/ 2149145 w 8048619"/>
              <a:gd name="connsiteY11573" fmla="*/ 8474761 h 10287000"/>
              <a:gd name="connsiteX11574" fmla="*/ 2090044 w 8048619"/>
              <a:gd name="connsiteY11574" fmla="*/ 8510232 h 10287000"/>
              <a:gd name="connsiteX11575" fmla="*/ 1997322 w 8048619"/>
              <a:gd name="connsiteY11575" fmla="*/ 8476344 h 10287000"/>
              <a:gd name="connsiteX11576" fmla="*/ 1987276 w 8048619"/>
              <a:gd name="connsiteY11576" fmla="*/ 8478109 h 10287000"/>
              <a:gd name="connsiteX11577" fmla="*/ 1977234 w 8048619"/>
              <a:gd name="connsiteY11577" fmla="*/ 8479873 h 10287000"/>
              <a:gd name="connsiteX11578" fmla="*/ 1786395 w 8048619"/>
              <a:gd name="connsiteY11578" fmla="*/ 8513408 h 10287000"/>
              <a:gd name="connsiteX11579" fmla="*/ 1755101 w 8048619"/>
              <a:gd name="connsiteY11579" fmla="*/ 8493817 h 10287000"/>
              <a:gd name="connsiteX11580" fmla="*/ 1616806 w 8048619"/>
              <a:gd name="connsiteY11580" fmla="*/ 8568304 h 10287000"/>
              <a:gd name="connsiteX11581" fmla="*/ 1576629 w 8048619"/>
              <a:gd name="connsiteY11581" fmla="*/ 8575359 h 10287000"/>
              <a:gd name="connsiteX11582" fmla="*/ 1536456 w 8048619"/>
              <a:gd name="connsiteY11582" fmla="*/ 8582423 h 10287000"/>
              <a:gd name="connsiteX11583" fmla="*/ 1485072 w 8048619"/>
              <a:gd name="connsiteY11583" fmla="*/ 8566355 h 10287000"/>
              <a:gd name="connsiteX11584" fmla="*/ 1395836 w 8048619"/>
              <a:gd name="connsiteY11584" fmla="*/ 8607129 h 10287000"/>
              <a:gd name="connsiteX11585" fmla="*/ 1316646 w 8048619"/>
              <a:gd name="connsiteY11585" fmla="*/ 8646133 h 10287000"/>
              <a:gd name="connsiteX11586" fmla="*/ 1315484 w 8048619"/>
              <a:gd name="connsiteY11586" fmla="*/ 8621248 h 10287000"/>
              <a:gd name="connsiteX11587" fmla="*/ 1394674 w 8048619"/>
              <a:gd name="connsiteY11587" fmla="*/ 8582239 h 10287000"/>
              <a:gd name="connsiteX11588" fmla="*/ 1483910 w 8048619"/>
              <a:gd name="connsiteY11588" fmla="*/ 8541474 h 10287000"/>
              <a:gd name="connsiteX11589" fmla="*/ 1493951 w 8048619"/>
              <a:gd name="connsiteY11589" fmla="*/ 8539709 h 10287000"/>
              <a:gd name="connsiteX11590" fmla="*/ 1525247 w 8048619"/>
              <a:gd name="connsiteY11590" fmla="*/ 8559294 h 10287000"/>
              <a:gd name="connsiteX11591" fmla="*/ 1535293 w 8048619"/>
              <a:gd name="connsiteY11591" fmla="*/ 8557530 h 10287000"/>
              <a:gd name="connsiteX11592" fmla="*/ 1732689 w 8048619"/>
              <a:gd name="connsiteY11592" fmla="*/ 8447577 h 10287000"/>
              <a:gd name="connsiteX11593" fmla="*/ 1753938 w 8048619"/>
              <a:gd name="connsiteY11593" fmla="*/ 8468933 h 10287000"/>
              <a:gd name="connsiteX11594" fmla="*/ 1785233 w 8048619"/>
              <a:gd name="connsiteY11594" fmla="*/ 8488521 h 10287000"/>
              <a:gd name="connsiteX11595" fmla="*/ 1942455 w 8048619"/>
              <a:gd name="connsiteY11595" fmla="*/ 8385627 h 10287000"/>
              <a:gd name="connsiteX11596" fmla="*/ 1983791 w 8048619"/>
              <a:gd name="connsiteY11596" fmla="*/ 8403456 h 10287000"/>
              <a:gd name="connsiteX11597" fmla="*/ 1986115 w 8048619"/>
              <a:gd name="connsiteY11597" fmla="*/ 8453227 h 10287000"/>
              <a:gd name="connsiteX11598" fmla="*/ 1996160 w 8048619"/>
              <a:gd name="connsiteY11598" fmla="*/ 8451457 h 10287000"/>
              <a:gd name="connsiteX11599" fmla="*/ 2056425 w 8048619"/>
              <a:gd name="connsiteY11599" fmla="*/ 8440873 h 10287000"/>
              <a:gd name="connsiteX11600" fmla="*/ 2144498 w 8048619"/>
              <a:gd name="connsiteY11600" fmla="*/ 8375220 h 10287000"/>
              <a:gd name="connsiteX11601" fmla="*/ 2153380 w 8048619"/>
              <a:gd name="connsiteY11601" fmla="*/ 8348563 h 10287000"/>
              <a:gd name="connsiteX11602" fmla="*/ 2348671 w 8048619"/>
              <a:gd name="connsiteY11602" fmla="*/ 8261324 h 10287000"/>
              <a:gd name="connsiteX11603" fmla="*/ 2361085 w 8048619"/>
              <a:gd name="connsiteY11603" fmla="*/ 8264483 h 10287000"/>
              <a:gd name="connsiteX11604" fmla="*/ 2362885 w 8048619"/>
              <a:gd name="connsiteY11604" fmla="*/ 8263436 h 10287000"/>
              <a:gd name="connsiteX11605" fmla="*/ 2362160 w 8048619"/>
              <a:gd name="connsiteY11605" fmla="*/ 8264758 h 10287000"/>
              <a:gd name="connsiteX11606" fmla="*/ 2413366 w 8048619"/>
              <a:gd name="connsiteY11606" fmla="*/ 8277792 h 10287000"/>
              <a:gd name="connsiteX11607" fmla="*/ 2423989 w 8048619"/>
              <a:gd name="connsiteY11607" fmla="*/ 8288468 h 10287000"/>
              <a:gd name="connsiteX11608" fmla="*/ 2424570 w 8048619"/>
              <a:gd name="connsiteY11608" fmla="*/ 8300909 h 10287000"/>
              <a:gd name="connsiteX11609" fmla="*/ 2434613 w 8048619"/>
              <a:gd name="connsiteY11609" fmla="*/ 8299145 h 10287000"/>
              <a:gd name="connsiteX11610" fmla="*/ 2423989 w 8048619"/>
              <a:gd name="connsiteY11610" fmla="*/ 8288468 h 10287000"/>
              <a:gd name="connsiteX11611" fmla="*/ 2423408 w 8048619"/>
              <a:gd name="connsiteY11611" fmla="*/ 8276025 h 10287000"/>
              <a:gd name="connsiteX11612" fmla="*/ 2513806 w 8048619"/>
              <a:gd name="connsiteY11612" fmla="*/ 8260141 h 10287000"/>
              <a:gd name="connsiteX11613" fmla="*/ 2532731 w 8048619"/>
              <a:gd name="connsiteY11613" fmla="*/ 8231728 h 10287000"/>
              <a:gd name="connsiteX11614" fmla="*/ 2542776 w 8048619"/>
              <a:gd name="connsiteY11614" fmla="*/ 8229963 h 10287000"/>
              <a:gd name="connsiteX11615" fmla="*/ 2549276 w 8048619"/>
              <a:gd name="connsiteY11615" fmla="*/ 8228819 h 10287000"/>
              <a:gd name="connsiteX11616" fmla="*/ 2540554 w 8048619"/>
              <a:gd name="connsiteY11616" fmla="*/ 8226863 h 10287000"/>
              <a:gd name="connsiteX11617" fmla="*/ 2517967 w 8048619"/>
              <a:gd name="connsiteY11617" fmla="*/ 8221792 h 10287000"/>
              <a:gd name="connsiteX11618" fmla="*/ 2487852 w 8048619"/>
              <a:gd name="connsiteY11618" fmla="*/ 8215031 h 10287000"/>
              <a:gd name="connsiteX11619" fmla="*/ 2492992 w 8048619"/>
              <a:gd name="connsiteY11619" fmla="*/ 8192821 h 10287000"/>
              <a:gd name="connsiteX11620" fmla="*/ 2491617 w 8048619"/>
              <a:gd name="connsiteY11620" fmla="*/ 8179089 h 10287000"/>
              <a:gd name="connsiteX11621" fmla="*/ 2491006 w 8048619"/>
              <a:gd name="connsiteY11621" fmla="*/ 8180083 h 10287000"/>
              <a:gd name="connsiteX11622" fmla="*/ 2490302 w 8048619"/>
              <a:gd name="connsiteY11622" fmla="*/ 8192217 h 10287000"/>
              <a:gd name="connsiteX11623" fmla="*/ 2479095 w 8048619"/>
              <a:gd name="connsiteY11623" fmla="*/ 8170164 h 10287000"/>
              <a:gd name="connsiteX11624" fmla="*/ 2480207 w 8048619"/>
              <a:gd name="connsiteY11624" fmla="*/ 8193990 h 10287000"/>
              <a:gd name="connsiteX11625" fmla="*/ 2448253 w 8048619"/>
              <a:gd name="connsiteY11625" fmla="*/ 8190600 h 10287000"/>
              <a:gd name="connsiteX11626" fmla="*/ 2433952 w 8048619"/>
              <a:gd name="connsiteY11626" fmla="*/ 8196440 h 10287000"/>
              <a:gd name="connsiteX11627" fmla="*/ 2434018 w 8048619"/>
              <a:gd name="connsiteY11627" fmla="*/ 8196576 h 10287000"/>
              <a:gd name="connsiteX11628" fmla="*/ 2447446 w 8048619"/>
              <a:gd name="connsiteY11628" fmla="*/ 8210211 h 10287000"/>
              <a:gd name="connsiteX11629" fmla="*/ 2417747 w 8048619"/>
              <a:gd name="connsiteY11629" fmla="*/ 8208853 h 10287000"/>
              <a:gd name="connsiteX11630" fmla="*/ 2413643 w 8048619"/>
              <a:gd name="connsiteY11630" fmla="*/ 8204739 h 10287000"/>
              <a:gd name="connsiteX11631" fmla="*/ 2409563 w 8048619"/>
              <a:gd name="connsiteY11631" fmla="*/ 8206406 h 10287000"/>
              <a:gd name="connsiteX11632" fmla="*/ 2407787 w 8048619"/>
              <a:gd name="connsiteY11632" fmla="*/ 8198872 h 10287000"/>
              <a:gd name="connsiteX11633" fmla="*/ 2403240 w 8048619"/>
              <a:gd name="connsiteY11633" fmla="*/ 8194310 h 10287000"/>
              <a:gd name="connsiteX11634" fmla="*/ 2397590 w 8048619"/>
              <a:gd name="connsiteY11634" fmla="*/ 8177778 h 10287000"/>
              <a:gd name="connsiteX11635" fmla="*/ 2411617 w 8048619"/>
              <a:gd name="connsiteY11635" fmla="*/ 8180929 h 10287000"/>
              <a:gd name="connsiteX11636" fmla="*/ 2443215 w 8048619"/>
              <a:gd name="connsiteY11636" fmla="*/ 8164461 h 10287000"/>
              <a:gd name="connsiteX11637" fmla="*/ 2477984 w 8048619"/>
              <a:gd name="connsiteY11637" fmla="*/ 8146342 h 10287000"/>
              <a:gd name="connsiteX11638" fmla="*/ 2489189 w 8048619"/>
              <a:gd name="connsiteY11638" fmla="*/ 8168391 h 10287000"/>
              <a:gd name="connsiteX11639" fmla="*/ 2499279 w 8048619"/>
              <a:gd name="connsiteY11639" fmla="*/ 8166618 h 10287000"/>
              <a:gd name="connsiteX11640" fmla="*/ 2496982 w 8048619"/>
              <a:gd name="connsiteY11640" fmla="*/ 8170358 h 10287000"/>
              <a:gd name="connsiteX11641" fmla="*/ 2499385 w 8048619"/>
              <a:gd name="connsiteY11641" fmla="*/ 8170898 h 10287000"/>
              <a:gd name="connsiteX11642" fmla="*/ 2499480 w 8048619"/>
              <a:gd name="connsiteY11642" fmla="*/ 8170918 h 10287000"/>
              <a:gd name="connsiteX11643" fmla="*/ 2499418 w 8048619"/>
              <a:gd name="connsiteY11643" fmla="*/ 8169596 h 10287000"/>
              <a:gd name="connsiteX11644" fmla="*/ 2499279 w 8048619"/>
              <a:gd name="connsiteY11644" fmla="*/ 8166618 h 10287000"/>
              <a:gd name="connsiteX11645" fmla="*/ 2498724 w 8048619"/>
              <a:gd name="connsiteY11645" fmla="*/ 8154711 h 10287000"/>
              <a:gd name="connsiteX11646" fmla="*/ 2498479 w 8048619"/>
              <a:gd name="connsiteY11646" fmla="*/ 8149451 h 10287000"/>
              <a:gd name="connsiteX11647" fmla="*/ 2490484 w 8048619"/>
              <a:gd name="connsiteY11647" fmla="*/ 8147659 h 10287000"/>
              <a:gd name="connsiteX11648" fmla="*/ 2469949 w 8048619"/>
              <a:gd name="connsiteY11648" fmla="*/ 8143050 h 10287000"/>
              <a:gd name="connsiteX11649" fmla="*/ 2482833 w 8048619"/>
              <a:gd name="connsiteY11649" fmla="*/ 8136384 h 10287000"/>
              <a:gd name="connsiteX11650" fmla="*/ 2498378 w 8048619"/>
              <a:gd name="connsiteY11650" fmla="*/ 8147311 h 10287000"/>
              <a:gd name="connsiteX11651" fmla="*/ 2498167 w 8048619"/>
              <a:gd name="connsiteY11651" fmla="*/ 8142799 h 10287000"/>
              <a:gd name="connsiteX11652" fmla="*/ 2527322 w 8048619"/>
              <a:gd name="connsiteY11652" fmla="*/ 8140676 h 10287000"/>
              <a:gd name="connsiteX11653" fmla="*/ 2549742 w 8048619"/>
              <a:gd name="connsiteY11653" fmla="*/ 8157751 h 10287000"/>
              <a:gd name="connsiteX11654" fmla="*/ 2550677 w 8048619"/>
              <a:gd name="connsiteY11654" fmla="*/ 8177795 h 10287000"/>
              <a:gd name="connsiteX11655" fmla="*/ 2570912 w 8048619"/>
              <a:gd name="connsiteY11655" fmla="*/ 8186954 h 10287000"/>
              <a:gd name="connsiteX11656" fmla="*/ 2601030 w 8048619"/>
              <a:gd name="connsiteY11656" fmla="*/ 8193715 h 10287000"/>
              <a:gd name="connsiteX11657" fmla="*/ 2601669 w 8048619"/>
              <a:gd name="connsiteY11657" fmla="*/ 8193857 h 10287000"/>
              <a:gd name="connsiteX11658" fmla="*/ 2608584 w 8048619"/>
              <a:gd name="connsiteY11658" fmla="*/ 8188995 h 10287000"/>
              <a:gd name="connsiteX11659" fmla="*/ 2621010 w 8048619"/>
              <a:gd name="connsiteY11659" fmla="*/ 8187085 h 10287000"/>
              <a:gd name="connsiteX11660" fmla="*/ 2622482 w 8048619"/>
              <a:gd name="connsiteY11660" fmla="*/ 8175165 h 10287000"/>
              <a:gd name="connsiteX11661" fmla="*/ 2629667 w 8048619"/>
              <a:gd name="connsiteY11661" fmla="*/ 8185758 h 10287000"/>
              <a:gd name="connsiteX11662" fmla="*/ 2661997 w 8048619"/>
              <a:gd name="connsiteY11662" fmla="*/ 8180784 h 10287000"/>
              <a:gd name="connsiteX11663" fmla="*/ 2770304 w 8048619"/>
              <a:gd name="connsiteY11663" fmla="*/ 8114711 h 10287000"/>
              <a:gd name="connsiteX11664" fmla="*/ 2760260 w 8048619"/>
              <a:gd name="connsiteY11664" fmla="*/ 8116479 h 10287000"/>
              <a:gd name="connsiteX11665" fmla="*/ 2710041 w 8048619"/>
              <a:gd name="connsiteY11665" fmla="*/ 8125299 h 10287000"/>
              <a:gd name="connsiteX11666" fmla="*/ 2671026 w 8048619"/>
              <a:gd name="connsiteY11666" fmla="*/ 8157244 h 10287000"/>
              <a:gd name="connsiteX11667" fmla="*/ 2677584 w 8048619"/>
              <a:gd name="connsiteY11667" fmla="*/ 8080821 h 10287000"/>
              <a:gd name="connsiteX11668" fmla="*/ 2693230 w 8048619"/>
              <a:gd name="connsiteY11668" fmla="*/ 8090615 h 10287000"/>
              <a:gd name="connsiteX11669" fmla="*/ 2708518 w 8048619"/>
              <a:gd name="connsiteY11669" fmla="*/ 8100183 h 10287000"/>
              <a:gd name="connsiteX11670" fmla="*/ 2709269 w 8048619"/>
              <a:gd name="connsiteY11670" fmla="*/ 8100139 h 10287000"/>
              <a:gd name="connsiteX11671" fmla="*/ 2721536 w 8048619"/>
              <a:gd name="connsiteY11671" fmla="*/ 8080590 h 10287000"/>
              <a:gd name="connsiteX11672" fmla="*/ 2720784 w 8048619"/>
              <a:gd name="connsiteY11672" fmla="*/ 8093167 h 10287000"/>
              <a:gd name="connsiteX11673" fmla="*/ 2720568 w 8048619"/>
              <a:gd name="connsiteY11673" fmla="*/ 8096796 h 10287000"/>
              <a:gd name="connsiteX11674" fmla="*/ 2732151 w 8048619"/>
              <a:gd name="connsiteY11674" fmla="*/ 8083776 h 10287000"/>
              <a:gd name="connsiteX11675" fmla="*/ 2737849 w 8048619"/>
              <a:gd name="connsiteY11675" fmla="*/ 8070233 h 10287000"/>
              <a:gd name="connsiteX11676" fmla="*/ 2707716 w 8048619"/>
              <a:gd name="connsiteY11676" fmla="*/ 8075524 h 10287000"/>
              <a:gd name="connsiteX11677" fmla="*/ 2696510 w 8048619"/>
              <a:gd name="connsiteY11677" fmla="*/ 8052407 h 10287000"/>
              <a:gd name="connsiteX11678" fmla="*/ 2525759 w 8048619"/>
              <a:gd name="connsiteY11678" fmla="*/ 8082413 h 10287000"/>
              <a:gd name="connsiteX11679" fmla="*/ 2494464 w 8048619"/>
              <a:gd name="connsiteY11679" fmla="*/ 8062816 h 10287000"/>
              <a:gd name="connsiteX11680" fmla="*/ 2475351 w 8048619"/>
              <a:gd name="connsiteY11680" fmla="*/ 8076295 h 10287000"/>
              <a:gd name="connsiteX11681" fmla="*/ 2475851 w 8048619"/>
              <a:gd name="connsiteY11681" fmla="*/ 8076409 h 10287000"/>
              <a:gd name="connsiteX11682" fmla="*/ 2484903 w 8048619"/>
              <a:gd name="connsiteY11682" fmla="*/ 8078441 h 10287000"/>
              <a:gd name="connsiteX11683" fmla="*/ 2483527 w 8048619"/>
              <a:gd name="connsiteY11683" fmla="*/ 8101497 h 10287000"/>
              <a:gd name="connsiteX11684" fmla="*/ 2462841 w 8048619"/>
              <a:gd name="connsiteY11684" fmla="*/ 8096854 h 10287000"/>
              <a:gd name="connsiteX11685" fmla="*/ 2440779 w 8048619"/>
              <a:gd name="connsiteY11685" fmla="*/ 8115265 h 10287000"/>
              <a:gd name="connsiteX11686" fmla="*/ 2430435 w 8048619"/>
              <a:gd name="connsiteY11686" fmla="*/ 8112944 h 10287000"/>
              <a:gd name="connsiteX11687" fmla="*/ 2420091 w 8048619"/>
              <a:gd name="connsiteY11687" fmla="*/ 8110623 h 10287000"/>
              <a:gd name="connsiteX11688" fmla="*/ 2431811 w 8048619"/>
              <a:gd name="connsiteY11688" fmla="*/ 8089888 h 10287000"/>
              <a:gd name="connsiteX11689" fmla="*/ 2446204 w 8048619"/>
              <a:gd name="connsiteY11689" fmla="*/ 8090197 h 10287000"/>
              <a:gd name="connsiteX11690" fmla="*/ 2451365 w 8048619"/>
              <a:gd name="connsiteY11690" fmla="*/ 8077598 h 10287000"/>
              <a:gd name="connsiteX11691" fmla="*/ 2434201 w 8048619"/>
              <a:gd name="connsiteY11691" fmla="*/ 8073406 h 10287000"/>
              <a:gd name="connsiteX11692" fmla="*/ 2373937 w 8048619"/>
              <a:gd name="connsiteY11692" fmla="*/ 8083993 h 10287000"/>
              <a:gd name="connsiteX11693" fmla="*/ 2367078 w 8048619"/>
              <a:gd name="connsiteY11693" fmla="*/ 8072657 h 10287000"/>
              <a:gd name="connsiteX11694" fmla="*/ 2359285 w 8048619"/>
              <a:gd name="connsiteY11694" fmla="*/ 8067233 h 10287000"/>
              <a:gd name="connsiteX11695" fmla="*/ 2357961 w 8048619"/>
              <a:gd name="connsiteY11695" fmla="*/ 8066938 h 10287000"/>
              <a:gd name="connsiteX11696" fmla="*/ 2352483 w 8048619"/>
              <a:gd name="connsiteY11696" fmla="*/ 8065705 h 10287000"/>
              <a:gd name="connsiteX11697" fmla="*/ 2352665 w 8048619"/>
              <a:gd name="connsiteY11697" fmla="*/ 8062680 h 10287000"/>
              <a:gd name="connsiteX11698" fmla="*/ 2344478 w 8048619"/>
              <a:gd name="connsiteY11698" fmla="*/ 8076629 h 10287000"/>
              <a:gd name="connsiteX11699" fmla="*/ 2343802 w 8048619"/>
              <a:gd name="connsiteY11699" fmla="*/ 8089290 h 10287000"/>
              <a:gd name="connsiteX11700" fmla="*/ 2321958 w 8048619"/>
              <a:gd name="connsiteY11700" fmla="*/ 8093128 h 10287000"/>
              <a:gd name="connsiteX11701" fmla="*/ 2321223 w 8048619"/>
              <a:gd name="connsiteY11701" fmla="*/ 8105413 h 10287000"/>
              <a:gd name="connsiteX11702" fmla="*/ 2321045 w 8048619"/>
              <a:gd name="connsiteY11702" fmla="*/ 8108407 h 10287000"/>
              <a:gd name="connsiteX11703" fmla="*/ 2310964 w 8048619"/>
              <a:gd name="connsiteY11703" fmla="*/ 8106145 h 10287000"/>
              <a:gd name="connsiteX11704" fmla="*/ 2309535 w 8048619"/>
              <a:gd name="connsiteY11704" fmla="*/ 8130097 h 10287000"/>
              <a:gd name="connsiteX11705" fmla="*/ 2318189 w 8048619"/>
              <a:gd name="connsiteY11705" fmla="*/ 8156312 h 10287000"/>
              <a:gd name="connsiteX11706" fmla="*/ 2328272 w 8048619"/>
              <a:gd name="connsiteY11706" fmla="*/ 8158574 h 10287000"/>
              <a:gd name="connsiteX11707" fmla="*/ 2329699 w 8048619"/>
              <a:gd name="connsiteY11707" fmla="*/ 8134625 h 10287000"/>
              <a:gd name="connsiteX11708" fmla="*/ 2348436 w 8048619"/>
              <a:gd name="connsiteY11708" fmla="*/ 8163103 h 10287000"/>
              <a:gd name="connsiteX11709" fmla="*/ 2358518 w 8048619"/>
              <a:gd name="connsiteY11709" fmla="*/ 8165363 h 10287000"/>
              <a:gd name="connsiteX11710" fmla="*/ 2368601 w 8048619"/>
              <a:gd name="connsiteY11710" fmla="*/ 8167625 h 10287000"/>
              <a:gd name="connsiteX11711" fmla="*/ 2326841 w 8048619"/>
              <a:gd name="connsiteY11711" fmla="*/ 8182526 h 10287000"/>
              <a:gd name="connsiteX11712" fmla="*/ 2316758 w 8048619"/>
              <a:gd name="connsiteY11712" fmla="*/ 8180266 h 10287000"/>
              <a:gd name="connsiteX11713" fmla="*/ 2306678 w 8048619"/>
              <a:gd name="connsiteY11713" fmla="*/ 8178001 h 10287000"/>
              <a:gd name="connsiteX11714" fmla="*/ 2296595 w 8048619"/>
              <a:gd name="connsiteY11714" fmla="*/ 8175738 h 10287000"/>
              <a:gd name="connsiteX11715" fmla="*/ 2286513 w 8048619"/>
              <a:gd name="connsiteY11715" fmla="*/ 8173473 h 10287000"/>
              <a:gd name="connsiteX11716" fmla="*/ 2295165 w 8048619"/>
              <a:gd name="connsiteY11716" fmla="*/ 8199690 h 10287000"/>
              <a:gd name="connsiteX11717" fmla="*/ 2344149 w 8048619"/>
              <a:gd name="connsiteY11717" fmla="*/ 8234959 h 10287000"/>
              <a:gd name="connsiteX11718" fmla="*/ 2342720 w 8048619"/>
              <a:gd name="connsiteY11718" fmla="*/ 8258908 h 10287000"/>
              <a:gd name="connsiteX11719" fmla="*/ 2332637 w 8048619"/>
              <a:gd name="connsiteY11719" fmla="*/ 8256645 h 10287000"/>
              <a:gd name="connsiteX11720" fmla="*/ 2282227 w 8048619"/>
              <a:gd name="connsiteY11720" fmla="*/ 8245329 h 10287000"/>
              <a:gd name="connsiteX11721" fmla="*/ 2275002 w 8048619"/>
              <a:gd name="connsiteY11721" fmla="*/ 8195165 h 10287000"/>
              <a:gd name="connsiteX11722" fmla="*/ 2264919 w 8048619"/>
              <a:gd name="connsiteY11722" fmla="*/ 8192902 h 10287000"/>
              <a:gd name="connsiteX11723" fmla="*/ 2266350 w 8048619"/>
              <a:gd name="connsiteY11723" fmla="*/ 8168950 h 10287000"/>
              <a:gd name="connsiteX11724" fmla="*/ 2255551 w 8048619"/>
              <a:gd name="connsiteY11724" fmla="*/ 8178661 h 10287000"/>
              <a:gd name="connsiteX11725" fmla="*/ 2248219 w 8048619"/>
              <a:gd name="connsiteY11725" fmla="*/ 8185260 h 10287000"/>
              <a:gd name="connsiteX11726" fmla="*/ 2248402 w 8048619"/>
              <a:gd name="connsiteY11726" fmla="*/ 8189192 h 10287000"/>
              <a:gd name="connsiteX11727" fmla="*/ 2254836 w 8048619"/>
              <a:gd name="connsiteY11727" fmla="*/ 8190637 h 10287000"/>
              <a:gd name="connsiteX11728" fmla="*/ 2264919 w 8048619"/>
              <a:gd name="connsiteY11728" fmla="*/ 8192902 h 10287000"/>
              <a:gd name="connsiteX11729" fmla="*/ 2263492 w 8048619"/>
              <a:gd name="connsiteY11729" fmla="*/ 8216857 h 10287000"/>
              <a:gd name="connsiteX11730" fmla="*/ 2253408 w 8048619"/>
              <a:gd name="connsiteY11730" fmla="*/ 8214589 h 10287000"/>
              <a:gd name="connsiteX11731" fmla="*/ 2251979 w 8048619"/>
              <a:gd name="connsiteY11731" fmla="*/ 8238541 h 10287000"/>
              <a:gd name="connsiteX11732" fmla="*/ 2231814 w 8048619"/>
              <a:gd name="connsiteY11732" fmla="*/ 8234013 h 10287000"/>
              <a:gd name="connsiteX11733" fmla="*/ 2233243 w 8048619"/>
              <a:gd name="connsiteY11733" fmla="*/ 8210066 h 10287000"/>
              <a:gd name="connsiteX11734" fmla="*/ 2238138 w 8048619"/>
              <a:gd name="connsiteY11734" fmla="*/ 8208318 h 10287000"/>
              <a:gd name="connsiteX11735" fmla="*/ 2232001 w 8048619"/>
              <a:gd name="connsiteY11735" fmla="*/ 8191165 h 10287000"/>
              <a:gd name="connsiteX11736" fmla="*/ 2218016 w 8048619"/>
              <a:gd name="connsiteY11736" fmla="*/ 8190525 h 10287000"/>
              <a:gd name="connsiteX11737" fmla="*/ 2197883 w 8048619"/>
              <a:gd name="connsiteY11737" fmla="*/ 8194063 h 10287000"/>
              <a:gd name="connsiteX11738" fmla="*/ 2188963 w 8048619"/>
              <a:gd name="connsiteY11738" fmla="*/ 8220403 h 10287000"/>
              <a:gd name="connsiteX11739" fmla="*/ 2187815 w 8048619"/>
              <a:gd name="connsiteY11739" fmla="*/ 8195836 h 10287000"/>
              <a:gd name="connsiteX11740" fmla="*/ 2147116 w 8048619"/>
              <a:gd name="connsiteY11740" fmla="*/ 8193698 h 10287000"/>
              <a:gd name="connsiteX11741" fmla="*/ 2140670 w 8048619"/>
              <a:gd name="connsiteY11741" fmla="*/ 8196334 h 10287000"/>
              <a:gd name="connsiteX11742" fmla="*/ 2131965 w 8048619"/>
              <a:gd name="connsiteY11742" fmla="*/ 8203951 h 10287000"/>
              <a:gd name="connsiteX11743" fmla="*/ 2124500 w 8048619"/>
              <a:gd name="connsiteY11743" fmla="*/ 8202947 h 10287000"/>
              <a:gd name="connsiteX11744" fmla="*/ 2107279 w 8048619"/>
              <a:gd name="connsiteY11744" fmla="*/ 8209985 h 10287000"/>
              <a:gd name="connsiteX11745" fmla="*/ 2118495 w 8048619"/>
              <a:gd name="connsiteY11745" fmla="*/ 8232785 h 10287000"/>
              <a:gd name="connsiteX11746" fmla="*/ 2088163 w 8048619"/>
              <a:gd name="connsiteY11746" fmla="*/ 8241967 h 10287000"/>
              <a:gd name="connsiteX11747" fmla="*/ 2086096 w 8048619"/>
              <a:gd name="connsiteY11747" fmla="*/ 8244077 h 10287000"/>
              <a:gd name="connsiteX11748" fmla="*/ 2083278 w 8048619"/>
              <a:gd name="connsiteY11748" fmla="*/ 8243445 h 10287000"/>
              <a:gd name="connsiteX11749" fmla="*/ 2076832 w 8048619"/>
              <a:gd name="connsiteY11749" fmla="*/ 8245396 h 10287000"/>
              <a:gd name="connsiteX11750" fmla="*/ 2081087 w 8048619"/>
              <a:gd name="connsiteY11750" fmla="*/ 8263712 h 10287000"/>
              <a:gd name="connsiteX11751" fmla="*/ 2094793 w 8048619"/>
              <a:gd name="connsiteY11751" fmla="*/ 8269757 h 10287000"/>
              <a:gd name="connsiteX11752" fmla="*/ 2106285 w 8048619"/>
              <a:gd name="connsiteY11752" fmla="*/ 8248608 h 10287000"/>
              <a:gd name="connsiteX11753" fmla="*/ 2104888 w 8048619"/>
              <a:gd name="connsiteY11753" fmla="*/ 8272023 h 10287000"/>
              <a:gd name="connsiteX11754" fmla="*/ 2103492 w 8048619"/>
              <a:gd name="connsiteY11754" fmla="*/ 8295440 h 10287000"/>
              <a:gd name="connsiteX11755" fmla="*/ 2042923 w 8048619"/>
              <a:gd name="connsiteY11755" fmla="*/ 8281844 h 10287000"/>
              <a:gd name="connsiteX11756" fmla="*/ 2024950 w 8048619"/>
              <a:gd name="connsiteY11756" fmla="*/ 8261096 h 10287000"/>
              <a:gd name="connsiteX11757" fmla="*/ 2020916 w 8048619"/>
              <a:gd name="connsiteY11757" fmla="*/ 8262318 h 10287000"/>
              <a:gd name="connsiteX11758" fmla="*/ 2018098 w 8048619"/>
              <a:gd name="connsiteY11758" fmla="*/ 8263233 h 10287000"/>
              <a:gd name="connsiteX11759" fmla="*/ 2002546 w 8048619"/>
              <a:gd name="connsiteY11759" fmla="*/ 8272777 h 10287000"/>
              <a:gd name="connsiteX11760" fmla="*/ 2001796 w 8048619"/>
              <a:gd name="connsiteY11760" fmla="*/ 8268549 h 10287000"/>
              <a:gd name="connsiteX11761" fmla="*/ 1938436 w 8048619"/>
              <a:gd name="connsiteY11761" fmla="*/ 8289195 h 10287000"/>
              <a:gd name="connsiteX11762" fmla="*/ 1944839 w 8048619"/>
              <a:gd name="connsiteY11762" fmla="*/ 8263300 h 10287000"/>
              <a:gd name="connsiteX11763" fmla="*/ 1939806 w 8048619"/>
              <a:gd name="connsiteY11763" fmla="*/ 8249852 h 10287000"/>
              <a:gd name="connsiteX11764" fmla="*/ 1922972 w 8048619"/>
              <a:gd name="connsiteY11764" fmla="*/ 8258137 h 10287000"/>
              <a:gd name="connsiteX11765" fmla="*/ 1933458 w 8048619"/>
              <a:gd name="connsiteY11765" fmla="*/ 8247748 h 10287000"/>
              <a:gd name="connsiteX11766" fmla="*/ 1937514 w 8048619"/>
              <a:gd name="connsiteY11766" fmla="*/ 8243729 h 10287000"/>
              <a:gd name="connsiteX11767" fmla="*/ 1936141 w 8048619"/>
              <a:gd name="connsiteY11767" fmla="*/ 8240060 h 10287000"/>
              <a:gd name="connsiteX11768" fmla="*/ 1905941 w 8048619"/>
              <a:gd name="connsiteY11768" fmla="*/ 8245362 h 10287000"/>
              <a:gd name="connsiteX11769" fmla="*/ 1895875 w 8048619"/>
              <a:gd name="connsiteY11769" fmla="*/ 8247132 h 10287000"/>
              <a:gd name="connsiteX11770" fmla="*/ 1886956 w 8048619"/>
              <a:gd name="connsiteY11770" fmla="*/ 8273470 h 10287000"/>
              <a:gd name="connsiteX11771" fmla="*/ 1796352 w 8048619"/>
              <a:gd name="connsiteY11771" fmla="*/ 8289390 h 10287000"/>
              <a:gd name="connsiteX11772" fmla="*/ 1786286 w 8048619"/>
              <a:gd name="connsiteY11772" fmla="*/ 8291160 h 10287000"/>
              <a:gd name="connsiteX11773" fmla="*/ 1777363 w 8048619"/>
              <a:gd name="connsiteY11773" fmla="*/ 8317500 h 10287000"/>
              <a:gd name="connsiteX11774" fmla="*/ 1767297 w 8048619"/>
              <a:gd name="connsiteY11774" fmla="*/ 8319267 h 10287000"/>
              <a:gd name="connsiteX11775" fmla="*/ 1444010 w 8048619"/>
              <a:gd name="connsiteY11775" fmla="*/ 8351304 h 10287000"/>
              <a:gd name="connsiteX11776" fmla="*/ 1373540 w 8048619"/>
              <a:gd name="connsiteY11776" fmla="*/ 8363687 h 10287000"/>
              <a:gd name="connsiteX11777" fmla="*/ 1363474 w 8048619"/>
              <a:gd name="connsiteY11777" fmla="*/ 8365454 h 10287000"/>
              <a:gd name="connsiteX11778" fmla="*/ 1332124 w 8048619"/>
              <a:gd name="connsiteY11778" fmla="*/ 8346192 h 10287000"/>
              <a:gd name="connsiteX11779" fmla="*/ 1342192 w 8048619"/>
              <a:gd name="connsiteY11779" fmla="*/ 8344424 h 10287000"/>
              <a:gd name="connsiteX11780" fmla="*/ 1372392 w 8048619"/>
              <a:gd name="connsiteY11780" fmla="*/ 8339120 h 10287000"/>
              <a:gd name="connsiteX11781" fmla="*/ 1462996 w 8048619"/>
              <a:gd name="connsiteY11781" fmla="*/ 8323197 h 10287000"/>
              <a:gd name="connsiteX11782" fmla="*/ 1562519 w 8048619"/>
              <a:gd name="connsiteY11782" fmla="*/ 8280945 h 10287000"/>
              <a:gd name="connsiteX11783" fmla="*/ 1603446 w 8048619"/>
              <a:gd name="connsiteY11783" fmla="*/ 8278521 h 10287000"/>
              <a:gd name="connsiteX11784" fmla="*/ 1602104 w 8048619"/>
              <a:gd name="connsiteY11784" fmla="*/ 8257255 h 10287000"/>
              <a:gd name="connsiteX11785" fmla="*/ 1615982 w 8048619"/>
              <a:gd name="connsiteY11785" fmla="*/ 8257188 h 10287000"/>
              <a:gd name="connsiteX11786" fmla="*/ 1626934 w 8048619"/>
              <a:gd name="connsiteY11786" fmla="*/ 8259646 h 10287000"/>
              <a:gd name="connsiteX11787" fmla="*/ 1626185 w 8048619"/>
              <a:gd name="connsiteY11787" fmla="*/ 8272220 h 10287000"/>
              <a:gd name="connsiteX11788" fmla="*/ 1625889 w 8048619"/>
              <a:gd name="connsiteY11788" fmla="*/ 8277194 h 10287000"/>
              <a:gd name="connsiteX11789" fmla="*/ 1664495 w 8048619"/>
              <a:gd name="connsiteY11789" fmla="*/ 8274906 h 10287000"/>
              <a:gd name="connsiteX11790" fmla="*/ 1664772 w 8048619"/>
              <a:gd name="connsiteY11790" fmla="*/ 8270264 h 10287000"/>
              <a:gd name="connsiteX11791" fmla="*/ 1674264 w 8048619"/>
              <a:gd name="connsiteY11791" fmla="*/ 8272393 h 10287000"/>
              <a:gd name="connsiteX11792" fmla="*/ 1673939 w 8048619"/>
              <a:gd name="connsiteY11792" fmla="*/ 8274349 h 10287000"/>
              <a:gd name="connsiteX11793" fmla="*/ 1695376 w 8048619"/>
              <a:gd name="connsiteY11793" fmla="*/ 8273080 h 10287000"/>
              <a:gd name="connsiteX11794" fmla="*/ 1691267 w 8048619"/>
              <a:gd name="connsiteY11794" fmla="*/ 8217731 h 10287000"/>
              <a:gd name="connsiteX11795" fmla="*/ 1685792 w 8048619"/>
              <a:gd name="connsiteY11795" fmla="*/ 8206175 h 10287000"/>
              <a:gd name="connsiteX11796" fmla="*/ 1658412 w 8048619"/>
              <a:gd name="connsiteY11796" fmla="*/ 8211964 h 10287000"/>
              <a:gd name="connsiteX11797" fmla="*/ 1648539 w 8048619"/>
              <a:gd name="connsiteY11797" fmla="*/ 8219896 h 10287000"/>
              <a:gd name="connsiteX11798" fmla="*/ 1637674 w 8048619"/>
              <a:gd name="connsiteY11798" fmla="*/ 8240823 h 10287000"/>
              <a:gd name="connsiteX11799" fmla="*/ 1636676 w 8048619"/>
              <a:gd name="connsiteY11799" fmla="*/ 8217233 h 10287000"/>
              <a:gd name="connsiteX11800" fmla="*/ 1637182 w 8048619"/>
              <a:gd name="connsiteY11800" fmla="*/ 8216456 h 10287000"/>
              <a:gd name="connsiteX11801" fmla="*/ 1545584 w 8048619"/>
              <a:gd name="connsiteY11801" fmla="*/ 8235824 h 10287000"/>
              <a:gd name="connsiteX11802" fmla="*/ 1398493 w 8048619"/>
              <a:gd name="connsiteY11802" fmla="*/ 8230308 h 10287000"/>
              <a:gd name="connsiteX11803" fmla="*/ 1316979 w 8048619"/>
              <a:gd name="connsiteY11803" fmla="*/ 8219543 h 10287000"/>
              <a:gd name="connsiteX11804" fmla="*/ 1306934 w 8048619"/>
              <a:gd name="connsiteY11804" fmla="*/ 8221307 h 10287000"/>
              <a:gd name="connsiteX11805" fmla="*/ 1286847 w 8048619"/>
              <a:gd name="connsiteY11805" fmla="*/ 8224842 h 10287000"/>
              <a:gd name="connsiteX11806" fmla="*/ 1097168 w 8048619"/>
              <a:gd name="connsiteY11806" fmla="*/ 8283258 h 10287000"/>
              <a:gd name="connsiteX11807" fmla="*/ 1056993 w 8048619"/>
              <a:gd name="connsiteY11807" fmla="*/ 8290316 h 10287000"/>
              <a:gd name="connsiteX11808" fmla="*/ 926418 w 8048619"/>
              <a:gd name="connsiteY11808" fmla="*/ 8313261 h 10287000"/>
              <a:gd name="connsiteX11809" fmla="*/ 897448 w 8048619"/>
              <a:gd name="connsiteY11809" fmla="*/ 8343439 h 10287000"/>
              <a:gd name="connsiteX11810" fmla="*/ 887405 w 8048619"/>
              <a:gd name="connsiteY11810" fmla="*/ 8345204 h 10287000"/>
              <a:gd name="connsiteX11811" fmla="*/ 805890 w 8048619"/>
              <a:gd name="connsiteY11811" fmla="*/ 8334441 h 10287000"/>
              <a:gd name="connsiteX11812" fmla="*/ 886245 w 8048619"/>
              <a:gd name="connsiteY11812" fmla="*/ 8320319 h 10287000"/>
              <a:gd name="connsiteX11813" fmla="*/ 895125 w 8048619"/>
              <a:gd name="connsiteY11813" fmla="*/ 8293673 h 10287000"/>
              <a:gd name="connsiteX11814" fmla="*/ 925258 w 8048619"/>
              <a:gd name="connsiteY11814" fmla="*/ 8288377 h 10287000"/>
              <a:gd name="connsiteX11815" fmla="*/ 1065876 w 8048619"/>
              <a:gd name="connsiteY11815" fmla="*/ 8263670 h 10287000"/>
              <a:gd name="connsiteX11816" fmla="*/ 1096008 w 8048619"/>
              <a:gd name="connsiteY11816" fmla="*/ 8258371 h 10287000"/>
              <a:gd name="connsiteX11817" fmla="*/ 1285685 w 8048619"/>
              <a:gd name="connsiteY11817" fmla="*/ 8199949 h 10287000"/>
              <a:gd name="connsiteX11818" fmla="*/ 1315817 w 8048619"/>
              <a:gd name="connsiteY11818" fmla="*/ 8194656 h 10287000"/>
              <a:gd name="connsiteX11819" fmla="*/ 1430968 w 8048619"/>
              <a:gd name="connsiteY11819" fmla="*/ 8168196 h 10287000"/>
              <a:gd name="connsiteX11820" fmla="*/ 1429546 w 8048619"/>
              <a:gd name="connsiteY11820" fmla="*/ 8167876 h 10287000"/>
              <a:gd name="connsiteX11821" fmla="*/ 1415669 w 8048619"/>
              <a:gd name="connsiteY11821" fmla="*/ 8164764 h 10287000"/>
              <a:gd name="connsiteX11822" fmla="*/ 1427159 w 8048619"/>
              <a:gd name="connsiteY11822" fmla="*/ 8143615 h 10287000"/>
              <a:gd name="connsiteX11823" fmla="*/ 1417065 w 8048619"/>
              <a:gd name="connsiteY11823" fmla="*/ 8141346 h 10287000"/>
              <a:gd name="connsiteX11824" fmla="*/ 1398271 w 8048619"/>
              <a:gd name="connsiteY11824" fmla="*/ 8113398 h 10287000"/>
              <a:gd name="connsiteX11825" fmla="*/ 1378082 w 8048619"/>
              <a:gd name="connsiteY11825" fmla="*/ 8108867 h 10287000"/>
              <a:gd name="connsiteX11826" fmla="*/ 1379478 w 8048619"/>
              <a:gd name="connsiteY11826" fmla="*/ 8085452 h 10287000"/>
              <a:gd name="connsiteX11827" fmla="*/ 1399667 w 8048619"/>
              <a:gd name="connsiteY11827" fmla="*/ 8089986 h 10287000"/>
              <a:gd name="connsiteX11828" fmla="*/ 1408364 w 8048619"/>
              <a:gd name="connsiteY11828" fmla="*/ 8115666 h 10287000"/>
              <a:gd name="connsiteX11829" fmla="*/ 1409763 w 8048619"/>
              <a:gd name="connsiteY11829" fmla="*/ 8092254 h 10287000"/>
              <a:gd name="connsiteX11830" fmla="*/ 1480424 w 8048619"/>
              <a:gd name="connsiteY11830" fmla="*/ 8108115 h 10287000"/>
              <a:gd name="connsiteX11831" fmla="*/ 1470330 w 8048619"/>
              <a:gd name="connsiteY11831" fmla="*/ 8105847 h 10287000"/>
              <a:gd name="connsiteX11832" fmla="*/ 1450139 w 8048619"/>
              <a:gd name="connsiteY11832" fmla="*/ 8101316 h 10287000"/>
              <a:gd name="connsiteX11833" fmla="*/ 1461632 w 8048619"/>
              <a:gd name="connsiteY11833" fmla="*/ 8080166 h 10287000"/>
              <a:gd name="connsiteX11834" fmla="*/ 1411160 w 8048619"/>
              <a:gd name="connsiteY11834" fmla="*/ 8068836 h 10287000"/>
              <a:gd name="connsiteX11835" fmla="*/ 1383160 w 8048619"/>
              <a:gd name="connsiteY11835" fmla="*/ 8056757 h 10287000"/>
              <a:gd name="connsiteX11836" fmla="*/ 1366124 w 8048619"/>
              <a:gd name="connsiteY11836" fmla="*/ 8061831 h 10287000"/>
              <a:gd name="connsiteX11837" fmla="*/ 1359291 w 8048619"/>
              <a:gd name="connsiteY11837" fmla="*/ 8080924 h 10287000"/>
              <a:gd name="connsiteX11838" fmla="*/ 1340167 w 8048619"/>
              <a:gd name="connsiteY11838" fmla="*/ 8076629 h 10287000"/>
              <a:gd name="connsiteX11839" fmla="*/ 1357146 w 8048619"/>
              <a:gd name="connsiteY11839" fmla="*/ 8131124 h 10287000"/>
              <a:gd name="connsiteX11840" fmla="*/ 1315488 w 8048619"/>
              <a:gd name="connsiteY11840" fmla="*/ 8147255 h 10287000"/>
              <a:gd name="connsiteX11841" fmla="*/ 1285372 w 8048619"/>
              <a:gd name="connsiteY11841" fmla="*/ 8140495 h 10287000"/>
              <a:gd name="connsiteX11842" fmla="*/ 1278335 w 8048619"/>
              <a:gd name="connsiteY11842" fmla="*/ 8087943 h 10287000"/>
              <a:gd name="connsiteX11843" fmla="*/ 1288373 w 8048619"/>
              <a:gd name="connsiteY11843" fmla="*/ 8090194 h 10287000"/>
              <a:gd name="connsiteX11844" fmla="*/ 1298412 w 8048619"/>
              <a:gd name="connsiteY11844" fmla="*/ 8092449 h 10287000"/>
              <a:gd name="connsiteX11845" fmla="*/ 1308453 w 8048619"/>
              <a:gd name="connsiteY11845" fmla="*/ 8094703 h 10287000"/>
              <a:gd name="connsiteX11846" fmla="*/ 1318495 w 8048619"/>
              <a:gd name="connsiteY11846" fmla="*/ 8074775 h 10287000"/>
              <a:gd name="connsiteX11847" fmla="*/ 1280620 w 8048619"/>
              <a:gd name="connsiteY11847" fmla="*/ 8084595 h 10287000"/>
              <a:gd name="connsiteX11848" fmla="*/ 1235772 w 8048619"/>
              <a:gd name="connsiteY11848" fmla="*/ 8119329 h 10287000"/>
              <a:gd name="connsiteX11849" fmla="*/ 1235555 w 8048619"/>
              <a:gd name="connsiteY11849" fmla="*/ 8122938 h 10287000"/>
              <a:gd name="connsiteX11850" fmla="*/ 1232107 w 8048619"/>
              <a:gd name="connsiteY11850" fmla="*/ 8122165 h 10287000"/>
              <a:gd name="connsiteX11851" fmla="*/ 1212174 w 8048619"/>
              <a:gd name="connsiteY11851" fmla="*/ 8137603 h 10287000"/>
              <a:gd name="connsiteX11852" fmla="*/ 1202125 w 8048619"/>
              <a:gd name="connsiteY11852" fmla="*/ 8139370 h 10287000"/>
              <a:gd name="connsiteX11853" fmla="*/ 1201040 w 8048619"/>
              <a:gd name="connsiteY11853" fmla="*/ 8116139 h 10287000"/>
              <a:gd name="connsiteX11854" fmla="*/ 1209563 w 8048619"/>
              <a:gd name="connsiteY11854" fmla="*/ 8109888 h 10287000"/>
              <a:gd name="connsiteX11855" fmla="*/ 1206508 w 8048619"/>
              <a:gd name="connsiteY11855" fmla="*/ 8093058 h 10287000"/>
              <a:gd name="connsiteX11856" fmla="*/ 1216650 w 8048619"/>
              <a:gd name="connsiteY11856" fmla="*/ 8095335 h 10287000"/>
              <a:gd name="connsiteX11857" fmla="*/ 1216064 w 8048619"/>
              <a:gd name="connsiteY11857" fmla="*/ 8105118 h 10287000"/>
              <a:gd name="connsiteX11858" fmla="*/ 1226412 w 8048619"/>
              <a:gd name="connsiteY11858" fmla="*/ 8097528 h 10287000"/>
              <a:gd name="connsiteX11859" fmla="*/ 1225522 w 8048619"/>
              <a:gd name="connsiteY11859" fmla="*/ 8097328 h 10287000"/>
              <a:gd name="connsiteX11860" fmla="*/ 1216650 w 8048619"/>
              <a:gd name="connsiteY11860" fmla="*/ 8095335 h 10287000"/>
              <a:gd name="connsiteX11861" fmla="*/ 1207884 w 8048619"/>
              <a:gd name="connsiteY11861" fmla="*/ 8070002 h 10287000"/>
              <a:gd name="connsiteX11862" fmla="*/ 1239681 w 8048619"/>
              <a:gd name="connsiteY11862" fmla="*/ 8053779 h 10287000"/>
              <a:gd name="connsiteX11863" fmla="*/ 1238306 w 8048619"/>
              <a:gd name="connsiteY11863" fmla="*/ 8076832 h 10287000"/>
              <a:gd name="connsiteX11864" fmla="*/ 1237619 w 8048619"/>
              <a:gd name="connsiteY11864" fmla="*/ 8088360 h 10287000"/>
              <a:gd name="connsiteX11865" fmla="*/ 1237559 w 8048619"/>
              <a:gd name="connsiteY11865" fmla="*/ 8089351 h 10287000"/>
              <a:gd name="connsiteX11866" fmla="*/ 1274511 w 8048619"/>
              <a:gd name="connsiteY11866" fmla="*/ 8062248 h 10287000"/>
              <a:gd name="connsiteX11867" fmla="*/ 1275258 w 8048619"/>
              <a:gd name="connsiteY11867" fmla="*/ 8062056 h 10287000"/>
              <a:gd name="connsiteX11868" fmla="*/ 1268439 w 8048619"/>
              <a:gd name="connsiteY11868" fmla="*/ 8060526 h 10287000"/>
              <a:gd name="connsiteX11869" fmla="*/ 1248250 w 8048619"/>
              <a:gd name="connsiteY11869" fmla="*/ 8055995 h 10287000"/>
              <a:gd name="connsiteX11870" fmla="*/ 1228060 w 8048619"/>
              <a:gd name="connsiteY11870" fmla="*/ 8051464 h 10287000"/>
              <a:gd name="connsiteX11871" fmla="*/ 1219363 w 8048619"/>
              <a:gd name="connsiteY11871" fmla="*/ 8025780 h 10287000"/>
              <a:gd name="connsiteX11872" fmla="*/ 1189080 w 8048619"/>
              <a:gd name="connsiteY11872" fmla="*/ 8018981 h 10287000"/>
              <a:gd name="connsiteX11873" fmla="*/ 1178985 w 8048619"/>
              <a:gd name="connsiteY11873" fmla="*/ 8016718 h 10287000"/>
              <a:gd name="connsiteX11874" fmla="*/ 1158796 w 8048619"/>
              <a:gd name="connsiteY11874" fmla="*/ 8012187 h 10287000"/>
              <a:gd name="connsiteX11875" fmla="*/ 1147307 w 8048619"/>
              <a:gd name="connsiteY11875" fmla="*/ 8033334 h 10287000"/>
              <a:gd name="connsiteX11876" fmla="*/ 1129639 w 8048619"/>
              <a:gd name="connsiteY11876" fmla="*/ 8029368 h 10287000"/>
              <a:gd name="connsiteX11877" fmla="*/ 1128708 w 8048619"/>
              <a:gd name="connsiteY11877" fmla="*/ 8029159 h 10287000"/>
              <a:gd name="connsiteX11878" fmla="*/ 1126761 w 8048619"/>
              <a:gd name="connsiteY11878" fmla="*/ 8035521 h 10287000"/>
              <a:gd name="connsiteX11879" fmla="*/ 1126440 w 8048619"/>
              <a:gd name="connsiteY11879" fmla="*/ 8028650 h 10287000"/>
              <a:gd name="connsiteX11880" fmla="*/ 1096833 w 8048619"/>
              <a:gd name="connsiteY11880" fmla="*/ 8022004 h 10287000"/>
              <a:gd name="connsiteX11881" fmla="*/ 1098230 w 8048619"/>
              <a:gd name="connsiteY11881" fmla="*/ 7998589 h 10287000"/>
              <a:gd name="connsiteX11882" fmla="*/ 1088136 w 8048619"/>
              <a:gd name="connsiteY11882" fmla="*/ 7996320 h 10287000"/>
              <a:gd name="connsiteX11883" fmla="*/ 1078040 w 8048619"/>
              <a:gd name="connsiteY11883" fmla="*/ 7994058 h 10287000"/>
              <a:gd name="connsiteX11884" fmla="*/ 1079436 w 8048619"/>
              <a:gd name="connsiteY11884" fmla="*/ 7970643 h 10287000"/>
              <a:gd name="connsiteX11885" fmla="*/ 1059247 w 8048619"/>
              <a:gd name="connsiteY11885" fmla="*/ 7966112 h 10287000"/>
              <a:gd name="connsiteX11886" fmla="*/ 1057851 w 8048619"/>
              <a:gd name="connsiteY11886" fmla="*/ 7989527 h 10287000"/>
              <a:gd name="connsiteX11887" fmla="*/ 1067946 w 8048619"/>
              <a:gd name="connsiteY11887" fmla="*/ 7991789 h 10287000"/>
              <a:gd name="connsiteX11888" fmla="*/ 1066549 w 8048619"/>
              <a:gd name="connsiteY11888" fmla="*/ 8015204 h 10287000"/>
              <a:gd name="connsiteX11889" fmla="*/ 1043098 w 8048619"/>
              <a:gd name="connsiteY11889" fmla="*/ 8001043 h 10287000"/>
              <a:gd name="connsiteX11890" fmla="*/ 1034056 w 8048619"/>
              <a:gd name="connsiteY11890" fmla="*/ 8003768 h 10287000"/>
              <a:gd name="connsiteX11891" fmla="*/ 1033704 w 8048619"/>
              <a:gd name="connsiteY11891" fmla="*/ 8011338 h 10287000"/>
              <a:gd name="connsiteX11892" fmla="*/ 1030366 w 8048619"/>
              <a:gd name="connsiteY11892" fmla="*/ 8017439 h 10287000"/>
              <a:gd name="connsiteX11893" fmla="*/ 1039391 w 8048619"/>
              <a:gd name="connsiteY11893" fmla="*/ 8041736 h 10287000"/>
              <a:gd name="connsiteX11894" fmla="*/ 1053660 w 8048619"/>
              <a:gd name="connsiteY11894" fmla="*/ 8059769 h 10287000"/>
              <a:gd name="connsiteX11895" fmla="*/ 1063755 w 8048619"/>
              <a:gd name="connsiteY11895" fmla="*/ 8062037 h 10287000"/>
              <a:gd name="connsiteX11896" fmla="*/ 1072454 w 8048619"/>
              <a:gd name="connsiteY11896" fmla="*/ 8087714 h 10287000"/>
              <a:gd name="connsiteX11897" fmla="*/ 1052264 w 8048619"/>
              <a:gd name="connsiteY11897" fmla="*/ 8083183 h 10287000"/>
              <a:gd name="connsiteX11898" fmla="*/ 1043564 w 8048619"/>
              <a:gd name="connsiteY11898" fmla="*/ 8057503 h 10287000"/>
              <a:gd name="connsiteX11899" fmla="*/ 1029124 w 8048619"/>
              <a:gd name="connsiteY11899" fmla="*/ 8042396 h 10287000"/>
              <a:gd name="connsiteX11900" fmla="*/ 1015418 w 8048619"/>
              <a:gd name="connsiteY11900" fmla="*/ 8028060 h 10287000"/>
              <a:gd name="connsiteX11901" fmla="*/ 982974 w 8048619"/>
              <a:gd name="connsiteY11901" fmla="*/ 8033765 h 10287000"/>
              <a:gd name="connsiteX11902" fmla="*/ 982188 w 8048619"/>
              <a:gd name="connsiteY11902" fmla="*/ 8046946 h 10287000"/>
              <a:gd name="connsiteX11903" fmla="*/ 941053 w 8048619"/>
              <a:gd name="connsiteY11903" fmla="*/ 8063197 h 10287000"/>
              <a:gd name="connsiteX11904" fmla="*/ 942366 w 8048619"/>
              <a:gd name="connsiteY11904" fmla="*/ 8041194 h 10287000"/>
              <a:gd name="connsiteX11905" fmla="*/ 942383 w 8048619"/>
              <a:gd name="connsiteY11905" fmla="*/ 8040893 h 10287000"/>
              <a:gd name="connsiteX11906" fmla="*/ 940007 w 8048619"/>
              <a:gd name="connsiteY11906" fmla="*/ 8041313 h 10287000"/>
              <a:gd name="connsiteX11907" fmla="*/ 914853 w 8048619"/>
              <a:gd name="connsiteY11907" fmla="*/ 8045733 h 10287000"/>
              <a:gd name="connsiteX11908" fmla="*/ 903540 w 8048619"/>
              <a:gd name="connsiteY11908" fmla="*/ 8020698 h 10287000"/>
              <a:gd name="connsiteX11909" fmla="*/ 913602 w 8048619"/>
              <a:gd name="connsiteY11909" fmla="*/ 8018931 h 10287000"/>
              <a:gd name="connsiteX11910" fmla="*/ 923717 w 8048619"/>
              <a:gd name="connsiteY11910" fmla="*/ 8017152 h 10287000"/>
              <a:gd name="connsiteX11911" fmla="*/ 924235 w 8048619"/>
              <a:gd name="connsiteY11911" fmla="*/ 8008449 h 10287000"/>
              <a:gd name="connsiteX11912" fmla="*/ 937672 w 8048619"/>
              <a:gd name="connsiteY11912" fmla="*/ 8014650 h 10287000"/>
              <a:gd name="connsiteX11913" fmla="*/ 937683 w 8048619"/>
              <a:gd name="connsiteY11913" fmla="*/ 8014698 h 10287000"/>
              <a:gd name="connsiteX11914" fmla="*/ 938756 w 8048619"/>
              <a:gd name="connsiteY11914" fmla="*/ 8014511 h 10287000"/>
              <a:gd name="connsiteX11915" fmla="*/ 949412 w 8048619"/>
              <a:gd name="connsiteY11915" fmla="*/ 8012638 h 10287000"/>
              <a:gd name="connsiteX11916" fmla="*/ 909951 w 8048619"/>
              <a:gd name="connsiteY11916" fmla="*/ 8003779 h 10287000"/>
              <a:gd name="connsiteX11917" fmla="*/ 873357 w 8048619"/>
              <a:gd name="connsiteY11917" fmla="*/ 7995566 h 10287000"/>
              <a:gd name="connsiteX11918" fmla="*/ 867453 w 8048619"/>
              <a:gd name="connsiteY11918" fmla="*/ 7923056 h 10287000"/>
              <a:gd name="connsiteX11919" fmla="*/ 837168 w 8048619"/>
              <a:gd name="connsiteY11919" fmla="*/ 7916256 h 10287000"/>
              <a:gd name="connsiteX11920" fmla="*/ 827072 w 8048619"/>
              <a:gd name="connsiteY11920" fmla="*/ 7913991 h 10287000"/>
              <a:gd name="connsiteX11921" fmla="*/ 789489 w 8048619"/>
              <a:gd name="connsiteY11921" fmla="*/ 7858096 h 10287000"/>
              <a:gd name="connsiteX11922" fmla="*/ 786696 w 8048619"/>
              <a:gd name="connsiteY11922" fmla="*/ 7904926 h 10287000"/>
              <a:gd name="connsiteX11923" fmla="*/ 730318 w 8048619"/>
              <a:gd name="connsiteY11923" fmla="*/ 7821083 h 10287000"/>
              <a:gd name="connsiteX11924" fmla="*/ 698640 w 8048619"/>
              <a:gd name="connsiteY11924" fmla="*/ 7837701 h 10287000"/>
              <a:gd name="connsiteX11925" fmla="*/ 659659 w 8048619"/>
              <a:gd name="connsiteY11925" fmla="*/ 7805224 h 10287000"/>
              <a:gd name="connsiteX11926" fmla="*/ 671147 w 8048619"/>
              <a:gd name="connsiteY11926" fmla="*/ 7784075 h 10287000"/>
              <a:gd name="connsiteX11927" fmla="*/ 691337 w 8048619"/>
              <a:gd name="connsiteY11927" fmla="*/ 7788606 h 10287000"/>
              <a:gd name="connsiteX11928" fmla="*/ 682640 w 8048619"/>
              <a:gd name="connsiteY11928" fmla="*/ 7762925 h 10287000"/>
              <a:gd name="connsiteX11929" fmla="*/ 653754 w 8048619"/>
              <a:gd name="connsiteY11929" fmla="*/ 7732711 h 10287000"/>
              <a:gd name="connsiteX11930" fmla="*/ 642263 w 8048619"/>
              <a:gd name="connsiteY11930" fmla="*/ 7753860 h 10287000"/>
              <a:gd name="connsiteX11931" fmla="*/ 662453 w 8048619"/>
              <a:gd name="connsiteY11931" fmla="*/ 7758391 h 10287000"/>
              <a:gd name="connsiteX11932" fmla="*/ 639469 w 8048619"/>
              <a:gd name="connsiteY11932" fmla="*/ 7800690 h 10287000"/>
              <a:gd name="connsiteX11933" fmla="*/ 630771 w 8048619"/>
              <a:gd name="connsiteY11933" fmla="*/ 7775007 h 10287000"/>
              <a:gd name="connsiteX11934" fmla="*/ 620677 w 8048619"/>
              <a:gd name="connsiteY11934" fmla="*/ 7772744 h 10287000"/>
              <a:gd name="connsiteX11935" fmla="*/ 619279 w 8048619"/>
              <a:gd name="connsiteY11935" fmla="*/ 7796159 h 10287000"/>
              <a:gd name="connsiteX11936" fmla="*/ 609184 w 8048619"/>
              <a:gd name="connsiteY11936" fmla="*/ 7793891 h 10287000"/>
              <a:gd name="connsiteX11937" fmla="*/ 610580 w 8048619"/>
              <a:gd name="connsiteY11937" fmla="*/ 7770476 h 10287000"/>
              <a:gd name="connsiteX11938" fmla="*/ 600489 w 8048619"/>
              <a:gd name="connsiteY11938" fmla="*/ 7768211 h 10287000"/>
              <a:gd name="connsiteX11939" fmla="*/ 583092 w 8048619"/>
              <a:gd name="connsiteY11939" fmla="*/ 7716850 h 10287000"/>
              <a:gd name="connsiteX11940" fmla="*/ 601885 w 8048619"/>
              <a:gd name="connsiteY11940" fmla="*/ 7744796 h 10287000"/>
              <a:gd name="connsiteX11941" fmla="*/ 611977 w 8048619"/>
              <a:gd name="connsiteY11941" fmla="*/ 7747061 h 10287000"/>
              <a:gd name="connsiteX11942" fmla="*/ 624867 w 8048619"/>
              <a:gd name="connsiteY11942" fmla="*/ 7702497 h 10287000"/>
              <a:gd name="connsiteX11943" fmla="*/ 614771 w 8048619"/>
              <a:gd name="connsiteY11943" fmla="*/ 7700231 h 10287000"/>
              <a:gd name="connsiteX11944" fmla="*/ 575791 w 8048619"/>
              <a:gd name="connsiteY11944" fmla="*/ 7667749 h 10287000"/>
              <a:gd name="connsiteX11945" fmla="*/ 555603 w 8048619"/>
              <a:gd name="connsiteY11945" fmla="*/ 7663215 h 10287000"/>
              <a:gd name="connsiteX11946" fmla="*/ 535413 w 8048619"/>
              <a:gd name="connsiteY11946" fmla="*/ 7658684 h 10287000"/>
              <a:gd name="connsiteX11947" fmla="*/ 523923 w 8048619"/>
              <a:gd name="connsiteY11947" fmla="*/ 7679836 h 10287000"/>
              <a:gd name="connsiteX11948" fmla="*/ 513826 w 8048619"/>
              <a:gd name="connsiteY11948" fmla="*/ 7677571 h 10287000"/>
              <a:gd name="connsiteX11949" fmla="*/ 512430 w 8048619"/>
              <a:gd name="connsiteY11949" fmla="*/ 7700985 h 10287000"/>
              <a:gd name="connsiteX11950" fmla="*/ 531222 w 8048619"/>
              <a:gd name="connsiteY11950" fmla="*/ 7728934 h 10287000"/>
              <a:gd name="connsiteX11951" fmla="*/ 542715 w 8048619"/>
              <a:gd name="connsiteY11951" fmla="*/ 7707788 h 10287000"/>
              <a:gd name="connsiteX11952" fmla="*/ 552809 w 8048619"/>
              <a:gd name="connsiteY11952" fmla="*/ 7710050 h 10287000"/>
              <a:gd name="connsiteX11953" fmla="*/ 539921 w 8048619"/>
              <a:gd name="connsiteY11953" fmla="*/ 7754615 h 10287000"/>
              <a:gd name="connsiteX11954" fmla="*/ 519732 w 8048619"/>
              <a:gd name="connsiteY11954" fmla="*/ 7750084 h 10287000"/>
              <a:gd name="connsiteX11955" fmla="*/ 528429 w 8048619"/>
              <a:gd name="connsiteY11955" fmla="*/ 7775761 h 10287000"/>
              <a:gd name="connsiteX11956" fmla="*/ 539921 w 8048619"/>
              <a:gd name="connsiteY11956" fmla="*/ 7754615 h 10287000"/>
              <a:gd name="connsiteX11957" fmla="*/ 568808 w 8048619"/>
              <a:gd name="connsiteY11957" fmla="*/ 7784829 h 10287000"/>
              <a:gd name="connsiteX11958" fmla="*/ 557314 w 8048619"/>
              <a:gd name="connsiteY11958" fmla="*/ 7805976 h 10287000"/>
              <a:gd name="connsiteX11959" fmla="*/ 527031 w 8048619"/>
              <a:gd name="connsiteY11959" fmla="*/ 7799182 h 10287000"/>
              <a:gd name="connsiteX11960" fmla="*/ 485258 w 8048619"/>
              <a:gd name="connsiteY11960" fmla="*/ 7813529 h 10287000"/>
              <a:gd name="connsiteX11961" fmla="*/ 486654 w 8048619"/>
              <a:gd name="connsiteY11961" fmla="*/ 7790114 h 10287000"/>
              <a:gd name="connsiteX11962" fmla="*/ 457767 w 8048619"/>
              <a:gd name="connsiteY11962" fmla="*/ 7759900 h 10287000"/>
              <a:gd name="connsiteX11963" fmla="*/ 447672 w 8048619"/>
              <a:gd name="connsiteY11963" fmla="*/ 7757634 h 10287000"/>
              <a:gd name="connsiteX11964" fmla="*/ 436183 w 8048619"/>
              <a:gd name="connsiteY11964" fmla="*/ 7778784 h 10287000"/>
              <a:gd name="connsiteX11965" fmla="*/ 395802 w 8048619"/>
              <a:gd name="connsiteY11965" fmla="*/ 7769722 h 10287000"/>
              <a:gd name="connsiteX11966" fmla="*/ 394405 w 8048619"/>
              <a:gd name="connsiteY11966" fmla="*/ 7793134 h 10287000"/>
              <a:gd name="connsiteX11967" fmla="*/ 375614 w 8048619"/>
              <a:gd name="connsiteY11967" fmla="*/ 7765191 h 10287000"/>
              <a:gd name="connsiteX11968" fmla="*/ 387104 w 8048619"/>
              <a:gd name="connsiteY11968" fmla="*/ 7744039 h 10287000"/>
              <a:gd name="connsiteX11969" fmla="*/ 407295 w 8048619"/>
              <a:gd name="connsiteY11969" fmla="*/ 7748570 h 10287000"/>
              <a:gd name="connsiteX11970" fmla="*/ 368315 w 8048619"/>
              <a:gd name="connsiteY11970" fmla="*/ 7716093 h 10287000"/>
              <a:gd name="connsiteX11971" fmla="*/ 349521 w 8048619"/>
              <a:gd name="connsiteY11971" fmla="*/ 7688144 h 10287000"/>
              <a:gd name="connsiteX11972" fmla="*/ 340824 w 8048619"/>
              <a:gd name="connsiteY11972" fmla="*/ 7662463 h 10287000"/>
              <a:gd name="connsiteX11973" fmla="*/ 330729 w 8048619"/>
              <a:gd name="connsiteY11973" fmla="*/ 7660198 h 10287000"/>
              <a:gd name="connsiteX11974" fmla="*/ 342220 w 8048619"/>
              <a:gd name="connsiteY11974" fmla="*/ 7639051 h 10287000"/>
              <a:gd name="connsiteX11975" fmla="*/ 352315 w 8048619"/>
              <a:gd name="connsiteY11975" fmla="*/ 7641314 h 10287000"/>
              <a:gd name="connsiteX11976" fmla="*/ 350919 w 8048619"/>
              <a:gd name="connsiteY11976" fmla="*/ 7664729 h 10287000"/>
              <a:gd name="connsiteX11977" fmla="*/ 361013 w 8048619"/>
              <a:gd name="connsiteY11977" fmla="*/ 7666997 h 10287000"/>
              <a:gd name="connsiteX11978" fmla="*/ 381201 w 8048619"/>
              <a:gd name="connsiteY11978" fmla="*/ 7671528 h 10287000"/>
              <a:gd name="connsiteX11979" fmla="*/ 441770 w 8048619"/>
              <a:gd name="connsiteY11979" fmla="*/ 7685127 h 10287000"/>
              <a:gd name="connsiteX11980" fmla="*/ 461956 w 8048619"/>
              <a:gd name="connsiteY11980" fmla="*/ 7689655 h 10287000"/>
              <a:gd name="connsiteX11981" fmla="*/ 473449 w 8048619"/>
              <a:gd name="connsiteY11981" fmla="*/ 7668506 h 10287000"/>
              <a:gd name="connsiteX11982" fmla="*/ 453259 w 8048619"/>
              <a:gd name="connsiteY11982" fmla="*/ 7663975 h 10287000"/>
              <a:gd name="connsiteX11983" fmla="*/ 433072 w 8048619"/>
              <a:gd name="connsiteY11983" fmla="*/ 7659444 h 10287000"/>
              <a:gd name="connsiteX11984" fmla="*/ 424374 w 8048619"/>
              <a:gd name="connsiteY11984" fmla="*/ 7633758 h 10287000"/>
              <a:gd name="connsiteX11985" fmla="*/ 422975 w 8048619"/>
              <a:gd name="connsiteY11985" fmla="*/ 7657175 h 10287000"/>
              <a:gd name="connsiteX11986" fmla="*/ 404184 w 8048619"/>
              <a:gd name="connsiteY11986" fmla="*/ 7629224 h 10287000"/>
              <a:gd name="connsiteX11987" fmla="*/ 402787 w 8048619"/>
              <a:gd name="connsiteY11987" fmla="*/ 7652644 h 10287000"/>
              <a:gd name="connsiteX11988" fmla="*/ 392692 w 8048619"/>
              <a:gd name="connsiteY11988" fmla="*/ 7650382 h 10287000"/>
              <a:gd name="connsiteX11989" fmla="*/ 382599 w 8048619"/>
              <a:gd name="connsiteY11989" fmla="*/ 7648113 h 10287000"/>
              <a:gd name="connsiteX11990" fmla="*/ 394089 w 8048619"/>
              <a:gd name="connsiteY11990" fmla="*/ 7626958 h 10287000"/>
              <a:gd name="connsiteX11991" fmla="*/ 383996 w 8048619"/>
              <a:gd name="connsiteY11991" fmla="*/ 7624693 h 10287000"/>
              <a:gd name="connsiteX11992" fmla="*/ 353711 w 8048619"/>
              <a:gd name="connsiteY11992" fmla="*/ 7617894 h 10287000"/>
              <a:gd name="connsiteX11993" fmla="*/ 304637 w 8048619"/>
              <a:gd name="connsiteY11993" fmla="*/ 7583148 h 10287000"/>
              <a:gd name="connsiteX11994" fmla="*/ 317525 w 8048619"/>
              <a:gd name="connsiteY11994" fmla="*/ 7538587 h 10287000"/>
              <a:gd name="connsiteX11995" fmla="*/ 308827 w 8048619"/>
              <a:gd name="connsiteY11995" fmla="*/ 7512903 h 10287000"/>
              <a:gd name="connsiteX11996" fmla="*/ 298732 w 8048619"/>
              <a:gd name="connsiteY11996" fmla="*/ 7510638 h 10287000"/>
              <a:gd name="connsiteX11997" fmla="*/ 288637 w 8048619"/>
              <a:gd name="connsiteY11997" fmla="*/ 7508370 h 10287000"/>
              <a:gd name="connsiteX11998" fmla="*/ 268449 w 8048619"/>
              <a:gd name="connsiteY11998" fmla="*/ 7503841 h 10287000"/>
              <a:gd name="connsiteX11999" fmla="*/ 279940 w 8048619"/>
              <a:gd name="connsiteY11999" fmla="*/ 7482689 h 10287000"/>
              <a:gd name="connsiteX12000" fmla="*/ 269845 w 8048619"/>
              <a:gd name="connsiteY12000" fmla="*/ 7480424 h 10287000"/>
              <a:gd name="connsiteX12001" fmla="*/ 259747 w 8048619"/>
              <a:gd name="connsiteY12001" fmla="*/ 7478158 h 10287000"/>
              <a:gd name="connsiteX12002" fmla="*/ 259750 w 8048619"/>
              <a:gd name="connsiteY12002" fmla="*/ 7478158 h 10287000"/>
              <a:gd name="connsiteX12003" fmla="*/ 259745 w 8048619"/>
              <a:gd name="connsiteY12003" fmla="*/ 7478157 h 10287000"/>
              <a:gd name="connsiteX12004" fmla="*/ 246899 w 8048619"/>
              <a:gd name="connsiteY12004" fmla="*/ 7471195 h 10287000"/>
              <a:gd name="connsiteX12005" fmla="*/ 242354 w 8048619"/>
              <a:gd name="connsiteY12005" fmla="*/ 7426797 h 10287000"/>
              <a:gd name="connsiteX12006" fmla="*/ 252450 w 8048619"/>
              <a:gd name="connsiteY12006" fmla="*/ 7429063 h 10287000"/>
              <a:gd name="connsiteX12007" fmla="*/ 175885 w 8048619"/>
              <a:gd name="connsiteY12007" fmla="*/ 7340688 h 10287000"/>
              <a:gd name="connsiteX12008" fmla="*/ 217658 w 8048619"/>
              <a:gd name="connsiteY12008" fmla="*/ 7326341 h 10287000"/>
              <a:gd name="connsiteX12009" fmla="*/ 207564 w 8048619"/>
              <a:gd name="connsiteY12009" fmla="*/ 7324073 h 10287000"/>
              <a:gd name="connsiteX12010" fmla="*/ 200264 w 8048619"/>
              <a:gd name="connsiteY12010" fmla="*/ 7274977 h 10287000"/>
              <a:gd name="connsiteX12011" fmla="*/ 221849 w 8048619"/>
              <a:gd name="connsiteY12011" fmla="*/ 7256093 h 10287000"/>
              <a:gd name="connsiteX12012" fmla="*/ 292511 w 8048619"/>
              <a:gd name="connsiteY12012" fmla="*/ 7271955 h 10287000"/>
              <a:gd name="connsiteX12013" fmla="*/ 321398 w 8048619"/>
              <a:gd name="connsiteY12013" fmla="*/ 7302166 h 10287000"/>
              <a:gd name="connsiteX12014" fmla="*/ 318604 w 8048619"/>
              <a:gd name="connsiteY12014" fmla="*/ 7349002 h 10287000"/>
              <a:gd name="connsiteX12015" fmla="*/ 340191 w 8048619"/>
              <a:gd name="connsiteY12015" fmla="*/ 7330118 h 10287000"/>
              <a:gd name="connsiteX12016" fmla="*/ 350286 w 8048619"/>
              <a:gd name="connsiteY12016" fmla="*/ 7332383 h 10287000"/>
              <a:gd name="connsiteX12017" fmla="*/ 360378 w 8048619"/>
              <a:gd name="connsiteY12017" fmla="*/ 7334649 h 10287000"/>
              <a:gd name="connsiteX12018" fmla="*/ 348888 w 8048619"/>
              <a:gd name="connsiteY12018" fmla="*/ 7355795 h 10287000"/>
              <a:gd name="connsiteX12019" fmla="*/ 408056 w 8048619"/>
              <a:gd name="connsiteY12019" fmla="*/ 7392809 h 10287000"/>
              <a:gd name="connsiteX12020" fmla="*/ 416756 w 8048619"/>
              <a:gd name="connsiteY12020" fmla="*/ 7418489 h 10287000"/>
              <a:gd name="connsiteX12021" fmla="*/ 486020 w 8048619"/>
              <a:gd name="connsiteY12021" fmla="*/ 7457766 h 10287000"/>
              <a:gd name="connsiteX12022" fmla="*/ 516301 w 8048619"/>
              <a:gd name="connsiteY12022" fmla="*/ 7464565 h 10287000"/>
              <a:gd name="connsiteX12023" fmla="*/ 535096 w 8048619"/>
              <a:gd name="connsiteY12023" fmla="*/ 7492511 h 10287000"/>
              <a:gd name="connsiteX12024" fmla="*/ 536494 w 8048619"/>
              <a:gd name="connsiteY12024" fmla="*/ 7469096 h 10287000"/>
              <a:gd name="connsiteX12025" fmla="*/ 517699 w 8048619"/>
              <a:gd name="connsiteY12025" fmla="*/ 7441150 h 10287000"/>
              <a:gd name="connsiteX12026" fmla="*/ 507608 w 8048619"/>
              <a:gd name="connsiteY12026" fmla="*/ 7438885 h 10287000"/>
              <a:gd name="connsiteX12027" fmla="*/ 438341 w 8048619"/>
              <a:gd name="connsiteY12027" fmla="*/ 7399606 h 10287000"/>
              <a:gd name="connsiteX12028" fmla="*/ 459929 w 8048619"/>
              <a:gd name="connsiteY12028" fmla="*/ 7380724 h 10287000"/>
              <a:gd name="connsiteX12029" fmla="*/ 442532 w 8048619"/>
              <a:gd name="connsiteY12029" fmla="*/ 7329361 h 10287000"/>
              <a:gd name="connsiteX12030" fmla="*/ 452628 w 8048619"/>
              <a:gd name="connsiteY12030" fmla="*/ 7331626 h 10287000"/>
              <a:gd name="connsiteX12031" fmla="*/ 474212 w 8048619"/>
              <a:gd name="connsiteY12031" fmla="*/ 7312745 h 10287000"/>
              <a:gd name="connsiteX12032" fmla="*/ 472815 w 8048619"/>
              <a:gd name="connsiteY12032" fmla="*/ 7336157 h 10287000"/>
              <a:gd name="connsiteX12033" fmla="*/ 592553 w 8048619"/>
              <a:gd name="connsiteY12033" fmla="*/ 7386770 h 10287000"/>
              <a:gd name="connsiteX12034" fmla="*/ 591154 w 8048619"/>
              <a:gd name="connsiteY12034" fmla="*/ 7410182 h 10287000"/>
              <a:gd name="connsiteX12035" fmla="*/ 660421 w 8048619"/>
              <a:gd name="connsiteY12035" fmla="*/ 7449461 h 10287000"/>
              <a:gd name="connsiteX12036" fmla="*/ 689307 w 8048619"/>
              <a:gd name="connsiteY12036" fmla="*/ 7479672 h 10287000"/>
              <a:gd name="connsiteX12037" fmla="*/ 690704 w 8048619"/>
              <a:gd name="connsiteY12037" fmla="*/ 7456257 h 10287000"/>
              <a:gd name="connsiteX12038" fmla="*/ 741176 w 8048619"/>
              <a:gd name="connsiteY12038" fmla="*/ 7467588 h 10287000"/>
              <a:gd name="connsiteX12039" fmla="*/ 781555 w 8048619"/>
              <a:gd name="connsiteY12039" fmla="*/ 7476652 h 10287000"/>
              <a:gd name="connsiteX12040" fmla="*/ 780158 w 8048619"/>
              <a:gd name="connsiteY12040" fmla="*/ 7500065 h 10287000"/>
              <a:gd name="connsiteX12041" fmla="*/ 801743 w 8048619"/>
              <a:gd name="connsiteY12041" fmla="*/ 7481184 h 10287000"/>
              <a:gd name="connsiteX12042" fmla="*/ 829234 w 8048619"/>
              <a:gd name="connsiteY12042" fmla="*/ 7534810 h 10287000"/>
              <a:gd name="connsiteX12043" fmla="*/ 859517 w 8048619"/>
              <a:gd name="connsiteY12043" fmla="*/ 7541609 h 10287000"/>
              <a:gd name="connsiteX12044" fmla="*/ 850818 w 8048619"/>
              <a:gd name="connsiteY12044" fmla="*/ 7515932 h 10287000"/>
              <a:gd name="connsiteX12045" fmla="*/ 881104 w 8048619"/>
              <a:gd name="connsiteY12045" fmla="*/ 7522725 h 10287000"/>
              <a:gd name="connsiteX12046" fmla="*/ 920084 w 8048619"/>
              <a:gd name="connsiteY12046" fmla="*/ 7555208 h 10287000"/>
              <a:gd name="connsiteX12047" fmla="*/ 931575 w 8048619"/>
              <a:gd name="connsiteY12047" fmla="*/ 7534056 h 10287000"/>
              <a:gd name="connsiteX12048" fmla="*/ 905485 w 8048619"/>
              <a:gd name="connsiteY12048" fmla="*/ 7457014 h 10287000"/>
              <a:gd name="connsiteX12049" fmla="*/ 895389 w 8048619"/>
              <a:gd name="connsiteY12049" fmla="*/ 7454746 h 10287000"/>
              <a:gd name="connsiteX12050" fmla="*/ 896785 w 8048619"/>
              <a:gd name="connsiteY12050" fmla="*/ 7431331 h 10287000"/>
              <a:gd name="connsiteX12051" fmla="*/ 886691 w 8048619"/>
              <a:gd name="connsiteY12051" fmla="*/ 7429068 h 10287000"/>
              <a:gd name="connsiteX12052" fmla="*/ 876597 w 8048619"/>
              <a:gd name="connsiteY12052" fmla="*/ 7426800 h 10287000"/>
              <a:gd name="connsiteX12053" fmla="*/ 877993 w 8048619"/>
              <a:gd name="connsiteY12053" fmla="*/ 7403385 h 10287000"/>
              <a:gd name="connsiteX12054" fmla="*/ 867899 w 8048619"/>
              <a:gd name="connsiteY12054" fmla="*/ 7401120 h 10287000"/>
              <a:gd name="connsiteX12055" fmla="*/ 866501 w 8048619"/>
              <a:gd name="connsiteY12055" fmla="*/ 7424537 h 10287000"/>
              <a:gd name="connsiteX12056" fmla="*/ 787142 w 8048619"/>
              <a:gd name="connsiteY12056" fmla="*/ 7382993 h 10287000"/>
              <a:gd name="connsiteX12057" fmla="*/ 766953 w 8048619"/>
              <a:gd name="connsiteY12057" fmla="*/ 7378459 h 10287000"/>
              <a:gd name="connsiteX12058" fmla="*/ 778445 w 8048619"/>
              <a:gd name="connsiteY12058" fmla="*/ 7357312 h 10287000"/>
              <a:gd name="connsiteX12059" fmla="*/ 768350 w 8048619"/>
              <a:gd name="connsiteY12059" fmla="*/ 7355044 h 10287000"/>
              <a:gd name="connsiteX12060" fmla="*/ 759651 w 8048619"/>
              <a:gd name="connsiteY12060" fmla="*/ 7329364 h 10287000"/>
              <a:gd name="connsiteX12061" fmla="*/ 748161 w 8048619"/>
              <a:gd name="connsiteY12061" fmla="*/ 7350513 h 10287000"/>
              <a:gd name="connsiteX12062" fmla="*/ 756858 w 8048619"/>
              <a:gd name="connsiteY12062" fmla="*/ 7376193 h 10287000"/>
              <a:gd name="connsiteX12063" fmla="*/ 696291 w 8048619"/>
              <a:gd name="connsiteY12063" fmla="*/ 7362595 h 10287000"/>
              <a:gd name="connsiteX12064" fmla="*/ 684801 w 8048619"/>
              <a:gd name="connsiteY12064" fmla="*/ 7383747 h 10287000"/>
              <a:gd name="connsiteX12065" fmla="*/ 735274 w 8048619"/>
              <a:gd name="connsiteY12065" fmla="*/ 7395077 h 10287000"/>
              <a:gd name="connsiteX12066" fmla="*/ 756858 w 8048619"/>
              <a:gd name="connsiteY12066" fmla="*/ 7376193 h 10287000"/>
              <a:gd name="connsiteX12067" fmla="*/ 762763 w 8048619"/>
              <a:gd name="connsiteY12067" fmla="*/ 7448704 h 10287000"/>
              <a:gd name="connsiteX12068" fmla="*/ 742574 w 8048619"/>
              <a:gd name="connsiteY12068" fmla="*/ 7444173 h 10287000"/>
              <a:gd name="connsiteX12069" fmla="*/ 713687 w 8048619"/>
              <a:gd name="connsiteY12069" fmla="*/ 7413958 h 10287000"/>
              <a:gd name="connsiteX12070" fmla="*/ 673311 w 8048619"/>
              <a:gd name="connsiteY12070" fmla="*/ 7404894 h 10287000"/>
              <a:gd name="connsiteX12071" fmla="*/ 664612 w 8048619"/>
              <a:gd name="connsiteY12071" fmla="*/ 7379216 h 10287000"/>
              <a:gd name="connsiteX12072" fmla="*/ 615536 w 8048619"/>
              <a:gd name="connsiteY12072" fmla="*/ 7344468 h 10287000"/>
              <a:gd name="connsiteX12073" fmla="*/ 606838 w 8048619"/>
              <a:gd name="connsiteY12073" fmla="*/ 7318787 h 10287000"/>
              <a:gd name="connsiteX12074" fmla="*/ 585251 w 8048619"/>
              <a:gd name="connsiteY12074" fmla="*/ 7337671 h 10287000"/>
              <a:gd name="connsiteX12075" fmla="*/ 565063 w 8048619"/>
              <a:gd name="connsiteY12075" fmla="*/ 7333138 h 10287000"/>
              <a:gd name="connsiteX12076" fmla="*/ 556366 w 8048619"/>
              <a:gd name="connsiteY12076" fmla="*/ 7307457 h 10287000"/>
              <a:gd name="connsiteX12077" fmla="*/ 576554 w 8048619"/>
              <a:gd name="connsiteY12077" fmla="*/ 7311991 h 10287000"/>
              <a:gd name="connsiteX12078" fmla="*/ 577952 w 8048619"/>
              <a:gd name="connsiteY12078" fmla="*/ 7288576 h 10287000"/>
              <a:gd name="connsiteX12079" fmla="*/ 557762 w 8048619"/>
              <a:gd name="connsiteY12079" fmla="*/ 7284045 h 10287000"/>
              <a:gd name="connsiteX12080" fmla="*/ 546271 w 8048619"/>
              <a:gd name="connsiteY12080" fmla="*/ 7305192 h 10287000"/>
              <a:gd name="connsiteX12081" fmla="*/ 544874 w 8048619"/>
              <a:gd name="connsiteY12081" fmla="*/ 7328607 h 10287000"/>
              <a:gd name="connsiteX12082" fmla="*/ 534779 w 8048619"/>
              <a:gd name="connsiteY12082" fmla="*/ 7326341 h 10287000"/>
              <a:gd name="connsiteX12083" fmla="*/ 524684 w 8048619"/>
              <a:gd name="connsiteY12083" fmla="*/ 7324076 h 10287000"/>
              <a:gd name="connsiteX12084" fmla="*/ 515987 w 8048619"/>
              <a:gd name="connsiteY12084" fmla="*/ 7298392 h 10287000"/>
              <a:gd name="connsiteX12085" fmla="*/ 536177 w 8048619"/>
              <a:gd name="connsiteY12085" fmla="*/ 7302926 h 10287000"/>
              <a:gd name="connsiteX12086" fmla="*/ 547667 w 8048619"/>
              <a:gd name="connsiteY12086" fmla="*/ 7281777 h 10287000"/>
              <a:gd name="connsiteX12087" fmla="*/ 466912 w 8048619"/>
              <a:gd name="connsiteY12087" fmla="*/ 7263650 h 10287000"/>
              <a:gd name="connsiteX12088" fmla="*/ 438024 w 8048619"/>
              <a:gd name="connsiteY12088" fmla="*/ 7233433 h 10287000"/>
              <a:gd name="connsiteX12089" fmla="*/ 426533 w 8048619"/>
              <a:gd name="connsiteY12089" fmla="*/ 7254585 h 10287000"/>
              <a:gd name="connsiteX12090" fmla="*/ 387553 w 8048619"/>
              <a:gd name="connsiteY12090" fmla="*/ 7222102 h 10287000"/>
              <a:gd name="connsiteX12091" fmla="*/ 377458 w 8048619"/>
              <a:gd name="connsiteY12091" fmla="*/ 7219840 h 10287000"/>
              <a:gd name="connsiteX12092" fmla="*/ 367363 w 8048619"/>
              <a:gd name="connsiteY12092" fmla="*/ 7217571 h 10287000"/>
              <a:gd name="connsiteX12093" fmla="*/ 357269 w 8048619"/>
              <a:gd name="connsiteY12093" fmla="*/ 7215306 h 10287000"/>
              <a:gd name="connsiteX12094" fmla="*/ 348571 w 8048619"/>
              <a:gd name="connsiteY12094" fmla="*/ 7189625 h 10287000"/>
              <a:gd name="connsiteX12095" fmla="*/ 370155 w 8048619"/>
              <a:gd name="connsiteY12095" fmla="*/ 7170739 h 10287000"/>
              <a:gd name="connsiteX12096" fmla="*/ 322477 w 8048619"/>
              <a:gd name="connsiteY12096" fmla="*/ 7112579 h 10287000"/>
              <a:gd name="connsiteX12097" fmla="*/ 309898 w 8048619"/>
              <a:gd name="connsiteY12097" fmla="*/ 7130516 h 10287000"/>
              <a:gd name="connsiteX12098" fmla="*/ 290800 w 8048619"/>
              <a:gd name="connsiteY12098" fmla="*/ 7129194 h 10287000"/>
              <a:gd name="connsiteX12099" fmla="*/ 280703 w 8048619"/>
              <a:gd name="connsiteY12099" fmla="*/ 7126926 h 10287000"/>
              <a:gd name="connsiteX12100" fmla="*/ 273401 w 8048619"/>
              <a:gd name="connsiteY12100" fmla="*/ 7077834 h 10287000"/>
              <a:gd name="connsiteX12101" fmla="*/ 313780 w 8048619"/>
              <a:gd name="connsiteY12101" fmla="*/ 7086896 h 10287000"/>
              <a:gd name="connsiteX12102" fmla="*/ 344063 w 8048619"/>
              <a:gd name="connsiteY12102" fmla="*/ 7093695 h 10287000"/>
              <a:gd name="connsiteX12103" fmla="*/ 345461 w 8048619"/>
              <a:gd name="connsiteY12103" fmla="*/ 7070280 h 10287000"/>
              <a:gd name="connsiteX12104" fmla="*/ 346858 w 8048619"/>
              <a:gd name="connsiteY12104" fmla="*/ 7046862 h 10287000"/>
              <a:gd name="connsiteX12105" fmla="*/ 317971 w 8048619"/>
              <a:gd name="connsiteY12105" fmla="*/ 7016651 h 10287000"/>
              <a:gd name="connsiteX12106" fmla="*/ 328064 w 8048619"/>
              <a:gd name="connsiteY12106" fmla="*/ 7018916 h 10287000"/>
              <a:gd name="connsiteX12107" fmla="*/ 348254 w 8048619"/>
              <a:gd name="connsiteY12107" fmla="*/ 7023447 h 10287000"/>
              <a:gd name="connsiteX12108" fmla="*/ 368444 w 8048619"/>
              <a:gd name="connsiteY12108" fmla="*/ 7027981 h 10287000"/>
              <a:gd name="connsiteX12109" fmla="*/ 367048 w 8048619"/>
              <a:gd name="connsiteY12109" fmla="*/ 7051396 h 10287000"/>
              <a:gd name="connsiteX12110" fmla="*/ 356953 w 8048619"/>
              <a:gd name="connsiteY12110" fmla="*/ 7049131 h 10287000"/>
              <a:gd name="connsiteX12111" fmla="*/ 355555 w 8048619"/>
              <a:gd name="connsiteY12111" fmla="*/ 7072546 h 10287000"/>
              <a:gd name="connsiteX12112" fmla="*/ 354159 w 8048619"/>
              <a:gd name="connsiteY12112" fmla="*/ 7095960 h 10287000"/>
              <a:gd name="connsiteX12113" fmla="*/ 372950 w 8048619"/>
              <a:gd name="connsiteY12113" fmla="*/ 7123909 h 10287000"/>
              <a:gd name="connsiteX12114" fmla="*/ 423423 w 8048619"/>
              <a:gd name="connsiteY12114" fmla="*/ 7135239 h 10287000"/>
              <a:gd name="connsiteX12115" fmla="*/ 422025 w 8048619"/>
              <a:gd name="connsiteY12115" fmla="*/ 7158651 h 10287000"/>
              <a:gd name="connsiteX12116" fmla="*/ 442215 w 8048619"/>
              <a:gd name="connsiteY12116" fmla="*/ 7163185 h 10287000"/>
              <a:gd name="connsiteX12117" fmla="*/ 433517 w 8048619"/>
              <a:gd name="connsiteY12117" fmla="*/ 7137502 h 10287000"/>
              <a:gd name="connsiteX12118" fmla="*/ 485387 w 8048619"/>
              <a:gd name="connsiteY12118" fmla="*/ 7125417 h 10287000"/>
              <a:gd name="connsiteX12119" fmla="*/ 475294 w 8048619"/>
              <a:gd name="connsiteY12119" fmla="*/ 7123152 h 10287000"/>
              <a:gd name="connsiteX12120" fmla="*/ 426216 w 8048619"/>
              <a:gd name="connsiteY12120" fmla="*/ 7088407 h 10287000"/>
              <a:gd name="connsiteX12121" fmla="*/ 429010 w 8048619"/>
              <a:gd name="connsiteY12121" fmla="*/ 7041577 h 10287000"/>
              <a:gd name="connsiteX12122" fmla="*/ 501069 w 8048619"/>
              <a:gd name="connsiteY12122" fmla="*/ 7034026 h 10287000"/>
              <a:gd name="connsiteX12123" fmla="*/ 470784 w 8048619"/>
              <a:gd name="connsiteY12123" fmla="*/ 7027227 h 10287000"/>
              <a:gd name="connsiteX12124" fmla="*/ 421711 w 8048619"/>
              <a:gd name="connsiteY12124" fmla="*/ 6992482 h 10287000"/>
              <a:gd name="connsiteX12125" fmla="*/ 411616 w 8048619"/>
              <a:gd name="connsiteY12125" fmla="*/ 6990216 h 10287000"/>
              <a:gd name="connsiteX12126" fmla="*/ 391425 w 8048619"/>
              <a:gd name="connsiteY12126" fmla="*/ 6985682 h 10287000"/>
              <a:gd name="connsiteX12127" fmla="*/ 381330 w 8048619"/>
              <a:gd name="connsiteY12127" fmla="*/ 6983417 h 10287000"/>
              <a:gd name="connsiteX12128" fmla="*/ 342350 w 8048619"/>
              <a:gd name="connsiteY12128" fmla="*/ 6950937 h 10287000"/>
              <a:gd name="connsiteX12129" fmla="*/ 290481 w 8048619"/>
              <a:gd name="connsiteY12129" fmla="*/ 6963022 h 10287000"/>
              <a:gd name="connsiteX12130" fmla="*/ 260199 w 8048619"/>
              <a:gd name="connsiteY12130" fmla="*/ 6956228 h 10287000"/>
              <a:gd name="connsiteX12131" fmla="*/ 251366 w 8048619"/>
              <a:gd name="connsiteY12131" fmla="*/ 6954243 h 10287000"/>
              <a:gd name="connsiteX12132" fmla="*/ 250101 w 8048619"/>
              <a:gd name="connsiteY12132" fmla="*/ 6953959 h 10287000"/>
              <a:gd name="connsiteX12133" fmla="*/ 236397 w 8048619"/>
              <a:gd name="connsiteY12133" fmla="*/ 6947915 h 10287000"/>
              <a:gd name="connsiteX12134" fmla="*/ 231310 w 8048619"/>
              <a:gd name="connsiteY12134" fmla="*/ 6926011 h 10287000"/>
              <a:gd name="connsiteX12135" fmla="*/ 199630 w 8048619"/>
              <a:gd name="connsiteY12135" fmla="*/ 6942629 h 10287000"/>
              <a:gd name="connsiteX12136" fmla="*/ 169348 w 8048619"/>
              <a:gd name="connsiteY12136" fmla="*/ 6935830 h 10287000"/>
              <a:gd name="connsiteX12137" fmla="*/ 136270 w 8048619"/>
              <a:gd name="connsiteY12137" fmla="*/ 6975863 h 10287000"/>
              <a:gd name="connsiteX12138" fmla="*/ 123382 w 8048619"/>
              <a:gd name="connsiteY12138" fmla="*/ 7020425 h 10287000"/>
              <a:gd name="connsiteX12139" fmla="*/ 51323 w 8048619"/>
              <a:gd name="connsiteY12139" fmla="*/ 7027978 h 10287000"/>
              <a:gd name="connsiteX12140" fmla="*/ 32531 w 8048619"/>
              <a:gd name="connsiteY12140" fmla="*/ 7000032 h 10287000"/>
              <a:gd name="connsiteX12141" fmla="*/ 1025 w 8048619"/>
              <a:gd name="connsiteY12141" fmla="*/ 7013723 h 10287000"/>
              <a:gd name="connsiteX12142" fmla="*/ 0 w 8048619"/>
              <a:gd name="connsiteY12142" fmla="*/ 7013592 h 10287000"/>
              <a:gd name="connsiteX12143" fmla="*/ 0 w 8048619"/>
              <a:gd name="connsiteY12143" fmla="*/ 1776782 h 10287000"/>
              <a:gd name="connsiteX12144" fmla="*/ 9223 w 8048619"/>
              <a:gd name="connsiteY12144" fmla="*/ 1770171 h 10287000"/>
              <a:gd name="connsiteX12145" fmla="*/ 46449 w 8048619"/>
              <a:gd name="connsiteY12145" fmla="*/ 1785687 h 10287000"/>
              <a:gd name="connsiteX12146" fmla="*/ 74422 w 8048619"/>
              <a:gd name="connsiteY12146" fmla="*/ 1771256 h 10287000"/>
              <a:gd name="connsiteX12147" fmla="*/ 91861 w 8048619"/>
              <a:gd name="connsiteY12147" fmla="*/ 1679971 h 10287000"/>
              <a:gd name="connsiteX12148" fmla="*/ 102396 w 8048619"/>
              <a:gd name="connsiteY12148" fmla="*/ 1756828 h 10287000"/>
              <a:gd name="connsiteX12149" fmla="*/ 175782 w 8048619"/>
              <a:gd name="connsiteY12149" fmla="*/ 1636684 h 10287000"/>
              <a:gd name="connsiteX12150" fmla="*/ 203757 w 8048619"/>
              <a:gd name="connsiteY12150" fmla="*/ 1622253 h 10287000"/>
              <a:gd name="connsiteX12151" fmla="*/ 231730 w 8048619"/>
              <a:gd name="connsiteY12151" fmla="*/ 1607825 h 10287000"/>
              <a:gd name="connsiteX12152" fmla="*/ 259704 w 8048619"/>
              <a:gd name="connsiteY12152" fmla="*/ 1593394 h 10287000"/>
              <a:gd name="connsiteX12153" fmla="*/ 287678 w 8048619"/>
              <a:gd name="connsiteY12153" fmla="*/ 1578966 h 10287000"/>
              <a:gd name="connsiteX12154" fmla="*/ 326187 w 8048619"/>
              <a:gd name="connsiteY12154" fmla="*/ 1641396 h 10287000"/>
              <a:gd name="connsiteX12155" fmla="*/ 315653 w 8048619"/>
              <a:gd name="connsiteY12155" fmla="*/ 1564535 h 10287000"/>
              <a:gd name="connsiteX12156" fmla="*/ 343627 w 8048619"/>
              <a:gd name="connsiteY12156" fmla="*/ 1550107 h 10287000"/>
              <a:gd name="connsiteX12157" fmla="*/ 382134 w 8048619"/>
              <a:gd name="connsiteY12157" fmla="*/ 1612537 h 10287000"/>
              <a:gd name="connsiteX12158" fmla="*/ 371600 w 8048619"/>
              <a:gd name="connsiteY12158" fmla="*/ 1535679 h 10287000"/>
              <a:gd name="connsiteX12159" fmla="*/ 455522 w 8048619"/>
              <a:gd name="connsiteY12159" fmla="*/ 1492392 h 10287000"/>
              <a:gd name="connsiteX12160" fmla="*/ 483495 w 8048619"/>
              <a:gd name="connsiteY12160" fmla="*/ 1477964 h 10287000"/>
              <a:gd name="connsiteX12161" fmla="*/ 500934 w 8048619"/>
              <a:gd name="connsiteY12161" fmla="*/ 1386676 h 10287000"/>
              <a:gd name="connsiteX12162" fmla="*/ 539443 w 8048619"/>
              <a:gd name="connsiteY12162" fmla="*/ 1449105 h 10287000"/>
              <a:gd name="connsiteX12163" fmla="*/ 567418 w 8048619"/>
              <a:gd name="connsiteY12163" fmla="*/ 1434677 h 10287000"/>
              <a:gd name="connsiteX12164" fmla="*/ 584855 w 8048619"/>
              <a:gd name="connsiteY12164" fmla="*/ 1343389 h 10287000"/>
              <a:gd name="connsiteX12165" fmla="*/ 612830 w 8048619"/>
              <a:gd name="connsiteY12165" fmla="*/ 1328958 h 10287000"/>
              <a:gd name="connsiteX12166" fmla="*/ 679312 w 8048619"/>
              <a:gd name="connsiteY12166" fmla="*/ 1376960 h 10287000"/>
              <a:gd name="connsiteX12167" fmla="*/ 689848 w 8048619"/>
              <a:gd name="connsiteY12167" fmla="*/ 1453817 h 10287000"/>
              <a:gd name="connsiteX12168" fmla="*/ 644434 w 8048619"/>
              <a:gd name="connsiteY12168" fmla="*/ 1559536 h 10287000"/>
              <a:gd name="connsiteX12169" fmla="*/ 700383 w 8048619"/>
              <a:gd name="connsiteY12169" fmla="*/ 1530680 h 10287000"/>
              <a:gd name="connsiteX12170" fmla="*/ 672408 w 8048619"/>
              <a:gd name="connsiteY12170" fmla="*/ 1545109 h 10287000"/>
              <a:gd name="connsiteX12171" fmla="*/ 710918 w 8048619"/>
              <a:gd name="connsiteY12171" fmla="*/ 1607538 h 10287000"/>
              <a:gd name="connsiteX12172" fmla="*/ 665505 w 8048619"/>
              <a:gd name="connsiteY12172" fmla="*/ 1713254 h 10287000"/>
              <a:gd name="connsiteX12173" fmla="*/ 676040 w 8048619"/>
              <a:gd name="connsiteY12173" fmla="*/ 1790112 h 10287000"/>
              <a:gd name="connsiteX12174" fmla="*/ 693477 w 8048619"/>
              <a:gd name="connsiteY12174" fmla="*/ 1698824 h 10287000"/>
              <a:gd name="connsiteX12175" fmla="*/ 704014 w 8048619"/>
              <a:gd name="connsiteY12175" fmla="*/ 1775684 h 10287000"/>
              <a:gd name="connsiteX12176" fmla="*/ 742522 w 8048619"/>
              <a:gd name="connsiteY12176" fmla="*/ 1838114 h 10287000"/>
              <a:gd name="connsiteX12177" fmla="*/ 843884 w 8048619"/>
              <a:gd name="connsiteY12177" fmla="*/ 1703539 h 10287000"/>
              <a:gd name="connsiteX12178" fmla="*/ 871856 w 8048619"/>
              <a:gd name="connsiteY12178" fmla="*/ 1689110 h 10287000"/>
              <a:gd name="connsiteX12179" fmla="*/ 805375 w 8048619"/>
              <a:gd name="connsiteY12179" fmla="*/ 1641112 h 10287000"/>
              <a:gd name="connsiteX12180" fmla="*/ 833347 w 8048619"/>
              <a:gd name="connsiteY12180" fmla="*/ 1626681 h 10287000"/>
              <a:gd name="connsiteX12181" fmla="*/ 840252 w 8048619"/>
              <a:gd name="connsiteY12181" fmla="*/ 1458532 h 10287000"/>
              <a:gd name="connsiteX12182" fmla="*/ 784304 w 8048619"/>
              <a:gd name="connsiteY12182" fmla="*/ 1487391 h 10287000"/>
              <a:gd name="connsiteX12183" fmla="*/ 773769 w 8048619"/>
              <a:gd name="connsiteY12183" fmla="*/ 1410533 h 10287000"/>
              <a:gd name="connsiteX12184" fmla="*/ 829716 w 8048619"/>
              <a:gd name="connsiteY12184" fmla="*/ 1381674 h 10287000"/>
              <a:gd name="connsiteX12185" fmla="*/ 903104 w 8048619"/>
              <a:gd name="connsiteY12185" fmla="*/ 1261530 h 10287000"/>
              <a:gd name="connsiteX12186" fmla="*/ 875130 w 8048619"/>
              <a:gd name="connsiteY12186" fmla="*/ 1275958 h 10287000"/>
              <a:gd name="connsiteX12187" fmla="*/ 836620 w 8048619"/>
              <a:gd name="connsiteY12187" fmla="*/ 1213529 h 10287000"/>
              <a:gd name="connsiteX12188" fmla="*/ 864595 w 8048619"/>
              <a:gd name="connsiteY12188" fmla="*/ 1199100 h 10287000"/>
              <a:gd name="connsiteX12189" fmla="*/ 860151 w 8048619"/>
              <a:gd name="connsiteY12189" fmla="*/ 1166674 h 10287000"/>
              <a:gd name="connsiteX12190" fmla="*/ 858504 w 8048619"/>
              <a:gd name="connsiteY12190" fmla="*/ 1154664 h 10287000"/>
              <a:gd name="connsiteX12191" fmla="*/ 855378 w 8048619"/>
              <a:gd name="connsiteY12191" fmla="*/ 1131847 h 10287000"/>
              <a:gd name="connsiteX12192" fmla="*/ 854061 w 8048619"/>
              <a:gd name="connsiteY12192" fmla="*/ 1122240 h 10287000"/>
              <a:gd name="connsiteX12193" fmla="*/ 864550 w 8048619"/>
              <a:gd name="connsiteY12193" fmla="*/ 1116829 h 10287000"/>
              <a:gd name="connsiteX12194" fmla="*/ 910007 w 8048619"/>
              <a:gd name="connsiteY12194" fmla="*/ 1093381 h 10287000"/>
              <a:gd name="connsiteX12195" fmla="*/ 976489 w 8048619"/>
              <a:gd name="connsiteY12195" fmla="*/ 1141382 h 10287000"/>
              <a:gd name="connsiteX12196" fmla="*/ 1014999 w 8048619"/>
              <a:gd name="connsiteY12196" fmla="*/ 1203812 h 10287000"/>
              <a:gd name="connsiteX12197" fmla="*/ 1032438 w 8048619"/>
              <a:gd name="connsiteY12197" fmla="*/ 1112524 h 10287000"/>
              <a:gd name="connsiteX12198" fmla="*/ 1042973 w 8048619"/>
              <a:gd name="connsiteY12198" fmla="*/ 1189384 h 10287000"/>
              <a:gd name="connsiteX12199" fmla="*/ 1070947 w 8048619"/>
              <a:gd name="connsiteY12199" fmla="*/ 1174953 h 10287000"/>
              <a:gd name="connsiteX12200" fmla="*/ 1137428 w 8048619"/>
              <a:gd name="connsiteY12200" fmla="*/ 1222955 h 10287000"/>
              <a:gd name="connsiteX12201" fmla="*/ 1165403 w 8048619"/>
              <a:gd name="connsiteY12201" fmla="*/ 1208527 h 10287000"/>
              <a:gd name="connsiteX12202" fmla="*/ 1249324 w 8048619"/>
              <a:gd name="connsiteY12202" fmla="*/ 1165240 h 10287000"/>
              <a:gd name="connsiteX12203" fmla="*/ 1277297 w 8048619"/>
              <a:gd name="connsiteY12203" fmla="*/ 1150812 h 10287000"/>
              <a:gd name="connsiteX12204" fmla="*/ 1333244 w 8048619"/>
              <a:gd name="connsiteY12204" fmla="*/ 1121953 h 10287000"/>
              <a:gd name="connsiteX12205" fmla="*/ 1361220 w 8048619"/>
              <a:gd name="connsiteY12205" fmla="*/ 1107525 h 10287000"/>
              <a:gd name="connsiteX12206" fmla="*/ 1427701 w 8048619"/>
              <a:gd name="connsiteY12206" fmla="*/ 1155527 h 10287000"/>
              <a:gd name="connsiteX12207" fmla="*/ 1445141 w 8048619"/>
              <a:gd name="connsiteY12207" fmla="*/ 1064235 h 10287000"/>
              <a:gd name="connsiteX12208" fmla="*/ 1539597 w 8048619"/>
              <a:gd name="connsiteY12208" fmla="*/ 1097809 h 10287000"/>
              <a:gd name="connsiteX12209" fmla="*/ 1550133 w 8048619"/>
              <a:gd name="connsiteY12209" fmla="*/ 1174669 h 10287000"/>
              <a:gd name="connsiteX12210" fmla="*/ 1494185 w 8048619"/>
              <a:gd name="connsiteY12210" fmla="*/ 1203528 h 10287000"/>
              <a:gd name="connsiteX12211" fmla="*/ 1203911 w 8048619"/>
              <a:gd name="connsiteY12211" fmla="*/ 1270956 h 10287000"/>
              <a:gd name="connsiteX12212" fmla="*/ 1193421 w 8048619"/>
              <a:gd name="connsiteY12212" fmla="*/ 1276370 h 10287000"/>
              <a:gd name="connsiteX12213" fmla="*/ 1175938 w 8048619"/>
              <a:gd name="connsiteY12213" fmla="*/ 1285385 h 10287000"/>
              <a:gd name="connsiteX12214" fmla="*/ 1186473 w 8048619"/>
              <a:gd name="connsiteY12214" fmla="*/ 1362248 h 10287000"/>
              <a:gd name="connsiteX12215" fmla="*/ 1197008 w 8048619"/>
              <a:gd name="connsiteY12215" fmla="*/ 1439105 h 10287000"/>
              <a:gd name="connsiteX12216" fmla="*/ 1252954 w 8048619"/>
              <a:gd name="connsiteY12216" fmla="*/ 1410247 h 10287000"/>
              <a:gd name="connsiteX12217" fmla="*/ 1308903 w 8048619"/>
              <a:gd name="connsiteY12217" fmla="*/ 1381388 h 10287000"/>
              <a:gd name="connsiteX12218" fmla="*/ 1336877 w 8048619"/>
              <a:gd name="connsiteY12218" fmla="*/ 1366957 h 10287000"/>
              <a:gd name="connsiteX12219" fmla="*/ 1382291 w 8048619"/>
              <a:gd name="connsiteY12219" fmla="*/ 1261243 h 10287000"/>
              <a:gd name="connsiteX12220" fmla="*/ 1392826 w 8048619"/>
              <a:gd name="connsiteY12220" fmla="*/ 1338101 h 10287000"/>
              <a:gd name="connsiteX12221" fmla="*/ 1431334 w 8048619"/>
              <a:gd name="connsiteY12221" fmla="*/ 1400531 h 10287000"/>
              <a:gd name="connsiteX12222" fmla="*/ 1522158 w 8048619"/>
              <a:gd name="connsiteY12222" fmla="*/ 1189098 h 10287000"/>
              <a:gd name="connsiteX12223" fmla="*/ 1588641 w 8048619"/>
              <a:gd name="connsiteY12223" fmla="*/ 1237099 h 10287000"/>
              <a:gd name="connsiteX12224" fmla="*/ 1627150 w 8048619"/>
              <a:gd name="connsiteY12224" fmla="*/ 1299529 h 10287000"/>
              <a:gd name="connsiteX12225" fmla="*/ 1739045 w 8048619"/>
              <a:gd name="connsiteY12225" fmla="*/ 1241811 h 10287000"/>
              <a:gd name="connsiteX12226" fmla="*/ 1822968 w 8048619"/>
              <a:gd name="connsiteY12226" fmla="*/ 1198524 h 10287000"/>
              <a:gd name="connsiteX12227" fmla="*/ 1672921 w 8048619"/>
              <a:gd name="connsiteY12227" fmla="*/ 1148625 h 10287000"/>
              <a:gd name="connsiteX12228" fmla="*/ 1657796 w 8048619"/>
              <a:gd name="connsiteY12228" fmla="*/ 1141914 h 10287000"/>
              <a:gd name="connsiteX12229" fmla="*/ 1672519 w 8048619"/>
              <a:gd name="connsiteY12229" fmla="*/ 1111541 h 10287000"/>
              <a:gd name="connsiteX12230" fmla="*/ 1690001 w 8048619"/>
              <a:gd name="connsiteY12230" fmla="*/ 1102524 h 10287000"/>
              <a:gd name="connsiteX12231" fmla="*/ 1717976 w 8048619"/>
              <a:gd name="connsiteY12231" fmla="*/ 1088093 h 10287000"/>
              <a:gd name="connsiteX12232" fmla="*/ 1847309 w 8048619"/>
              <a:gd name="connsiteY12232" fmla="*/ 939093 h 10287000"/>
              <a:gd name="connsiteX12233" fmla="*/ 1875285 w 8048619"/>
              <a:gd name="connsiteY12233" fmla="*/ 924662 h 10287000"/>
              <a:gd name="connsiteX12234" fmla="*/ 1903256 w 8048619"/>
              <a:gd name="connsiteY12234" fmla="*/ 910231 h 10287000"/>
              <a:gd name="connsiteX12235" fmla="*/ 1931231 w 8048619"/>
              <a:gd name="connsiteY12235" fmla="*/ 895803 h 10287000"/>
              <a:gd name="connsiteX12236" fmla="*/ 2015154 w 8048619"/>
              <a:gd name="connsiteY12236" fmla="*/ 852516 h 10287000"/>
              <a:gd name="connsiteX12237" fmla="*/ 2025688 w 8048619"/>
              <a:gd name="connsiteY12237" fmla="*/ 929376 h 10287000"/>
              <a:gd name="connsiteX12238" fmla="*/ 1980276 w 8048619"/>
              <a:gd name="connsiteY12238" fmla="*/ 1035096 h 10287000"/>
              <a:gd name="connsiteX12239" fmla="*/ 1945396 w 8048619"/>
              <a:gd name="connsiteY12239" fmla="*/ 1217670 h 10287000"/>
              <a:gd name="connsiteX12240" fmla="*/ 1917423 w 8048619"/>
              <a:gd name="connsiteY12240" fmla="*/ 1232098 h 10287000"/>
              <a:gd name="connsiteX12241" fmla="*/ 1915673 w 8048619"/>
              <a:gd name="connsiteY12241" fmla="*/ 1238599 h 10287000"/>
              <a:gd name="connsiteX12242" fmla="*/ 1890768 w 8048619"/>
              <a:gd name="connsiteY12242" fmla="*/ 1256133 h 10287000"/>
              <a:gd name="connsiteX12243" fmla="*/ 1844037 w 8048619"/>
              <a:gd name="connsiteY12243" fmla="*/ 1352245 h 10287000"/>
              <a:gd name="connsiteX12244" fmla="*/ 1902533 w 8048619"/>
              <a:gd name="connsiteY12244" fmla="*/ 1287352 h 10287000"/>
              <a:gd name="connsiteX12245" fmla="*/ 1915673 w 8048619"/>
              <a:gd name="connsiteY12245" fmla="*/ 1238599 h 10287000"/>
              <a:gd name="connsiteX12246" fmla="*/ 1945396 w 8048619"/>
              <a:gd name="connsiteY12246" fmla="*/ 1217670 h 10287000"/>
              <a:gd name="connsiteX12247" fmla="*/ 1973134 w 8048619"/>
              <a:gd name="connsiteY12247" fmla="*/ 1203361 h 10287000"/>
              <a:gd name="connsiteX12248" fmla="*/ 1962600 w 8048619"/>
              <a:gd name="connsiteY12248" fmla="*/ 1126504 h 10287000"/>
              <a:gd name="connsiteX12249" fmla="*/ 2000687 w 8048619"/>
              <a:gd name="connsiteY12249" fmla="*/ 1189150 h 10287000"/>
              <a:gd name="connsiteX12250" fmla="*/ 1973370 w 8048619"/>
              <a:gd name="connsiteY12250" fmla="*/ 1203239 h 10287000"/>
              <a:gd name="connsiteX12251" fmla="*/ 1955933 w 8048619"/>
              <a:gd name="connsiteY12251" fmla="*/ 1294527 h 10287000"/>
              <a:gd name="connsiteX12252" fmla="*/ 1983906 w 8048619"/>
              <a:gd name="connsiteY12252" fmla="*/ 1280099 h 10287000"/>
              <a:gd name="connsiteX12253" fmla="*/ 2029319 w 8048619"/>
              <a:gd name="connsiteY12253" fmla="*/ 1174383 h 10287000"/>
              <a:gd name="connsiteX12254" fmla="*/ 2046757 w 8048619"/>
              <a:gd name="connsiteY12254" fmla="*/ 1083095 h 10287000"/>
              <a:gd name="connsiteX12255" fmla="*/ 2130680 w 8048619"/>
              <a:gd name="connsiteY12255" fmla="*/ 1039805 h 10287000"/>
              <a:gd name="connsiteX12256" fmla="*/ 2214600 w 8048619"/>
              <a:gd name="connsiteY12256" fmla="*/ 996521 h 10287000"/>
              <a:gd name="connsiteX12257" fmla="*/ 2298521 w 8048619"/>
              <a:gd name="connsiteY12257" fmla="*/ 953234 h 10287000"/>
              <a:gd name="connsiteX12258" fmla="*/ 2326496 w 8048619"/>
              <a:gd name="connsiteY12258" fmla="*/ 938803 h 10287000"/>
              <a:gd name="connsiteX12259" fmla="*/ 2371908 w 8048619"/>
              <a:gd name="connsiteY12259" fmla="*/ 833089 h 10287000"/>
              <a:gd name="connsiteX12260" fmla="*/ 2427856 w 8048619"/>
              <a:gd name="connsiteY12260" fmla="*/ 804228 h 10287000"/>
              <a:gd name="connsiteX12261" fmla="*/ 2466365 w 8048619"/>
              <a:gd name="connsiteY12261" fmla="*/ 866657 h 10287000"/>
              <a:gd name="connsiteX12262" fmla="*/ 2522312 w 8048619"/>
              <a:gd name="connsiteY12262" fmla="*/ 837801 h 10287000"/>
              <a:gd name="connsiteX12263" fmla="*/ 2606235 w 8048619"/>
              <a:gd name="connsiteY12263" fmla="*/ 794515 h 10287000"/>
              <a:gd name="connsiteX12264" fmla="*/ 2690155 w 8048619"/>
              <a:gd name="connsiteY12264" fmla="*/ 751227 h 10287000"/>
              <a:gd name="connsiteX12265" fmla="*/ 2784612 w 8048619"/>
              <a:gd name="connsiteY12265" fmla="*/ 784798 h 10287000"/>
              <a:gd name="connsiteX12266" fmla="*/ 2802050 w 8048619"/>
              <a:gd name="connsiteY12266" fmla="*/ 693512 h 10287000"/>
              <a:gd name="connsiteX12267" fmla="*/ 2735568 w 8048619"/>
              <a:gd name="connsiteY12267" fmla="*/ 645511 h 10287000"/>
              <a:gd name="connsiteX12268" fmla="*/ 2780981 w 8048619"/>
              <a:gd name="connsiteY12268" fmla="*/ 539795 h 10287000"/>
              <a:gd name="connsiteX12269" fmla="*/ 2798420 w 8048619"/>
              <a:gd name="connsiteY12269" fmla="*/ 448506 h 10287000"/>
              <a:gd name="connsiteX12270" fmla="*/ 2854367 w 8048619"/>
              <a:gd name="connsiteY12270" fmla="*/ 419647 h 10287000"/>
              <a:gd name="connsiteX12271" fmla="*/ 2871807 w 8048619"/>
              <a:gd name="connsiteY12271" fmla="*/ 328362 h 10287000"/>
              <a:gd name="connsiteX12272" fmla="*/ 2927754 w 8048619"/>
              <a:gd name="connsiteY12272" fmla="*/ 299500 h 10287000"/>
              <a:gd name="connsiteX12273" fmla="*/ 2945193 w 8048619"/>
              <a:gd name="connsiteY12273" fmla="*/ 208214 h 10287000"/>
              <a:gd name="connsiteX12274" fmla="*/ 2973167 w 8048619"/>
              <a:gd name="connsiteY12274" fmla="*/ 193786 h 10287000"/>
              <a:gd name="connsiteX12275" fmla="*/ 3007499 w 8048619"/>
              <a:gd name="connsiteY12275" fmla="*/ 14061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  <a:cxn ang="0">
                <a:pos x="connsiteX11474" y="connsiteY11474"/>
              </a:cxn>
              <a:cxn ang="0">
                <a:pos x="connsiteX11475" y="connsiteY11475"/>
              </a:cxn>
              <a:cxn ang="0">
                <a:pos x="connsiteX11476" y="connsiteY11476"/>
              </a:cxn>
              <a:cxn ang="0">
                <a:pos x="connsiteX11477" y="connsiteY11477"/>
              </a:cxn>
              <a:cxn ang="0">
                <a:pos x="connsiteX11478" y="connsiteY11478"/>
              </a:cxn>
              <a:cxn ang="0">
                <a:pos x="connsiteX11479" y="connsiteY11479"/>
              </a:cxn>
              <a:cxn ang="0">
                <a:pos x="connsiteX11480" y="connsiteY11480"/>
              </a:cxn>
              <a:cxn ang="0">
                <a:pos x="connsiteX11481" y="connsiteY11481"/>
              </a:cxn>
              <a:cxn ang="0">
                <a:pos x="connsiteX11482" y="connsiteY11482"/>
              </a:cxn>
              <a:cxn ang="0">
                <a:pos x="connsiteX11483" y="connsiteY11483"/>
              </a:cxn>
              <a:cxn ang="0">
                <a:pos x="connsiteX11484" y="connsiteY11484"/>
              </a:cxn>
              <a:cxn ang="0">
                <a:pos x="connsiteX11485" y="connsiteY11485"/>
              </a:cxn>
              <a:cxn ang="0">
                <a:pos x="connsiteX11486" y="connsiteY11486"/>
              </a:cxn>
              <a:cxn ang="0">
                <a:pos x="connsiteX11487" y="connsiteY11487"/>
              </a:cxn>
              <a:cxn ang="0">
                <a:pos x="connsiteX11488" y="connsiteY11488"/>
              </a:cxn>
              <a:cxn ang="0">
                <a:pos x="connsiteX11489" y="connsiteY11489"/>
              </a:cxn>
              <a:cxn ang="0">
                <a:pos x="connsiteX11490" y="connsiteY11490"/>
              </a:cxn>
              <a:cxn ang="0">
                <a:pos x="connsiteX11491" y="connsiteY11491"/>
              </a:cxn>
              <a:cxn ang="0">
                <a:pos x="connsiteX11492" y="connsiteY11492"/>
              </a:cxn>
              <a:cxn ang="0">
                <a:pos x="connsiteX11493" y="connsiteY11493"/>
              </a:cxn>
              <a:cxn ang="0">
                <a:pos x="connsiteX11494" y="connsiteY11494"/>
              </a:cxn>
              <a:cxn ang="0">
                <a:pos x="connsiteX11495" y="connsiteY11495"/>
              </a:cxn>
              <a:cxn ang="0">
                <a:pos x="connsiteX11496" y="connsiteY11496"/>
              </a:cxn>
              <a:cxn ang="0">
                <a:pos x="connsiteX11497" y="connsiteY11497"/>
              </a:cxn>
              <a:cxn ang="0">
                <a:pos x="connsiteX11498" y="connsiteY11498"/>
              </a:cxn>
              <a:cxn ang="0">
                <a:pos x="connsiteX11499" y="connsiteY11499"/>
              </a:cxn>
              <a:cxn ang="0">
                <a:pos x="connsiteX11500" y="connsiteY11500"/>
              </a:cxn>
              <a:cxn ang="0">
                <a:pos x="connsiteX11501" y="connsiteY11501"/>
              </a:cxn>
              <a:cxn ang="0">
                <a:pos x="connsiteX11502" y="connsiteY11502"/>
              </a:cxn>
              <a:cxn ang="0">
                <a:pos x="connsiteX11503" y="connsiteY11503"/>
              </a:cxn>
              <a:cxn ang="0">
                <a:pos x="connsiteX11504" y="connsiteY11504"/>
              </a:cxn>
              <a:cxn ang="0">
                <a:pos x="connsiteX11505" y="connsiteY11505"/>
              </a:cxn>
              <a:cxn ang="0">
                <a:pos x="connsiteX11506" y="connsiteY11506"/>
              </a:cxn>
              <a:cxn ang="0">
                <a:pos x="connsiteX11507" y="connsiteY11507"/>
              </a:cxn>
              <a:cxn ang="0">
                <a:pos x="connsiteX11508" y="connsiteY11508"/>
              </a:cxn>
              <a:cxn ang="0">
                <a:pos x="connsiteX11509" y="connsiteY11509"/>
              </a:cxn>
              <a:cxn ang="0">
                <a:pos x="connsiteX11510" y="connsiteY11510"/>
              </a:cxn>
              <a:cxn ang="0">
                <a:pos x="connsiteX11511" y="connsiteY11511"/>
              </a:cxn>
              <a:cxn ang="0">
                <a:pos x="connsiteX11512" y="connsiteY11512"/>
              </a:cxn>
              <a:cxn ang="0">
                <a:pos x="connsiteX11513" y="connsiteY11513"/>
              </a:cxn>
              <a:cxn ang="0">
                <a:pos x="connsiteX11514" y="connsiteY11514"/>
              </a:cxn>
              <a:cxn ang="0">
                <a:pos x="connsiteX11515" y="connsiteY11515"/>
              </a:cxn>
              <a:cxn ang="0">
                <a:pos x="connsiteX11516" y="connsiteY11516"/>
              </a:cxn>
              <a:cxn ang="0">
                <a:pos x="connsiteX11517" y="connsiteY11517"/>
              </a:cxn>
              <a:cxn ang="0">
                <a:pos x="connsiteX11518" y="connsiteY11518"/>
              </a:cxn>
              <a:cxn ang="0">
                <a:pos x="connsiteX11519" y="connsiteY11519"/>
              </a:cxn>
              <a:cxn ang="0">
                <a:pos x="connsiteX11520" y="connsiteY11520"/>
              </a:cxn>
              <a:cxn ang="0">
                <a:pos x="connsiteX11521" y="connsiteY11521"/>
              </a:cxn>
              <a:cxn ang="0">
                <a:pos x="connsiteX11522" y="connsiteY11522"/>
              </a:cxn>
              <a:cxn ang="0">
                <a:pos x="connsiteX11523" y="connsiteY11523"/>
              </a:cxn>
              <a:cxn ang="0">
                <a:pos x="connsiteX11524" y="connsiteY11524"/>
              </a:cxn>
              <a:cxn ang="0">
                <a:pos x="connsiteX11525" y="connsiteY11525"/>
              </a:cxn>
              <a:cxn ang="0">
                <a:pos x="connsiteX11526" y="connsiteY11526"/>
              </a:cxn>
              <a:cxn ang="0">
                <a:pos x="connsiteX11527" y="connsiteY11527"/>
              </a:cxn>
              <a:cxn ang="0">
                <a:pos x="connsiteX11528" y="connsiteY11528"/>
              </a:cxn>
              <a:cxn ang="0">
                <a:pos x="connsiteX11529" y="connsiteY11529"/>
              </a:cxn>
              <a:cxn ang="0">
                <a:pos x="connsiteX11530" y="connsiteY11530"/>
              </a:cxn>
              <a:cxn ang="0">
                <a:pos x="connsiteX11531" y="connsiteY11531"/>
              </a:cxn>
              <a:cxn ang="0">
                <a:pos x="connsiteX11532" y="connsiteY11532"/>
              </a:cxn>
              <a:cxn ang="0">
                <a:pos x="connsiteX11533" y="connsiteY11533"/>
              </a:cxn>
              <a:cxn ang="0">
                <a:pos x="connsiteX11534" y="connsiteY11534"/>
              </a:cxn>
              <a:cxn ang="0">
                <a:pos x="connsiteX11535" y="connsiteY11535"/>
              </a:cxn>
              <a:cxn ang="0">
                <a:pos x="connsiteX11536" y="connsiteY11536"/>
              </a:cxn>
              <a:cxn ang="0">
                <a:pos x="connsiteX11537" y="connsiteY11537"/>
              </a:cxn>
              <a:cxn ang="0">
                <a:pos x="connsiteX11538" y="connsiteY11538"/>
              </a:cxn>
              <a:cxn ang="0">
                <a:pos x="connsiteX11539" y="connsiteY11539"/>
              </a:cxn>
              <a:cxn ang="0">
                <a:pos x="connsiteX11540" y="connsiteY11540"/>
              </a:cxn>
              <a:cxn ang="0">
                <a:pos x="connsiteX11541" y="connsiteY11541"/>
              </a:cxn>
              <a:cxn ang="0">
                <a:pos x="connsiteX11542" y="connsiteY11542"/>
              </a:cxn>
              <a:cxn ang="0">
                <a:pos x="connsiteX11543" y="connsiteY11543"/>
              </a:cxn>
              <a:cxn ang="0">
                <a:pos x="connsiteX11544" y="connsiteY11544"/>
              </a:cxn>
              <a:cxn ang="0">
                <a:pos x="connsiteX11545" y="connsiteY11545"/>
              </a:cxn>
              <a:cxn ang="0">
                <a:pos x="connsiteX11546" y="connsiteY11546"/>
              </a:cxn>
              <a:cxn ang="0">
                <a:pos x="connsiteX11547" y="connsiteY11547"/>
              </a:cxn>
              <a:cxn ang="0">
                <a:pos x="connsiteX11548" y="connsiteY11548"/>
              </a:cxn>
              <a:cxn ang="0">
                <a:pos x="connsiteX11549" y="connsiteY11549"/>
              </a:cxn>
              <a:cxn ang="0">
                <a:pos x="connsiteX11550" y="connsiteY11550"/>
              </a:cxn>
              <a:cxn ang="0">
                <a:pos x="connsiteX11551" y="connsiteY11551"/>
              </a:cxn>
              <a:cxn ang="0">
                <a:pos x="connsiteX11552" y="connsiteY11552"/>
              </a:cxn>
              <a:cxn ang="0">
                <a:pos x="connsiteX11553" y="connsiteY11553"/>
              </a:cxn>
              <a:cxn ang="0">
                <a:pos x="connsiteX11554" y="connsiteY11554"/>
              </a:cxn>
              <a:cxn ang="0">
                <a:pos x="connsiteX11555" y="connsiteY11555"/>
              </a:cxn>
              <a:cxn ang="0">
                <a:pos x="connsiteX11556" y="connsiteY11556"/>
              </a:cxn>
              <a:cxn ang="0">
                <a:pos x="connsiteX11557" y="connsiteY11557"/>
              </a:cxn>
              <a:cxn ang="0">
                <a:pos x="connsiteX11558" y="connsiteY11558"/>
              </a:cxn>
              <a:cxn ang="0">
                <a:pos x="connsiteX11559" y="connsiteY11559"/>
              </a:cxn>
              <a:cxn ang="0">
                <a:pos x="connsiteX11560" y="connsiteY11560"/>
              </a:cxn>
              <a:cxn ang="0">
                <a:pos x="connsiteX11561" y="connsiteY11561"/>
              </a:cxn>
              <a:cxn ang="0">
                <a:pos x="connsiteX11562" y="connsiteY11562"/>
              </a:cxn>
              <a:cxn ang="0">
                <a:pos x="connsiteX11563" y="connsiteY11563"/>
              </a:cxn>
              <a:cxn ang="0">
                <a:pos x="connsiteX11564" y="connsiteY11564"/>
              </a:cxn>
              <a:cxn ang="0">
                <a:pos x="connsiteX11565" y="connsiteY11565"/>
              </a:cxn>
              <a:cxn ang="0">
                <a:pos x="connsiteX11566" y="connsiteY11566"/>
              </a:cxn>
              <a:cxn ang="0">
                <a:pos x="connsiteX11567" y="connsiteY11567"/>
              </a:cxn>
              <a:cxn ang="0">
                <a:pos x="connsiteX11568" y="connsiteY11568"/>
              </a:cxn>
              <a:cxn ang="0">
                <a:pos x="connsiteX11569" y="connsiteY11569"/>
              </a:cxn>
              <a:cxn ang="0">
                <a:pos x="connsiteX11570" y="connsiteY11570"/>
              </a:cxn>
              <a:cxn ang="0">
                <a:pos x="connsiteX11571" y="connsiteY11571"/>
              </a:cxn>
              <a:cxn ang="0">
                <a:pos x="connsiteX11572" y="connsiteY11572"/>
              </a:cxn>
              <a:cxn ang="0">
                <a:pos x="connsiteX11573" y="connsiteY11573"/>
              </a:cxn>
              <a:cxn ang="0">
                <a:pos x="connsiteX11574" y="connsiteY11574"/>
              </a:cxn>
              <a:cxn ang="0">
                <a:pos x="connsiteX11575" y="connsiteY11575"/>
              </a:cxn>
              <a:cxn ang="0">
                <a:pos x="connsiteX11576" y="connsiteY11576"/>
              </a:cxn>
              <a:cxn ang="0">
                <a:pos x="connsiteX11577" y="connsiteY11577"/>
              </a:cxn>
              <a:cxn ang="0">
                <a:pos x="connsiteX11578" y="connsiteY11578"/>
              </a:cxn>
              <a:cxn ang="0">
                <a:pos x="connsiteX11579" y="connsiteY11579"/>
              </a:cxn>
              <a:cxn ang="0">
                <a:pos x="connsiteX11580" y="connsiteY11580"/>
              </a:cxn>
              <a:cxn ang="0">
                <a:pos x="connsiteX11581" y="connsiteY11581"/>
              </a:cxn>
              <a:cxn ang="0">
                <a:pos x="connsiteX11582" y="connsiteY11582"/>
              </a:cxn>
              <a:cxn ang="0">
                <a:pos x="connsiteX11583" y="connsiteY11583"/>
              </a:cxn>
              <a:cxn ang="0">
                <a:pos x="connsiteX11584" y="connsiteY11584"/>
              </a:cxn>
              <a:cxn ang="0">
                <a:pos x="connsiteX11585" y="connsiteY11585"/>
              </a:cxn>
              <a:cxn ang="0">
                <a:pos x="connsiteX11586" y="connsiteY11586"/>
              </a:cxn>
              <a:cxn ang="0">
                <a:pos x="connsiteX11587" y="connsiteY11587"/>
              </a:cxn>
              <a:cxn ang="0">
                <a:pos x="connsiteX11588" y="connsiteY11588"/>
              </a:cxn>
              <a:cxn ang="0">
                <a:pos x="connsiteX11589" y="connsiteY11589"/>
              </a:cxn>
              <a:cxn ang="0">
                <a:pos x="connsiteX11590" y="connsiteY11590"/>
              </a:cxn>
              <a:cxn ang="0">
                <a:pos x="connsiteX11591" y="connsiteY11591"/>
              </a:cxn>
              <a:cxn ang="0">
                <a:pos x="connsiteX11592" y="connsiteY11592"/>
              </a:cxn>
              <a:cxn ang="0">
                <a:pos x="connsiteX11593" y="connsiteY11593"/>
              </a:cxn>
              <a:cxn ang="0">
                <a:pos x="connsiteX11594" y="connsiteY11594"/>
              </a:cxn>
              <a:cxn ang="0">
                <a:pos x="connsiteX11595" y="connsiteY11595"/>
              </a:cxn>
              <a:cxn ang="0">
                <a:pos x="connsiteX11596" y="connsiteY11596"/>
              </a:cxn>
              <a:cxn ang="0">
                <a:pos x="connsiteX11597" y="connsiteY11597"/>
              </a:cxn>
              <a:cxn ang="0">
                <a:pos x="connsiteX11598" y="connsiteY11598"/>
              </a:cxn>
              <a:cxn ang="0">
                <a:pos x="connsiteX11599" y="connsiteY11599"/>
              </a:cxn>
              <a:cxn ang="0">
                <a:pos x="connsiteX11600" y="connsiteY11600"/>
              </a:cxn>
              <a:cxn ang="0">
                <a:pos x="connsiteX11601" y="connsiteY11601"/>
              </a:cxn>
              <a:cxn ang="0">
                <a:pos x="connsiteX11602" y="connsiteY11602"/>
              </a:cxn>
              <a:cxn ang="0">
                <a:pos x="connsiteX11603" y="connsiteY11603"/>
              </a:cxn>
              <a:cxn ang="0">
                <a:pos x="connsiteX11604" y="connsiteY11604"/>
              </a:cxn>
              <a:cxn ang="0">
                <a:pos x="connsiteX11605" y="connsiteY11605"/>
              </a:cxn>
              <a:cxn ang="0">
                <a:pos x="connsiteX11606" y="connsiteY11606"/>
              </a:cxn>
              <a:cxn ang="0">
                <a:pos x="connsiteX11607" y="connsiteY11607"/>
              </a:cxn>
              <a:cxn ang="0">
                <a:pos x="connsiteX11608" y="connsiteY11608"/>
              </a:cxn>
              <a:cxn ang="0">
                <a:pos x="connsiteX11609" y="connsiteY11609"/>
              </a:cxn>
              <a:cxn ang="0">
                <a:pos x="connsiteX11610" y="connsiteY11610"/>
              </a:cxn>
              <a:cxn ang="0">
                <a:pos x="connsiteX11611" y="connsiteY11611"/>
              </a:cxn>
              <a:cxn ang="0">
                <a:pos x="connsiteX11612" y="connsiteY11612"/>
              </a:cxn>
              <a:cxn ang="0">
                <a:pos x="connsiteX11613" y="connsiteY11613"/>
              </a:cxn>
              <a:cxn ang="0">
                <a:pos x="connsiteX11614" y="connsiteY11614"/>
              </a:cxn>
              <a:cxn ang="0">
                <a:pos x="connsiteX11615" y="connsiteY11615"/>
              </a:cxn>
              <a:cxn ang="0">
                <a:pos x="connsiteX11616" y="connsiteY11616"/>
              </a:cxn>
              <a:cxn ang="0">
                <a:pos x="connsiteX11617" y="connsiteY11617"/>
              </a:cxn>
              <a:cxn ang="0">
                <a:pos x="connsiteX11618" y="connsiteY11618"/>
              </a:cxn>
              <a:cxn ang="0">
                <a:pos x="connsiteX11619" y="connsiteY11619"/>
              </a:cxn>
              <a:cxn ang="0">
                <a:pos x="connsiteX11620" y="connsiteY11620"/>
              </a:cxn>
              <a:cxn ang="0">
                <a:pos x="connsiteX11621" y="connsiteY11621"/>
              </a:cxn>
              <a:cxn ang="0">
                <a:pos x="connsiteX11622" y="connsiteY11622"/>
              </a:cxn>
              <a:cxn ang="0">
                <a:pos x="connsiteX11623" y="connsiteY11623"/>
              </a:cxn>
              <a:cxn ang="0">
                <a:pos x="connsiteX11624" y="connsiteY11624"/>
              </a:cxn>
              <a:cxn ang="0">
                <a:pos x="connsiteX11625" y="connsiteY11625"/>
              </a:cxn>
              <a:cxn ang="0">
                <a:pos x="connsiteX11626" y="connsiteY11626"/>
              </a:cxn>
              <a:cxn ang="0">
                <a:pos x="connsiteX11627" y="connsiteY11627"/>
              </a:cxn>
              <a:cxn ang="0">
                <a:pos x="connsiteX11628" y="connsiteY11628"/>
              </a:cxn>
              <a:cxn ang="0">
                <a:pos x="connsiteX11629" y="connsiteY11629"/>
              </a:cxn>
              <a:cxn ang="0">
                <a:pos x="connsiteX11630" y="connsiteY11630"/>
              </a:cxn>
              <a:cxn ang="0">
                <a:pos x="connsiteX11631" y="connsiteY11631"/>
              </a:cxn>
              <a:cxn ang="0">
                <a:pos x="connsiteX11632" y="connsiteY11632"/>
              </a:cxn>
              <a:cxn ang="0">
                <a:pos x="connsiteX11633" y="connsiteY11633"/>
              </a:cxn>
              <a:cxn ang="0">
                <a:pos x="connsiteX11634" y="connsiteY11634"/>
              </a:cxn>
              <a:cxn ang="0">
                <a:pos x="connsiteX11635" y="connsiteY11635"/>
              </a:cxn>
              <a:cxn ang="0">
                <a:pos x="connsiteX11636" y="connsiteY11636"/>
              </a:cxn>
              <a:cxn ang="0">
                <a:pos x="connsiteX11637" y="connsiteY11637"/>
              </a:cxn>
              <a:cxn ang="0">
                <a:pos x="connsiteX11638" y="connsiteY11638"/>
              </a:cxn>
              <a:cxn ang="0">
                <a:pos x="connsiteX11639" y="connsiteY11639"/>
              </a:cxn>
              <a:cxn ang="0">
                <a:pos x="connsiteX11640" y="connsiteY11640"/>
              </a:cxn>
              <a:cxn ang="0">
                <a:pos x="connsiteX11641" y="connsiteY11641"/>
              </a:cxn>
              <a:cxn ang="0">
                <a:pos x="connsiteX11642" y="connsiteY11642"/>
              </a:cxn>
              <a:cxn ang="0">
                <a:pos x="connsiteX11643" y="connsiteY11643"/>
              </a:cxn>
              <a:cxn ang="0">
                <a:pos x="connsiteX11644" y="connsiteY11644"/>
              </a:cxn>
              <a:cxn ang="0">
                <a:pos x="connsiteX11645" y="connsiteY11645"/>
              </a:cxn>
              <a:cxn ang="0">
                <a:pos x="connsiteX11646" y="connsiteY11646"/>
              </a:cxn>
              <a:cxn ang="0">
                <a:pos x="connsiteX11647" y="connsiteY11647"/>
              </a:cxn>
              <a:cxn ang="0">
                <a:pos x="connsiteX11648" y="connsiteY11648"/>
              </a:cxn>
              <a:cxn ang="0">
                <a:pos x="connsiteX11649" y="connsiteY11649"/>
              </a:cxn>
              <a:cxn ang="0">
                <a:pos x="connsiteX11650" y="connsiteY11650"/>
              </a:cxn>
              <a:cxn ang="0">
                <a:pos x="connsiteX11651" y="connsiteY11651"/>
              </a:cxn>
              <a:cxn ang="0">
                <a:pos x="connsiteX11652" y="connsiteY11652"/>
              </a:cxn>
              <a:cxn ang="0">
                <a:pos x="connsiteX11653" y="connsiteY11653"/>
              </a:cxn>
              <a:cxn ang="0">
                <a:pos x="connsiteX11654" y="connsiteY11654"/>
              </a:cxn>
              <a:cxn ang="0">
                <a:pos x="connsiteX11655" y="connsiteY11655"/>
              </a:cxn>
              <a:cxn ang="0">
                <a:pos x="connsiteX11656" y="connsiteY11656"/>
              </a:cxn>
              <a:cxn ang="0">
                <a:pos x="connsiteX11657" y="connsiteY11657"/>
              </a:cxn>
              <a:cxn ang="0">
                <a:pos x="connsiteX11658" y="connsiteY11658"/>
              </a:cxn>
              <a:cxn ang="0">
                <a:pos x="connsiteX11659" y="connsiteY11659"/>
              </a:cxn>
              <a:cxn ang="0">
                <a:pos x="connsiteX11660" y="connsiteY11660"/>
              </a:cxn>
              <a:cxn ang="0">
                <a:pos x="connsiteX11661" y="connsiteY11661"/>
              </a:cxn>
              <a:cxn ang="0">
                <a:pos x="connsiteX11662" y="connsiteY11662"/>
              </a:cxn>
              <a:cxn ang="0">
                <a:pos x="connsiteX11663" y="connsiteY11663"/>
              </a:cxn>
              <a:cxn ang="0">
                <a:pos x="connsiteX11664" y="connsiteY11664"/>
              </a:cxn>
              <a:cxn ang="0">
                <a:pos x="connsiteX11665" y="connsiteY11665"/>
              </a:cxn>
              <a:cxn ang="0">
                <a:pos x="connsiteX11666" y="connsiteY11666"/>
              </a:cxn>
              <a:cxn ang="0">
                <a:pos x="connsiteX11667" y="connsiteY11667"/>
              </a:cxn>
              <a:cxn ang="0">
                <a:pos x="connsiteX11668" y="connsiteY11668"/>
              </a:cxn>
              <a:cxn ang="0">
                <a:pos x="connsiteX11669" y="connsiteY11669"/>
              </a:cxn>
              <a:cxn ang="0">
                <a:pos x="connsiteX11670" y="connsiteY11670"/>
              </a:cxn>
              <a:cxn ang="0">
                <a:pos x="connsiteX11671" y="connsiteY11671"/>
              </a:cxn>
              <a:cxn ang="0">
                <a:pos x="connsiteX11672" y="connsiteY11672"/>
              </a:cxn>
              <a:cxn ang="0">
                <a:pos x="connsiteX11673" y="connsiteY11673"/>
              </a:cxn>
              <a:cxn ang="0">
                <a:pos x="connsiteX11674" y="connsiteY11674"/>
              </a:cxn>
              <a:cxn ang="0">
                <a:pos x="connsiteX11675" y="connsiteY11675"/>
              </a:cxn>
              <a:cxn ang="0">
                <a:pos x="connsiteX11676" y="connsiteY11676"/>
              </a:cxn>
              <a:cxn ang="0">
                <a:pos x="connsiteX11677" y="connsiteY11677"/>
              </a:cxn>
              <a:cxn ang="0">
                <a:pos x="connsiteX11678" y="connsiteY11678"/>
              </a:cxn>
              <a:cxn ang="0">
                <a:pos x="connsiteX11679" y="connsiteY11679"/>
              </a:cxn>
              <a:cxn ang="0">
                <a:pos x="connsiteX11680" y="connsiteY11680"/>
              </a:cxn>
              <a:cxn ang="0">
                <a:pos x="connsiteX11681" y="connsiteY11681"/>
              </a:cxn>
              <a:cxn ang="0">
                <a:pos x="connsiteX11682" y="connsiteY11682"/>
              </a:cxn>
              <a:cxn ang="0">
                <a:pos x="connsiteX11683" y="connsiteY11683"/>
              </a:cxn>
              <a:cxn ang="0">
                <a:pos x="connsiteX11684" y="connsiteY11684"/>
              </a:cxn>
              <a:cxn ang="0">
                <a:pos x="connsiteX11685" y="connsiteY11685"/>
              </a:cxn>
              <a:cxn ang="0">
                <a:pos x="connsiteX11686" y="connsiteY11686"/>
              </a:cxn>
              <a:cxn ang="0">
                <a:pos x="connsiteX11687" y="connsiteY11687"/>
              </a:cxn>
              <a:cxn ang="0">
                <a:pos x="connsiteX11688" y="connsiteY11688"/>
              </a:cxn>
              <a:cxn ang="0">
                <a:pos x="connsiteX11689" y="connsiteY11689"/>
              </a:cxn>
              <a:cxn ang="0">
                <a:pos x="connsiteX11690" y="connsiteY11690"/>
              </a:cxn>
              <a:cxn ang="0">
                <a:pos x="connsiteX11691" y="connsiteY11691"/>
              </a:cxn>
              <a:cxn ang="0">
                <a:pos x="connsiteX11692" y="connsiteY11692"/>
              </a:cxn>
              <a:cxn ang="0">
                <a:pos x="connsiteX11693" y="connsiteY11693"/>
              </a:cxn>
              <a:cxn ang="0">
                <a:pos x="connsiteX11694" y="connsiteY11694"/>
              </a:cxn>
              <a:cxn ang="0">
                <a:pos x="connsiteX11695" y="connsiteY11695"/>
              </a:cxn>
              <a:cxn ang="0">
                <a:pos x="connsiteX11696" y="connsiteY11696"/>
              </a:cxn>
              <a:cxn ang="0">
                <a:pos x="connsiteX11697" y="connsiteY11697"/>
              </a:cxn>
              <a:cxn ang="0">
                <a:pos x="connsiteX11698" y="connsiteY11698"/>
              </a:cxn>
              <a:cxn ang="0">
                <a:pos x="connsiteX11699" y="connsiteY11699"/>
              </a:cxn>
              <a:cxn ang="0">
                <a:pos x="connsiteX11700" y="connsiteY11700"/>
              </a:cxn>
              <a:cxn ang="0">
                <a:pos x="connsiteX11701" y="connsiteY11701"/>
              </a:cxn>
              <a:cxn ang="0">
                <a:pos x="connsiteX11702" y="connsiteY11702"/>
              </a:cxn>
              <a:cxn ang="0">
                <a:pos x="connsiteX11703" y="connsiteY11703"/>
              </a:cxn>
              <a:cxn ang="0">
                <a:pos x="connsiteX11704" y="connsiteY11704"/>
              </a:cxn>
              <a:cxn ang="0">
                <a:pos x="connsiteX11705" y="connsiteY11705"/>
              </a:cxn>
              <a:cxn ang="0">
                <a:pos x="connsiteX11706" y="connsiteY11706"/>
              </a:cxn>
              <a:cxn ang="0">
                <a:pos x="connsiteX11707" y="connsiteY11707"/>
              </a:cxn>
              <a:cxn ang="0">
                <a:pos x="connsiteX11708" y="connsiteY11708"/>
              </a:cxn>
              <a:cxn ang="0">
                <a:pos x="connsiteX11709" y="connsiteY11709"/>
              </a:cxn>
              <a:cxn ang="0">
                <a:pos x="connsiteX11710" y="connsiteY11710"/>
              </a:cxn>
              <a:cxn ang="0">
                <a:pos x="connsiteX11711" y="connsiteY11711"/>
              </a:cxn>
              <a:cxn ang="0">
                <a:pos x="connsiteX11712" y="connsiteY11712"/>
              </a:cxn>
              <a:cxn ang="0">
                <a:pos x="connsiteX11713" y="connsiteY11713"/>
              </a:cxn>
              <a:cxn ang="0">
                <a:pos x="connsiteX11714" y="connsiteY11714"/>
              </a:cxn>
              <a:cxn ang="0">
                <a:pos x="connsiteX11715" y="connsiteY11715"/>
              </a:cxn>
              <a:cxn ang="0">
                <a:pos x="connsiteX11716" y="connsiteY11716"/>
              </a:cxn>
              <a:cxn ang="0">
                <a:pos x="connsiteX11717" y="connsiteY11717"/>
              </a:cxn>
              <a:cxn ang="0">
                <a:pos x="connsiteX11718" y="connsiteY11718"/>
              </a:cxn>
              <a:cxn ang="0">
                <a:pos x="connsiteX11719" y="connsiteY11719"/>
              </a:cxn>
              <a:cxn ang="0">
                <a:pos x="connsiteX11720" y="connsiteY11720"/>
              </a:cxn>
              <a:cxn ang="0">
                <a:pos x="connsiteX11721" y="connsiteY11721"/>
              </a:cxn>
              <a:cxn ang="0">
                <a:pos x="connsiteX11722" y="connsiteY11722"/>
              </a:cxn>
              <a:cxn ang="0">
                <a:pos x="connsiteX11723" y="connsiteY11723"/>
              </a:cxn>
              <a:cxn ang="0">
                <a:pos x="connsiteX11724" y="connsiteY11724"/>
              </a:cxn>
              <a:cxn ang="0">
                <a:pos x="connsiteX11725" y="connsiteY11725"/>
              </a:cxn>
              <a:cxn ang="0">
                <a:pos x="connsiteX11726" y="connsiteY11726"/>
              </a:cxn>
              <a:cxn ang="0">
                <a:pos x="connsiteX11727" y="connsiteY11727"/>
              </a:cxn>
              <a:cxn ang="0">
                <a:pos x="connsiteX11728" y="connsiteY11728"/>
              </a:cxn>
              <a:cxn ang="0">
                <a:pos x="connsiteX11729" y="connsiteY11729"/>
              </a:cxn>
              <a:cxn ang="0">
                <a:pos x="connsiteX11730" y="connsiteY11730"/>
              </a:cxn>
              <a:cxn ang="0">
                <a:pos x="connsiteX11731" y="connsiteY11731"/>
              </a:cxn>
              <a:cxn ang="0">
                <a:pos x="connsiteX11732" y="connsiteY11732"/>
              </a:cxn>
              <a:cxn ang="0">
                <a:pos x="connsiteX11733" y="connsiteY11733"/>
              </a:cxn>
              <a:cxn ang="0">
                <a:pos x="connsiteX11734" y="connsiteY11734"/>
              </a:cxn>
              <a:cxn ang="0">
                <a:pos x="connsiteX11735" y="connsiteY11735"/>
              </a:cxn>
              <a:cxn ang="0">
                <a:pos x="connsiteX11736" y="connsiteY11736"/>
              </a:cxn>
              <a:cxn ang="0">
                <a:pos x="connsiteX11737" y="connsiteY11737"/>
              </a:cxn>
              <a:cxn ang="0">
                <a:pos x="connsiteX11738" y="connsiteY11738"/>
              </a:cxn>
              <a:cxn ang="0">
                <a:pos x="connsiteX11739" y="connsiteY11739"/>
              </a:cxn>
              <a:cxn ang="0">
                <a:pos x="connsiteX11740" y="connsiteY11740"/>
              </a:cxn>
              <a:cxn ang="0">
                <a:pos x="connsiteX11741" y="connsiteY11741"/>
              </a:cxn>
              <a:cxn ang="0">
                <a:pos x="connsiteX11742" y="connsiteY11742"/>
              </a:cxn>
              <a:cxn ang="0">
                <a:pos x="connsiteX11743" y="connsiteY11743"/>
              </a:cxn>
              <a:cxn ang="0">
                <a:pos x="connsiteX11744" y="connsiteY11744"/>
              </a:cxn>
              <a:cxn ang="0">
                <a:pos x="connsiteX11745" y="connsiteY11745"/>
              </a:cxn>
              <a:cxn ang="0">
                <a:pos x="connsiteX11746" y="connsiteY11746"/>
              </a:cxn>
              <a:cxn ang="0">
                <a:pos x="connsiteX11747" y="connsiteY11747"/>
              </a:cxn>
              <a:cxn ang="0">
                <a:pos x="connsiteX11748" y="connsiteY11748"/>
              </a:cxn>
              <a:cxn ang="0">
                <a:pos x="connsiteX11749" y="connsiteY11749"/>
              </a:cxn>
              <a:cxn ang="0">
                <a:pos x="connsiteX11750" y="connsiteY11750"/>
              </a:cxn>
              <a:cxn ang="0">
                <a:pos x="connsiteX11751" y="connsiteY11751"/>
              </a:cxn>
              <a:cxn ang="0">
                <a:pos x="connsiteX11752" y="connsiteY11752"/>
              </a:cxn>
              <a:cxn ang="0">
                <a:pos x="connsiteX11753" y="connsiteY11753"/>
              </a:cxn>
              <a:cxn ang="0">
                <a:pos x="connsiteX11754" y="connsiteY11754"/>
              </a:cxn>
              <a:cxn ang="0">
                <a:pos x="connsiteX11755" y="connsiteY11755"/>
              </a:cxn>
              <a:cxn ang="0">
                <a:pos x="connsiteX11756" y="connsiteY11756"/>
              </a:cxn>
              <a:cxn ang="0">
                <a:pos x="connsiteX11757" y="connsiteY11757"/>
              </a:cxn>
              <a:cxn ang="0">
                <a:pos x="connsiteX11758" y="connsiteY11758"/>
              </a:cxn>
              <a:cxn ang="0">
                <a:pos x="connsiteX11759" y="connsiteY11759"/>
              </a:cxn>
              <a:cxn ang="0">
                <a:pos x="connsiteX11760" y="connsiteY11760"/>
              </a:cxn>
              <a:cxn ang="0">
                <a:pos x="connsiteX11761" y="connsiteY11761"/>
              </a:cxn>
              <a:cxn ang="0">
                <a:pos x="connsiteX11762" y="connsiteY11762"/>
              </a:cxn>
              <a:cxn ang="0">
                <a:pos x="connsiteX11763" y="connsiteY11763"/>
              </a:cxn>
              <a:cxn ang="0">
                <a:pos x="connsiteX11764" y="connsiteY11764"/>
              </a:cxn>
              <a:cxn ang="0">
                <a:pos x="connsiteX11765" y="connsiteY11765"/>
              </a:cxn>
              <a:cxn ang="0">
                <a:pos x="connsiteX11766" y="connsiteY11766"/>
              </a:cxn>
              <a:cxn ang="0">
                <a:pos x="connsiteX11767" y="connsiteY11767"/>
              </a:cxn>
              <a:cxn ang="0">
                <a:pos x="connsiteX11768" y="connsiteY11768"/>
              </a:cxn>
              <a:cxn ang="0">
                <a:pos x="connsiteX11769" y="connsiteY11769"/>
              </a:cxn>
              <a:cxn ang="0">
                <a:pos x="connsiteX11770" y="connsiteY11770"/>
              </a:cxn>
              <a:cxn ang="0">
                <a:pos x="connsiteX11771" y="connsiteY11771"/>
              </a:cxn>
              <a:cxn ang="0">
                <a:pos x="connsiteX11772" y="connsiteY11772"/>
              </a:cxn>
              <a:cxn ang="0">
                <a:pos x="connsiteX11773" y="connsiteY11773"/>
              </a:cxn>
              <a:cxn ang="0">
                <a:pos x="connsiteX11774" y="connsiteY11774"/>
              </a:cxn>
              <a:cxn ang="0">
                <a:pos x="connsiteX11775" y="connsiteY11775"/>
              </a:cxn>
              <a:cxn ang="0">
                <a:pos x="connsiteX11776" y="connsiteY11776"/>
              </a:cxn>
              <a:cxn ang="0">
                <a:pos x="connsiteX11777" y="connsiteY11777"/>
              </a:cxn>
              <a:cxn ang="0">
                <a:pos x="connsiteX11778" y="connsiteY11778"/>
              </a:cxn>
              <a:cxn ang="0">
                <a:pos x="connsiteX11779" y="connsiteY11779"/>
              </a:cxn>
              <a:cxn ang="0">
                <a:pos x="connsiteX11780" y="connsiteY11780"/>
              </a:cxn>
              <a:cxn ang="0">
                <a:pos x="connsiteX11781" y="connsiteY11781"/>
              </a:cxn>
              <a:cxn ang="0">
                <a:pos x="connsiteX11782" y="connsiteY11782"/>
              </a:cxn>
              <a:cxn ang="0">
                <a:pos x="connsiteX11783" y="connsiteY11783"/>
              </a:cxn>
              <a:cxn ang="0">
                <a:pos x="connsiteX11784" y="connsiteY11784"/>
              </a:cxn>
              <a:cxn ang="0">
                <a:pos x="connsiteX11785" y="connsiteY11785"/>
              </a:cxn>
              <a:cxn ang="0">
                <a:pos x="connsiteX11786" y="connsiteY11786"/>
              </a:cxn>
              <a:cxn ang="0">
                <a:pos x="connsiteX11787" y="connsiteY11787"/>
              </a:cxn>
              <a:cxn ang="0">
                <a:pos x="connsiteX11788" y="connsiteY11788"/>
              </a:cxn>
              <a:cxn ang="0">
                <a:pos x="connsiteX11789" y="connsiteY11789"/>
              </a:cxn>
              <a:cxn ang="0">
                <a:pos x="connsiteX11790" y="connsiteY11790"/>
              </a:cxn>
              <a:cxn ang="0">
                <a:pos x="connsiteX11791" y="connsiteY11791"/>
              </a:cxn>
              <a:cxn ang="0">
                <a:pos x="connsiteX11792" y="connsiteY11792"/>
              </a:cxn>
              <a:cxn ang="0">
                <a:pos x="connsiteX11793" y="connsiteY11793"/>
              </a:cxn>
              <a:cxn ang="0">
                <a:pos x="connsiteX11794" y="connsiteY11794"/>
              </a:cxn>
              <a:cxn ang="0">
                <a:pos x="connsiteX11795" y="connsiteY11795"/>
              </a:cxn>
              <a:cxn ang="0">
                <a:pos x="connsiteX11796" y="connsiteY11796"/>
              </a:cxn>
              <a:cxn ang="0">
                <a:pos x="connsiteX11797" y="connsiteY11797"/>
              </a:cxn>
              <a:cxn ang="0">
                <a:pos x="connsiteX11798" y="connsiteY11798"/>
              </a:cxn>
              <a:cxn ang="0">
                <a:pos x="connsiteX11799" y="connsiteY11799"/>
              </a:cxn>
              <a:cxn ang="0">
                <a:pos x="connsiteX11800" y="connsiteY11800"/>
              </a:cxn>
              <a:cxn ang="0">
                <a:pos x="connsiteX11801" y="connsiteY11801"/>
              </a:cxn>
              <a:cxn ang="0">
                <a:pos x="connsiteX11802" y="connsiteY11802"/>
              </a:cxn>
              <a:cxn ang="0">
                <a:pos x="connsiteX11803" y="connsiteY11803"/>
              </a:cxn>
              <a:cxn ang="0">
                <a:pos x="connsiteX11804" y="connsiteY11804"/>
              </a:cxn>
              <a:cxn ang="0">
                <a:pos x="connsiteX11805" y="connsiteY11805"/>
              </a:cxn>
              <a:cxn ang="0">
                <a:pos x="connsiteX11806" y="connsiteY11806"/>
              </a:cxn>
              <a:cxn ang="0">
                <a:pos x="connsiteX11807" y="connsiteY11807"/>
              </a:cxn>
              <a:cxn ang="0">
                <a:pos x="connsiteX11808" y="connsiteY11808"/>
              </a:cxn>
              <a:cxn ang="0">
                <a:pos x="connsiteX11809" y="connsiteY11809"/>
              </a:cxn>
              <a:cxn ang="0">
                <a:pos x="connsiteX11810" y="connsiteY11810"/>
              </a:cxn>
              <a:cxn ang="0">
                <a:pos x="connsiteX11811" y="connsiteY11811"/>
              </a:cxn>
              <a:cxn ang="0">
                <a:pos x="connsiteX11812" y="connsiteY11812"/>
              </a:cxn>
              <a:cxn ang="0">
                <a:pos x="connsiteX11813" y="connsiteY11813"/>
              </a:cxn>
              <a:cxn ang="0">
                <a:pos x="connsiteX11814" y="connsiteY11814"/>
              </a:cxn>
              <a:cxn ang="0">
                <a:pos x="connsiteX11815" y="connsiteY11815"/>
              </a:cxn>
              <a:cxn ang="0">
                <a:pos x="connsiteX11816" y="connsiteY11816"/>
              </a:cxn>
              <a:cxn ang="0">
                <a:pos x="connsiteX11817" y="connsiteY11817"/>
              </a:cxn>
              <a:cxn ang="0">
                <a:pos x="connsiteX11818" y="connsiteY11818"/>
              </a:cxn>
              <a:cxn ang="0">
                <a:pos x="connsiteX11819" y="connsiteY11819"/>
              </a:cxn>
              <a:cxn ang="0">
                <a:pos x="connsiteX11820" y="connsiteY11820"/>
              </a:cxn>
              <a:cxn ang="0">
                <a:pos x="connsiteX11821" y="connsiteY11821"/>
              </a:cxn>
              <a:cxn ang="0">
                <a:pos x="connsiteX11822" y="connsiteY11822"/>
              </a:cxn>
              <a:cxn ang="0">
                <a:pos x="connsiteX11823" y="connsiteY11823"/>
              </a:cxn>
              <a:cxn ang="0">
                <a:pos x="connsiteX11824" y="connsiteY11824"/>
              </a:cxn>
              <a:cxn ang="0">
                <a:pos x="connsiteX11825" y="connsiteY11825"/>
              </a:cxn>
              <a:cxn ang="0">
                <a:pos x="connsiteX11826" y="connsiteY11826"/>
              </a:cxn>
              <a:cxn ang="0">
                <a:pos x="connsiteX11827" y="connsiteY11827"/>
              </a:cxn>
              <a:cxn ang="0">
                <a:pos x="connsiteX11828" y="connsiteY11828"/>
              </a:cxn>
              <a:cxn ang="0">
                <a:pos x="connsiteX11829" y="connsiteY11829"/>
              </a:cxn>
              <a:cxn ang="0">
                <a:pos x="connsiteX11830" y="connsiteY11830"/>
              </a:cxn>
              <a:cxn ang="0">
                <a:pos x="connsiteX11831" y="connsiteY11831"/>
              </a:cxn>
              <a:cxn ang="0">
                <a:pos x="connsiteX11832" y="connsiteY11832"/>
              </a:cxn>
              <a:cxn ang="0">
                <a:pos x="connsiteX11833" y="connsiteY11833"/>
              </a:cxn>
              <a:cxn ang="0">
                <a:pos x="connsiteX11834" y="connsiteY11834"/>
              </a:cxn>
              <a:cxn ang="0">
                <a:pos x="connsiteX11835" y="connsiteY11835"/>
              </a:cxn>
              <a:cxn ang="0">
                <a:pos x="connsiteX11836" y="connsiteY11836"/>
              </a:cxn>
              <a:cxn ang="0">
                <a:pos x="connsiteX11837" y="connsiteY11837"/>
              </a:cxn>
              <a:cxn ang="0">
                <a:pos x="connsiteX11838" y="connsiteY11838"/>
              </a:cxn>
              <a:cxn ang="0">
                <a:pos x="connsiteX11839" y="connsiteY11839"/>
              </a:cxn>
              <a:cxn ang="0">
                <a:pos x="connsiteX11840" y="connsiteY11840"/>
              </a:cxn>
              <a:cxn ang="0">
                <a:pos x="connsiteX11841" y="connsiteY11841"/>
              </a:cxn>
              <a:cxn ang="0">
                <a:pos x="connsiteX11842" y="connsiteY11842"/>
              </a:cxn>
              <a:cxn ang="0">
                <a:pos x="connsiteX11843" y="connsiteY11843"/>
              </a:cxn>
              <a:cxn ang="0">
                <a:pos x="connsiteX11844" y="connsiteY11844"/>
              </a:cxn>
              <a:cxn ang="0">
                <a:pos x="connsiteX11845" y="connsiteY11845"/>
              </a:cxn>
              <a:cxn ang="0">
                <a:pos x="connsiteX11846" y="connsiteY11846"/>
              </a:cxn>
              <a:cxn ang="0">
                <a:pos x="connsiteX11847" y="connsiteY11847"/>
              </a:cxn>
              <a:cxn ang="0">
                <a:pos x="connsiteX11848" y="connsiteY11848"/>
              </a:cxn>
              <a:cxn ang="0">
                <a:pos x="connsiteX11849" y="connsiteY11849"/>
              </a:cxn>
              <a:cxn ang="0">
                <a:pos x="connsiteX11850" y="connsiteY11850"/>
              </a:cxn>
              <a:cxn ang="0">
                <a:pos x="connsiteX11851" y="connsiteY11851"/>
              </a:cxn>
              <a:cxn ang="0">
                <a:pos x="connsiteX11852" y="connsiteY11852"/>
              </a:cxn>
              <a:cxn ang="0">
                <a:pos x="connsiteX11853" y="connsiteY11853"/>
              </a:cxn>
              <a:cxn ang="0">
                <a:pos x="connsiteX11854" y="connsiteY11854"/>
              </a:cxn>
              <a:cxn ang="0">
                <a:pos x="connsiteX11855" y="connsiteY11855"/>
              </a:cxn>
              <a:cxn ang="0">
                <a:pos x="connsiteX11856" y="connsiteY11856"/>
              </a:cxn>
              <a:cxn ang="0">
                <a:pos x="connsiteX11857" y="connsiteY11857"/>
              </a:cxn>
              <a:cxn ang="0">
                <a:pos x="connsiteX11858" y="connsiteY11858"/>
              </a:cxn>
              <a:cxn ang="0">
                <a:pos x="connsiteX11859" y="connsiteY11859"/>
              </a:cxn>
              <a:cxn ang="0">
                <a:pos x="connsiteX11860" y="connsiteY11860"/>
              </a:cxn>
              <a:cxn ang="0">
                <a:pos x="connsiteX11861" y="connsiteY11861"/>
              </a:cxn>
              <a:cxn ang="0">
                <a:pos x="connsiteX11862" y="connsiteY11862"/>
              </a:cxn>
              <a:cxn ang="0">
                <a:pos x="connsiteX11863" y="connsiteY11863"/>
              </a:cxn>
              <a:cxn ang="0">
                <a:pos x="connsiteX11864" y="connsiteY11864"/>
              </a:cxn>
              <a:cxn ang="0">
                <a:pos x="connsiteX11865" y="connsiteY11865"/>
              </a:cxn>
              <a:cxn ang="0">
                <a:pos x="connsiteX11866" y="connsiteY11866"/>
              </a:cxn>
              <a:cxn ang="0">
                <a:pos x="connsiteX11867" y="connsiteY11867"/>
              </a:cxn>
              <a:cxn ang="0">
                <a:pos x="connsiteX11868" y="connsiteY11868"/>
              </a:cxn>
              <a:cxn ang="0">
                <a:pos x="connsiteX11869" y="connsiteY11869"/>
              </a:cxn>
              <a:cxn ang="0">
                <a:pos x="connsiteX11870" y="connsiteY11870"/>
              </a:cxn>
              <a:cxn ang="0">
                <a:pos x="connsiteX11871" y="connsiteY11871"/>
              </a:cxn>
              <a:cxn ang="0">
                <a:pos x="connsiteX11872" y="connsiteY11872"/>
              </a:cxn>
              <a:cxn ang="0">
                <a:pos x="connsiteX11873" y="connsiteY11873"/>
              </a:cxn>
              <a:cxn ang="0">
                <a:pos x="connsiteX11874" y="connsiteY11874"/>
              </a:cxn>
              <a:cxn ang="0">
                <a:pos x="connsiteX11875" y="connsiteY11875"/>
              </a:cxn>
              <a:cxn ang="0">
                <a:pos x="connsiteX11876" y="connsiteY11876"/>
              </a:cxn>
              <a:cxn ang="0">
                <a:pos x="connsiteX11877" y="connsiteY11877"/>
              </a:cxn>
              <a:cxn ang="0">
                <a:pos x="connsiteX11878" y="connsiteY11878"/>
              </a:cxn>
              <a:cxn ang="0">
                <a:pos x="connsiteX11879" y="connsiteY11879"/>
              </a:cxn>
              <a:cxn ang="0">
                <a:pos x="connsiteX11880" y="connsiteY11880"/>
              </a:cxn>
              <a:cxn ang="0">
                <a:pos x="connsiteX11881" y="connsiteY11881"/>
              </a:cxn>
              <a:cxn ang="0">
                <a:pos x="connsiteX11882" y="connsiteY11882"/>
              </a:cxn>
              <a:cxn ang="0">
                <a:pos x="connsiteX11883" y="connsiteY11883"/>
              </a:cxn>
              <a:cxn ang="0">
                <a:pos x="connsiteX11884" y="connsiteY11884"/>
              </a:cxn>
              <a:cxn ang="0">
                <a:pos x="connsiteX11885" y="connsiteY11885"/>
              </a:cxn>
              <a:cxn ang="0">
                <a:pos x="connsiteX11886" y="connsiteY11886"/>
              </a:cxn>
              <a:cxn ang="0">
                <a:pos x="connsiteX11887" y="connsiteY11887"/>
              </a:cxn>
              <a:cxn ang="0">
                <a:pos x="connsiteX11888" y="connsiteY11888"/>
              </a:cxn>
              <a:cxn ang="0">
                <a:pos x="connsiteX11889" y="connsiteY11889"/>
              </a:cxn>
              <a:cxn ang="0">
                <a:pos x="connsiteX11890" y="connsiteY11890"/>
              </a:cxn>
              <a:cxn ang="0">
                <a:pos x="connsiteX11891" y="connsiteY11891"/>
              </a:cxn>
              <a:cxn ang="0">
                <a:pos x="connsiteX11892" y="connsiteY11892"/>
              </a:cxn>
              <a:cxn ang="0">
                <a:pos x="connsiteX11893" y="connsiteY11893"/>
              </a:cxn>
              <a:cxn ang="0">
                <a:pos x="connsiteX11894" y="connsiteY11894"/>
              </a:cxn>
              <a:cxn ang="0">
                <a:pos x="connsiteX11895" y="connsiteY11895"/>
              </a:cxn>
              <a:cxn ang="0">
                <a:pos x="connsiteX11896" y="connsiteY11896"/>
              </a:cxn>
              <a:cxn ang="0">
                <a:pos x="connsiteX11897" y="connsiteY11897"/>
              </a:cxn>
              <a:cxn ang="0">
                <a:pos x="connsiteX11898" y="connsiteY11898"/>
              </a:cxn>
              <a:cxn ang="0">
                <a:pos x="connsiteX11899" y="connsiteY11899"/>
              </a:cxn>
              <a:cxn ang="0">
                <a:pos x="connsiteX11900" y="connsiteY11900"/>
              </a:cxn>
              <a:cxn ang="0">
                <a:pos x="connsiteX11901" y="connsiteY11901"/>
              </a:cxn>
              <a:cxn ang="0">
                <a:pos x="connsiteX11902" y="connsiteY11902"/>
              </a:cxn>
              <a:cxn ang="0">
                <a:pos x="connsiteX11903" y="connsiteY11903"/>
              </a:cxn>
              <a:cxn ang="0">
                <a:pos x="connsiteX11904" y="connsiteY11904"/>
              </a:cxn>
              <a:cxn ang="0">
                <a:pos x="connsiteX11905" y="connsiteY11905"/>
              </a:cxn>
              <a:cxn ang="0">
                <a:pos x="connsiteX11906" y="connsiteY11906"/>
              </a:cxn>
              <a:cxn ang="0">
                <a:pos x="connsiteX11907" y="connsiteY11907"/>
              </a:cxn>
              <a:cxn ang="0">
                <a:pos x="connsiteX11908" y="connsiteY11908"/>
              </a:cxn>
              <a:cxn ang="0">
                <a:pos x="connsiteX11909" y="connsiteY11909"/>
              </a:cxn>
              <a:cxn ang="0">
                <a:pos x="connsiteX11910" y="connsiteY11910"/>
              </a:cxn>
              <a:cxn ang="0">
                <a:pos x="connsiteX11911" y="connsiteY11911"/>
              </a:cxn>
              <a:cxn ang="0">
                <a:pos x="connsiteX11912" y="connsiteY11912"/>
              </a:cxn>
              <a:cxn ang="0">
                <a:pos x="connsiteX11913" y="connsiteY11913"/>
              </a:cxn>
              <a:cxn ang="0">
                <a:pos x="connsiteX11914" y="connsiteY11914"/>
              </a:cxn>
              <a:cxn ang="0">
                <a:pos x="connsiteX11915" y="connsiteY11915"/>
              </a:cxn>
              <a:cxn ang="0">
                <a:pos x="connsiteX11916" y="connsiteY11916"/>
              </a:cxn>
              <a:cxn ang="0">
                <a:pos x="connsiteX11917" y="connsiteY11917"/>
              </a:cxn>
              <a:cxn ang="0">
                <a:pos x="connsiteX11918" y="connsiteY11918"/>
              </a:cxn>
              <a:cxn ang="0">
                <a:pos x="connsiteX11919" y="connsiteY11919"/>
              </a:cxn>
              <a:cxn ang="0">
                <a:pos x="connsiteX11920" y="connsiteY11920"/>
              </a:cxn>
              <a:cxn ang="0">
                <a:pos x="connsiteX11921" y="connsiteY11921"/>
              </a:cxn>
              <a:cxn ang="0">
                <a:pos x="connsiteX11922" y="connsiteY11922"/>
              </a:cxn>
              <a:cxn ang="0">
                <a:pos x="connsiteX11923" y="connsiteY11923"/>
              </a:cxn>
              <a:cxn ang="0">
                <a:pos x="connsiteX11924" y="connsiteY11924"/>
              </a:cxn>
              <a:cxn ang="0">
                <a:pos x="connsiteX11925" y="connsiteY11925"/>
              </a:cxn>
              <a:cxn ang="0">
                <a:pos x="connsiteX11926" y="connsiteY11926"/>
              </a:cxn>
              <a:cxn ang="0">
                <a:pos x="connsiteX11927" y="connsiteY11927"/>
              </a:cxn>
              <a:cxn ang="0">
                <a:pos x="connsiteX11928" y="connsiteY11928"/>
              </a:cxn>
              <a:cxn ang="0">
                <a:pos x="connsiteX11929" y="connsiteY11929"/>
              </a:cxn>
              <a:cxn ang="0">
                <a:pos x="connsiteX11930" y="connsiteY11930"/>
              </a:cxn>
              <a:cxn ang="0">
                <a:pos x="connsiteX11931" y="connsiteY11931"/>
              </a:cxn>
              <a:cxn ang="0">
                <a:pos x="connsiteX11932" y="connsiteY11932"/>
              </a:cxn>
              <a:cxn ang="0">
                <a:pos x="connsiteX11933" y="connsiteY11933"/>
              </a:cxn>
              <a:cxn ang="0">
                <a:pos x="connsiteX11934" y="connsiteY11934"/>
              </a:cxn>
              <a:cxn ang="0">
                <a:pos x="connsiteX11935" y="connsiteY11935"/>
              </a:cxn>
              <a:cxn ang="0">
                <a:pos x="connsiteX11936" y="connsiteY11936"/>
              </a:cxn>
              <a:cxn ang="0">
                <a:pos x="connsiteX11937" y="connsiteY11937"/>
              </a:cxn>
              <a:cxn ang="0">
                <a:pos x="connsiteX11938" y="connsiteY11938"/>
              </a:cxn>
              <a:cxn ang="0">
                <a:pos x="connsiteX11939" y="connsiteY11939"/>
              </a:cxn>
              <a:cxn ang="0">
                <a:pos x="connsiteX11940" y="connsiteY11940"/>
              </a:cxn>
              <a:cxn ang="0">
                <a:pos x="connsiteX11941" y="connsiteY11941"/>
              </a:cxn>
              <a:cxn ang="0">
                <a:pos x="connsiteX11942" y="connsiteY11942"/>
              </a:cxn>
              <a:cxn ang="0">
                <a:pos x="connsiteX11943" y="connsiteY11943"/>
              </a:cxn>
              <a:cxn ang="0">
                <a:pos x="connsiteX11944" y="connsiteY11944"/>
              </a:cxn>
              <a:cxn ang="0">
                <a:pos x="connsiteX11945" y="connsiteY11945"/>
              </a:cxn>
              <a:cxn ang="0">
                <a:pos x="connsiteX11946" y="connsiteY11946"/>
              </a:cxn>
              <a:cxn ang="0">
                <a:pos x="connsiteX11947" y="connsiteY11947"/>
              </a:cxn>
              <a:cxn ang="0">
                <a:pos x="connsiteX11948" y="connsiteY11948"/>
              </a:cxn>
              <a:cxn ang="0">
                <a:pos x="connsiteX11949" y="connsiteY11949"/>
              </a:cxn>
              <a:cxn ang="0">
                <a:pos x="connsiteX11950" y="connsiteY11950"/>
              </a:cxn>
              <a:cxn ang="0">
                <a:pos x="connsiteX11951" y="connsiteY11951"/>
              </a:cxn>
              <a:cxn ang="0">
                <a:pos x="connsiteX11952" y="connsiteY11952"/>
              </a:cxn>
              <a:cxn ang="0">
                <a:pos x="connsiteX11953" y="connsiteY11953"/>
              </a:cxn>
              <a:cxn ang="0">
                <a:pos x="connsiteX11954" y="connsiteY11954"/>
              </a:cxn>
              <a:cxn ang="0">
                <a:pos x="connsiteX11955" y="connsiteY11955"/>
              </a:cxn>
              <a:cxn ang="0">
                <a:pos x="connsiteX11956" y="connsiteY11956"/>
              </a:cxn>
              <a:cxn ang="0">
                <a:pos x="connsiteX11957" y="connsiteY11957"/>
              </a:cxn>
              <a:cxn ang="0">
                <a:pos x="connsiteX11958" y="connsiteY11958"/>
              </a:cxn>
              <a:cxn ang="0">
                <a:pos x="connsiteX11959" y="connsiteY11959"/>
              </a:cxn>
              <a:cxn ang="0">
                <a:pos x="connsiteX11960" y="connsiteY11960"/>
              </a:cxn>
              <a:cxn ang="0">
                <a:pos x="connsiteX11961" y="connsiteY11961"/>
              </a:cxn>
              <a:cxn ang="0">
                <a:pos x="connsiteX11962" y="connsiteY11962"/>
              </a:cxn>
              <a:cxn ang="0">
                <a:pos x="connsiteX11963" y="connsiteY11963"/>
              </a:cxn>
              <a:cxn ang="0">
                <a:pos x="connsiteX11964" y="connsiteY11964"/>
              </a:cxn>
              <a:cxn ang="0">
                <a:pos x="connsiteX11965" y="connsiteY11965"/>
              </a:cxn>
              <a:cxn ang="0">
                <a:pos x="connsiteX11966" y="connsiteY11966"/>
              </a:cxn>
              <a:cxn ang="0">
                <a:pos x="connsiteX11967" y="connsiteY11967"/>
              </a:cxn>
              <a:cxn ang="0">
                <a:pos x="connsiteX11968" y="connsiteY11968"/>
              </a:cxn>
              <a:cxn ang="0">
                <a:pos x="connsiteX11969" y="connsiteY11969"/>
              </a:cxn>
              <a:cxn ang="0">
                <a:pos x="connsiteX11970" y="connsiteY11970"/>
              </a:cxn>
              <a:cxn ang="0">
                <a:pos x="connsiteX11971" y="connsiteY11971"/>
              </a:cxn>
              <a:cxn ang="0">
                <a:pos x="connsiteX11972" y="connsiteY11972"/>
              </a:cxn>
              <a:cxn ang="0">
                <a:pos x="connsiteX11973" y="connsiteY11973"/>
              </a:cxn>
              <a:cxn ang="0">
                <a:pos x="connsiteX11974" y="connsiteY11974"/>
              </a:cxn>
              <a:cxn ang="0">
                <a:pos x="connsiteX11975" y="connsiteY11975"/>
              </a:cxn>
              <a:cxn ang="0">
                <a:pos x="connsiteX11976" y="connsiteY11976"/>
              </a:cxn>
              <a:cxn ang="0">
                <a:pos x="connsiteX11977" y="connsiteY11977"/>
              </a:cxn>
              <a:cxn ang="0">
                <a:pos x="connsiteX11978" y="connsiteY11978"/>
              </a:cxn>
              <a:cxn ang="0">
                <a:pos x="connsiteX11979" y="connsiteY11979"/>
              </a:cxn>
              <a:cxn ang="0">
                <a:pos x="connsiteX11980" y="connsiteY11980"/>
              </a:cxn>
              <a:cxn ang="0">
                <a:pos x="connsiteX11981" y="connsiteY11981"/>
              </a:cxn>
              <a:cxn ang="0">
                <a:pos x="connsiteX11982" y="connsiteY11982"/>
              </a:cxn>
              <a:cxn ang="0">
                <a:pos x="connsiteX11983" y="connsiteY11983"/>
              </a:cxn>
              <a:cxn ang="0">
                <a:pos x="connsiteX11984" y="connsiteY11984"/>
              </a:cxn>
              <a:cxn ang="0">
                <a:pos x="connsiteX11985" y="connsiteY11985"/>
              </a:cxn>
              <a:cxn ang="0">
                <a:pos x="connsiteX11986" y="connsiteY11986"/>
              </a:cxn>
              <a:cxn ang="0">
                <a:pos x="connsiteX11987" y="connsiteY11987"/>
              </a:cxn>
              <a:cxn ang="0">
                <a:pos x="connsiteX11988" y="connsiteY11988"/>
              </a:cxn>
              <a:cxn ang="0">
                <a:pos x="connsiteX11989" y="connsiteY11989"/>
              </a:cxn>
              <a:cxn ang="0">
                <a:pos x="connsiteX11990" y="connsiteY11990"/>
              </a:cxn>
              <a:cxn ang="0">
                <a:pos x="connsiteX11991" y="connsiteY11991"/>
              </a:cxn>
              <a:cxn ang="0">
                <a:pos x="connsiteX11992" y="connsiteY11992"/>
              </a:cxn>
              <a:cxn ang="0">
                <a:pos x="connsiteX11993" y="connsiteY11993"/>
              </a:cxn>
              <a:cxn ang="0">
                <a:pos x="connsiteX11994" y="connsiteY11994"/>
              </a:cxn>
              <a:cxn ang="0">
                <a:pos x="connsiteX11995" y="connsiteY11995"/>
              </a:cxn>
              <a:cxn ang="0">
                <a:pos x="connsiteX11996" y="connsiteY11996"/>
              </a:cxn>
              <a:cxn ang="0">
                <a:pos x="connsiteX11997" y="connsiteY11997"/>
              </a:cxn>
              <a:cxn ang="0">
                <a:pos x="connsiteX11998" y="connsiteY11998"/>
              </a:cxn>
              <a:cxn ang="0">
                <a:pos x="connsiteX11999" y="connsiteY11999"/>
              </a:cxn>
              <a:cxn ang="0">
                <a:pos x="connsiteX12000" y="connsiteY12000"/>
              </a:cxn>
              <a:cxn ang="0">
                <a:pos x="connsiteX12001" y="connsiteY12001"/>
              </a:cxn>
              <a:cxn ang="0">
                <a:pos x="connsiteX12002" y="connsiteY12002"/>
              </a:cxn>
              <a:cxn ang="0">
                <a:pos x="connsiteX12003" y="connsiteY12003"/>
              </a:cxn>
              <a:cxn ang="0">
                <a:pos x="connsiteX12004" y="connsiteY12004"/>
              </a:cxn>
              <a:cxn ang="0">
                <a:pos x="connsiteX12005" y="connsiteY12005"/>
              </a:cxn>
              <a:cxn ang="0">
                <a:pos x="connsiteX12006" y="connsiteY12006"/>
              </a:cxn>
              <a:cxn ang="0">
                <a:pos x="connsiteX12007" y="connsiteY12007"/>
              </a:cxn>
              <a:cxn ang="0">
                <a:pos x="connsiteX12008" y="connsiteY12008"/>
              </a:cxn>
              <a:cxn ang="0">
                <a:pos x="connsiteX12009" y="connsiteY12009"/>
              </a:cxn>
              <a:cxn ang="0">
                <a:pos x="connsiteX12010" y="connsiteY12010"/>
              </a:cxn>
              <a:cxn ang="0">
                <a:pos x="connsiteX12011" y="connsiteY12011"/>
              </a:cxn>
              <a:cxn ang="0">
                <a:pos x="connsiteX12012" y="connsiteY12012"/>
              </a:cxn>
              <a:cxn ang="0">
                <a:pos x="connsiteX12013" y="connsiteY12013"/>
              </a:cxn>
              <a:cxn ang="0">
                <a:pos x="connsiteX12014" y="connsiteY12014"/>
              </a:cxn>
              <a:cxn ang="0">
                <a:pos x="connsiteX12015" y="connsiteY12015"/>
              </a:cxn>
              <a:cxn ang="0">
                <a:pos x="connsiteX12016" y="connsiteY12016"/>
              </a:cxn>
              <a:cxn ang="0">
                <a:pos x="connsiteX12017" y="connsiteY12017"/>
              </a:cxn>
              <a:cxn ang="0">
                <a:pos x="connsiteX12018" y="connsiteY12018"/>
              </a:cxn>
              <a:cxn ang="0">
                <a:pos x="connsiteX12019" y="connsiteY12019"/>
              </a:cxn>
              <a:cxn ang="0">
                <a:pos x="connsiteX12020" y="connsiteY12020"/>
              </a:cxn>
              <a:cxn ang="0">
                <a:pos x="connsiteX12021" y="connsiteY12021"/>
              </a:cxn>
              <a:cxn ang="0">
                <a:pos x="connsiteX12022" y="connsiteY12022"/>
              </a:cxn>
              <a:cxn ang="0">
                <a:pos x="connsiteX12023" y="connsiteY12023"/>
              </a:cxn>
              <a:cxn ang="0">
                <a:pos x="connsiteX12024" y="connsiteY12024"/>
              </a:cxn>
              <a:cxn ang="0">
                <a:pos x="connsiteX12025" y="connsiteY12025"/>
              </a:cxn>
              <a:cxn ang="0">
                <a:pos x="connsiteX12026" y="connsiteY12026"/>
              </a:cxn>
              <a:cxn ang="0">
                <a:pos x="connsiteX12027" y="connsiteY12027"/>
              </a:cxn>
              <a:cxn ang="0">
                <a:pos x="connsiteX12028" y="connsiteY12028"/>
              </a:cxn>
              <a:cxn ang="0">
                <a:pos x="connsiteX12029" y="connsiteY12029"/>
              </a:cxn>
              <a:cxn ang="0">
                <a:pos x="connsiteX12030" y="connsiteY12030"/>
              </a:cxn>
              <a:cxn ang="0">
                <a:pos x="connsiteX12031" y="connsiteY12031"/>
              </a:cxn>
              <a:cxn ang="0">
                <a:pos x="connsiteX12032" y="connsiteY12032"/>
              </a:cxn>
              <a:cxn ang="0">
                <a:pos x="connsiteX12033" y="connsiteY12033"/>
              </a:cxn>
              <a:cxn ang="0">
                <a:pos x="connsiteX12034" y="connsiteY12034"/>
              </a:cxn>
              <a:cxn ang="0">
                <a:pos x="connsiteX12035" y="connsiteY12035"/>
              </a:cxn>
              <a:cxn ang="0">
                <a:pos x="connsiteX12036" y="connsiteY12036"/>
              </a:cxn>
              <a:cxn ang="0">
                <a:pos x="connsiteX12037" y="connsiteY12037"/>
              </a:cxn>
              <a:cxn ang="0">
                <a:pos x="connsiteX12038" y="connsiteY12038"/>
              </a:cxn>
              <a:cxn ang="0">
                <a:pos x="connsiteX12039" y="connsiteY12039"/>
              </a:cxn>
              <a:cxn ang="0">
                <a:pos x="connsiteX12040" y="connsiteY12040"/>
              </a:cxn>
              <a:cxn ang="0">
                <a:pos x="connsiteX12041" y="connsiteY12041"/>
              </a:cxn>
              <a:cxn ang="0">
                <a:pos x="connsiteX12042" y="connsiteY12042"/>
              </a:cxn>
              <a:cxn ang="0">
                <a:pos x="connsiteX12043" y="connsiteY12043"/>
              </a:cxn>
              <a:cxn ang="0">
                <a:pos x="connsiteX12044" y="connsiteY12044"/>
              </a:cxn>
              <a:cxn ang="0">
                <a:pos x="connsiteX12045" y="connsiteY12045"/>
              </a:cxn>
              <a:cxn ang="0">
                <a:pos x="connsiteX12046" y="connsiteY12046"/>
              </a:cxn>
              <a:cxn ang="0">
                <a:pos x="connsiteX12047" y="connsiteY12047"/>
              </a:cxn>
              <a:cxn ang="0">
                <a:pos x="connsiteX12048" y="connsiteY12048"/>
              </a:cxn>
              <a:cxn ang="0">
                <a:pos x="connsiteX12049" y="connsiteY12049"/>
              </a:cxn>
              <a:cxn ang="0">
                <a:pos x="connsiteX12050" y="connsiteY12050"/>
              </a:cxn>
              <a:cxn ang="0">
                <a:pos x="connsiteX12051" y="connsiteY12051"/>
              </a:cxn>
              <a:cxn ang="0">
                <a:pos x="connsiteX12052" y="connsiteY12052"/>
              </a:cxn>
              <a:cxn ang="0">
                <a:pos x="connsiteX12053" y="connsiteY12053"/>
              </a:cxn>
              <a:cxn ang="0">
                <a:pos x="connsiteX12054" y="connsiteY12054"/>
              </a:cxn>
              <a:cxn ang="0">
                <a:pos x="connsiteX12055" y="connsiteY12055"/>
              </a:cxn>
              <a:cxn ang="0">
                <a:pos x="connsiteX12056" y="connsiteY12056"/>
              </a:cxn>
              <a:cxn ang="0">
                <a:pos x="connsiteX12057" y="connsiteY12057"/>
              </a:cxn>
              <a:cxn ang="0">
                <a:pos x="connsiteX12058" y="connsiteY12058"/>
              </a:cxn>
              <a:cxn ang="0">
                <a:pos x="connsiteX12059" y="connsiteY12059"/>
              </a:cxn>
              <a:cxn ang="0">
                <a:pos x="connsiteX12060" y="connsiteY12060"/>
              </a:cxn>
              <a:cxn ang="0">
                <a:pos x="connsiteX12061" y="connsiteY12061"/>
              </a:cxn>
              <a:cxn ang="0">
                <a:pos x="connsiteX12062" y="connsiteY12062"/>
              </a:cxn>
              <a:cxn ang="0">
                <a:pos x="connsiteX12063" y="connsiteY12063"/>
              </a:cxn>
              <a:cxn ang="0">
                <a:pos x="connsiteX12064" y="connsiteY12064"/>
              </a:cxn>
              <a:cxn ang="0">
                <a:pos x="connsiteX12065" y="connsiteY12065"/>
              </a:cxn>
              <a:cxn ang="0">
                <a:pos x="connsiteX12066" y="connsiteY12066"/>
              </a:cxn>
              <a:cxn ang="0">
                <a:pos x="connsiteX12067" y="connsiteY12067"/>
              </a:cxn>
              <a:cxn ang="0">
                <a:pos x="connsiteX12068" y="connsiteY12068"/>
              </a:cxn>
              <a:cxn ang="0">
                <a:pos x="connsiteX12069" y="connsiteY12069"/>
              </a:cxn>
              <a:cxn ang="0">
                <a:pos x="connsiteX12070" y="connsiteY12070"/>
              </a:cxn>
              <a:cxn ang="0">
                <a:pos x="connsiteX12071" y="connsiteY12071"/>
              </a:cxn>
              <a:cxn ang="0">
                <a:pos x="connsiteX12072" y="connsiteY12072"/>
              </a:cxn>
              <a:cxn ang="0">
                <a:pos x="connsiteX12073" y="connsiteY12073"/>
              </a:cxn>
              <a:cxn ang="0">
                <a:pos x="connsiteX12074" y="connsiteY12074"/>
              </a:cxn>
              <a:cxn ang="0">
                <a:pos x="connsiteX12075" y="connsiteY12075"/>
              </a:cxn>
              <a:cxn ang="0">
                <a:pos x="connsiteX12076" y="connsiteY12076"/>
              </a:cxn>
              <a:cxn ang="0">
                <a:pos x="connsiteX12077" y="connsiteY12077"/>
              </a:cxn>
              <a:cxn ang="0">
                <a:pos x="connsiteX12078" y="connsiteY12078"/>
              </a:cxn>
              <a:cxn ang="0">
                <a:pos x="connsiteX12079" y="connsiteY12079"/>
              </a:cxn>
              <a:cxn ang="0">
                <a:pos x="connsiteX12080" y="connsiteY12080"/>
              </a:cxn>
              <a:cxn ang="0">
                <a:pos x="connsiteX12081" y="connsiteY12081"/>
              </a:cxn>
              <a:cxn ang="0">
                <a:pos x="connsiteX12082" y="connsiteY12082"/>
              </a:cxn>
              <a:cxn ang="0">
                <a:pos x="connsiteX12083" y="connsiteY12083"/>
              </a:cxn>
              <a:cxn ang="0">
                <a:pos x="connsiteX12084" y="connsiteY12084"/>
              </a:cxn>
              <a:cxn ang="0">
                <a:pos x="connsiteX12085" y="connsiteY12085"/>
              </a:cxn>
              <a:cxn ang="0">
                <a:pos x="connsiteX12086" y="connsiteY12086"/>
              </a:cxn>
              <a:cxn ang="0">
                <a:pos x="connsiteX12087" y="connsiteY12087"/>
              </a:cxn>
              <a:cxn ang="0">
                <a:pos x="connsiteX12088" y="connsiteY12088"/>
              </a:cxn>
              <a:cxn ang="0">
                <a:pos x="connsiteX12089" y="connsiteY12089"/>
              </a:cxn>
              <a:cxn ang="0">
                <a:pos x="connsiteX12090" y="connsiteY12090"/>
              </a:cxn>
              <a:cxn ang="0">
                <a:pos x="connsiteX12091" y="connsiteY12091"/>
              </a:cxn>
              <a:cxn ang="0">
                <a:pos x="connsiteX12092" y="connsiteY12092"/>
              </a:cxn>
              <a:cxn ang="0">
                <a:pos x="connsiteX12093" y="connsiteY12093"/>
              </a:cxn>
              <a:cxn ang="0">
                <a:pos x="connsiteX12094" y="connsiteY12094"/>
              </a:cxn>
              <a:cxn ang="0">
                <a:pos x="connsiteX12095" y="connsiteY12095"/>
              </a:cxn>
              <a:cxn ang="0">
                <a:pos x="connsiteX12096" y="connsiteY12096"/>
              </a:cxn>
              <a:cxn ang="0">
                <a:pos x="connsiteX12097" y="connsiteY12097"/>
              </a:cxn>
              <a:cxn ang="0">
                <a:pos x="connsiteX12098" y="connsiteY12098"/>
              </a:cxn>
              <a:cxn ang="0">
                <a:pos x="connsiteX12099" y="connsiteY12099"/>
              </a:cxn>
              <a:cxn ang="0">
                <a:pos x="connsiteX12100" y="connsiteY12100"/>
              </a:cxn>
              <a:cxn ang="0">
                <a:pos x="connsiteX12101" y="connsiteY12101"/>
              </a:cxn>
              <a:cxn ang="0">
                <a:pos x="connsiteX12102" y="connsiteY12102"/>
              </a:cxn>
              <a:cxn ang="0">
                <a:pos x="connsiteX12103" y="connsiteY12103"/>
              </a:cxn>
              <a:cxn ang="0">
                <a:pos x="connsiteX12104" y="connsiteY12104"/>
              </a:cxn>
              <a:cxn ang="0">
                <a:pos x="connsiteX12105" y="connsiteY12105"/>
              </a:cxn>
              <a:cxn ang="0">
                <a:pos x="connsiteX12106" y="connsiteY12106"/>
              </a:cxn>
              <a:cxn ang="0">
                <a:pos x="connsiteX12107" y="connsiteY12107"/>
              </a:cxn>
              <a:cxn ang="0">
                <a:pos x="connsiteX12108" y="connsiteY12108"/>
              </a:cxn>
              <a:cxn ang="0">
                <a:pos x="connsiteX12109" y="connsiteY12109"/>
              </a:cxn>
              <a:cxn ang="0">
                <a:pos x="connsiteX12110" y="connsiteY12110"/>
              </a:cxn>
              <a:cxn ang="0">
                <a:pos x="connsiteX12111" y="connsiteY12111"/>
              </a:cxn>
              <a:cxn ang="0">
                <a:pos x="connsiteX12112" y="connsiteY12112"/>
              </a:cxn>
              <a:cxn ang="0">
                <a:pos x="connsiteX12113" y="connsiteY12113"/>
              </a:cxn>
              <a:cxn ang="0">
                <a:pos x="connsiteX12114" y="connsiteY12114"/>
              </a:cxn>
              <a:cxn ang="0">
                <a:pos x="connsiteX12115" y="connsiteY12115"/>
              </a:cxn>
              <a:cxn ang="0">
                <a:pos x="connsiteX12116" y="connsiteY12116"/>
              </a:cxn>
              <a:cxn ang="0">
                <a:pos x="connsiteX12117" y="connsiteY12117"/>
              </a:cxn>
              <a:cxn ang="0">
                <a:pos x="connsiteX12118" y="connsiteY12118"/>
              </a:cxn>
              <a:cxn ang="0">
                <a:pos x="connsiteX12119" y="connsiteY12119"/>
              </a:cxn>
              <a:cxn ang="0">
                <a:pos x="connsiteX12120" y="connsiteY12120"/>
              </a:cxn>
              <a:cxn ang="0">
                <a:pos x="connsiteX12121" y="connsiteY12121"/>
              </a:cxn>
              <a:cxn ang="0">
                <a:pos x="connsiteX12122" y="connsiteY12122"/>
              </a:cxn>
              <a:cxn ang="0">
                <a:pos x="connsiteX12123" y="connsiteY12123"/>
              </a:cxn>
              <a:cxn ang="0">
                <a:pos x="connsiteX12124" y="connsiteY12124"/>
              </a:cxn>
              <a:cxn ang="0">
                <a:pos x="connsiteX12125" y="connsiteY12125"/>
              </a:cxn>
              <a:cxn ang="0">
                <a:pos x="connsiteX12126" y="connsiteY12126"/>
              </a:cxn>
              <a:cxn ang="0">
                <a:pos x="connsiteX12127" y="connsiteY12127"/>
              </a:cxn>
              <a:cxn ang="0">
                <a:pos x="connsiteX12128" y="connsiteY12128"/>
              </a:cxn>
              <a:cxn ang="0">
                <a:pos x="connsiteX12129" y="connsiteY12129"/>
              </a:cxn>
              <a:cxn ang="0">
                <a:pos x="connsiteX12130" y="connsiteY12130"/>
              </a:cxn>
              <a:cxn ang="0">
                <a:pos x="connsiteX12131" y="connsiteY12131"/>
              </a:cxn>
              <a:cxn ang="0">
                <a:pos x="connsiteX12132" y="connsiteY12132"/>
              </a:cxn>
              <a:cxn ang="0">
                <a:pos x="connsiteX12133" y="connsiteY12133"/>
              </a:cxn>
              <a:cxn ang="0">
                <a:pos x="connsiteX12134" y="connsiteY12134"/>
              </a:cxn>
              <a:cxn ang="0">
                <a:pos x="connsiteX12135" y="connsiteY12135"/>
              </a:cxn>
              <a:cxn ang="0">
                <a:pos x="connsiteX12136" y="connsiteY12136"/>
              </a:cxn>
              <a:cxn ang="0">
                <a:pos x="connsiteX12137" y="connsiteY12137"/>
              </a:cxn>
              <a:cxn ang="0">
                <a:pos x="connsiteX12138" y="connsiteY12138"/>
              </a:cxn>
              <a:cxn ang="0">
                <a:pos x="connsiteX12139" y="connsiteY12139"/>
              </a:cxn>
              <a:cxn ang="0">
                <a:pos x="connsiteX12140" y="connsiteY12140"/>
              </a:cxn>
              <a:cxn ang="0">
                <a:pos x="connsiteX12141" y="connsiteY12141"/>
              </a:cxn>
              <a:cxn ang="0">
                <a:pos x="connsiteX12142" y="connsiteY12142"/>
              </a:cxn>
              <a:cxn ang="0">
                <a:pos x="connsiteX12143" y="connsiteY12143"/>
              </a:cxn>
              <a:cxn ang="0">
                <a:pos x="connsiteX12144" y="connsiteY12144"/>
              </a:cxn>
              <a:cxn ang="0">
                <a:pos x="connsiteX12145" y="connsiteY12145"/>
              </a:cxn>
              <a:cxn ang="0">
                <a:pos x="connsiteX12146" y="connsiteY12146"/>
              </a:cxn>
              <a:cxn ang="0">
                <a:pos x="connsiteX12147" y="connsiteY12147"/>
              </a:cxn>
              <a:cxn ang="0">
                <a:pos x="connsiteX12148" y="connsiteY12148"/>
              </a:cxn>
              <a:cxn ang="0">
                <a:pos x="connsiteX12149" y="connsiteY12149"/>
              </a:cxn>
              <a:cxn ang="0">
                <a:pos x="connsiteX12150" y="connsiteY12150"/>
              </a:cxn>
              <a:cxn ang="0">
                <a:pos x="connsiteX12151" y="connsiteY12151"/>
              </a:cxn>
              <a:cxn ang="0">
                <a:pos x="connsiteX12152" y="connsiteY12152"/>
              </a:cxn>
              <a:cxn ang="0">
                <a:pos x="connsiteX12153" y="connsiteY12153"/>
              </a:cxn>
              <a:cxn ang="0">
                <a:pos x="connsiteX12154" y="connsiteY12154"/>
              </a:cxn>
              <a:cxn ang="0">
                <a:pos x="connsiteX12155" y="connsiteY12155"/>
              </a:cxn>
              <a:cxn ang="0">
                <a:pos x="connsiteX12156" y="connsiteY12156"/>
              </a:cxn>
              <a:cxn ang="0">
                <a:pos x="connsiteX12157" y="connsiteY12157"/>
              </a:cxn>
              <a:cxn ang="0">
                <a:pos x="connsiteX12158" y="connsiteY12158"/>
              </a:cxn>
              <a:cxn ang="0">
                <a:pos x="connsiteX12159" y="connsiteY12159"/>
              </a:cxn>
              <a:cxn ang="0">
                <a:pos x="connsiteX12160" y="connsiteY12160"/>
              </a:cxn>
              <a:cxn ang="0">
                <a:pos x="connsiteX12161" y="connsiteY12161"/>
              </a:cxn>
              <a:cxn ang="0">
                <a:pos x="connsiteX12162" y="connsiteY12162"/>
              </a:cxn>
              <a:cxn ang="0">
                <a:pos x="connsiteX12163" y="connsiteY12163"/>
              </a:cxn>
              <a:cxn ang="0">
                <a:pos x="connsiteX12164" y="connsiteY12164"/>
              </a:cxn>
              <a:cxn ang="0">
                <a:pos x="connsiteX12165" y="connsiteY12165"/>
              </a:cxn>
              <a:cxn ang="0">
                <a:pos x="connsiteX12166" y="connsiteY12166"/>
              </a:cxn>
              <a:cxn ang="0">
                <a:pos x="connsiteX12167" y="connsiteY12167"/>
              </a:cxn>
              <a:cxn ang="0">
                <a:pos x="connsiteX12168" y="connsiteY12168"/>
              </a:cxn>
              <a:cxn ang="0">
                <a:pos x="connsiteX12169" y="connsiteY12169"/>
              </a:cxn>
              <a:cxn ang="0">
                <a:pos x="connsiteX12170" y="connsiteY12170"/>
              </a:cxn>
              <a:cxn ang="0">
                <a:pos x="connsiteX12171" y="connsiteY12171"/>
              </a:cxn>
              <a:cxn ang="0">
                <a:pos x="connsiteX12172" y="connsiteY12172"/>
              </a:cxn>
              <a:cxn ang="0">
                <a:pos x="connsiteX12173" y="connsiteY12173"/>
              </a:cxn>
              <a:cxn ang="0">
                <a:pos x="connsiteX12174" y="connsiteY12174"/>
              </a:cxn>
              <a:cxn ang="0">
                <a:pos x="connsiteX12175" y="connsiteY12175"/>
              </a:cxn>
              <a:cxn ang="0">
                <a:pos x="connsiteX12176" y="connsiteY12176"/>
              </a:cxn>
              <a:cxn ang="0">
                <a:pos x="connsiteX12177" y="connsiteY12177"/>
              </a:cxn>
              <a:cxn ang="0">
                <a:pos x="connsiteX12178" y="connsiteY12178"/>
              </a:cxn>
              <a:cxn ang="0">
                <a:pos x="connsiteX12179" y="connsiteY12179"/>
              </a:cxn>
              <a:cxn ang="0">
                <a:pos x="connsiteX12180" y="connsiteY12180"/>
              </a:cxn>
              <a:cxn ang="0">
                <a:pos x="connsiteX12181" y="connsiteY12181"/>
              </a:cxn>
              <a:cxn ang="0">
                <a:pos x="connsiteX12182" y="connsiteY12182"/>
              </a:cxn>
              <a:cxn ang="0">
                <a:pos x="connsiteX12183" y="connsiteY12183"/>
              </a:cxn>
              <a:cxn ang="0">
                <a:pos x="connsiteX12184" y="connsiteY12184"/>
              </a:cxn>
              <a:cxn ang="0">
                <a:pos x="connsiteX12185" y="connsiteY12185"/>
              </a:cxn>
              <a:cxn ang="0">
                <a:pos x="connsiteX12186" y="connsiteY12186"/>
              </a:cxn>
              <a:cxn ang="0">
                <a:pos x="connsiteX12187" y="connsiteY12187"/>
              </a:cxn>
              <a:cxn ang="0">
                <a:pos x="connsiteX12188" y="connsiteY12188"/>
              </a:cxn>
              <a:cxn ang="0">
                <a:pos x="connsiteX12189" y="connsiteY12189"/>
              </a:cxn>
              <a:cxn ang="0">
                <a:pos x="connsiteX12190" y="connsiteY12190"/>
              </a:cxn>
              <a:cxn ang="0">
                <a:pos x="connsiteX12191" y="connsiteY12191"/>
              </a:cxn>
              <a:cxn ang="0">
                <a:pos x="connsiteX12192" y="connsiteY12192"/>
              </a:cxn>
              <a:cxn ang="0">
                <a:pos x="connsiteX12193" y="connsiteY12193"/>
              </a:cxn>
              <a:cxn ang="0">
                <a:pos x="connsiteX12194" y="connsiteY12194"/>
              </a:cxn>
              <a:cxn ang="0">
                <a:pos x="connsiteX12195" y="connsiteY12195"/>
              </a:cxn>
              <a:cxn ang="0">
                <a:pos x="connsiteX12196" y="connsiteY12196"/>
              </a:cxn>
              <a:cxn ang="0">
                <a:pos x="connsiteX12197" y="connsiteY12197"/>
              </a:cxn>
              <a:cxn ang="0">
                <a:pos x="connsiteX12198" y="connsiteY12198"/>
              </a:cxn>
              <a:cxn ang="0">
                <a:pos x="connsiteX12199" y="connsiteY12199"/>
              </a:cxn>
              <a:cxn ang="0">
                <a:pos x="connsiteX12200" y="connsiteY12200"/>
              </a:cxn>
              <a:cxn ang="0">
                <a:pos x="connsiteX12201" y="connsiteY12201"/>
              </a:cxn>
              <a:cxn ang="0">
                <a:pos x="connsiteX12202" y="connsiteY12202"/>
              </a:cxn>
              <a:cxn ang="0">
                <a:pos x="connsiteX12203" y="connsiteY12203"/>
              </a:cxn>
              <a:cxn ang="0">
                <a:pos x="connsiteX12204" y="connsiteY12204"/>
              </a:cxn>
              <a:cxn ang="0">
                <a:pos x="connsiteX12205" y="connsiteY12205"/>
              </a:cxn>
              <a:cxn ang="0">
                <a:pos x="connsiteX12206" y="connsiteY12206"/>
              </a:cxn>
              <a:cxn ang="0">
                <a:pos x="connsiteX12207" y="connsiteY12207"/>
              </a:cxn>
              <a:cxn ang="0">
                <a:pos x="connsiteX12208" y="connsiteY12208"/>
              </a:cxn>
              <a:cxn ang="0">
                <a:pos x="connsiteX12209" y="connsiteY12209"/>
              </a:cxn>
              <a:cxn ang="0">
                <a:pos x="connsiteX12210" y="connsiteY12210"/>
              </a:cxn>
              <a:cxn ang="0">
                <a:pos x="connsiteX12211" y="connsiteY12211"/>
              </a:cxn>
              <a:cxn ang="0">
                <a:pos x="connsiteX12212" y="connsiteY12212"/>
              </a:cxn>
              <a:cxn ang="0">
                <a:pos x="connsiteX12213" y="connsiteY12213"/>
              </a:cxn>
              <a:cxn ang="0">
                <a:pos x="connsiteX12214" y="connsiteY12214"/>
              </a:cxn>
              <a:cxn ang="0">
                <a:pos x="connsiteX12215" y="connsiteY12215"/>
              </a:cxn>
              <a:cxn ang="0">
                <a:pos x="connsiteX12216" y="connsiteY12216"/>
              </a:cxn>
              <a:cxn ang="0">
                <a:pos x="connsiteX12217" y="connsiteY12217"/>
              </a:cxn>
              <a:cxn ang="0">
                <a:pos x="connsiteX12218" y="connsiteY12218"/>
              </a:cxn>
              <a:cxn ang="0">
                <a:pos x="connsiteX12219" y="connsiteY12219"/>
              </a:cxn>
              <a:cxn ang="0">
                <a:pos x="connsiteX12220" y="connsiteY12220"/>
              </a:cxn>
              <a:cxn ang="0">
                <a:pos x="connsiteX12221" y="connsiteY12221"/>
              </a:cxn>
              <a:cxn ang="0">
                <a:pos x="connsiteX12222" y="connsiteY12222"/>
              </a:cxn>
              <a:cxn ang="0">
                <a:pos x="connsiteX12223" y="connsiteY12223"/>
              </a:cxn>
              <a:cxn ang="0">
                <a:pos x="connsiteX12224" y="connsiteY12224"/>
              </a:cxn>
              <a:cxn ang="0">
                <a:pos x="connsiteX12225" y="connsiteY12225"/>
              </a:cxn>
              <a:cxn ang="0">
                <a:pos x="connsiteX12226" y="connsiteY12226"/>
              </a:cxn>
              <a:cxn ang="0">
                <a:pos x="connsiteX12227" y="connsiteY12227"/>
              </a:cxn>
              <a:cxn ang="0">
                <a:pos x="connsiteX12228" y="connsiteY12228"/>
              </a:cxn>
              <a:cxn ang="0">
                <a:pos x="connsiteX12229" y="connsiteY12229"/>
              </a:cxn>
              <a:cxn ang="0">
                <a:pos x="connsiteX12230" y="connsiteY12230"/>
              </a:cxn>
              <a:cxn ang="0">
                <a:pos x="connsiteX12231" y="connsiteY12231"/>
              </a:cxn>
              <a:cxn ang="0">
                <a:pos x="connsiteX12232" y="connsiteY12232"/>
              </a:cxn>
              <a:cxn ang="0">
                <a:pos x="connsiteX12233" y="connsiteY12233"/>
              </a:cxn>
              <a:cxn ang="0">
                <a:pos x="connsiteX12234" y="connsiteY12234"/>
              </a:cxn>
              <a:cxn ang="0">
                <a:pos x="connsiteX12235" y="connsiteY12235"/>
              </a:cxn>
              <a:cxn ang="0">
                <a:pos x="connsiteX12236" y="connsiteY12236"/>
              </a:cxn>
              <a:cxn ang="0">
                <a:pos x="connsiteX12237" y="connsiteY12237"/>
              </a:cxn>
              <a:cxn ang="0">
                <a:pos x="connsiteX12238" y="connsiteY12238"/>
              </a:cxn>
              <a:cxn ang="0">
                <a:pos x="connsiteX12239" y="connsiteY12239"/>
              </a:cxn>
              <a:cxn ang="0">
                <a:pos x="connsiteX12240" y="connsiteY12240"/>
              </a:cxn>
              <a:cxn ang="0">
                <a:pos x="connsiteX12241" y="connsiteY12241"/>
              </a:cxn>
              <a:cxn ang="0">
                <a:pos x="connsiteX12242" y="connsiteY12242"/>
              </a:cxn>
              <a:cxn ang="0">
                <a:pos x="connsiteX12243" y="connsiteY12243"/>
              </a:cxn>
              <a:cxn ang="0">
                <a:pos x="connsiteX12244" y="connsiteY12244"/>
              </a:cxn>
              <a:cxn ang="0">
                <a:pos x="connsiteX12245" y="connsiteY12245"/>
              </a:cxn>
              <a:cxn ang="0">
                <a:pos x="connsiteX12246" y="connsiteY12246"/>
              </a:cxn>
              <a:cxn ang="0">
                <a:pos x="connsiteX12247" y="connsiteY12247"/>
              </a:cxn>
              <a:cxn ang="0">
                <a:pos x="connsiteX12248" y="connsiteY12248"/>
              </a:cxn>
              <a:cxn ang="0">
                <a:pos x="connsiteX12249" y="connsiteY12249"/>
              </a:cxn>
              <a:cxn ang="0">
                <a:pos x="connsiteX12250" y="connsiteY12250"/>
              </a:cxn>
              <a:cxn ang="0">
                <a:pos x="connsiteX12251" y="connsiteY12251"/>
              </a:cxn>
              <a:cxn ang="0">
                <a:pos x="connsiteX12252" y="connsiteY12252"/>
              </a:cxn>
              <a:cxn ang="0">
                <a:pos x="connsiteX12253" y="connsiteY12253"/>
              </a:cxn>
              <a:cxn ang="0">
                <a:pos x="connsiteX12254" y="connsiteY12254"/>
              </a:cxn>
              <a:cxn ang="0">
                <a:pos x="connsiteX12255" y="connsiteY12255"/>
              </a:cxn>
              <a:cxn ang="0">
                <a:pos x="connsiteX12256" y="connsiteY12256"/>
              </a:cxn>
              <a:cxn ang="0">
                <a:pos x="connsiteX12257" y="connsiteY12257"/>
              </a:cxn>
              <a:cxn ang="0">
                <a:pos x="connsiteX12258" y="connsiteY12258"/>
              </a:cxn>
              <a:cxn ang="0">
                <a:pos x="connsiteX12259" y="connsiteY12259"/>
              </a:cxn>
              <a:cxn ang="0">
                <a:pos x="connsiteX12260" y="connsiteY12260"/>
              </a:cxn>
              <a:cxn ang="0">
                <a:pos x="connsiteX12261" y="connsiteY12261"/>
              </a:cxn>
              <a:cxn ang="0">
                <a:pos x="connsiteX12262" y="connsiteY12262"/>
              </a:cxn>
              <a:cxn ang="0">
                <a:pos x="connsiteX12263" y="connsiteY12263"/>
              </a:cxn>
              <a:cxn ang="0">
                <a:pos x="connsiteX12264" y="connsiteY12264"/>
              </a:cxn>
              <a:cxn ang="0">
                <a:pos x="connsiteX12265" y="connsiteY12265"/>
              </a:cxn>
              <a:cxn ang="0">
                <a:pos x="connsiteX12266" y="connsiteY12266"/>
              </a:cxn>
              <a:cxn ang="0">
                <a:pos x="connsiteX12267" y="connsiteY12267"/>
              </a:cxn>
              <a:cxn ang="0">
                <a:pos x="connsiteX12268" y="connsiteY12268"/>
              </a:cxn>
              <a:cxn ang="0">
                <a:pos x="connsiteX12269" y="connsiteY12269"/>
              </a:cxn>
              <a:cxn ang="0">
                <a:pos x="connsiteX12270" y="connsiteY12270"/>
              </a:cxn>
              <a:cxn ang="0">
                <a:pos x="connsiteX12271" y="connsiteY12271"/>
              </a:cxn>
              <a:cxn ang="0">
                <a:pos x="connsiteX12272" y="connsiteY12272"/>
              </a:cxn>
              <a:cxn ang="0">
                <a:pos x="connsiteX12273" y="connsiteY12273"/>
              </a:cxn>
              <a:cxn ang="0">
                <a:pos x="connsiteX12274" y="connsiteY12274"/>
              </a:cxn>
              <a:cxn ang="0">
                <a:pos x="connsiteX12275" y="connsiteY12275"/>
              </a:cxn>
            </a:cxnLst>
            <a:rect l="l" t="t" r="r" b="b"/>
            <a:pathLst>
              <a:path w="8048619" h="10287000">
                <a:moveTo>
                  <a:pt x="4259316" y="10286154"/>
                </a:moveTo>
                <a:lnTo>
                  <a:pt x="4259696" y="10287000"/>
                </a:lnTo>
                <a:lnTo>
                  <a:pt x="4258195" y="10287000"/>
                </a:lnTo>
                <a:close/>
                <a:moveTo>
                  <a:pt x="1366808" y="10285549"/>
                </a:moveTo>
                <a:lnTo>
                  <a:pt x="1367656" y="10287000"/>
                </a:lnTo>
                <a:lnTo>
                  <a:pt x="1345755" y="10287000"/>
                </a:lnTo>
                <a:lnTo>
                  <a:pt x="1354022" y="10286295"/>
                </a:lnTo>
                <a:cubicBezTo>
                  <a:pt x="1359109" y="10285401"/>
                  <a:pt x="1363560" y="10284619"/>
                  <a:pt x="1366808" y="10285549"/>
                </a:cubicBezTo>
                <a:close/>
                <a:moveTo>
                  <a:pt x="1859068" y="10284607"/>
                </a:moveTo>
                <a:lnTo>
                  <a:pt x="1859180" y="10287000"/>
                </a:lnTo>
                <a:lnTo>
                  <a:pt x="1854956" y="10287000"/>
                </a:lnTo>
                <a:close/>
                <a:moveTo>
                  <a:pt x="5707619" y="10283850"/>
                </a:moveTo>
                <a:lnTo>
                  <a:pt x="5707735" y="10287000"/>
                </a:lnTo>
                <a:lnTo>
                  <a:pt x="5697995" y="10287000"/>
                </a:lnTo>
                <a:lnTo>
                  <a:pt x="5697927" y="10285553"/>
                </a:lnTo>
                <a:cubicBezTo>
                  <a:pt x="5697927" y="10285553"/>
                  <a:pt x="5707619" y="10283850"/>
                  <a:pt x="5707619" y="10283850"/>
                </a:cubicBezTo>
                <a:close/>
                <a:moveTo>
                  <a:pt x="1390556" y="10283491"/>
                </a:moveTo>
                <a:lnTo>
                  <a:pt x="1391786" y="10287000"/>
                </a:lnTo>
                <a:lnTo>
                  <a:pt x="1383669" y="10287000"/>
                </a:lnTo>
                <a:lnTo>
                  <a:pt x="1384314" y="10285857"/>
                </a:lnTo>
                <a:cubicBezTo>
                  <a:pt x="1386278" y="10283819"/>
                  <a:pt x="1388623" y="10282561"/>
                  <a:pt x="1390556" y="10283491"/>
                </a:cubicBezTo>
                <a:close/>
                <a:moveTo>
                  <a:pt x="823747" y="10283040"/>
                </a:moveTo>
                <a:lnTo>
                  <a:pt x="853275" y="10287000"/>
                </a:lnTo>
                <a:lnTo>
                  <a:pt x="813468" y="10287000"/>
                </a:lnTo>
                <a:close/>
                <a:moveTo>
                  <a:pt x="1320403" y="10280196"/>
                </a:moveTo>
                <a:lnTo>
                  <a:pt x="1335811" y="10287000"/>
                </a:lnTo>
                <a:lnTo>
                  <a:pt x="1323275" y="10287000"/>
                </a:lnTo>
                <a:close/>
                <a:moveTo>
                  <a:pt x="2305657" y="10278192"/>
                </a:moveTo>
                <a:lnTo>
                  <a:pt x="2302110" y="10287000"/>
                </a:lnTo>
                <a:lnTo>
                  <a:pt x="2265774" y="10287000"/>
                </a:lnTo>
                <a:lnTo>
                  <a:pt x="2265691" y="10285214"/>
                </a:lnTo>
                <a:cubicBezTo>
                  <a:pt x="2275682" y="10283460"/>
                  <a:pt x="2275682" y="10283460"/>
                  <a:pt x="2275682" y="10283460"/>
                </a:cubicBezTo>
                <a:cubicBezTo>
                  <a:pt x="2285672" y="10281704"/>
                  <a:pt x="2295663" y="10279948"/>
                  <a:pt x="2305657" y="10278192"/>
                </a:cubicBezTo>
                <a:close/>
                <a:moveTo>
                  <a:pt x="64809" y="10277908"/>
                </a:moveTo>
                <a:cubicBezTo>
                  <a:pt x="64809" y="10277908"/>
                  <a:pt x="64881" y="10279444"/>
                  <a:pt x="64989" y="10281747"/>
                </a:cubicBezTo>
                <a:lnTo>
                  <a:pt x="65233" y="10287000"/>
                </a:lnTo>
                <a:lnTo>
                  <a:pt x="55787" y="10287000"/>
                </a:lnTo>
                <a:lnTo>
                  <a:pt x="55152" y="10283472"/>
                </a:lnTo>
                <a:cubicBezTo>
                  <a:pt x="54888" y="10281197"/>
                  <a:pt x="54816" y="10279661"/>
                  <a:pt x="54816" y="10279661"/>
                </a:cubicBezTo>
                <a:cubicBezTo>
                  <a:pt x="54816" y="10279661"/>
                  <a:pt x="64809" y="10277908"/>
                  <a:pt x="64809" y="10277908"/>
                </a:cubicBezTo>
                <a:close/>
                <a:moveTo>
                  <a:pt x="4614238" y="10277830"/>
                </a:moveTo>
                <a:cubicBezTo>
                  <a:pt x="4614238" y="10277830"/>
                  <a:pt x="4616736" y="10277391"/>
                  <a:pt x="4619390" y="10280302"/>
                </a:cubicBezTo>
                <a:lnTo>
                  <a:pt x="4622857" y="10287000"/>
                </a:lnTo>
                <a:lnTo>
                  <a:pt x="4605289" y="10287000"/>
                </a:lnTo>
                <a:lnTo>
                  <a:pt x="4606960" y="10283753"/>
                </a:lnTo>
                <a:cubicBezTo>
                  <a:pt x="4609321" y="10280383"/>
                  <a:pt x="4611740" y="10278269"/>
                  <a:pt x="4614238" y="10277830"/>
                </a:cubicBezTo>
                <a:close/>
                <a:moveTo>
                  <a:pt x="3463511" y="10275885"/>
                </a:moveTo>
                <a:cubicBezTo>
                  <a:pt x="3465485" y="10274040"/>
                  <a:pt x="3467222" y="10274486"/>
                  <a:pt x="3468605" y="10278370"/>
                </a:cubicBezTo>
                <a:lnTo>
                  <a:pt x="3469713" y="10287000"/>
                </a:lnTo>
                <a:lnTo>
                  <a:pt x="3457091" y="10287000"/>
                </a:lnTo>
                <a:close/>
                <a:moveTo>
                  <a:pt x="3630522" y="10271849"/>
                </a:moveTo>
                <a:cubicBezTo>
                  <a:pt x="3630813" y="10278070"/>
                  <a:pt x="3631031" y="10282736"/>
                  <a:pt x="3631194" y="10286235"/>
                </a:cubicBezTo>
                <a:lnTo>
                  <a:pt x="3631230" y="10287000"/>
                </a:lnTo>
                <a:lnTo>
                  <a:pt x="3619312" y="10287000"/>
                </a:lnTo>
                <a:lnTo>
                  <a:pt x="3619803" y="10286278"/>
                </a:lnTo>
                <a:cubicBezTo>
                  <a:pt x="3623280" y="10279394"/>
                  <a:pt x="3625500" y="10272731"/>
                  <a:pt x="3630522" y="10271849"/>
                </a:cubicBezTo>
                <a:close/>
                <a:moveTo>
                  <a:pt x="1533371" y="10269792"/>
                </a:moveTo>
                <a:cubicBezTo>
                  <a:pt x="1533371" y="10269792"/>
                  <a:pt x="1538945" y="10268812"/>
                  <a:pt x="1542216" y="10278686"/>
                </a:cubicBezTo>
                <a:lnTo>
                  <a:pt x="1543536" y="10287000"/>
                </a:lnTo>
                <a:lnTo>
                  <a:pt x="1520481" y="10287000"/>
                </a:lnTo>
                <a:lnTo>
                  <a:pt x="1520738" y="10286720"/>
                </a:lnTo>
                <a:cubicBezTo>
                  <a:pt x="1524584" y="10282173"/>
                  <a:pt x="1528703" y="10276805"/>
                  <a:pt x="1533371" y="10269792"/>
                </a:cubicBezTo>
                <a:close/>
                <a:moveTo>
                  <a:pt x="3821474" y="10264025"/>
                </a:moveTo>
                <a:cubicBezTo>
                  <a:pt x="3821773" y="10270446"/>
                  <a:pt x="3821377" y="10275371"/>
                  <a:pt x="3820458" y="10279174"/>
                </a:cubicBezTo>
                <a:lnTo>
                  <a:pt x="3816599" y="10287000"/>
                </a:lnTo>
                <a:lnTo>
                  <a:pt x="3804764" y="10287000"/>
                </a:lnTo>
                <a:lnTo>
                  <a:pt x="3807841" y="10277346"/>
                </a:lnTo>
                <a:cubicBezTo>
                  <a:pt x="3811529" y="10265773"/>
                  <a:pt x="3811529" y="10265773"/>
                  <a:pt x="3811529" y="10265773"/>
                </a:cubicBezTo>
                <a:cubicBezTo>
                  <a:pt x="3821474" y="10264025"/>
                  <a:pt x="3821474" y="10264025"/>
                  <a:pt x="3821474" y="10264025"/>
                </a:cubicBezTo>
                <a:close/>
                <a:moveTo>
                  <a:pt x="3562971" y="10257237"/>
                </a:moveTo>
                <a:cubicBezTo>
                  <a:pt x="3564332" y="10255729"/>
                  <a:pt x="3566113" y="10257106"/>
                  <a:pt x="3568697" y="10263408"/>
                </a:cubicBezTo>
                <a:cubicBezTo>
                  <a:pt x="3564156" y="10264206"/>
                  <a:pt x="3562197" y="10271305"/>
                  <a:pt x="3560239" y="10278404"/>
                </a:cubicBezTo>
                <a:lnTo>
                  <a:pt x="3557397" y="10287000"/>
                </a:lnTo>
                <a:lnTo>
                  <a:pt x="3556030" y="10287000"/>
                </a:lnTo>
                <a:lnTo>
                  <a:pt x="3558401" y="10276565"/>
                </a:lnTo>
                <a:cubicBezTo>
                  <a:pt x="3559836" y="10268238"/>
                  <a:pt x="3560931" y="10259495"/>
                  <a:pt x="3562971" y="10257237"/>
                </a:cubicBezTo>
                <a:close/>
                <a:moveTo>
                  <a:pt x="3865071" y="10256363"/>
                </a:moveTo>
                <a:cubicBezTo>
                  <a:pt x="3865071" y="10256363"/>
                  <a:pt x="3865071" y="10256363"/>
                  <a:pt x="3866323" y="10283168"/>
                </a:cubicBezTo>
                <a:cubicBezTo>
                  <a:pt x="3866323" y="10283168"/>
                  <a:pt x="3866323" y="10283168"/>
                  <a:pt x="3855423" y="10285083"/>
                </a:cubicBezTo>
                <a:cubicBezTo>
                  <a:pt x="3855423" y="10285083"/>
                  <a:pt x="3855423" y="10285083"/>
                  <a:pt x="3844524" y="10286998"/>
                </a:cubicBezTo>
                <a:cubicBezTo>
                  <a:pt x="3855423" y="10285083"/>
                  <a:pt x="3854171" y="10258281"/>
                  <a:pt x="3865071" y="10256363"/>
                </a:cubicBezTo>
                <a:close/>
                <a:moveTo>
                  <a:pt x="1615944" y="10255278"/>
                </a:moveTo>
                <a:cubicBezTo>
                  <a:pt x="1607769" y="10256716"/>
                  <a:pt x="1600298" y="10273228"/>
                  <a:pt x="1592476" y="10282203"/>
                </a:cubicBezTo>
                <a:lnTo>
                  <a:pt x="1585670" y="10287000"/>
                </a:lnTo>
                <a:lnTo>
                  <a:pt x="1584459" y="10287000"/>
                </a:lnTo>
                <a:lnTo>
                  <a:pt x="1584341" y="10284477"/>
                </a:lnTo>
                <a:cubicBezTo>
                  <a:pt x="1584184" y="10281126"/>
                  <a:pt x="1583871" y="10274426"/>
                  <a:pt x="1583245" y="10261025"/>
                </a:cubicBezTo>
                <a:cubicBezTo>
                  <a:pt x="1594145" y="10259113"/>
                  <a:pt x="1605044" y="10257195"/>
                  <a:pt x="1615944" y="10255278"/>
                </a:cubicBezTo>
                <a:close/>
                <a:moveTo>
                  <a:pt x="187324" y="10254126"/>
                </a:moveTo>
                <a:cubicBezTo>
                  <a:pt x="182689" y="10266948"/>
                  <a:pt x="177777" y="10273815"/>
                  <a:pt x="172865" y="10280681"/>
                </a:cubicBezTo>
                <a:lnTo>
                  <a:pt x="168670" y="10287000"/>
                </a:lnTo>
                <a:lnTo>
                  <a:pt x="151548" y="10287000"/>
                </a:lnTo>
                <a:lnTo>
                  <a:pt x="157295" y="10283416"/>
                </a:lnTo>
                <a:cubicBezTo>
                  <a:pt x="167675" y="10281593"/>
                  <a:pt x="176943" y="10255951"/>
                  <a:pt x="187324" y="10254126"/>
                </a:cubicBezTo>
                <a:close/>
                <a:moveTo>
                  <a:pt x="3163844" y="10253488"/>
                </a:moveTo>
                <a:cubicBezTo>
                  <a:pt x="3153799" y="10255253"/>
                  <a:pt x="3143756" y="10257017"/>
                  <a:pt x="3134874" y="10283672"/>
                </a:cubicBezTo>
                <a:cubicBezTo>
                  <a:pt x="3137385" y="10283232"/>
                  <a:pt x="3138714" y="10284567"/>
                  <a:pt x="3139136" y="10286844"/>
                </a:cubicBezTo>
                <a:lnTo>
                  <a:pt x="3139116" y="10287000"/>
                </a:lnTo>
                <a:lnTo>
                  <a:pt x="3104651" y="10287000"/>
                </a:lnTo>
                <a:lnTo>
                  <a:pt x="3104071" y="10274579"/>
                </a:lnTo>
                <a:cubicBezTo>
                  <a:pt x="3103581" y="10264078"/>
                  <a:pt x="3103581" y="10264078"/>
                  <a:pt x="3103581" y="10264078"/>
                </a:cubicBezTo>
                <a:cubicBezTo>
                  <a:pt x="3113624" y="10262314"/>
                  <a:pt x="3123667" y="10260549"/>
                  <a:pt x="3133711" y="10258782"/>
                </a:cubicBezTo>
                <a:cubicBezTo>
                  <a:pt x="3143756" y="10257017"/>
                  <a:pt x="3153799" y="10255253"/>
                  <a:pt x="3163844" y="10253488"/>
                </a:cubicBezTo>
                <a:close/>
                <a:moveTo>
                  <a:pt x="4421067" y="10239720"/>
                </a:moveTo>
                <a:cubicBezTo>
                  <a:pt x="4421067" y="10239720"/>
                  <a:pt x="4421067" y="10239720"/>
                  <a:pt x="4422110" y="10262052"/>
                </a:cubicBezTo>
                <a:cubicBezTo>
                  <a:pt x="4411209" y="10263970"/>
                  <a:pt x="4411209" y="10263970"/>
                  <a:pt x="4411209" y="10263970"/>
                </a:cubicBezTo>
                <a:cubicBezTo>
                  <a:pt x="4403035" y="10265406"/>
                  <a:pt x="4401579" y="10278329"/>
                  <a:pt x="4401361" y="10284700"/>
                </a:cubicBezTo>
                <a:lnTo>
                  <a:pt x="4401356" y="10287000"/>
                </a:lnTo>
                <a:lnTo>
                  <a:pt x="4390306" y="10287000"/>
                </a:lnTo>
                <a:lnTo>
                  <a:pt x="4390290" y="10286644"/>
                </a:lnTo>
                <a:cubicBezTo>
                  <a:pt x="4389996" y="10280363"/>
                  <a:pt x="4389410" y="10267799"/>
                  <a:pt x="4389410" y="10267799"/>
                </a:cubicBezTo>
                <a:cubicBezTo>
                  <a:pt x="4400311" y="10265885"/>
                  <a:pt x="4400311" y="10265885"/>
                  <a:pt x="4400311" y="10265885"/>
                </a:cubicBezTo>
                <a:cubicBezTo>
                  <a:pt x="4400311" y="10265885"/>
                  <a:pt x="4410166" y="10241632"/>
                  <a:pt x="4421067" y="10239720"/>
                </a:cubicBezTo>
                <a:close/>
                <a:moveTo>
                  <a:pt x="428365" y="10238793"/>
                </a:moveTo>
                <a:cubicBezTo>
                  <a:pt x="429200" y="10256658"/>
                  <a:pt x="429200" y="10256658"/>
                  <a:pt x="419512" y="10258362"/>
                </a:cubicBezTo>
                <a:cubicBezTo>
                  <a:pt x="409822" y="10260065"/>
                  <a:pt x="390445" y="10263472"/>
                  <a:pt x="380756" y="10265172"/>
                </a:cubicBezTo>
                <a:cubicBezTo>
                  <a:pt x="371070" y="10266873"/>
                  <a:pt x="371070" y="10266873"/>
                  <a:pt x="371070" y="10266873"/>
                </a:cubicBezTo>
                <a:cubicBezTo>
                  <a:pt x="370234" y="10249007"/>
                  <a:pt x="370234" y="10249007"/>
                  <a:pt x="370234" y="10249007"/>
                </a:cubicBezTo>
                <a:cubicBezTo>
                  <a:pt x="379922" y="10247307"/>
                  <a:pt x="379922" y="10247307"/>
                  <a:pt x="379922" y="10247307"/>
                </a:cubicBezTo>
                <a:cubicBezTo>
                  <a:pt x="389612" y="10245601"/>
                  <a:pt x="408986" y="10242200"/>
                  <a:pt x="418677" y="10240494"/>
                </a:cubicBezTo>
                <a:cubicBezTo>
                  <a:pt x="428365" y="10238793"/>
                  <a:pt x="428365" y="10238793"/>
                  <a:pt x="428365" y="10238793"/>
                </a:cubicBezTo>
                <a:close/>
                <a:moveTo>
                  <a:pt x="3597725" y="10231290"/>
                </a:moveTo>
                <a:cubicBezTo>
                  <a:pt x="3597725" y="10231290"/>
                  <a:pt x="3588033" y="10232993"/>
                  <a:pt x="3589286" y="10259792"/>
                </a:cubicBezTo>
                <a:cubicBezTo>
                  <a:pt x="3579597" y="10261498"/>
                  <a:pt x="3579597" y="10261498"/>
                  <a:pt x="3579597" y="10261498"/>
                </a:cubicBezTo>
                <a:cubicBezTo>
                  <a:pt x="3578346" y="10234693"/>
                  <a:pt x="3578346" y="10234693"/>
                  <a:pt x="3578346" y="10234693"/>
                </a:cubicBezTo>
                <a:cubicBezTo>
                  <a:pt x="3588033" y="10232993"/>
                  <a:pt x="3588033" y="10232993"/>
                  <a:pt x="3597725" y="10231290"/>
                </a:cubicBezTo>
                <a:close/>
                <a:moveTo>
                  <a:pt x="4167876" y="10230168"/>
                </a:moveTo>
                <a:cubicBezTo>
                  <a:pt x="4167876" y="10230168"/>
                  <a:pt x="4167876" y="10230168"/>
                  <a:pt x="4169044" y="10255183"/>
                </a:cubicBezTo>
                <a:cubicBezTo>
                  <a:pt x="4153715" y="10257876"/>
                  <a:pt x="4138680" y="10266822"/>
                  <a:pt x="4124921" y="10275545"/>
                </a:cubicBezTo>
                <a:lnTo>
                  <a:pt x="4106416" y="10287000"/>
                </a:lnTo>
                <a:lnTo>
                  <a:pt x="4089287" y="10287000"/>
                </a:lnTo>
                <a:lnTo>
                  <a:pt x="4100544" y="10277463"/>
                </a:lnTo>
                <a:cubicBezTo>
                  <a:pt x="4122987" y="10261698"/>
                  <a:pt x="4145759" y="10252969"/>
                  <a:pt x="4167876" y="10230168"/>
                </a:cubicBezTo>
                <a:close/>
                <a:moveTo>
                  <a:pt x="4742872" y="10228209"/>
                </a:moveTo>
                <a:cubicBezTo>
                  <a:pt x="4742872" y="10228209"/>
                  <a:pt x="4744125" y="10255011"/>
                  <a:pt x="4744125" y="10255011"/>
                </a:cubicBezTo>
                <a:cubicBezTo>
                  <a:pt x="4744125" y="10255011"/>
                  <a:pt x="4735041" y="10256608"/>
                  <a:pt x="4735041" y="10256608"/>
                </a:cubicBezTo>
                <a:cubicBezTo>
                  <a:pt x="4733789" y="10229803"/>
                  <a:pt x="4733789" y="10229803"/>
                  <a:pt x="4742872" y="10228209"/>
                </a:cubicBezTo>
                <a:close/>
                <a:moveTo>
                  <a:pt x="3192814" y="10223310"/>
                </a:moveTo>
                <a:cubicBezTo>
                  <a:pt x="3193976" y="10248195"/>
                  <a:pt x="3193976" y="10248195"/>
                  <a:pt x="3193976" y="10248195"/>
                </a:cubicBezTo>
                <a:cubicBezTo>
                  <a:pt x="3183935" y="10249959"/>
                  <a:pt x="3173888" y="10251724"/>
                  <a:pt x="3163844" y="10253488"/>
                </a:cubicBezTo>
                <a:cubicBezTo>
                  <a:pt x="3172727" y="10226839"/>
                  <a:pt x="3182773" y="10225072"/>
                  <a:pt x="3192814" y="10223310"/>
                </a:cubicBezTo>
                <a:close/>
                <a:moveTo>
                  <a:pt x="520001" y="10222690"/>
                </a:moveTo>
                <a:cubicBezTo>
                  <a:pt x="521043" y="10245025"/>
                  <a:pt x="531138" y="10243252"/>
                  <a:pt x="531138" y="10243252"/>
                </a:cubicBezTo>
                <a:cubicBezTo>
                  <a:pt x="531138" y="10243252"/>
                  <a:pt x="521043" y="10245025"/>
                  <a:pt x="521043" y="10245025"/>
                </a:cubicBezTo>
                <a:cubicBezTo>
                  <a:pt x="510951" y="10246800"/>
                  <a:pt x="491812" y="10272681"/>
                  <a:pt x="481719" y="10274454"/>
                </a:cubicBezTo>
                <a:cubicBezTo>
                  <a:pt x="471625" y="10276227"/>
                  <a:pt x="471625" y="10276227"/>
                  <a:pt x="471625" y="10276227"/>
                </a:cubicBezTo>
                <a:cubicBezTo>
                  <a:pt x="461535" y="10278000"/>
                  <a:pt x="461535" y="10278000"/>
                  <a:pt x="461535" y="10278000"/>
                </a:cubicBezTo>
                <a:cubicBezTo>
                  <a:pt x="461535" y="10278000"/>
                  <a:pt x="461535" y="10278000"/>
                  <a:pt x="451441" y="10279775"/>
                </a:cubicBezTo>
                <a:cubicBezTo>
                  <a:pt x="441349" y="10281548"/>
                  <a:pt x="441349" y="10281548"/>
                  <a:pt x="440307" y="10259213"/>
                </a:cubicBezTo>
                <a:cubicBezTo>
                  <a:pt x="440307" y="10259213"/>
                  <a:pt x="450398" y="10257440"/>
                  <a:pt x="450398" y="10257440"/>
                </a:cubicBezTo>
                <a:cubicBezTo>
                  <a:pt x="460490" y="10255665"/>
                  <a:pt x="460490" y="10255665"/>
                  <a:pt x="470581" y="10253892"/>
                </a:cubicBezTo>
                <a:cubicBezTo>
                  <a:pt x="490769" y="10250346"/>
                  <a:pt x="509908" y="10224462"/>
                  <a:pt x="520001" y="10222690"/>
                </a:cubicBezTo>
                <a:close/>
                <a:moveTo>
                  <a:pt x="4236905" y="10218039"/>
                </a:moveTo>
                <a:cubicBezTo>
                  <a:pt x="4227217" y="10219742"/>
                  <a:pt x="4218779" y="10248248"/>
                  <a:pt x="4209092" y="10249948"/>
                </a:cubicBezTo>
                <a:cubicBezTo>
                  <a:pt x="4207841" y="10223146"/>
                  <a:pt x="4207841" y="10223146"/>
                  <a:pt x="4207841" y="10223146"/>
                </a:cubicBezTo>
                <a:cubicBezTo>
                  <a:pt x="4217528" y="10221445"/>
                  <a:pt x="4227217" y="10219742"/>
                  <a:pt x="4236905" y="10218039"/>
                </a:cubicBezTo>
                <a:close/>
                <a:moveTo>
                  <a:pt x="4560036" y="10215303"/>
                </a:moveTo>
                <a:cubicBezTo>
                  <a:pt x="4560036" y="10215303"/>
                  <a:pt x="4560036" y="10215303"/>
                  <a:pt x="4571141" y="10237368"/>
                </a:cubicBezTo>
                <a:cubicBezTo>
                  <a:pt x="4571141" y="10237368"/>
                  <a:pt x="4571141" y="10237368"/>
                  <a:pt x="4561150" y="10239124"/>
                </a:cubicBezTo>
                <a:cubicBezTo>
                  <a:pt x="4562262" y="10262951"/>
                  <a:pt x="4552274" y="10264707"/>
                  <a:pt x="4542280" y="10266463"/>
                </a:cubicBezTo>
                <a:cubicBezTo>
                  <a:pt x="4542280" y="10266463"/>
                  <a:pt x="4532289" y="10268220"/>
                  <a:pt x="4532289" y="10268220"/>
                </a:cubicBezTo>
                <a:lnTo>
                  <a:pt x="4522733" y="10287000"/>
                </a:lnTo>
                <a:lnTo>
                  <a:pt x="4455241" y="10287000"/>
                </a:lnTo>
                <a:lnTo>
                  <a:pt x="4457492" y="10284363"/>
                </a:lnTo>
                <a:cubicBezTo>
                  <a:pt x="4462349" y="10280507"/>
                  <a:pt x="4467345" y="10279629"/>
                  <a:pt x="4472341" y="10278751"/>
                </a:cubicBezTo>
                <a:cubicBezTo>
                  <a:pt x="4482331" y="10276998"/>
                  <a:pt x="4512306" y="10271729"/>
                  <a:pt x="4521185" y="10246146"/>
                </a:cubicBezTo>
                <a:cubicBezTo>
                  <a:pt x="4531174" y="10244393"/>
                  <a:pt x="4531174" y="10244393"/>
                  <a:pt x="4541167" y="10242637"/>
                </a:cubicBezTo>
                <a:cubicBezTo>
                  <a:pt x="4541167" y="10242637"/>
                  <a:pt x="4551159" y="10240880"/>
                  <a:pt x="4560036" y="10215303"/>
                </a:cubicBezTo>
                <a:close/>
                <a:moveTo>
                  <a:pt x="1703099" y="10212948"/>
                </a:moveTo>
                <a:cubicBezTo>
                  <a:pt x="1703099" y="10212948"/>
                  <a:pt x="1712788" y="10211245"/>
                  <a:pt x="1714039" y="10238044"/>
                </a:cubicBezTo>
                <a:cubicBezTo>
                  <a:pt x="1704350" y="10239745"/>
                  <a:pt x="1704350" y="10239745"/>
                  <a:pt x="1704350" y="10239745"/>
                </a:cubicBezTo>
                <a:cubicBezTo>
                  <a:pt x="1694662" y="10241448"/>
                  <a:pt x="1694662" y="10241448"/>
                  <a:pt x="1695913" y="10268250"/>
                </a:cubicBezTo>
                <a:cubicBezTo>
                  <a:pt x="1695913" y="10268250"/>
                  <a:pt x="1694662" y="10241448"/>
                  <a:pt x="1694662" y="10241448"/>
                </a:cubicBezTo>
                <a:cubicBezTo>
                  <a:pt x="1704350" y="10239745"/>
                  <a:pt x="1704350" y="10239745"/>
                  <a:pt x="1703099" y="10212948"/>
                </a:cubicBezTo>
                <a:close/>
                <a:moveTo>
                  <a:pt x="3283212" y="10207427"/>
                </a:moveTo>
                <a:cubicBezTo>
                  <a:pt x="3273168" y="10209191"/>
                  <a:pt x="3263125" y="10210956"/>
                  <a:pt x="3264285" y="10235840"/>
                </a:cubicBezTo>
                <a:cubicBezTo>
                  <a:pt x="3264285" y="10235840"/>
                  <a:pt x="3263125" y="10210956"/>
                  <a:pt x="3253080" y="10212717"/>
                </a:cubicBezTo>
                <a:cubicBezTo>
                  <a:pt x="3253080" y="10212717"/>
                  <a:pt x="3253080" y="10212717"/>
                  <a:pt x="3263125" y="10210956"/>
                </a:cubicBezTo>
                <a:cubicBezTo>
                  <a:pt x="3263125" y="10210956"/>
                  <a:pt x="3273168" y="10209191"/>
                  <a:pt x="3283212" y="10207427"/>
                </a:cubicBezTo>
                <a:close/>
                <a:moveTo>
                  <a:pt x="96623" y="10204201"/>
                </a:moveTo>
                <a:cubicBezTo>
                  <a:pt x="99119" y="10203767"/>
                  <a:pt x="101904" y="10209467"/>
                  <a:pt x="102478" y="10221752"/>
                </a:cubicBezTo>
                <a:cubicBezTo>
                  <a:pt x="112469" y="10219995"/>
                  <a:pt x="112469" y="10219995"/>
                  <a:pt x="103625" y="10246316"/>
                </a:cubicBezTo>
                <a:cubicBezTo>
                  <a:pt x="93634" y="10248069"/>
                  <a:pt x="84790" y="10274396"/>
                  <a:pt x="74798" y="10276152"/>
                </a:cubicBezTo>
                <a:cubicBezTo>
                  <a:pt x="74798" y="10276152"/>
                  <a:pt x="64809" y="10277908"/>
                  <a:pt x="64809" y="10277908"/>
                </a:cubicBezTo>
                <a:cubicBezTo>
                  <a:pt x="64809" y="10277908"/>
                  <a:pt x="63661" y="10253338"/>
                  <a:pt x="63661" y="10253338"/>
                </a:cubicBezTo>
                <a:cubicBezTo>
                  <a:pt x="53669" y="10255094"/>
                  <a:pt x="53669" y="10255094"/>
                  <a:pt x="43678" y="10256848"/>
                </a:cubicBezTo>
                <a:cubicBezTo>
                  <a:pt x="33687" y="10258604"/>
                  <a:pt x="33687" y="10258604"/>
                  <a:pt x="33687" y="10258604"/>
                </a:cubicBezTo>
                <a:cubicBezTo>
                  <a:pt x="33687" y="10258604"/>
                  <a:pt x="32541" y="10234039"/>
                  <a:pt x="32541" y="10234039"/>
                </a:cubicBezTo>
                <a:cubicBezTo>
                  <a:pt x="32541" y="10234039"/>
                  <a:pt x="32541" y="10234039"/>
                  <a:pt x="42532" y="10232286"/>
                </a:cubicBezTo>
                <a:cubicBezTo>
                  <a:pt x="52522" y="10230530"/>
                  <a:pt x="62515" y="10228774"/>
                  <a:pt x="72503" y="10227017"/>
                </a:cubicBezTo>
                <a:cubicBezTo>
                  <a:pt x="82496" y="10225261"/>
                  <a:pt x="92488" y="10223508"/>
                  <a:pt x="92488" y="10223508"/>
                </a:cubicBezTo>
                <a:cubicBezTo>
                  <a:pt x="91914" y="10211223"/>
                  <a:pt x="94125" y="10204641"/>
                  <a:pt x="96623" y="10204201"/>
                </a:cubicBezTo>
                <a:close/>
                <a:moveTo>
                  <a:pt x="5378800" y="10197521"/>
                </a:moveTo>
                <a:cubicBezTo>
                  <a:pt x="5378800" y="10197521"/>
                  <a:pt x="5379634" y="10215389"/>
                  <a:pt x="5379634" y="10215389"/>
                </a:cubicBezTo>
                <a:cubicBezTo>
                  <a:pt x="5379634" y="10215389"/>
                  <a:pt x="5379634" y="10215389"/>
                  <a:pt x="5372368" y="10216667"/>
                </a:cubicBezTo>
                <a:cubicBezTo>
                  <a:pt x="5372368" y="10216667"/>
                  <a:pt x="5379634" y="10215389"/>
                  <a:pt x="5378800" y="10197521"/>
                </a:cubicBezTo>
                <a:close/>
                <a:moveTo>
                  <a:pt x="5796321" y="10196210"/>
                </a:moveTo>
                <a:cubicBezTo>
                  <a:pt x="5797570" y="10223012"/>
                  <a:pt x="5786672" y="10224927"/>
                  <a:pt x="5786672" y="10224927"/>
                </a:cubicBezTo>
                <a:cubicBezTo>
                  <a:pt x="5775771" y="10226842"/>
                  <a:pt x="5775771" y="10226842"/>
                  <a:pt x="5775771" y="10226842"/>
                </a:cubicBezTo>
                <a:cubicBezTo>
                  <a:pt x="5775771" y="10226842"/>
                  <a:pt x="5774520" y="10200043"/>
                  <a:pt x="5774520" y="10200043"/>
                </a:cubicBezTo>
                <a:cubicBezTo>
                  <a:pt x="5774520" y="10200043"/>
                  <a:pt x="5774520" y="10200043"/>
                  <a:pt x="5785422" y="10198125"/>
                </a:cubicBezTo>
                <a:cubicBezTo>
                  <a:pt x="5785422" y="10198125"/>
                  <a:pt x="5785422" y="10198125"/>
                  <a:pt x="5796321" y="10196210"/>
                </a:cubicBezTo>
                <a:close/>
                <a:moveTo>
                  <a:pt x="2583324" y="10184362"/>
                </a:moveTo>
                <a:cubicBezTo>
                  <a:pt x="2583324" y="10184362"/>
                  <a:pt x="2583324" y="10184362"/>
                  <a:pt x="2584576" y="10211164"/>
                </a:cubicBezTo>
                <a:cubicBezTo>
                  <a:pt x="2575492" y="10212762"/>
                  <a:pt x="2575492" y="10212762"/>
                  <a:pt x="2566408" y="10214357"/>
                </a:cubicBezTo>
                <a:cubicBezTo>
                  <a:pt x="2574241" y="10185957"/>
                  <a:pt x="2574241" y="10185957"/>
                  <a:pt x="2583324" y="10184362"/>
                </a:cubicBezTo>
                <a:close/>
                <a:moveTo>
                  <a:pt x="3332273" y="10173717"/>
                </a:moveTo>
                <a:cubicBezTo>
                  <a:pt x="3332273" y="10173717"/>
                  <a:pt x="3322228" y="10175481"/>
                  <a:pt x="3313344" y="10202130"/>
                </a:cubicBezTo>
                <a:cubicBezTo>
                  <a:pt x="3303300" y="10203897"/>
                  <a:pt x="3293258" y="10205662"/>
                  <a:pt x="3283212" y="10207427"/>
                </a:cubicBezTo>
                <a:cubicBezTo>
                  <a:pt x="3292096" y="10180775"/>
                  <a:pt x="3302138" y="10179010"/>
                  <a:pt x="3312182" y="10177246"/>
                </a:cubicBezTo>
                <a:cubicBezTo>
                  <a:pt x="3322228" y="10175481"/>
                  <a:pt x="3322228" y="10175481"/>
                  <a:pt x="3332273" y="10173717"/>
                </a:cubicBezTo>
                <a:close/>
                <a:moveTo>
                  <a:pt x="1620869" y="10173358"/>
                </a:moveTo>
                <a:cubicBezTo>
                  <a:pt x="1622029" y="10198242"/>
                  <a:pt x="1622029" y="10198242"/>
                  <a:pt x="1622029" y="10198242"/>
                </a:cubicBezTo>
                <a:cubicBezTo>
                  <a:pt x="1611988" y="10200007"/>
                  <a:pt x="1601945" y="10201771"/>
                  <a:pt x="1591899" y="10203536"/>
                </a:cubicBezTo>
                <a:cubicBezTo>
                  <a:pt x="1591899" y="10203536"/>
                  <a:pt x="1590737" y="10178651"/>
                  <a:pt x="1590737" y="10178651"/>
                </a:cubicBezTo>
                <a:cubicBezTo>
                  <a:pt x="1600782" y="10176887"/>
                  <a:pt x="1610826" y="10175122"/>
                  <a:pt x="1620869" y="10173358"/>
                </a:cubicBezTo>
                <a:close/>
                <a:moveTo>
                  <a:pt x="432475" y="10173050"/>
                </a:moveTo>
                <a:cubicBezTo>
                  <a:pt x="437197" y="10173064"/>
                  <a:pt x="442350" y="10175535"/>
                  <a:pt x="447658" y="10181356"/>
                </a:cubicBezTo>
                <a:cubicBezTo>
                  <a:pt x="448910" y="10208161"/>
                  <a:pt x="418936" y="10213427"/>
                  <a:pt x="408945" y="10215183"/>
                </a:cubicBezTo>
                <a:cubicBezTo>
                  <a:pt x="408317" y="10201779"/>
                  <a:pt x="412688" y="10187502"/>
                  <a:pt x="419869" y="10179489"/>
                </a:cubicBezTo>
                <a:cubicBezTo>
                  <a:pt x="423459" y="10175480"/>
                  <a:pt x="427752" y="10173036"/>
                  <a:pt x="432475" y="10173050"/>
                </a:cubicBezTo>
                <a:close/>
                <a:moveTo>
                  <a:pt x="5216438" y="10172024"/>
                </a:moveTo>
                <a:cubicBezTo>
                  <a:pt x="5227339" y="10170107"/>
                  <a:pt x="5238237" y="10168192"/>
                  <a:pt x="5239488" y="10194997"/>
                </a:cubicBezTo>
                <a:cubicBezTo>
                  <a:pt x="5239488" y="10194997"/>
                  <a:pt x="5228590" y="10196912"/>
                  <a:pt x="5217689" y="10198824"/>
                </a:cubicBezTo>
                <a:cubicBezTo>
                  <a:pt x="5216438" y="10172024"/>
                  <a:pt x="5216438" y="10172024"/>
                  <a:pt x="5216438" y="10172024"/>
                </a:cubicBezTo>
                <a:close/>
                <a:moveTo>
                  <a:pt x="2523942" y="10167777"/>
                </a:moveTo>
                <a:cubicBezTo>
                  <a:pt x="2525193" y="10194582"/>
                  <a:pt x="2525193" y="10194582"/>
                  <a:pt x="2525193" y="10194582"/>
                </a:cubicBezTo>
                <a:cubicBezTo>
                  <a:pt x="2495011" y="10199881"/>
                  <a:pt x="2474887" y="10203419"/>
                  <a:pt x="2454767" y="10206956"/>
                </a:cubicBezTo>
                <a:cubicBezTo>
                  <a:pt x="2474887" y="10203419"/>
                  <a:pt x="2493760" y="10173082"/>
                  <a:pt x="2523942" y="10167777"/>
                </a:cubicBezTo>
                <a:close/>
                <a:moveTo>
                  <a:pt x="4203232" y="10164928"/>
                </a:moveTo>
                <a:cubicBezTo>
                  <a:pt x="4204473" y="10165766"/>
                  <a:pt x="4205285" y="10168439"/>
                  <a:pt x="4205546" y="10174023"/>
                </a:cubicBezTo>
                <a:cubicBezTo>
                  <a:pt x="4206589" y="10196361"/>
                  <a:pt x="4206589" y="10196361"/>
                  <a:pt x="4195688" y="10198275"/>
                </a:cubicBezTo>
                <a:cubicBezTo>
                  <a:pt x="4195688" y="10198275"/>
                  <a:pt x="4194645" y="10175943"/>
                  <a:pt x="4194645" y="10175943"/>
                </a:cubicBezTo>
                <a:cubicBezTo>
                  <a:pt x="4184790" y="10200190"/>
                  <a:pt x="4184790" y="10200190"/>
                  <a:pt x="4183747" y="10177855"/>
                </a:cubicBezTo>
                <a:cubicBezTo>
                  <a:pt x="4189195" y="10176898"/>
                  <a:pt x="4194385" y="10170352"/>
                  <a:pt x="4198343" y="10166842"/>
                </a:cubicBezTo>
                <a:cubicBezTo>
                  <a:pt x="4200320" y="10165087"/>
                  <a:pt x="4201991" y="10164090"/>
                  <a:pt x="4203232" y="10164928"/>
                </a:cubicBezTo>
                <a:close/>
                <a:moveTo>
                  <a:pt x="3688471" y="10161301"/>
                </a:moveTo>
                <a:cubicBezTo>
                  <a:pt x="3678824" y="10190021"/>
                  <a:pt x="3666672" y="10165133"/>
                  <a:pt x="3666672" y="10165133"/>
                </a:cubicBezTo>
                <a:cubicBezTo>
                  <a:pt x="3666672" y="10165133"/>
                  <a:pt x="3677573" y="10163216"/>
                  <a:pt x="3677573" y="10163216"/>
                </a:cubicBezTo>
                <a:cubicBezTo>
                  <a:pt x="3677573" y="10163216"/>
                  <a:pt x="3688471" y="10161301"/>
                  <a:pt x="3688471" y="10161301"/>
                </a:cubicBezTo>
                <a:close/>
                <a:moveTo>
                  <a:pt x="5457480" y="10156686"/>
                </a:moveTo>
                <a:cubicBezTo>
                  <a:pt x="5457480" y="10156686"/>
                  <a:pt x="5458731" y="10183488"/>
                  <a:pt x="5458731" y="10183488"/>
                </a:cubicBezTo>
                <a:cubicBezTo>
                  <a:pt x="5458731" y="10183488"/>
                  <a:pt x="5451465" y="10184763"/>
                  <a:pt x="5451465" y="10184763"/>
                </a:cubicBezTo>
                <a:cubicBezTo>
                  <a:pt x="5451465" y="10184763"/>
                  <a:pt x="5450213" y="10157961"/>
                  <a:pt x="5450213" y="10157961"/>
                </a:cubicBezTo>
                <a:cubicBezTo>
                  <a:pt x="5450213" y="10157961"/>
                  <a:pt x="5457480" y="10156686"/>
                  <a:pt x="5457480" y="10156686"/>
                </a:cubicBezTo>
                <a:close/>
                <a:moveTo>
                  <a:pt x="757733" y="10153895"/>
                </a:moveTo>
                <a:cubicBezTo>
                  <a:pt x="757733" y="10153895"/>
                  <a:pt x="758984" y="10180697"/>
                  <a:pt x="758984" y="10180697"/>
                </a:cubicBezTo>
                <a:cubicBezTo>
                  <a:pt x="749296" y="10182403"/>
                  <a:pt x="749296" y="10182403"/>
                  <a:pt x="739606" y="10184101"/>
                </a:cubicBezTo>
                <a:cubicBezTo>
                  <a:pt x="739606" y="10184101"/>
                  <a:pt x="739606" y="10184101"/>
                  <a:pt x="729918" y="10185807"/>
                </a:cubicBezTo>
                <a:cubicBezTo>
                  <a:pt x="728667" y="10159002"/>
                  <a:pt x="728667" y="10159002"/>
                  <a:pt x="728667" y="10159002"/>
                </a:cubicBezTo>
                <a:cubicBezTo>
                  <a:pt x="728667" y="10159002"/>
                  <a:pt x="738354" y="10157301"/>
                  <a:pt x="738354" y="10157301"/>
                </a:cubicBezTo>
                <a:cubicBezTo>
                  <a:pt x="748044" y="10155598"/>
                  <a:pt x="748044" y="10155598"/>
                  <a:pt x="757733" y="10153895"/>
                </a:cubicBezTo>
                <a:close/>
                <a:moveTo>
                  <a:pt x="564775" y="10149803"/>
                </a:moveTo>
                <a:cubicBezTo>
                  <a:pt x="567914" y="10148407"/>
                  <a:pt x="571322" y="10149497"/>
                  <a:pt x="574505" y="10152317"/>
                </a:cubicBezTo>
                <a:cubicBezTo>
                  <a:pt x="580874" y="10157950"/>
                  <a:pt x="586346" y="10170496"/>
                  <a:pt x="586972" y="10183900"/>
                </a:cubicBezTo>
                <a:cubicBezTo>
                  <a:pt x="586972" y="10183900"/>
                  <a:pt x="557905" y="10189010"/>
                  <a:pt x="556654" y="10162205"/>
                </a:cubicBezTo>
                <a:cubicBezTo>
                  <a:pt x="558764" y="10155080"/>
                  <a:pt x="561635" y="10151198"/>
                  <a:pt x="564775" y="10149803"/>
                </a:cubicBezTo>
                <a:close/>
                <a:moveTo>
                  <a:pt x="1845435" y="10149517"/>
                </a:moveTo>
                <a:cubicBezTo>
                  <a:pt x="1847915" y="10150348"/>
                  <a:pt x="1850494" y="10153274"/>
                  <a:pt x="1853229" y="10159550"/>
                </a:cubicBezTo>
                <a:cubicBezTo>
                  <a:pt x="1843542" y="10161254"/>
                  <a:pt x="1824164" y="10164657"/>
                  <a:pt x="1824164" y="10164657"/>
                </a:cubicBezTo>
                <a:cubicBezTo>
                  <a:pt x="1829006" y="10163806"/>
                  <a:pt x="1833539" y="10156252"/>
                  <a:pt x="1838229" y="10152052"/>
                </a:cubicBezTo>
                <a:cubicBezTo>
                  <a:pt x="1840573" y="10149950"/>
                  <a:pt x="1842955" y="10148686"/>
                  <a:pt x="1845435" y="10149517"/>
                </a:cubicBezTo>
                <a:close/>
                <a:moveTo>
                  <a:pt x="5925863" y="10146430"/>
                </a:moveTo>
                <a:cubicBezTo>
                  <a:pt x="5916217" y="10175147"/>
                  <a:pt x="5916217" y="10175147"/>
                  <a:pt x="5905316" y="10177065"/>
                </a:cubicBezTo>
                <a:cubicBezTo>
                  <a:pt x="5905316" y="10177065"/>
                  <a:pt x="5893164" y="10152178"/>
                  <a:pt x="5894415" y="10178980"/>
                </a:cubicBezTo>
                <a:cubicBezTo>
                  <a:pt x="5894415" y="10178980"/>
                  <a:pt x="5893164" y="10152178"/>
                  <a:pt x="5893164" y="10152178"/>
                </a:cubicBezTo>
                <a:cubicBezTo>
                  <a:pt x="5893164" y="10152178"/>
                  <a:pt x="5904065" y="10150260"/>
                  <a:pt x="5904065" y="10150260"/>
                </a:cubicBezTo>
                <a:cubicBezTo>
                  <a:pt x="5914966" y="10148345"/>
                  <a:pt x="5914966" y="10148345"/>
                  <a:pt x="5914966" y="10148345"/>
                </a:cubicBezTo>
                <a:cubicBezTo>
                  <a:pt x="5925863" y="10146430"/>
                  <a:pt x="5925863" y="10146430"/>
                  <a:pt x="5925863" y="10146430"/>
                </a:cubicBezTo>
                <a:close/>
                <a:moveTo>
                  <a:pt x="2410066" y="10142751"/>
                </a:moveTo>
                <a:cubicBezTo>
                  <a:pt x="2410066" y="10142751"/>
                  <a:pt x="2421171" y="10163319"/>
                  <a:pt x="2421171" y="10163319"/>
                </a:cubicBezTo>
                <a:cubicBezTo>
                  <a:pt x="2421171" y="10163319"/>
                  <a:pt x="2411109" y="10165086"/>
                  <a:pt x="2411109" y="10165086"/>
                </a:cubicBezTo>
                <a:cubicBezTo>
                  <a:pt x="2380924" y="10170391"/>
                  <a:pt x="2350741" y="10175693"/>
                  <a:pt x="2321602" y="10203332"/>
                </a:cubicBezTo>
                <a:cubicBezTo>
                  <a:pt x="2311541" y="10205100"/>
                  <a:pt x="2301480" y="10206867"/>
                  <a:pt x="2291420" y="10208634"/>
                </a:cubicBezTo>
                <a:cubicBezTo>
                  <a:pt x="2291420" y="10208634"/>
                  <a:pt x="2290375" y="10186299"/>
                  <a:pt x="2290375" y="10186299"/>
                </a:cubicBezTo>
                <a:cubicBezTo>
                  <a:pt x="2300437" y="10184532"/>
                  <a:pt x="2310498" y="10182765"/>
                  <a:pt x="2320558" y="10180997"/>
                </a:cubicBezTo>
                <a:cubicBezTo>
                  <a:pt x="2350741" y="10175693"/>
                  <a:pt x="2379881" y="10148053"/>
                  <a:pt x="2410066" y="10142751"/>
                </a:cubicBezTo>
                <a:close/>
                <a:moveTo>
                  <a:pt x="4973311" y="10142681"/>
                </a:moveTo>
                <a:cubicBezTo>
                  <a:pt x="4973311" y="10142681"/>
                  <a:pt x="4973311" y="10142681"/>
                  <a:pt x="4974422" y="10166505"/>
                </a:cubicBezTo>
                <a:cubicBezTo>
                  <a:pt x="4933940" y="10173619"/>
                  <a:pt x="4904688" y="10202776"/>
                  <a:pt x="4874322" y="10208111"/>
                </a:cubicBezTo>
                <a:cubicBezTo>
                  <a:pt x="4864203" y="10209890"/>
                  <a:pt x="4843961" y="10213447"/>
                  <a:pt x="4834952" y="10239046"/>
                </a:cubicBezTo>
                <a:cubicBezTo>
                  <a:pt x="4834952" y="10239046"/>
                  <a:pt x="4833840" y="10215225"/>
                  <a:pt x="4833840" y="10215225"/>
                </a:cubicBezTo>
                <a:cubicBezTo>
                  <a:pt x="4843961" y="10213447"/>
                  <a:pt x="4854083" y="10211668"/>
                  <a:pt x="4873211" y="10184290"/>
                </a:cubicBezTo>
                <a:cubicBezTo>
                  <a:pt x="4903576" y="10178955"/>
                  <a:pt x="4933940" y="10173619"/>
                  <a:pt x="4973311" y="10142681"/>
                </a:cubicBezTo>
                <a:close/>
                <a:moveTo>
                  <a:pt x="5954932" y="10141329"/>
                </a:moveTo>
                <a:cubicBezTo>
                  <a:pt x="5954932" y="10141329"/>
                  <a:pt x="5956183" y="10168131"/>
                  <a:pt x="5956183" y="10168131"/>
                </a:cubicBezTo>
                <a:cubicBezTo>
                  <a:pt x="5956183" y="10168131"/>
                  <a:pt x="5945282" y="10170048"/>
                  <a:pt x="5945282" y="10170048"/>
                </a:cubicBezTo>
                <a:cubicBezTo>
                  <a:pt x="5944031" y="10143244"/>
                  <a:pt x="5954932" y="10141329"/>
                  <a:pt x="5954932" y="10141329"/>
                </a:cubicBezTo>
                <a:close/>
                <a:moveTo>
                  <a:pt x="4435554" y="10138106"/>
                </a:moveTo>
                <a:cubicBezTo>
                  <a:pt x="4435554" y="10138106"/>
                  <a:pt x="4435554" y="10138106"/>
                  <a:pt x="4446590" y="10158687"/>
                </a:cubicBezTo>
                <a:cubicBezTo>
                  <a:pt x="4446590" y="10158687"/>
                  <a:pt x="4446590" y="10158687"/>
                  <a:pt x="4436597" y="10160444"/>
                </a:cubicBezTo>
                <a:cubicBezTo>
                  <a:pt x="4427651" y="10184532"/>
                  <a:pt x="4407667" y="10188044"/>
                  <a:pt x="4397675" y="10189801"/>
                </a:cubicBezTo>
                <a:cubicBezTo>
                  <a:pt x="4387684" y="10191557"/>
                  <a:pt x="4377694" y="10193310"/>
                  <a:pt x="4377694" y="10193310"/>
                </a:cubicBezTo>
                <a:cubicBezTo>
                  <a:pt x="4367702" y="10195066"/>
                  <a:pt x="4367702" y="10195066"/>
                  <a:pt x="4367702" y="10195066"/>
                </a:cubicBezTo>
                <a:cubicBezTo>
                  <a:pt x="4366659" y="10172731"/>
                  <a:pt x="4366659" y="10172731"/>
                  <a:pt x="4376651" y="10170975"/>
                </a:cubicBezTo>
                <a:cubicBezTo>
                  <a:pt x="4396633" y="10167466"/>
                  <a:pt x="4416615" y="10163953"/>
                  <a:pt x="4435554" y="10138106"/>
                </a:cubicBezTo>
                <a:close/>
                <a:moveTo>
                  <a:pt x="5546397" y="10133466"/>
                </a:moveTo>
                <a:cubicBezTo>
                  <a:pt x="5547351" y="10132456"/>
                  <a:pt x="5547998" y="10134028"/>
                  <a:pt x="5548311" y="10140730"/>
                </a:cubicBezTo>
                <a:cubicBezTo>
                  <a:pt x="5539227" y="10142328"/>
                  <a:pt x="5531395" y="10170719"/>
                  <a:pt x="5530144" y="10143920"/>
                </a:cubicBezTo>
                <a:cubicBezTo>
                  <a:pt x="5537893" y="10162823"/>
                  <a:pt x="5543534" y="10136503"/>
                  <a:pt x="5546397" y="10133466"/>
                </a:cubicBezTo>
                <a:close/>
                <a:moveTo>
                  <a:pt x="1881046" y="10127638"/>
                </a:moveTo>
                <a:cubicBezTo>
                  <a:pt x="1882296" y="10154443"/>
                  <a:pt x="1873213" y="10156038"/>
                  <a:pt x="1873213" y="10156038"/>
                </a:cubicBezTo>
                <a:cubicBezTo>
                  <a:pt x="1864130" y="10157635"/>
                  <a:pt x="1864130" y="10157635"/>
                  <a:pt x="1862878" y="10130831"/>
                </a:cubicBezTo>
                <a:cubicBezTo>
                  <a:pt x="1862878" y="10130831"/>
                  <a:pt x="1862878" y="10130831"/>
                  <a:pt x="1871962" y="10129236"/>
                </a:cubicBezTo>
                <a:cubicBezTo>
                  <a:pt x="1871962" y="10129236"/>
                  <a:pt x="1881046" y="10127638"/>
                  <a:pt x="1881046" y="10127638"/>
                </a:cubicBezTo>
                <a:close/>
                <a:moveTo>
                  <a:pt x="2034887" y="10127619"/>
                </a:moveTo>
                <a:cubicBezTo>
                  <a:pt x="2034887" y="10127619"/>
                  <a:pt x="2036140" y="10154424"/>
                  <a:pt x="2036140" y="10154424"/>
                </a:cubicBezTo>
                <a:cubicBezTo>
                  <a:pt x="2026147" y="10156177"/>
                  <a:pt x="2006167" y="10159689"/>
                  <a:pt x="1996174" y="10161446"/>
                </a:cubicBezTo>
                <a:cubicBezTo>
                  <a:pt x="1994921" y="10134641"/>
                  <a:pt x="1994921" y="10134641"/>
                  <a:pt x="1994921" y="10134641"/>
                </a:cubicBezTo>
                <a:cubicBezTo>
                  <a:pt x="2004915" y="10132885"/>
                  <a:pt x="2024896" y="10129375"/>
                  <a:pt x="2034887" y="10127619"/>
                </a:cubicBezTo>
                <a:close/>
                <a:moveTo>
                  <a:pt x="863820" y="10126756"/>
                </a:moveTo>
                <a:cubicBezTo>
                  <a:pt x="868795" y="10124699"/>
                  <a:pt x="873899" y="10125378"/>
                  <a:pt x="879223" y="10130747"/>
                </a:cubicBezTo>
                <a:cubicBezTo>
                  <a:pt x="879223" y="10130747"/>
                  <a:pt x="879223" y="10130747"/>
                  <a:pt x="880391" y="10155765"/>
                </a:cubicBezTo>
                <a:cubicBezTo>
                  <a:pt x="880391" y="10155765"/>
                  <a:pt x="870329" y="10157530"/>
                  <a:pt x="870329" y="10157530"/>
                </a:cubicBezTo>
                <a:cubicBezTo>
                  <a:pt x="861434" y="10184309"/>
                  <a:pt x="842481" y="10212862"/>
                  <a:pt x="821191" y="10191384"/>
                </a:cubicBezTo>
                <a:cubicBezTo>
                  <a:pt x="801069" y="10194922"/>
                  <a:pt x="780947" y="10198456"/>
                  <a:pt x="792175" y="10221702"/>
                </a:cubicBezTo>
                <a:cubicBezTo>
                  <a:pt x="773221" y="10250251"/>
                  <a:pt x="780947" y="10198456"/>
                  <a:pt x="769718" y="10175208"/>
                </a:cubicBezTo>
                <a:cubicBezTo>
                  <a:pt x="780947" y="10198456"/>
                  <a:pt x="788672" y="10146659"/>
                  <a:pt x="809963" y="10168139"/>
                </a:cubicBezTo>
                <a:cubicBezTo>
                  <a:pt x="809963" y="10168139"/>
                  <a:pt x="820023" y="10166369"/>
                  <a:pt x="820023" y="10166369"/>
                </a:cubicBezTo>
                <a:cubicBezTo>
                  <a:pt x="835115" y="10163717"/>
                  <a:pt x="848892" y="10132926"/>
                  <a:pt x="863820" y="10126756"/>
                </a:cubicBezTo>
                <a:close/>
                <a:moveTo>
                  <a:pt x="4514208" y="10121284"/>
                </a:moveTo>
                <a:cubicBezTo>
                  <a:pt x="4514208" y="10121284"/>
                  <a:pt x="4505324" y="10148365"/>
                  <a:pt x="4495257" y="10150135"/>
                </a:cubicBezTo>
                <a:cubicBezTo>
                  <a:pt x="4495257" y="10150135"/>
                  <a:pt x="4495257" y="10150135"/>
                  <a:pt x="4485189" y="10151905"/>
                </a:cubicBezTo>
                <a:cubicBezTo>
                  <a:pt x="4485189" y="10151905"/>
                  <a:pt x="4494075" y="10124822"/>
                  <a:pt x="4494075" y="10124822"/>
                </a:cubicBezTo>
                <a:cubicBezTo>
                  <a:pt x="4504142" y="10123054"/>
                  <a:pt x="4504142" y="10123054"/>
                  <a:pt x="4514208" y="10121284"/>
                </a:cubicBezTo>
                <a:close/>
                <a:moveTo>
                  <a:pt x="5910304" y="10117158"/>
                </a:moveTo>
                <a:cubicBezTo>
                  <a:pt x="5912321" y="10117860"/>
                  <a:pt x="5913662" y="10120438"/>
                  <a:pt x="5913923" y="10126021"/>
                </a:cubicBezTo>
                <a:cubicBezTo>
                  <a:pt x="5904235" y="10127725"/>
                  <a:pt x="5895590" y="10151760"/>
                  <a:pt x="5884857" y="10131128"/>
                </a:cubicBezTo>
                <a:cubicBezTo>
                  <a:pt x="5889702" y="10130277"/>
                  <a:pt x="5896707" y="10123419"/>
                  <a:pt x="5902633" y="10119561"/>
                </a:cubicBezTo>
                <a:cubicBezTo>
                  <a:pt x="5905596" y="10117634"/>
                  <a:pt x="5908288" y="10116458"/>
                  <a:pt x="5910304" y="10117158"/>
                </a:cubicBezTo>
                <a:close/>
                <a:moveTo>
                  <a:pt x="1797927" y="10110224"/>
                </a:moveTo>
                <a:cubicBezTo>
                  <a:pt x="1798999" y="10111093"/>
                  <a:pt x="1799811" y="10113767"/>
                  <a:pt x="1800071" y="10119353"/>
                </a:cubicBezTo>
                <a:cubicBezTo>
                  <a:pt x="1800071" y="10119353"/>
                  <a:pt x="1790213" y="10143600"/>
                  <a:pt x="1789170" y="10121265"/>
                </a:cubicBezTo>
                <a:cubicBezTo>
                  <a:pt x="1789170" y="10121265"/>
                  <a:pt x="1791635" y="10115206"/>
                  <a:pt x="1794227" y="10111927"/>
                </a:cubicBezTo>
                <a:cubicBezTo>
                  <a:pt x="1795525" y="10110292"/>
                  <a:pt x="1796856" y="10109356"/>
                  <a:pt x="1797927" y="10110224"/>
                </a:cubicBezTo>
                <a:close/>
                <a:moveTo>
                  <a:pt x="6004542" y="10105593"/>
                </a:moveTo>
                <a:cubicBezTo>
                  <a:pt x="6004542" y="10105593"/>
                  <a:pt x="6004542" y="10105593"/>
                  <a:pt x="6005794" y="10132397"/>
                </a:cubicBezTo>
                <a:cubicBezTo>
                  <a:pt x="6005794" y="10132397"/>
                  <a:pt x="6005794" y="10132397"/>
                  <a:pt x="5994894" y="10134312"/>
                </a:cubicBezTo>
                <a:cubicBezTo>
                  <a:pt x="5993642" y="10107507"/>
                  <a:pt x="5993642" y="10107507"/>
                  <a:pt x="6004542" y="10105593"/>
                </a:cubicBezTo>
                <a:close/>
                <a:moveTo>
                  <a:pt x="2883626" y="10104574"/>
                </a:moveTo>
                <a:cubicBezTo>
                  <a:pt x="2883626" y="10104574"/>
                  <a:pt x="2884788" y="10129458"/>
                  <a:pt x="2884788" y="10129458"/>
                </a:cubicBezTo>
                <a:cubicBezTo>
                  <a:pt x="2874745" y="10131223"/>
                  <a:pt x="2874745" y="10131223"/>
                  <a:pt x="2874745" y="10131223"/>
                </a:cubicBezTo>
                <a:cubicBezTo>
                  <a:pt x="2864703" y="10132988"/>
                  <a:pt x="2854662" y="10134752"/>
                  <a:pt x="2854662" y="10134752"/>
                </a:cubicBezTo>
                <a:cubicBezTo>
                  <a:pt x="2816812" y="10191585"/>
                  <a:pt x="2756558" y="10202175"/>
                  <a:pt x="2717549" y="10234123"/>
                </a:cubicBezTo>
                <a:cubicBezTo>
                  <a:pt x="2707507" y="10235887"/>
                  <a:pt x="2707507" y="10235887"/>
                  <a:pt x="2707507" y="10235887"/>
                </a:cubicBezTo>
                <a:cubicBezTo>
                  <a:pt x="2708668" y="10260772"/>
                  <a:pt x="2686258" y="10214524"/>
                  <a:pt x="2698625" y="10262534"/>
                </a:cubicBezTo>
                <a:cubicBezTo>
                  <a:pt x="2668498" y="10267827"/>
                  <a:pt x="2638370" y="10273121"/>
                  <a:pt x="2607079" y="10253533"/>
                </a:cubicBezTo>
                <a:cubicBezTo>
                  <a:pt x="2592014" y="10256180"/>
                  <a:pt x="2571956" y="10273816"/>
                  <a:pt x="2554394" y="10283958"/>
                </a:cubicBezTo>
                <a:lnTo>
                  <a:pt x="2547047" y="10287000"/>
                </a:lnTo>
                <a:lnTo>
                  <a:pt x="2511122" y="10287000"/>
                </a:lnTo>
                <a:lnTo>
                  <a:pt x="2516426" y="10283967"/>
                </a:lnTo>
                <a:cubicBezTo>
                  <a:pt x="2522854" y="10279309"/>
                  <a:pt x="2529541" y="10273430"/>
                  <a:pt x="2536783" y="10265885"/>
                </a:cubicBezTo>
                <a:cubicBezTo>
                  <a:pt x="2556866" y="10262355"/>
                  <a:pt x="2576951" y="10258826"/>
                  <a:pt x="2605916" y="10228643"/>
                </a:cubicBezTo>
                <a:cubicBezTo>
                  <a:pt x="2636046" y="10223352"/>
                  <a:pt x="2666172" y="10218056"/>
                  <a:pt x="2696300" y="10212759"/>
                </a:cubicBezTo>
                <a:cubicBezTo>
                  <a:pt x="2706344" y="10210995"/>
                  <a:pt x="2706344" y="10210995"/>
                  <a:pt x="2706344" y="10210995"/>
                </a:cubicBezTo>
                <a:cubicBezTo>
                  <a:pt x="2745354" y="10179055"/>
                  <a:pt x="2783199" y="10122222"/>
                  <a:pt x="2824531" y="10140046"/>
                </a:cubicBezTo>
                <a:cubicBezTo>
                  <a:pt x="2823369" y="10115164"/>
                  <a:pt x="2833414" y="10113397"/>
                  <a:pt x="2843456" y="10111632"/>
                </a:cubicBezTo>
                <a:cubicBezTo>
                  <a:pt x="2843456" y="10111632"/>
                  <a:pt x="2843456" y="10111632"/>
                  <a:pt x="2853499" y="10109868"/>
                </a:cubicBezTo>
                <a:cubicBezTo>
                  <a:pt x="2853499" y="10109868"/>
                  <a:pt x="2863541" y="10108103"/>
                  <a:pt x="2873583" y="10106339"/>
                </a:cubicBezTo>
                <a:cubicBezTo>
                  <a:pt x="2883626" y="10104574"/>
                  <a:pt x="2883626" y="10104574"/>
                  <a:pt x="2883626" y="10104574"/>
                </a:cubicBezTo>
                <a:close/>
                <a:moveTo>
                  <a:pt x="440378" y="10102657"/>
                </a:moveTo>
                <a:cubicBezTo>
                  <a:pt x="441419" y="10102896"/>
                  <a:pt x="442680" y="10104176"/>
                  <a:pt x="444182" y="10106915"/>
                </a:cubicBezTo>
                <a:cubicBezTo>
                  <a:pt x="437677" y="10144084"/>
                  <a:pt x="434171" y="10113180"/>
                  <a:pt x="437895" y="10104644"/>
                </a:cubicBezTo>
                <a:cubicBezTo>
                  <a:pt x="438515" y="10103220"/>
                  <a:pt x="439336" y="10102418"/>
                  <a:pt x="440378" y="10102657"/>
                </a:cubicBezTo>
                <a:close/>
                <a:moveTo>
                  <a:pt x="6022710" y="10102400"/>
                </a:moveTo>
                <a:cubicBezTo>
                  <a:pt x="6022710" y="10102400"/>
                  <a:pt x="6016696" y="10130480"/>
                  <a:pt x="6015443" y="10103678"/>
                </a:cubicBezTo>
                <a:cubicBezTo>
                  <a:pt x="6015443" y="10103678"/>
                  <a:pt x="6022710" y="10102400"/>
                  <a:pt x="6022710" y="10102400"/>
                </a:cubicBezTo>
                <a:close/>
                <a:moveTo>
                  <a:pt x="2141794" y="10097441"/>
                </a:moveTo>
                <a:cubicBezTo>
                  <a:pt x="2142847" y="10098522"/>
                  <a:pt x="2143571" y="10101771"/>
                  <a:pt x="2143884" y="10108470"/>
                </a:cubicBezTo>
                <a:cubicBezTo>
                  <a:pt x="2143884" y="10108470"/>
                  <a:pt x="2136052" y="10136873"/>
                  <a:pt x="2125716" y="10111663"/>
                </a:cubicBezTo>
                <a:cubicBezTo>
                  <a:pt x="2130259" y="10110867"/>
                  <a:pt x="2134488" y="10103372"/>
                  <a:pt x="2137737" y="10099420"/>
                </a:cubicBezTo>
                <a:cubicBezTo>
                  <a:pt x="2139362" y="10097447"/>
                  <a:pt x="2140742" y="10096359"/>
                  <a:pt x="2141794" y="10097441"/>
                </a:cubicBezTo>
                <a:close/>
                <a:moveTo>
                  <a:pt x="5801820" y="10094368"/>
                </a:moveTo>
                <a:cubicBezTo>
                  <a:pt x="5791648" y="10096155"/>
                  <a:pt x="5782644" y="10122957"/>
                  <a:pt x="5772470" y="10124744"/>
                </a:cubicBezTo>
                <a:lnTo>
                  <a:pt x="5762298" y="10126533"/>
                </a:lnTo>
                <a:cubicBezTo>
                  <a:pt x="5763466" y="10151546"/>
                  <a:pt x="5763466" y="10151546"/>
                  <a:pt x="5764633" y="10176561"/>
                </a:cubicBezTo>
                <a:cubicBezTo>
                  <a:pt x="5744288" y="10180135"/>
                  <a:pt x="5743120" y="10155119"/>
                  <a:pt x="5723942" y="10183711"/>
                </a:cubicBezTo>
                <a:cubicBezTo>
                  <a:pt x="5722774" y="10158696"/>
                  <a:pt x="5722774" y="10158696"/>
                  <a:pt x="5722774" y="10158696"/>
                </a:cubicBezTo>
                <a:cubicBezTo>
                  <a:pt x="5722774" y="10158696"/>
                  <a:pt x="5712602" y="10160483"/>
                  <a:pt x="5712602" y="10160483"/>
                </a:cubicBezTo>
                <a:cubicBezTo>
                  <a:pt x="5712602" y="10160483"/>
                  <a:pt x="5702428" y="10162269"/>
                  <a:pt x="5702428" y="10162269"/>
                </a:cubicBezTo>
                <a:cubicBezTo>
                  <a:pt x="5703596" y="10187287"/>
                  <a:pt x="5703596" y="10187287"/>
                  <a:pt x="5713770" y="10185495"/>
                </a:cubicBezTo>
                <a:cubicBezTo>
                  <a:pt x="5723942" y="10183711"/>
                  <a:pt x="5723942" y="10183711"/>
                  <a:pt x="5723942" y="10183711"/>
                </a:cubicBezTo>
                <a:cubicBezTo>
                  <a:pt x="5725110" y="10208721"/>
                  <a:pt x="5725110" y="10208721"/>
                  <a:pt x="5725110" y="10208721"/>
                </a:cubicBezTo>
                <a:cubicBezTo>
                  <a:pt x="5714936" y="10210513"/>
                  <a:pt x="5714936" y="10210513"/>
                  <a:pt x="5714936" y="10210513"/>
                </a:cubicBezTo>
                <a:cubicBezTo>
                  <a:pt x="5714936" y="10210513"/>
                  <a:pt x="5704764" y="10212297"/>
                  <a:pt x="5704764" y="10212297"/>
                </a:cubicBezTo>
                <a:cubicBezTo>
                  <a:pt x="5693424" y="10189071"/>
                  <a:pt x="5693424" y="10189071"/>
                  <a:pt x="5692256" y="10164059"/>
                </a:cubicBezTo>
                <a:cubicBezTo>
                  <a:pt x="5692256" y="10164059"/>
                  <a:pt x="5691088" y="10139044"/>
                  <a:pt x="5691088" y="10139044"/>
                </a:cubicBezTo>
                <a:cubicBezTo>
                  <a:pt x="5701260" y="10137257"/>
                  <a:pt x="5701260" y="10137257"/>
                  <a:pt x="5701260" y="10137257"/>
                </a:cubicBezTo>
                <a:cubicBezTo>
                  <a:pt x="5701260" y="10137257"/>
                  <a:pt x="5711434" y="10135470"/>
                  <a:pt x="5711434" y="10135470"/>
                </a:cubicBezTo>
                <a:cubicBezTo>
                  <a:pt x="5711434" y="10135470"/>
                  <a:pt x="5721606" y="10133683"/>
                  <a:pt x="5721606" y="10133683"/>
                </a:cubicBezTo>
                <a:cubicBezTo>
                  <a:pt x="5730610" y="10106881"/>
                  <a:pt x="5750957" y="10103308"/>
                  <a:pt x="5771303" y="10099731"/>
                </a:cubicBezTo>
                <a:cubicBezTo>
                  <a:pt x="5781476" y="10097944"/>
                  <a:pt x="5791648" y="10096155"/>
                  <a:pt x="5801820" y="10094368"/>
                </a:cubicBezTo>
                <a:close/>
                <a:moveTo>
                  <a:pt x="5395594" y="10086489"/>
                </a:moveTo>
                <a:cubicBezTo>
                  <a:pt x="5395594" y="10086489"/>
                  <a:pt x="5396845" y="10113294"/>
                  <a:pt x="5396845" y="10113294"/>
                </a:cubicBezTo>
                <a:cubicBezTo>
                  <a:pt x="5396845" y="10113294"/>
                  <a:pt x="5386852" y="10115050"/>
                  <a:pt x="5388105" y="10141852"/>
                </a:cubicBezTo>
                <a:cubicBezTo>
                  <a:pt x="5388105" y="10141852"/>
                  <a:pt x="5379363" y="10170405"/>
                  <a:pt x="5369374" y="10172164"/>
                </a:cubicBezTo>
                <a:cubicBezTo>
                  <a:pt x="5359383" y="10173917"/>
                  <a:pt x="5358130" y="10147121"/>
                  <a:pt x="5358130" y="10147121"/>
                </a:cubicBezTo>
                <a:cubicBezTo>
                  <a:pt x="5358130" y="10147121"/>
                  <a:pt x="5368123" y="10145364"/>
                  <a:pt x="5368123" y="10145364"/>
                </a:cubicBezTo>
                <a:cubicBezTo>
                  <a:pt x="5368123" y="10145364"/>
                  <a:pt x="5376861" y="10116806"/>
                  <a:pt x="5376861" y="10116806"/>
                </a:cubicBezTo>
                <a:cubicBezTo>
                  <a:pt x="5376861" y="10116806"/>
                  <a:pt x="5375610" y="10090001"/>
                  <a:pt x="5375610" y="10090001"/>
                </a:cubicBezTo>
                <a:cubicBezTo>
                  <a:pt x="5385601" y="10088245"/>
                  <a:pt x="5385601" y="10088245"/>
                  <a:pt x="5385601" y="10088245"/>
                </a:cubicBezTo>
                <a:cubicBezTo>
                  <a:pt x="5385601" y="10088245"/>
                  <a:pt x="5395594" y="10086489"/>
                  <a:pt x="5395594" y="10086489"/>
                </a:cubicBezTo>
                <a:close/>
                <a:moveTo>
                  <a:pt x="5464626" y="10074365"/>
                </a:moveTo>
                <a:cubicBezTo>
                  <a:pt x="5465877" y="10101170"/>
                  <a:pt x="5455886" y="10102926"/>
                  <a:pt x="5455886" y="10102926"/>
                </a:cubicBezTo>
                <a:cubicBezTo>
                  <a:pt x="5455886" y="10102926"/>
                  <a:pt x="5445894" y="10104680"/>
                  <a:pt x="5445894" y="10104680"/>
                </a:cubicBezTo>
                <a:cubicBezTo>
                  <a:pt x="5435903" y="10106436"/>
                  <a:pt x="5435903" y="10106436"/>
                  <a:pt x="5425910" y="10108192"/>
                </a:cubicBezTo>
                <a:cubicBezTo>
                  <a:pt x="5425910" y="10108192"/>
                  <a:pt x="5424660" y="10081387"/>
                  <a:pt x="5424660" y="10081387"/>
                </a:cubicBezTo>
                <a:cubicBezTo>
                  <a:pt x="5434651" y="10079631"/>
                  <a:pt x="5434651" y="10079631"/>
                  <a:pt x="5444644" y="10077878"/>
                </a:cubicBezTo>
                <a:cubicBezTo>
                  <a:pt x="5444644" y="10077878"/>
                  <a:pt x="5454633" y="10076121"/>
                  <a:pt x="5454633" y="10076121"/>
                </a:cubicBezTo>
                <a:cubicBezTo>
                  <a:pt x="5464626" y="10074365"/>
                  <a:pt x="5464626" y="10074365"/>
                  <a:pt x="5464626" y="10074365"/>
                </a:cubicBezTo>
                <a:close/>
                <a:moveTo>
                  <a:pt x="1497428" y="10072615"/>
                </a:moveTo>
                <a:cubicBezTo>
                  <a:pt x="1511102" y="10067112"/>
                  <a:pt x="1523950" y="10071045"/>
                  <a:pt x="1535147" y="10093848"/>
                </a:cubicBezTo>
                <a:cubicBezTo>
                  <a:pt x="1536293" y="10118418"/>
                  <a:pt x="1516195" y="10121949"/>
                  <a:pt x="1516195" y="10121949"/>
                </a:cubicBezTo>
                <a:cubicBezTo>
                  <a:pt x="1516195" y="10121949"/>
                  <a:pt x="1527391" y="10144746"/>
                  <a:pt x="1527391" y="10144746"/>
                </a:cubicBezTo>
                <a:cubicBezTo>
                  <a:pt x="1517342" y="10146514"/>
                  <a:pt x="1517342" y="10146514"/>
                  <a:pt x="1517342" y="10146514"/>
                </a:cubicBezTo>
                <a:cubicBezTo>
                  <a:pt x="1517342" y="10146514"/>
                  <a:pt x="1517342" y="10146514"/>
                  <a:pt x="1507293" y="10148278"/>
                </a:cubicBezTo>
                <a:lnTo>
                  <a:pt x="1487194" y="10151807"/>
                </a:lnTo>
                <a:cubicBezTo>
                  <a:pt x="1488342" y="10176380"/>
                  <a:pt x="1488342" y="10176380"/>
                  <a:pt x="1488342" y="10176380"/>
                </a:cubicBezTo>
                <a:cubicBezTo>
                  <a:pt x="1478291" y="10178147"/>
                  <a:pt x="1477145" y="10153575"/>
                  <a:pt x="1467096" y="10155339"/>
                </a:cubicBezTo>
                <a:cubicBezTo>
                  <a:pt x="1435800" y="10136077"/>
                  <a:pt x="1396753" y="10167702"/>
                  <a:pt x="1356556" y="10174763"/>
                </a:cubicBezTo>
                <a:cubicBezTo>
                  <a:pt x="1357702" y="10199336"/>
                  <a:pt x="1347653" y="10201098"/>
                  <a:pt x="1338751" y="10227435"/>
                </a:cubicBezTo>
                <a:cubicBezTo>
                  <a:pt x="1335952" y="10221733"/>
                  <a:pt x="1335737" y="10217127"/>
                  <a:pt x="1336832" y="10213451"/>
                </a:cubicBezTo>
                <a:lnTo>
                  <a:pt x="1342289" y="10205736"/>
                </a:lnTo>
                <a:lnTo>
                  <a:pt x="1343838" y="10204397"/>
                </a:lnTo>
                <a:lnTo>
                  <a:pt x="1348927" y="10201263"/>
                </a:lnTo>
                <a:cubicBezTo>
                  <a:pt x="1350166" y="10200658"/>
                  <a:pt x="1350166" y="10200658"/>
                  <a:pt x="1347653" y="10201098"/>
                </a:cubicBezTo>
                <a:lnTo>
                  <a:pt x="1343838" y="10204397"/>
                </a:lnTo>
                <a:lnTo>
                  <a:pt x="1342772" y="10205053"/>
                </a:lnTo>
                <a:lnTo>
                  <a:pt x="1342289" y="10205736"/>
                </a:lnTo>
                <a:lnTo>
                  <a:pt x="1333045" y="10213728"/>
                </a:lnTo>
                <a:cubicBezTo>
                  <a:pt x="1318079" y="10218680"/>
                  <a:pt x="1302145" y="10202902"/>
                  <a:pt x="1286211" y="10187126"/>
                </a:cubicBezTo>
                <a:cubicBezTo>
                  <a:pt x="1286211" y="10187126"/>
                  <a:pt x="1286211" y="10187126"/>
                  <a:pt x="1276160" y="10188893"/>
                </a:cubicBezTo>
                <a:cubicBezTo>
                  <a:pt x="1258357" y="10241562"/>
                  <a:pt x="1228208" y="10246859"/>
                  <a:pt x="1196913" y="10227591"/>
                </a:cubicBezTo>
                <a:cubicBezTo>
                  <a:pt x="1186864" y="10229352"/>
                  <a:pt x="1186864" y="10229352"/>
                  <a:pt x="1176817" y="10231117"/>
                </a:cubicBezTo>
                <a:cubicBezTo>
                  <a:pt x="1162317" y="10246051"/>
                  <a:pt x="1140566" y="10268450"/>
                  <a:pt x="1119641" y="10281416"/>
                </a:cubicBezTo>
                <a:lnTo>
                  <a:pt x="1103443" y="10287000"/>
                </a:lnTo>
                <a:lnTo>
                  <a:pt x="1076930" y="10287000"/>
                </a:lnTo>
                <a:lnTo>
                  <a:pt x="1067421" y="10275111"/>
                </a:lnTo>
                <a:cubicBezTo>
                  <a:pt x="1096422" y="10245247"/>
                  <a:pt x="1136619" y="10238181"/>
                  <a:pt x="1175670" y="10206550"/>
                </a:cubicBezTo>
                <a:cubicBezTo>
                  <a:pt x="1185716" y="10204783"/>
                  <a:pt x="1185716" y="10204783"/>
                  <a:pt x="1185716" y="10204783"/>
                </a:cubicBezTo>
                <a:cubicBezTo>
                  <a:pt x="1215864" y="10199486"/>
                  <a:pt x="1246012" y="10194190"/>
                  <a:pt x="1275014" y="10164329"/>
                </a:cubicBezTo>
                <a:cubicBezTo>
                  <a:pt x="1285063" y="10162564"/>
                  <a:pt x="1285063" y="10162564"/>
                  <a:pt x="1285063" y="10162564"/>
                </a:cubicBezTo>
                <a:cubicBezTo>
                  <a:pt x="1334163" y="10129163"/>
                  <a:pt x="1394459" y="10118571"/>
                  <a:pt x="1454752" y="10107975"/>
                </a:cubicBezTo>
                <a:cubicBezTo>
                  <a:pt x="1469253" y="10093040"/>
                  <a:pt x="1483752" y="10078111"/>
                  <a:pt x="1497428" y="10072615"/>
                </a:cubicBezTo>
                <a:close/>
                <a:moveTo>
                  <a:pt x="5831170" y="10063992"/>
                </a:moveTo>
                <a:cubicBezTo>
                  <a:pt x="5841344" y="10062206"/>
                  <a:pt x="5841344" y="10062206"/>
                  <a:pt x="5842512" y="10087218"/>
                </a:cubicBezTo>
                <a:cubicBezTo>
                  <a:pt x="5832340" y="10089005"/>
                  <a:pt x="5811994" y="10092581"/>
                  <a:pt x="5801820" y="10094368"/>
                </a:cubicBezTo>
                <a:cubicBezTo>
                  <a:pt x="5811994" y="10092581"/>
                  <a:pt x="5822167" y="10090794"/>
                  <a:pt x="5831170" y="10063992"/>
                </a:cubicBezTo>
                <a:close/>
                <a:moveTo>
                  <a:pt x="582949" y="10058515"/>
                </a:moveTo>
                <a:cubicBezTo>
                  <a:pt x="584199" y="10085314"/>
                  <a:pt x="584199" y="10085314"/>
                  <a:pt x="584199" y="10085314"/>
                </a:cubicBezTo>
                <a:cubicBezTo>
                  <a:pt x="584199" y="10085314"/>
                  <a:pt x="575116" y="10086912"/>
                  <a:pt x="573865" y="10060110"/>
                </a:cubicBezTo>
                <a:cubicBezTo>
                  <a:pt x="573865" y="10060110"/>
                  <a:pt x="573865" y="10060110"/>
                  <a:pt x="582949" y="10058515"/>
                </a:cubicBezTo>
                <a:close/>
                <a:moveTo>
                  <a:pt x="1148865" y="10058150"/>
                </a:moveTo>
                <a:cubicBezTo>
                  <a:pt x="1150039" y="10083324"/>
                  <a:pt x="1150039" y="10083324"/>
                  <a:pt x="1150039" y="10083324"/>
                </a:cubicBezTo>
                <a:cubicBezTo>
                  <a:pt x="1129949" y="10086856"/>
                  <a:pt x="1121079" y="10113797"/>
                  <a:pt x="1112212" y="10140733"/>
                </a:cubicBezTo>
                <a:cubicBezTo>
                  <a:pt x="1122258" y="10138969"/>
                  <a:pt x="1122258" y="10138969"/>
                  <a:pt x="1132300" y="10137204"/>
                </a:cubicBezTo>
                <a:cubicBezTo>
                  <a:pt x="1132300" y="10137204"/>
                  <a:pt x="1142345" y="10135439"/>
                  <a:pt x="1142345" y="10135439"/>
                </a:cubicBezTo>
                <a:cubicBezTo>
                  <a:pt x="1152391" y="10133672"/>
                  <a:pt x="1152391" y="10133672"/>
                  <a:pt x="1153566" y="10158849"/>
                </a:cubicBezTo>
                <a:cubicBezTo>
                  <a:pt x="1153566" y="10158849"/>
                  <a:pt x="1143522" y="10160616"/>
                  <a:pt x="1143522" y="10160616"/>
                </a:cubicBezTo>
                <a:cubicBezTo>
                  <a:pt x="1143522" y="10160616"/>
                  <a:pt x="1143522" y="10160616"/>
                  <a:pt x="1133476" y="10162381"/>
                </a:cubicBezTo>
                <a:cubicBezTo>
                  <a:pt x="1134652" y="10187557"/>
                  <a:pt x="1103342" y="10167674"/>
                  <a:pt x="1094473" y="10194616"/>
                </a:cubicBezTo>
                <a:cubicBezTo>
                  <a:pt x="1094473" y="10194616"/>
                  <a:pt x="1093298" y="10169439"/>
                  <a:pt x="1084428" y="10196383"/>
                </a:cubicBezTo>
                <a:cubicBezTo>
                  <a:pt x="1054294" y="10201676"/>
                  <a:pt x="1035380" y="10230382"/>
                  <a:pt x="1004069" y="10210502"/>
                </a:cubicBezTo>
                <a:cubicBezTo>
                  <a:pt x="992395" y="10231591"/>
                  <a:pt x="979947" y="10249643"/>
                  <a:pt x="966566" y="10264686"/>
                </a:cubicBezTo>
                <a:lnTo>
                  <a:pt x="939951" y="10287000"/>
                </a:lnTo>
                <a:lnTo>
                  <a:pt x="856192" y="10287000"/>
                </a:lnTo>
                <a:lnTo>
                  <a:pt x="914597" y="10242882"/>
                </a:lnTo>
                <a:cubicBezTo>
                  <a:pt x="973903" y="10201525"/>
                  <a:pt x="1034953" y="10167003"/>
                  <a:pt x="1100992" y="10117327"/>
                </a:cubicBezTo>
                <a:cubicBezTo>
                  <a:pt x="1109860" y="10090385"/>
                  <a:pt x="1129949" y="10086856"/>
                  <a:pt x="1138818" y="10059915"/>
                </a:cubicBezTo>
                <a:cubicBezTo>
                  <a:pt x="1138818" y="10059915"/>
                  <a:pt x="1148865" y="10058150"/>
                  <a:pt x="1148865" y="10058150"/>
                </a:cubicBezTo>
                <a:close/>
                <a:moveTo>
                  <a:pt x="24301" y="10057608"/>
                </a:moveTo>
                <a:cubicBezTo>
                  <a:pt x="25552" y="10084410"/>
                  <a:pt x="25552" y="10084410"/>
                  <a:pt x="25552" y="10084410"/>
                </a:cubicBezTo>
                <a:cubicBezTo>
                  <a:pt x="25552" y="10084410"/>
                  <a:pt x="25552" y="10084410"/>
                  <a:pt x="18288" y="10085685"/>
                </a:cubicBezTo>
                <a:cubicBezTo>
                  <a:pt x="18288" y="10085685"/>
                  <a:pt x="18288" y="10085685"/>
                  <a:pt x="17036" y="10058885"/>
                </a:cubicBezTo>
                <a:cubicBezTo>
                  <a:pt x="24301" y="10057608"/>
                  <a:pt x="24301" y="10057608"/>
                  <a:pt x="24301" y="10057608"/>
                </a:cubicBezTo>
                <a:close/>
                <a:moveTo>
                  <a:pt x="5536455" y="10043725"/>
                </a:moveTo>
                <a:cubicBezTo>
                  <a:pt x="5536455" y="10043725"/>
                  <a:pt x="5536455" y="10043725"/>
                  <a:pt x="5537288" y="10061593"/>
                </a:cubicBezTo>
                <a:cubicBezTo>
                  <a:pt x="5537288" y="10061593"/>
                  <a:pt x="5526388" y="10063508"/>
                  <a:pt x="5526388" y="10063508"/>
                </a:cubicBezTo>
                <a:cubicBezTo>
                  <a:pt x="5525554" y="10045640"/>
                  <a:pt x="5525554" y="10045640"/>
                  <a:pt x="5525554" y="10045640"/>
                </a:cubicBezTo>
                <a:cubicBezTo>
                  <a:pt x="5536455" y="10043725"/>
                  <a:pt x="5536455" y="10043725"/>
                  <a:pt x="5536455" y="10043725"/>
                </a:cubicBezTo>
                <a:close/>
                <a:moveTo>
                  <a:pt x="2151448" y="10035089"/>
                </a:moveTo>
                <a:cubicBezTo>
                  <a:pt x="2151448" y="10035089"/>
                  <a:pt x="2151448" y="10035089"/>
                  <a:pt x="2142404" y="10063700"/>
                </a:cubicBezTo>
                <a:cubicBezTo>
                  <a:pt x="2142404" y="10063700"/>
                  <a:pt x="2132111" y="10065509"/>
                  <a:pt x="2121816" y="10067318"/>
                </a:cubicBezTo>
                <a:cubicBezTo>
                  <a:pt x="2121816" y="10067318"/>
                  <a:pt x="2111522" y="10069127"/>
                  <a:pt x="2101228" y="10070939"/>
                </a:cubicBezTo>
                <a:cubicBezTo>
                  <a:pt x="2111522" y="10069127"/>
                  <a:pt x="2111522" y="10069127"/>
                  <a:pt x="2120565" y="10040513"/>
                </a:cubicBezTo>
                <a:cubicBezTo>
                  <a:pt x="2130858" y="10038704"/>
                  <a:pt x="2141153" y="10036898"/>
                  <a:pt x="2141153" y="10036898"/>
                </a:cubicBezTo>
                <a:cubicBezTo>
                  <a:pt x="2141153" y="10036898"/>
                  <a:pt x="2151448" y="10035089"/>
                  <a:pt x="2151448" y="10035089"/>
                </a:cubicBezTo>
                <a:close/>
                <a:moveTo>
                  <a:pt x="5697150" y="10033514"/>
                </a:moveTo>
                <a:cubicBezTo>
                  <a:pt x="5697150" y="10033514"/>
                  <a:pt x="5698401" y="10060316"/>
                  <a:pt x="5698401" y="10060316"/>
                </a:cubicBezTo>
                <a:cubicBezTo>
                  <a:pt x="5698401" y="10060316"/>
                  <a:pt x="5687501" y="10062231"/>
                  <a:pt x="5687501" y="10062231"/>
                </a:cubicBezTo>
                <a:cubicBezTo>
                  <a:pt x="5687501" y="10062231"/>
                  <a:pt x="5686250" y="10035429"/>
                  <a:pt x="5686250" y="10035429"/>
                </a:cubicBezTo>
                <a:cubicBezTo>
                  <a:pt x="5686250" y="10035429"/>
                  <a:pt x="5697150" y="10033514"/>
                  <a:pt x="5697150" y="10033514"/>
                </a:cubicBezTo>
                <a:close/>
                <a:moveTo>
                  <a:pt x="783832" y="10033102"/>
                </a:moveTo>
                <a:cubicBezTo>
                  <a:pt x="801015" y="10032097"/>
                  <a:pt x="817842" y="10040399"/>
                  <a:pt x="834086" y="10063280"/>
                </a:cubicBezTo>
                <a:cubicBezTo>
                  <a:pt x="814019" y="10066806"/>
                  <a:pt x="806366" y="10119614"/>
                  <a:pt x="786297" y="10123141"/>
                </a:cubicBezTo>
                <a:cubicBezTo>
                  <a:pt x="776264" y="10124905"/>
                  <a:pt x="765037" y="10101142"/>
                  <a:pt x="755001" y="10102904"/>
                </a:cubicBezTo>
                <a:cubicBezTo>
                  <a:pt x="744968" y="10104669"/>
                  <a:pt x="726090" y="10133719"/>
                  <a:pt x="714865" y="10109957"/>
                </a:cubicBezTo>
                <a:cubicBezTo>
                  <a:pt x="697180" y="10164535"/>
                  <a:pt x="647008" y="10173352"/>
                  <a:pt x="625745" y="10151354"/>
                </a:cubicBezTo>
                <a:cubicBezTo>
                  <a:pt x="677535" y="10122951"/>
                  <a:pt x="732283" y="10036130"/>
                  <a:pt x="783832" y="10033102"/>
                </a:cubicBezTo>
                <a:close/>
                <a:moveTo>
                  <a:pt x="883938" y="10032645"/>
                </a:moveTo>
                <a:cubicBezTo>
                  <a:pt x="886024" y="10077315"/>
                  <a:pt x="876336" y="10079019"/>
                  <a:pt x="856959" y="10082423"/>
                </a:cubicBezTo>
                <a:cubicBezTo>
                  <a:pt x="855914" y="10060088"/>
                  <a:pt x="874250" y="10034349"/>
                  <a:pt x="883938" y="10032645"/>
                </a:cubicBezTo>
                <a:close/>
                <a:moveTo>
                  <a:pt x="2718004" y="10030747"/>
                </a:moveTo>
                <a:cubicBezTo>
                  <a:pt x="2718004" y="10030747"/>
                  <a:pt x="2719166" y="10055640"/>
                  <a:pt x="2719166" y="10055640"/>
                </a:cubicBezTo>
                <a:cubicBezTo>
                  <a:pt x="2709121" y="10057405"/>
                  <a:pt x="2709121" y="10057405"/>
                  <a:pt x="2709121" y="10057405"/>
                </a:cubicBezTo>
                <a:cubicBezTo>
                  <a:pt x="2699076" y="10059169"/>
                  <a:pt x="2689033" y="10060934"/>
                  <a:pt x="2678989" y="10062698"/>
                </a:cubicBezTo>
                <a:cubicBezTo>
                  <a:pt x="2668944" y="10064463"/>
                  <a:pt x="2668944" y="10064463"/>
                  <a:pt x="2668944" y="10064463"/>
                </a:cubicBezTo>
                <a:cubicBezTo>
                  <a:pt x="2687871" y="10036044"/>
                  <a:pt x="2697913" y="10034279"/>
                  <a:pt x="2707959" y="10032512"/>
                </a:cubicBezTo>
                <a:cubicBezTo>
                  <a:pt x="2707959" y="10032512"/>
                  <a:pt x="2707959" y="10032512"/>
                  <a:pt x="2718004" y="10030747"/>
                </a:cubicBezTo>
                <a:close/>
                <a:moveTo>
                  <a:pt x="195060" y="10027602"/>
                </a:moveTo>
                <a:cubicBezTo>
                  <a:pt x="195060" y="10027602"/>
                  <a:pt x="196312" y="10054407"/>
                  <a:pt x="196312" y="10054407"/>
                </a:cubicBezTo>
                <a:cubicBezTo>
                  <a:pt x="187227" y="10056002"/>
                  <a:pt x="187227" y="10056002"/>
                  <a:pt x="178144" y="10057599"/>
                </a:cubicBezTo>
                <a:cubicBezTo>
                  <a:pt x="178144" y="10057599"/>
                  <a:pt x="185976" y="10029200"/>
                  <a:pt x="195060" y="10027602"/>
                </a:cubicBezTo>
                <a:close/>
                <a:moveTo>
                  <a:pt x="4843794" y="10027086"/>
                </a:moveTo>
                <a:cubicBezTo>
                  <a:pt x="4850456" y="10027112"/>
                  <a:pt x="4857525" y="10029061"/>
                  <a:pt x="4865370" y="10034062"/>
                </a:cubicBezTo>
                <a:cubicBezTo>
                  <a:pt x="4856484" y="10061140"/>
                  <a:pt x="4846420" y="10062910"/>
                  <a:pt x="4846420" y="10062910"/>
                </a:cubicBezTo>
                <a:cubicBezTo>
                  <a:pt x="4846420" y="10062910"/>
                  <a:pt x="4845238" y="10037599"/>
                  <a:pt x="4855303" y="10035832"/>
                </a:cubicBezTo>
                <a:cubicBezTo>
                  <a:pt x="4835169" y="10039367"/>
                  <a:pt x="4816219" y="10068217"/>
                  <a:pt x="4786016" y="10073522"/>
                </a:cubicBezTo>
                <a:cubicBezTo>
                  <a:pt x="4765883" y="10077062"/>
                  <a:pt x="4746931" y="10105910"/>
                  <a:pt x="4726797" y="10109450"/>
                </a:cubicBezTo>
                <a:cubicBezTo>
                  <a:pt x="4726797" y="10109450"/>
                  <a:pt x="4716730" y="10111217"/>
                  <a:pt x="4716730" y="10111217"/>
                </a:cubicBezTo>
                <a:cubicBezTo>
                  <a:pt x="4676464" y="10118295"/>
                  <a:pt x="4637375" y="10150683"/>
                  <a:pt x="4607176" y="10155988"/>
                </a:cubicBezTo>
                <a:cubicBezTo>
                  <a:pt x="4558022" y="10190146"/>
                  <a:pt x="4518936" y="10222531"/>
                  <a:pt x="4468601" y="10231379"/>
                </a:cubicBezTo>
                <a:cubicBezTo>
                  <a:pt x="4458534" y="10233146"/>
                  <a:pt x="4457351" y="10207836"/>
                  <a:pt x="4457351" y="10207836"/>
                </a:cubicBezTo>
                <a:cubicBezTo>
                  <a:pt x="4447285" y="10209603"/>
                  <a:pt x="4437219" y="10211373"/>
                  <a:pt x="4437219" y="10211373"/>
                </a:cubicBezTo>
                <a:cubicBezTo>
                  <a:pt x="4427154" y="10213143"/>
                  <a:pt x="4427154" y="10213143"/>
                  <a:pt x="4427154" y="10213143"/>
                </a:cubicBezTo>
                <a:cubicBezTo>
                  <a:pt x="4437219" y="10211373"/>
                  <a:pt x="4446102" y="10184293"/>
                  <a:pt x="4456172" y="10182523"/>
                </a:cubicBezTo>
                <a:cubicBezTo>
                  <a:pt x="4456172" y="10182523"/>
                  <a:pt x="4456172" y="10182523"/>
                  <a:pt x="4466238" y="10180755"/>
                </a:cubicBezTo>
                <a:cubicBezTo>
                  <a:pt x="4465056" y="10155442"/>
                  <a:pt x="4446102" y="10184293"/>
                  <a:pt x="4453808" y="10131899"/>
                </a:cubicBezTo>
                <a:cubicBezTo>
                  <a:pt x="4463874" y="10130129"/>
                  <a:pt x="4473941" y="10128359"/>
                  <a:pt x="4484007" y="10126592"/>
                </a:cubicBezTo>
                <a:cubicBezTo>
                  <a:pt x="4485189" y="10151905"/>
                  <a:pt x="4485189" y="10151905"/>
                  <a:pt x="4485189" y="10151905"/>
                </a:cubicBezTo>
                <a:lnTo>
                  <a:pt x="4478128" y="10199929"/>
                </a:lnTo>
                <a:lnTo>
                  <a:pt x="4467422" y="10206063"/>
                </a:lnTo>
                <a:cubicBezTo>
                  <a:pt x="4467422" y="10206063"/>
                  <a:pt x="4477488" y="10204298"/>
                  <a:pt x="4477488" y="10204298"/>
                </a:cubicBezTo>
                <a:lnTo>
                  <a:pt x="4478128" y="10199929"/>
                </a:lnTo>
                <a:lnTo>
                  <a:pt x="4595928" y="10132445"/>
                </a:lnTo>
                <a:cubicBezTo>
                  <a:pt x="4636195" y="10125370"/>
                  <a:pt x="4675281" y="10092982"/>
                  <a:pt x="4705482" y="10087674"/>
                </a:cubicBezTo>
                <a:cubicBezTo>
                  <a:pt x="4704300" y="10062361"/>
                  <a:pt x="4715550" y="10085904"/>
                  <a:pt x="4715550" y="10085904"/>
                </a:cubicBezTo>
                <a:cubicBezTo>
                  <a:pt x="4735683" y="10082367"/>
                  <a:pt x="4765883" y="10077062"/>
                  <a:pt x="4784833" y="10048212"/>
                </a:cubicBezTo>
                <a:cubicBezTo>
                  <a:pt x="4799935" y="10045557"/>
                  <a:pt x="4812223" y="10037018"/>
                  <a:pt x="4824658" y="10031641"/>
                </a:cubicBezTo>
                <a:cubicBezTo>
                  <a:pt x="4830877" y="10028955"/>
                  <a:pt x="4837132" y="10027060"/>
                  <a:pt x="4843794" y="10027086"/>
                </a:cubicBezTo>
                <a:close/>
                <a:moveTo>
                  <a:pt x="5796361" y="10020583"/>
                </a:moveTo>
                <a:cubicBezTo>
                  <a:pt x="5797544" y="10045896"/>
                  <a:pt x="5797544" y="10045896"/>
                  <a:pt x="5798725" y="10071209"/>
                </a:cubicBezTo>
                <a:cubicBezTo>
                  <a:pt x="5808717" y="10069453"/>
                  <a:pt x="5807536" y="10044140"/>
                  <a:pt x="5817526" y="10042387"/>
                </a:cubicBezTo>
                <a:cubicBezTo>
                  <a:pt x="5819892" y="10093010"/>
                  <a:pt x="5798725" y="10071209"/>
                  <a:pt x="5788735" y="10072965"/>
                </a:cubicBezTo>
                <a:cubicBezTo>
                  <a:pt x="5788735" y="10072965"/>
                  <a:pt x="5788735" y="10072965"/>
                  <a:pt x="5778744" y="10074719"/>
                </a:cubicBezTo>
                <a:cubicBezTo>
                  <a:pt x="5768753" y="10076475"/>
                  <a:pt x="5758761" y="10078231"/>
                  <a:pt x="5748770" y="10079987"/>
                </a:cubicBezTo>
                <a:cubicBezTo>
                  <a:pt x="5738777" y="10081744"/>
                  <a:pt x="5738777" y="10081744"/>
                  <a:pt x="5728788" y="10083500"/>
                </a:cubicBezTo>
                <a:cubicBezTo>
                  <a:pt x="5718796" y="10085253"/>
                  <a:pt x="5708807" y="10087009"/>
                  <a:pt x="5688821" y="10090522"/>
                </a:cubicBezTo>
                <a:cubicBezTo>
                  <a:pt x="5708807" y="10087009"/>
                  <a:pt x="5717613" y="10059943"/>
                  <a:pt x="5727606" y="10058187"/>
                </a:cubicBezTo>
                <a:lnTo>
                  <a:pt x="5747587" y="10054674"/>
                </a:lnTo>
                <a:cubicBezTo>
                  <a:pt x="5767569" y="10051165"/>
                  <a:pt x="5776378" y="10024095"/>
                  <a:pt x="5796361" y="10020583"/>
                </a:cubicBezTo>
                <a:close/>
                <a:moveTo>
                  <a:pt x="5964323" y="10016962"/>
                </a:moveTo>
                <a:cubicBezTo>
                  <a:pt x="5979194" y="10017727"/>
                  <a:pt x="5994223" y="10021841"/>
                  <a:pt x="6009564" y="10032656"/>
                </a:cubicBezTo>
                <a:cubicBezTo>
                  <a:pt x="6009564" y="10032656"/>
                  <a:pt x="6019372" y="10030931"/>
                  <a:pt x="6019372" y="10030931"/>
                </a:cubicBezTo>
                <a:cubicBezTo>
                  <a:pt x="6019372" y="10030931"/>
                  <a:pt x="6010815" y="10059456"/>
                  <a:pt x="6010815" y="10059456"/>
                </a:cubicBezTo>
                <a:cubicBezTo>
                  <a:pt x="5980134" y="10037828"/>
                  <a:pt x="5950705" y="10043002"/>
                  <a:pt x="5921276" y="10048173"/>
                </a:cubicBezTo>
                <a:cubicBezTo>
                  <a:pt x="5921276" y="10048173"/>
                  <a:pt x="5920024" y="10021368"/>
                  <a:pt x="5920024" y="10021368"/>
                </a:cubicBezTo>
                <a:cubicBezTo>
                  <a:pt x="5934738" y="10018782"/>
                  <a:pt x="5949452" y="10016197"/>
                  <a:pt x="5964323" y="10016962"/>
                </a:cubicBezTo>
                <a:close/>
                <a:moveTo>
                  <a:pt x="4894388" y="10003444"/>
                </a:moveTo>
                <a:cubicBezTo>
                  <a:pt x="4904457" y="10001674"/>
                  <a:pt x="4904457" y="10001674"/>
                  <a:pt x="4905638" y="10026987"/>
                </a:cubicBezTo>
                <a:cubicBezTo>
                  <a:pt x="4905638" y="10026987"/>
                  <a:pt x="4895571" y="10028752"/>
                  <a:pt x="4895571" y="10028752"/>
                </a:cubicBezTo>
                <a:cubicBezTo>
                  <a:pt x="4885506" y="10030522"/>
                  <a:pt x="4885506" y="10030522"/>
                  <a:pt x="4875439" y="10032289"/>
                </a:cubicBezTo>
                <a:cubicBezTo>
                  <a:pt x="4875439" y="10032289"/>
                  <a:pt x="4865370" y="10034062"/>
                  <a:pt x="4865370" y="10034062"/>
                </a:cubicBezTo>
                <a:cubicBezTo>
                  <a:pt x="4865370" y="10034062"/>
                  <a:pt x="4865370" y="10034062"/>
                  <a:pt x="4864189" y="10008749"/>
                </a:cubicBezTo>
                <a:cubicBezTo>
                  <a:pt x="4874256" y="10006982"/>
                  <a:pt x="4884324" y="10005212"/>
                  <a:pt x="4894388" y="10003444"/>
                </a:cubicBezTo>
                <a:close/>
                <a:moveTo>
                  <a:pt x="5675687" y="9992245"/>
                </a:moveTo>
                <a:cubicBezTo>
                  <a:pt x="5686626" y="10017346"/>
                  <a:pt x="5696314" y="10015640"/>
                  <a:pt x="5715692" y="10012233"/>
                </a:cubicBezTo>
                <a:cubicBezTo>
                  <a:pt x="5715692" y="10012233"/>
                  <a:pt x="5706005" y="10013940"/>
                  <a:pt x="5706005" y="10013940"/>
                </a:cubicBezTo>
                <a:cubicBezTo>
                  <a:pt x="5696314" y="10015640"/>
                  <a:pt x="5686626" y="10017346"/>
                  <a:pt x="5676938" y="10019044"/>
                </a:cubicBezTo>
                <a:cubicBezTo>
                  <a:pt x="5667250" y="10020747"/>
                  <a:pt x="5667250" y="10020747"/>
                  <a:pt x="5667250" y="10020747"/>
                </a:cubicBezTo>
                <a:cubicBezTo>
                  <a:pt x="5665998" y="9993945"/>
                  <a:pt x="5675687" y="9992245"/>
                  <a:pt x="5675687" y="9992245"/>
                </a:cubicBezTo>
                <a:close/>
                <a:moveTo>
                  <a:pt x="3130784" y="9992192"/>
                </a:moveTo>
                <a:cubicBezTo>
                  <a:pt x="3137172" y="9994168"/>
                  <a:pt x="3142454" y="9999431"/>
                  <a:pt x="3143028" y="10011719"/>
                </a:cubicBezTo>
                <a:cubicBezTo>
                  <a:pt x="3133036" y="10013469"/>
                  <a:pt x="3124193" y="10039790"/>
                  <a:pt x="3113053" y="10016982"/>
                </a:cubicBezTo>
                <a:cubicBezTo>
                  <a:pt x="3094218" y="10045056"/>
                  <a:pt x="3074234" y="10048568"/>
                  <a:pt x="3054252" y="10052080"/>
                </a:cubicBezTo>
                <a:cubicBezTo>
                  <a:pt x="3034269" y="10055590"/>
                  <a:pt x="3025425" y="10081916"/>
                  <a:pt x="3005443" y="10085428"/>
                </a:cubicBezTo>
                <a:cubicBezTo>
                  <a:pt x="3015436" y="10083672"/>
                  <a:pt x="3016582" y="10108242"/>
                  <a:pt x="3016582" y="10108242"/>
                </a:cubicBezTo>
                <a:cubicBezTo>
                  <a:pt x="3006591" y="10109996"/>
                  <a:pt x="3006591" y="10109996"/>
                  <a:pt x="3006591" y="10109996"/>
                </a:cubicBezTo>
                <a:cubicBezTo>
                  <a:pt x="3006591" y="10109996"/>
                  <a:pt x="2996599" y="10111752"/>
                  <a:pt x="2995451" y="10087182"/>
                </a:cubicBezTo>
                <a:cubicBezTo>
                  <a:pt x="2996599" y="10111752"/>
                  <a:pt x="2996599" y="10111752"/>
                  <a:pt x="2986609" y="10113508"/>
                </a:cubicBezTo>
                <a:cubicBezTo>
                  <a:pt x="2986609" y="10113508"/>
                  <a:pt x="2985461" y="10088938"/>
                  <a:pt x="2985461" y="10088938"/>
                </a:cubicBezTo>
                <a:cubicBezTo>
                  <a:pt x="2985461" y="10088938"/>
                  <a:pt x="2975470" y="10090694"/>
                  <a:pt x="2976618" y="10115264"/>
                </a:cubicBezTo>
                <a:cubicBezTo>
                  <a:pt x="2966625" y="10117020"/>
                  <a:pt x="2966625" y="10117020"/>
                  <a:pt x="2956636" y="10118774"/>
                </a:cubicBezTo>
                <a:cubicBezTo>
                  <a:pt x="2946643" y="10120530"/>
                  <a:pt x="2946643" y="10120530"/>
                  <a:pt x="2946643" y="10120530"/>
                </a:cubicBezTo>
                <a:cubicBezTo>
                  <a:pt x="2946643" y="10120530"/>
                  <a:pt x="2945495" y="10095960"/>
                  <a:pt x="2955488" y="10094207"/>
                </a:cubicBezTo>
                <a:cubicBezTo>
                  <a:pt x="2955488" y="10094207"/>
                  <a:pt x="2965477" y="10092450"/>
                  <a:pt x="2965477" y="10092450"/>
                </a:cubicBezTo>
                <a:cubicBezTo>
                  <a:pt x="2974322" y="10066124"/>
                  <a:pt x="2974322" y="10066124"/>
                  <a:pt x="2984315" y="10064368"/>
                </a:cubicBezTo>
                <a:cubicBezTo>
                  <a:pt x="2984315" y="10064368"/>
                  <a:pt x="2994304" y="10062615"/>
                  <a:pt x="2994304" y="10062615"/>
                </a:cubicBezTo>
                <a:cubicBezTo>
                  <a:pt x="2994304" y="10062615"/>
                  <a:pt x="2994304" y="10062615"/>
                  <a:pt x="3004296" y="10060859"/>
                </a:cubicBezTo>
                <a:cubicBezTo>
                  <a:pt x="3014288" y="10059102"/>
                  <a:pt x="3034269" y="10055590"/>
                  <a:pt x="3053106" y="10027516"/>
                </a:cubicBezTo>
                <a:cubicBezTo>
                  <a:pt x="3073087" y="10024004"/>
                  <a:pt x="3093071" y="10020497"/>
                  <a:pt x="3111907" y="9992412"/>
                </a:cubicBezTo>
                <a:cubicBezTo>
                  <a:pt x="3116903" y="9991535"/>
                  <a:pt x="3124395" y="9990219"/>
                  <a:pt x="3130784" y="9992192"/>
                </a:cubicBezTo>
                <a:close/>
                <a:moveTo>
                  <a:pt x="254359" y="9990154"/>
                </a:moveTo>
                <a:cubicBezTo>
                  <a:pt x="255612" y="10016957"/>
                  <a:pt x="255612" y="10016957"/>
                  <a:pt x="245923" y="10018660"/>
                </a:cubicBezTo>
                <a:cubicBezTo>
                  <a:pt x="245923" y="10018660"/>
                  <a:pt x="245923" y="10018660"/>
                  <a:pt x="244672" y="9991855"/>
                </a:cubicBezTo>
                <a:cubicBezTo>
                  <a:pt x="244672" y="9991855"/>
                  <a:pt x="254359" y="9990154"/>
                  <a:pt x="254359" y="9990154"/>
                </a:cubicBezTo>
                <a:close/>
                <a:moveTo>
                  <a:pt x="1135434" y="9988443"/>
                </a:moveTo>
                <a:cubicBezTo>
                  <a:pt x="1116362" y="10015810"/>
                  <a:pt x="1096179" y="10019356"/>
                  <a:pt x="1077106" y="10046725"/>
                </a:cubicBezTo>
                <a:cubicBezTo>
                  <a:pt x="1046829" y="10052044"/>
                  <a:pt x="1017667" y="10081192"/>
                  <a:pt x="987388" y="10086511"/>
                </a:cubicBezTo>
                <a:cubicBezTo>
                  <a:pt x="987388" y="10086511"/>
                  <a:pt x="977298" y="10088284"/>
                  <a:pt x="977298" y="10088284"/>
                </a:cubicBezTo>
                <a:cubicBezTo>
                  <a:pt x="977298" y="10088284"/>
                  <a:pt x="967205" y="10090060"/>
                  <a:pt x="966091" y="10066233"/>
                </a:cubicBezTo>
                <a:cubicBezTo>
                  <a:pt x="966091" y="10066233"/>
                  <a:pt x="976185" y="10064457"/>
                  <a:pt x="976185" y="10064457"/>
                </a:cubicBezTo>
                <a:cubicBezTo>
                  <a:pt x="1006461" y="10059138"/>
                  <a:pt x="1046829" y="10052044"/>
                  <a:pt x="1075994" y="10022904"/>
                </a:cubicBezTo>
                <a:cubicBezTo>
                  <a:pt x="1095064" y="9995540"/>
                  <a:pt x="1115250" y="9991989"/>
                  <a:pt x="1135434" y="9988443"/>
                </a:cubicBezTo>
                <a:close/>
                <a:moveTo>
                  <a:pt x="680360" y="9987355"/>
                </a:moveTo>
                <a:cubicBezTo>
                  <a:pt x="680360" y="9987355"/>
                  <a:pt x="681610" y="10014154"/>
                  <a:pt x="681610" y="10014154"/>
                </a:cubicBezTo>
                <a:cubicBezTo>
                  <a:pt x="671619" y="10015910"/>
                  <a:pt x="661626" y="10017666"/>
                  <a:pt x="662878" y="10044468"/>
                </a:cubicBezTo>
                <a:cubicBezTo>
                  <a:pt x="662878" y="10044468"/>
                  <a:pt x="662878" y="10044468"/>
                  <a:pt x="652889" y="10046225"/>
                </a:cubicBezTo>
                <a:cubicBezTo>
                  <a:pt x="642896" y="10047981"/>
                  <a:pt x="651636" y="10019420"/>
                  <a:pt x="651636" y="10019420"/>
                </a:cubicBezTo>
                <a:cubicBezTo>
                  <a:pt x="661626" y="10017666"/>
                  <a:pt x="670368" y="9989111"/>
                  <a:pt x="670368" y="9989111"/>
                </a:cubicBezTo>
                <a:cubicBezTo>
                  <a:pt x="670368" y="9989111"/>
                  <a:pt x="680360" y="9987355"/>
                  <a:pt x="680360" y="9987355"/>
                </a:cubicBezTo>
                <a:close/>
                <a:moveTo>
                  <a:pt x="2138046" y="9983402"/>
                </a:moveTo>
                <a:cubicBezTo>
                  <a:pt x="2139213" y="10008418"/>
                  <a:pt x="2139213" y="10008418"/>
                  <a:pt x="2139213" y="10008418"/>
                </a:cubicBezTo>
                <a:cubicBezTo>
                  <a:pt x="2100085" y="10040511"/>
                  <a:pt x="2069866" y="10045821"/>
                  <a:pt x="2040811" y="10076147"/>
                </a:cubicBezTo>
                <a:cubicBezTo>
                  <a:pt x="2000516" y="10083224"/>
                  <a:pt x="1960221" y="10090305"/>
                  <a:pt x="1932335" y="10145645"/>
                </a:cubicBezTo>
                <a:cubicBezTo>
                  <a:pt x="1932335" y="10145645"/>
                  <a:pt x="1922261" y="10147416"/>
                  <a:pt x="1922261" y="10147416"/>
                </a:cubicBezTo>
                <a:cubicBezTo>
                  <a:pt x="1922261" y="10147416"/>
                  <a:pt x="1921093" y="10122400"/>
                  <a:pt x="1921093" y="10122400"/>
                </a:cubicBezTo>
                <a:cubicBezTo>
                  <a:pt x="1959052" y="10065295"/>
                  <a:pt x="1999349" y="10058212"/>
                  <a:pt x="2029569" y="10052901"/>
                </a:cubicBezTo>
                <a:cubicBezTo>
                  <a:pt x="2068697" y="10020808"/>
                  <a:pt x="2098918" y="10015498"/>
                  <a:pt x="2127971" y="9985173"/>
                </a:cubicBezTo>
                <a:cubicBezTo>
                  <a:pt x="2138046" y="9983402"/>
                  <a:pt x="2138046" y="9983402"/>
                  <a:pt x="2138046" y="9983402"/>
                </a:cubicBezTo>
                <a:close/>
                <a:moveTo>
                  <a:pt x="3009834" y="9983333"/>
                </a:moveTo>
                <a:cubicBezTo>
                  <a:pt x="2902023" y="10052715"/>
                  <a:pt x="2784197" y="10123853"/>
                  <a:pt x="2665204" y="10169984"/>
                </a:cubicBezTo>
                <a:cubicBezTo>
                  <a:pt x="2655193" y="10171741"/>
                  <a:pt x="2635165" y="10175264"/>
                  <a:pt x="2615136" y="10178782"/>
                </a:cubicBezTo>
                <a:cubicBezTo>
                  <a:pt x="2615136" y="10178782"/>
                  <a:pt x="2605125" y="10180541"/>
                  <a:pt x="2605125" y="10180541"/>
                </a:cubicBezTo>
                <a:cubicBezTo>
                  <a:pt x="2605125" y="10180541"/>
                  <a:pt x="2613968" y="10153767"/>
                  <a:pt x="2613968" y="10153767"/>
                </a:cubicBezTo>
                <a:cubicBezTo>
                  <a:pt x="2633996" y="10150249"/>
                  <a:pt x="2644009" y="10148487"/>
                  <a:pt x="2664038" y="10144969"/>
                </a:cubicBezTo>
                <a:cubicBezTo>
                  <a:pt x="2783029" y="10098843"/>
                  <a:pt x="2892009" y="10054474"/>
                  <a:pt x="2999822" y="9985092"/>
                </a:cubicBezTo>
                <a:cubicBezTo>
                  <a:pt x="3009834" y="9983333"/>
                  <a:pt x="3009834" y="9983333"/>
                  <a:pt x="3009834" y="9983333"/>
                </a:cubicBezTo>
                <a:close/>
                <a:moveTo>
                  <a:pt x="2573900" y="9980800"/>
                </a:moveTo>
                <a:cubicBezTo>
                  <a:pt x="2573900" y="9980800"/>
                  <a:pt x="2573900" y="9980800"/>
                  <a:pt x="2575063" y="10005687"/>
                </a:cubicBezTo>
                <a:cubicBezTo>
                  <a:pt x="2565017" y="10007452"/>
                  <a:pt x="2565017" y="10007452"/>
                  <a:pt x="2554972" y="10009219"/>
                </a:cubicBezTo>
                <a:cubicBezTo>
                  <a:pt x="2563855" y="9982565"/>
                  <a:pt x="2563855" y="9982565"/>
                  <a:pt x="2573900" y="9980800"/>
                </a:cubicBezTo>
                <a:close/>
                <a:moveTo>
                  <a:pt x="5024330" y="9976751"/>
                </a:moveTo>
                <a:cubicBezTo>
                  <a:pt x="5014286" y="9978515"/>
                  <a:pt x="5015450" y="10003400"/>
                  <a:pt x="5005406" y="10005167"/>
                </a:cubicBezTo>
                <a:cubicBezTo>
                  <a:pt x="5005406" y="10005167"/>
                  <a:pt x="5005406" y="10005167"/>
                  <a:pt x="5004245" y="9980280"/>
                </a:cubicBezTo>
                <a:cubicBezTo>
                  <a:pt x="5004245" y="9980280"/>
                  <a:pt x="5014286" y="9978515"/>
                  <a:pt x="5014286" y="9978515"/>
                </a:cubicBezTo>
                <a:close/>
                <a:moveTo>
                  <a:pt x="979956" y="9973977"/>
                </a:moveTo>
                <a:cubicBezTo>
                  <a:pt x="985079" y="9976032"/>
                  <a:pt x="990461" y="9980153"/>
                  <a:pt x="995921" y="9985949"/>
                </a:cubicBezTo>
                <a:cubicBezTo>
                  <a:pt x="1006214" y="9984140"/>
                  <a:pt x="1006214" y="9984140"/>
                  <a:pt x="1006214" y="9984140"/>
                </a:cubicBezTo>
                <a:cubicBezTo>
                  <a:pt x="1007466" y="10010939"/>
                  <a:pt x="1007466" y="10010939"/>
                  <a:pt x="997172" y="10012751"/>
                </a:cubicBezTo>
                <a:cubicBezTo>
                  <a:pt x="985627" y="9987755"/>
                  <a:pt x="955995" y="10019985"/>
                  <a:pt x="945701" y="10021794"/>
                </a:cubicBezTo>
                <a:cubicBezTo>
                  <a:pt x="949596" y="9994087"/>
                  <a:pt x="956690" y="9979333"/>
                  <a:pt x="965542" y="9974402"/>
                </a:cubicBezTo>
                <a:cubicBezTo>
                  <a:pt x="969967" y="9971933"/>
                  <a:pt x="974832" y="9971922"/>
                  <a:pt x="979956" y="9973977"/>
                </a:cubicBezTo>
                <a:close/>
                <a:moveTo>
                  <a:pt x="1298380" y="9973705"/>
                </a:moveTo>
                <a:cubicBezTo>
                  <a:pt x="1301085" y="9974354"/>
                  <a:pt x="1303722" y="9976894"/>
                  <a:pt x="1306499" y="9982412"/>
                </a:cubicBezTo>
                <a:cubicBezTo>
                  <a:pt x="1297620" y="10007989"/>
                  <a:pt x="1268759" y="10037082"/>
                  <a:pt x="1266534" y="9989434"/>
                </a:cubicBezTo>
                <a:cubicBezTo>
                  <a:pt x="1276525" y="9987677"/>
                  <a:pt x="1283741" y="9980408"/>
                  <a:pt x="1289845" y="9976336"/>
                </a:cubicBezTo>
                <a:cubicBezTo>
                  <a:pt x="1292899" y="9974295"/>
                  <a:pt x="1295674" y="9973054"/>
                  <a:pt x="1298380" y="9973705"/>
                </a:cubicBezTo>
                <a:close/>
                <a:moveTo>
                  <a:pt x="2382719" y="9967421"/>
                </a:moveTo>
                <a:cubicBezTo>
                  <a:pt x="2382719" y="9967421"/>
                  <a:pt x="2383971" y="9994226"/>
                  <a:pt x="2383971" y="9994226"/>
                </a:cubicBezTo>
                <a:cubicBezTo>
                  <a:pt x="2383971" y="9994226"/>
                  <a:pt x="2373979" y="9995980"/>
                  <a:pt x="2373979" y="9995980"/>
                </a:cubicBezTo>
                <a:cubicBezTo>
                  <a:pt x="2363989" y="9997739"/>
                  <a:pt x="2363989" y="9997739"/>
                  <a:pt x="2353995" y="9999492"/>
                </a:cubicBezTo>
                <a:cubicBezTo>
                  <a:pt x="2353995" y="9999492"/>
                  <a:pt x="2363989" y="9997739"/>
                  <a:pt x="2372728" y="9969178"/>
                </a:cubicBezTo>
                <a:cubicBezTo>
                  <a:pt x="2372728" y="9969178"/>
                  <a:pt x="2382719" y="9967421"/>
                  <a:pt x="2382719" y="9967421"/>
                </a:cubicBezTo>
                <a:close/>
                <a:moveTo>
                  <a:pt x="5733778" y="9955011"/>
                </a:moveTo>
                <a:cubicBezTo>
                  <a:pt x="5733778" y="9955011"/>
                  <a:pt x="5744676" y="9953096"/>
                  <a:pt x="5745927" y="9979901"/>
                </a:cubicBezTo>
                <a:cubicBezTo>
                  <a:pt x="5735029" y="9981816"/>
                  <a:pt x="5735029" y="9981816"/>
                  <a:pt x="5735029" y="9981816"/>
                </a:cubicBezTo>
                <a:cubicBezTo>
                  <a:pt x="5735029" y="9981816"/>
                  <a:pt x="5724130" y="9983731"/>
                  <a:pt x="5724130" y="9983731"/>
                </a:cubicBezTo>
                <a:cubicBezTo>
                  <a:pt x="5722877" y="9956929"/>
                  <a:pt x="5722877" y="9956929"/>
                  <a:pt x="5722877" y="9956929"/>
                </a:cubicBezTo>
                <a:cubicBezTo>
                  <a:pt x="5722877" y="9956929"/>
                  <a:pt x="5733778" y="9955011"/>
                  <a:pt x="5733778" y="9955011"/>
                </a:cubicBezTo>
                <a:close/>
                <a:moveTo>
                  <a:pt x="4931611" y="9942860"/>
                </a:moveTo>
                <a:cubicBezTo>
                  <a:pt x="4932775" y="9967753"/>
                  <a:pt x="4932775" y="9967753"/>
                  <a:pt x="4932775" y="9967753"/>
                </a:cubicBezTo>
                <a:cubicBezTo>
                  <a:pt x="4932775" y="9967753"/>
                  <a:pt x="4942816" y="9965988"/>
                  <a:pt x="4942816" y="9965988"/>
                </a:cubicBezTo>
                <a:cubicBezTo>
                  <a:pt x="4942816" y="9965988"/>
                  <a:pt x="4942816" y="9965988"/>
                  <a:pt x="4952861" y="9964221"/>
                </a:cubicBezTo>
                <a:cubicBezTo>
                  <a:pt x="4952861" y="9964221"/>
                  <a:pt x="4952861" y="9964221"/>
                  <a:pt x="4962907" y="9962456"/>
                </a:cubicBezTo>
                <a:cubicBezTo>
                  <a:pt x="4964068" y="9987341"/>
                  <a:pt x="4954023" y="9989105"/>
                  <a:pt x="4954023" y="9989105"/>
                </a:cubicBezTo>
                <a:cubicBezTo>
                  <a:pt x="4954023" y="9989105"/>
                  <a:pt x="4954023" y="9989105"/>
                  <a:pt x="4943978" y="9990870"/>
                </a:cubicBezTo>
                <a:cubicBezTo>
                  <a:pt x="4943978" y="9990870"/>
                  <a:pt x="4945141" y="10015754"/>
                  <a:pt x="4935097" y="10017519"/>
                </a:cubicBezTo>
                <a:cubicBezTo>
                  <a:pt x="4933935" y="9992634"/>
                  <a:pt x="4942816" y="9965988"/>
                  <a:pt x="4923891" y="9994399"/>
                </a:cubicBezTo>
                <a:cubicBezTo>
                  <a:pt x="4922729" y="9969517"/>
                  <a:pt x="4922729" y="9969517"/>
                  <a:pt x="4922729" y="9969517"/>
                </a:cubicBezTo>
                <a:cubicBezTo>
                  <a:pt x="4912684" y="9971282"/>
                  <a:pt x="4912684" y="9971282"/>
                  <a:pt x="4912684" y="9971282"/>
                </a:cubicBezTo>
                <a:cubicBezTo>
                  <a:pt x="4902640" y="9973043"/>
                  <a:pt x="4903802" y="9997931"/>
                  <a:pt x="4893759" y="9999695"/>
                </a:cubicBezTo>
                <a:cubicBezTo>
                  <a:pt x="4893759" y="9999695"/>
                  <a:pt x="4883714" y="10001460"/>
                  <a:pt x="4882553" y="9976575"/>
                </a:cubicBezTo>
                <a:cubicBezTo>
                  <a:pt x="4882553" y="9976575"/>
                  <a:pt x="4882553" y="9976575"/>
                  <a:pt x="4892597" y="9974811"/>
                </a:cubicBezTo>
                <a:cubicBezTo>
                  <a:pt x="4892597" y="9974811"/>
                  <a:pt x="4892597" y="9974811"/>
                  <a:pt x="4902640" y="9973043"/>
                </a:cubicBezTo>
                <a:cubicBezTo>
                  <a:pt x="4911522" y="9946392"/>
                  <a:pt x="4911522" y="9946392"/>
                  <a:pt x="4921567" y="9944624"/>
                </a:cubicBezTo>
                <a:cubicBezTo>
                  <a:pt x="4931611" y="9942860"/>
                  <a:pt x="4931611" y="9942860"/>
                  <a:pt x="4931611" y="9942860"/>
                </a:cubicBezTo>
                <a:close/>
                <a:moveTo>
                  <a:pt x="4080930" y="9941799"/>
                </a:moveTo>
                <a:cubicBezTo>
                  <a:pt x="4082092" y="9966689"/>
                  <a:pt x="4082092" y="9966689"/>
                  <a:pt x="4082092" y="9966689"/>
                </a:cubicBezTo>
                <a:cubicBezTo>
                  <a:pt x="4072051" y="9968454"/>
                  <a:pt x="4072051" y="9968454"/>
                  <a:pt x="4072051" y="9968454"/>
                </a:cubicBezTo>
                <a:cubicBezTo>
                  <a:pt x="4070888" y="9943564"/>
                  <a:pt x="4070888" y="9943564"/>
                  <a:pt x="4070888" y="9943564"/>
                </a:cubicBezTo>
                <a:cubicBezTo>
                  <a:pt x="4080930" y="9941799"/>
                  <a:pt x="4080930" y="9941799"/>
                  <a:pt x="4080930" y="9941799"/>
                </a:cubicBezTo>
                <a:close/>
                <a:moveTo>
                  <a:pt x="197767" y="9941305"/>
                </a:moveTo>
                <a:cubicBezTo>
                  <a:pt x="199116" y="9939871"/>
                  <a:pt x="200090" y="9940496"/>
                  <a:pt x="200789" y="9941966"/>
                </a:cubicBezTo>
                <a:cubicBezTo>
                  <a:pt x="202188" y="9944911"/>
                  <a:pt x="202483" y="9951240"/>
                  <a:pt x="202483" y="9951240"/>
                </a:cubicBezTo>
                <a:cubicBezTo>
                  <a:pt x="202483" y="9951240"/>
                  <a:pt x="202483" y="9951240"/>
                  <a:pt x="192490" y="9952996"/>
                </a:cubicBezTo>
                <a:cubicBezTo>
                  <a:pt x="194692" y="9946232"/>
                  <a:pt x="196418" y="9942739"/>
                  <a:pt x="197767" y="9941305"/>
                </a:cubicBezTo>
                <a:close/>
                <a:moveTo>
                  <a:pt x="5974817" y="9939681"/>
                </a:moveTo>
                <a:cubicBezTo>
                  <a:pt x="5974817" y="9939681"/>
                  <a:pt x="5976069" y="9966486"/>
                  <a:pt x="5976069" y="9966486"/>
                </a:cubicBezTo>
                <a:cubicBezTo>
                  <a:pt x="5966381" y="9968184"/>
                  <a:pt x="5966381" y="9968184"/>
                  <a:pt x="5966381" y="9968184"/>
                </a:cubicBezTo>
                <a:cubicBezTo>
                  <a:pt x="5956693" y="9969887"/>
                  <a:pt x="5956693" y="9969887"/>
                  <a:pt x="5947002" y="9971593"/>
                </a:cubicBezTo>
                <a:cubicBezTo>
                  <a:pt x="5956693" y="9969887"/>
                  <a:pt x="5956693" y="9969887"/>
                  <a:pt x="5965130" y="9941385"/>
                </a:cubicBezTo>
                <a:cubicBezTo>
                  <a:pt x="5965130" y="9941385"/>
                  <a:pt x="5965130" y="9941385"/>
                  <a:pt x="5974817" y="9939681"/>
                </a:cubicBezTo>
                <a:close/>
                <a:moveTo>
                  <a:pt x="2256686" y="9935526"/>
                </a:moveTo>
                <a:cubicBezTo>
                  <a:pt x="2256686" y="9935526"/>
                  <a:pt x="2256686" y="9935526"/>
                  <a:pt x="2257941" y="9962331"/>
                </a:cubicBezTo>
                <a:cubicBezTo>
                  <a:pt x="2248252" y="9964032"/>
                  <a:pt x="2248252" y="9964032"/>
                  <a:pt x="2248252" y="9964032"/>
                </a:cubicBezTo>
                <a:cubicBezTo>
                  <a:pt x="2248252" y="9964032"/>
                  <a:pt x="2238561" y="9965735"/>
                  <a:pt x="2238561" y="9965735"/>
                </a:cubicBezTo>
                <a:cubicBezTo>
                  <a:pt x="2228874" y="9967438"/>
                  <a:pt x="2228874" y="9967438"/>
                  <a:pt x="2228874" y="9967438"/>
                </a:cubicBezTo>
                <a:cubicBezTo>
                  <a:pt x="2227622" y="9940633"/>
                  <a:pt x="2237310" y="9938933"/>
                  <a:pt x="2237310" y="9938933"/>
                </a:cubicBezTo>
                <a:cubicBezTo>
                  <a:pt x="2237310" y="9938933"/>
                  <a:pt x="2237310" y="9938933"/>
                  <a:pt x="2247001" y="9937229"/>
                </a:cubicBezTo>
                <a:cubicBezTo>
                  <a:pt x="2247001" y="9937229"/>
                  <a:pt x="2247001" y="9937229"/>
                  <a:pt x="2256686" y="9935526"/>
                </a:cubicBezTo>
                <a:close/>
                <a:moveTo>
                  <a:pt x="4131153" y="9932974"/>
                </a:moveTo>
                <a:cubicBezTo>
                  <a:pt x="4132314" y="9957864"/>
                  <a:pt x="4132314" y="9957864"/>
                  <a:pt x="4132314" y="9957864"/>
                </a:cubicBezTo>
                <a:cubicBezTo>
                  <a:pt x="4132314" y="9957864"/>
                  <a:pt x="4132314" y="9957864"/>
                  <a:pt x="4122270" y="9959631"/>
                </a:cubicBezTo>
                <a:cubicBezTo>
                  <a:pt x="4131153" y="9932974"/>
                  <a:pt x="4131153" y="9932974"/>
                  <a:pt x="4131153" y="9932974"/>
                </a:cubicBezTo>
                <a:close/>
                <a:moveTo>
                  <a:pt x="5872748" y="9930605"/>
                </a:moveTo>
                <a:cubicBezTo>
                  <a:pt x="5873930" y="9955916"/>
                  <a:pt x="5883918" y="9954160"/>
                  <a:pt x="5885102" y="9979470"/>
                </a:cubicBezTo>
                <a:cubicBezTo>
                  <a:pt x="5853945" y="9959428"/>
                  <a:pt x="5835145" y="9988248"/>
                  <a:pt x="5815163" y="9991760"/>
                </a:cubicBezTo>
                <a:cubicBezTo>
                  <a:pt x="5815163" y="9991760"/>
                  <a:pt x="5816345" y="10017073"/>
                  <a:pt x="5806354" y="10018830"/>
                </a:cubicBezTo>
                <a:cubicBezTo>
                  <a:pt x="5796361" y="10020583"/>
                  <a:pt x="5796361" y="10020583"/>
                  <a:pt x="5796361" y="10020583"/>
                </a:cubicBezTo>
                <a:cubicBezTo>
                  <a:pt x="5795181" y="9995273"/>
                  <a:pt x="5795181" y="9995273"/>
                  <a:pt x="5805172" y="9993517"/>
                </a:cubicBezTo>
                <a:cubicBezTo>
                  <a:pt x="5802807" y="9942893"/>
                  <a:pt x="5842773" y="9935871"/>
                  <a:pt x="5872748" y="9930605"/>
                </a:cubicBezTo>
                <a:close/>
                <a:moveTo>
                  <a:pt x="30168" y="9930477"/>
                </a:moveTo>
                <a:cubicBezTo>
                  <a:pt x="30168" y="9930477"/>
                  <a:pt x="21327" y="9959055"/>
                  <a:pt x="11236" y="9960828"/>
                </a:cubicBezTo>
                <a:cubicBezTo>
                  <a:pt x="6189" y="9961713"/>
                  <a:pt x="3665" y="9962155"/>
                  <a:pt x="985" y="9959248"/>
                </a:cubicBezTo>
                <a:lnTo>
                  <a:pt x="0" y="9957655"/>
                </a:lnTo>
                <a:lnTo>
                  <a:pt x="0" y="9935779"/>
                </a:lnTo>
                <a:lnTo>
                  <a:pt x="13768" y="9933359"/>
                </a:lnTo>
                <a:cubicBezTo>
                  <a:pt x="20075" y="9932250"/>
                  <a:pt x="25121" y="9931364"/>
                  <a:pt x="30168" y="9930477"/>
                </a:cubicBezTo>
                <a:close/>
                <a:moveTo>
                  <a:pt x="5437303" y="9929275"/>
                </a:moveTo>
                <a:cubicBezTo>
                  <a:pt x="5428421" y="9955927"/>
                  <a:pt x="5428421" y="9955927"/>
                  <a:pt x="5418379" y="9957691"/>
                </a:cubicBezTo>
                <a:cubicBezTo>
                  <a:pt x="5418379" y="9957691"/>
                  <a:pt x="5417216" y="9932801"/>
                  <a:pt x="5417216" y="9932801"/>
                </a:cubicBezTo>
                <a:cubicBezTo>
                  <a:pt x="5427258" y="9931037"/>
                  <a:pt x="5427258" y="9931037"/>
                  <a:pt x="5427258" y="9931037"/>
                </a:cubicBezTo>
                <a:cubicBezTo>
                  <a:pt x="5427258" y="9931037"/>
                  <a:pt x="5437303" y="9929275"/>
                  <a:pt x="5437303" y="9929275"/>
                </a:cubicBezTo>
                <a:close/>
                <a:moveTo>
                  <a:pt x="221351" y="9923898"/>
                </a:moveTo>
                <a:cubicBezTo>
                  <a:pt x="221351" y="9923898"/>
                  <a:pt x="231268" y="9940169"/>
                  <a:pt x="231268" y="9940169"/>
                </a:cubicBezTo>
                <a:cubicBezTo>
                  <a:pt x="222184" y="9941769"/>
                  <a:pt x="222184" y="9941769"/>
                  <a:pt x="222184" y="9941769"/>
                </a:cubicBezTo>
                <a:cubicBezTo>
                  <a:pt x="222184" y="9941769"/>
                  <a:pt x="213101" y="9943364"/>
                  <a:pt x="213101" y="9943364"/>
                </a:cubicBezTo>
                <a:cubicBezTo>
                  <a:pt x="221351" y="9923898"/>
                  <a:pt x="221351" y="9923898"/>
                  <a:pt x="221351" y="9923898"/>
                </a:cubicBezTo>
                <a:close/>
                <a:moveTo>
                  <a:pt x="4234040" y="9921332"/>
                </a:moveTo>
                <a:cubicBezTo>
                  <a:pt x="4234040" y="9921332"/>
                  <a:pt x="4234040" y="9921332"/>
                  <a:pt x="4234874" y="9939194"/>
                </a:cubicBezTo>
                <a:cubicBezTo>
                  <a:pt x="4223139" y="9923244"/>
                  <a:pt x="4223974" y="9941112"/>
                  <a:pt x="4223139" y="9923244"/>
                </a:cubicBezTo>
                <a:cubicBezTo>
                  <a:pt x="4223139" y="9923244"/>
                  <a:pt x="4234040" y="9921332"/>
                  <a:pt x="4234040" y="9921332"/>
                </a:cubicBezTo>
                <a:close/>
                <a:moveTo>
                  <a:pt x="29797" y="9919144"/>
                </a:moveTo>
                <a:cubicBezTo>
                  <a:pt x="29896" y="9917861"/>
                  <a:pt x="30250" y="9918642"/>
                  <a:pt x="30958" y="9920205"/>
                </a:cubicBezTo>
                <a:cubicBezTo>
                  <a:pt x="32380" y="9923336"/>
                  <a:pt x="35213" y="9929590"/>
                  <a:pt x="40259" y="9928705"/>
                </a:cubicBezTo>
                <a:cubicBezTo>
                  <a:pt x="40259" y="9928705"/>
                  <a:pt x="40259" y="9928705"/>
                  <a:pt x="30168" y="9930477"/>
                </a:cubicBezTo>
                <a:cubicBezTo>
                  <a:pt x="29855" y="9923778"/>
                  <a:pt x="29698" y="9920429"/>
                  <a:pt x="29797" y="9919144"/>
                </a:cubicBezTo>
                <a:close/>
                <a:moveTo>
                  <a:pt x="181772" y="9918995"/>
                </a:moveTo>
                <a:cubicBezTo>
                  <a:pt x="185244" y="9919183"/>
                  <a:pt x="188514" y="9921799"/>
                  <a:pt x="191306" y="9927689"/>
                </a:cubicBezTo>
                <a:cubicBezTo>
                  <a:pt x="191306" y="9927689"/>
                  <a:pt x="192490" y="9952996"/>
                  <a:pt x="192490" y="9952996"/>
                </a:cubicBezTo>
                <a:cubicBezTo>
                  <a:pt x="192490" y="9952996"/>
                  <a:pt x="192490" y="9952996"/>
                  <a:pt x="182500" y="9954752"/>
                </a:cubicBezTo>
                <a:cubicBezTo>
                  <a:pt x="183681" y="9980065"/>
                  <a:pt x="163700" y="9983575"/>
                  <a:pt x="163700" y="9983575"/>
                </a:cubicBezTo>
                <a:cubicBezTo>
                  <a:pt x="144897" y="10012400"/>
                  <a:pt x="124914" y="10015910"/>
                  <a:pt x="104933" y="10019422"/>
                </a:cubicBezTo>
                <a:cubicBezTo>
                  <a:pt x="86132" y="10048245"/>
                  <a:pt x="66149" y="10051757"/>
                  <a:pt x="56160" y="10053514"/>
                </a:cubicBezTo>
                <a:cubicBezTo>
                  <a:pt x="57341" y="10078827"/>
                  <a:pt x="47349" y="10080577"/>
                  <a:pt x="47349" y="10080577"/>
                </a:cubicBezTo>
                <a:cubicBezTo>
                  <a:pt x="47349" y="10080577"/>
                  <a:pt x="46168" y="10055270"/>
                  <a:pt x="46168" y="10055270"/>
                </a:cubicBezTo>
                <a:cubicBezTo>
                  <a:pt x="64967" y="10026444"/>
                  <a:pt x="84950" y="10022935"/>
                  <a:pt x="103750" y="9994109"/>
                </a:cubicBezTo>
                <a:cubicBezTo>
                  <a:pt x="123734" y="9990600"/>
                  <a:pt x="133726" y="9988844"/>
                  <a:pt x="152526" y="9960018"/>
                </a:cubicBezTo>
                <a:cubicBezTo>
                  <a:pt x="156932" y="9946489"/>
                  <a:pt x="163834" y="9932515"/>
                  <a:pt x="171029" y="9924867"/>
                </a:cubicBezTo>
                <a:cubicBezTo>
                  <a:pt x="174628" y="9921046"/>
                  <a:pt x="178301" y="9918806"/>
                  <a:pt x="181772" y="9918995"/>
                </a:cubicBezTo>
                <a:close/>
                <a:moveTo>
                  <a:pt x="4940492" y="9916214"/>
                </a:moveTo>
                <a:cubicBezTo>
                  <a:pt x="4950537" y="9914446"/>
                  <a:pt x="4951699" y="9939331"/>
                  <a:pt x="4961743" y="9937566"/>
                </a:cubicBezTo>
                <a:cubicBezTo>
                  <a:pt x="4951699" y="9939331"/>
                  <a:pt x="4951699" y="9939331"/>
                  <a:pt x="4941654" y="9941095"/>
                </a:cubicBezTo>
                <a:cubicBezTo>
                  <a:pt x="4941654" y="9941095"/>
                  <a:pt x="4940492" y="9916214"/>
                  <a:pt x="4940492" y="9916214"/>
                </a:cubicBezTo>
                <a:close/>
                <a:moveTo>
                  <a:pt x="3402735" y="9914293"/>
                </a:moveTo>
                <a:cubicBezTo>
                  <a:pt x="3402735" y="9914293"/>
                  <a:pt x="3402735" y="9914293"/>
                  <a:pt x="3414229" y="9936292"/>
                </a:cubicBezTo>
                <a:cubicBezTo>
                  <a:pt x="3414229" y="9936292"/>
                  <a:pt x="3414229" y="9936292"/>
                  <a:pt x="3403848" y="9938115"/>
                </a:cubicBezTo>
                <a:cubicBezTo>
                  <a:pt x="3403848" y="9938115"/>
                  <a:pt x="3393468" y="9939935"/>
                  <a:pt x="3384200" y="9965585"/>
                </a:cubicBezTo>
                <a:cubicBezTo>
                  <a:pt x="3384200" y="9965585"/>
                  <a:pt x="3373818" y="9967405"/>
                  <a:pt x="3373818" y="9967405"/>
                </a:cubicBezTo>
                <a:cubicBezTo>
                  <a:pt x="3364550" y="9993055"/>
                  <a:pt x="3342677" y="9972879"/>
                  <a:pt x="3342677" y="9972879"/>
                </a:cubicBezTo>
                <a:cubicBezTo>
                  <a:pt x="3341564" y="9949055"/>
                  <a:pt x="3351946" y="9947232"/>
                  <a:pt x="3362325" y="9945412"/>
                </a:cubicBezTo>
                <a:cubicBezTo>
                  <a:pt x="3372708" y="9943586"/>
                  <a:pt x="3372708" y="9943586"/>
                  <a:pt x="3383087" y="9941760"/>
                </a:cubicBezTo>
                <a:cubicBezTo>
                  <a:pt x="3383087" y="9941760"/>
                  <a:pt x="3393468" y="9939935"/>
                  <a:pt x="3402735" y="9914293"/>
                </a:cubicBezTo>
                <a:close/>
                <a:moveTo>
                  <a:pt x="2560368" y="9907906"/>
                </a:moveTo>
                <a:cubicBezTo>
                  <a:pt x="2560368" y="9907906"/>
                  <a:pt x="2561530" y="9932796"/>
                  <a:pt x="2561530" y="9932796"/>
                </a:cubicBezTo>
                <a:cubicBezTo>
                  <a:pt x="2561530" y="9932796"/>
                  <a:pt x="2561530" y="9932796"/>
                  <a:pt x="2571577" y="9931031"/>
                </a:cubicBezTo>
                <a:cubicBezTo>
                  <a:pt x="2581618" y="9929267"/>
                  <a:pt x="2581618" y="9929267"/>
                  <a:pt x="2591663" y="9927502"/>
                </a:cubicBezTo>
                <a:cubicBezTo>
                  <a:pt x="2591663" y="9927502"/>
                  <a:pt x="2581618" y="9929267"/>
                  <a:pt x="2572739" y="9955913"/>
                </a:cubicBezTo>
                <a:cubicBezTo>
                  <a:pt x="2572739" y="9955913"/>
                  <a:pt x="2562693" y="9957680"/>
                  <a:pt x="2562693" y="9957680"/>
                </a:cubicBezTo>
                <a:cubicBezTo>
                  <a:pt x="2552648" y="9959445"/>
                  <a:pt x="2542606" y="9961209"/>
                  <a:pt x="2532561" y="9962974"/>
                </a:cubicBezTo>
                <a:cubicBezTo>
                  <a:pt x="2522516" y="9964738"/>
                  <a:pt x="2512472" y="9966503"/>
                  <a:pt x="2503589" y="9993155"/>
                </a:cubicBezTo>
                <a:cubicBezTo>
                  <a:pt x="2503589" y="9993155"/>
                  <a:pt x="2503589" y="9993155"/>
                  <a:pt x="2504751" y="10018042"/>
                </a:cubicBezTo>
                <a:cubicBezTo>
                  <a:pt x="2524840" y="10014513"/>
                  <a:pt x="2534886" y="10012748"/>
                  <a:pt x="2554972" y="10009219"/>
                </a:cubicBezTo>
                <a:cubicBezTo>
                  <a:pt x="2546091" y="10035868"/>
                  <a:pt x="2536047" y="10037633"/>
                  <a:pt x="2526004" y="10039397"/>
                </a:cubicBezTo>
                <a:cubicBezTo>
                  <a:pt x="2515958" y="10041165"/>
                  <a:pt x="2515958" y="10041165"/>
                  <a:pt x="2505913" y="10042929"/>
                </a:cubicBezTo>
                <a:cubicBezTo>
                  <a:pt x="2475781" y="10048220"/>
                  <a:pt x="2465740" y="10049985"/>
                  <a:pt x="2424398" y="10032161"/>
                </a:cubicBezTo>
                <a:cubicBezTo>
                  <a:pt x="2424398" y="10032161"/>
                  <a:pt x="2414355" y="10033928"/>
                  <a:pt x="2414355" y="10033928"/>
                </a:cubicBezTo>
                <a:cubicBezTo>
                  <a:pt x="2404310" y="10035693"/>
                  <a:pt x="2404310" y="10035693"/>
                  <a:pt x="2404310" y="10035693"/>
                </a:cubicBezTo>
                <a:cubicBezTo>
                  <a:pt x="2375342" y="10065874"/>
                  <a:pt x="2356416" y="10094285"/>
                  <a:pt x="2315076" y="10076461"/>
                </a:cubicBezTo>
                <a:cubicBezTo>
                  <a:pt x="2284944" y="10081757"/>
                  <a:pt x="2266018" y="10110168"/>
                  <a:pt x="2255973" y="10111935"/>
                </a:cubicBezTo>
                <a:cubicBezTo>
                  <a:pt x="2255973" y="10111935"/>
                  <a:pt x="2245930" y="10113700"/>
                  <a:pt x="2245930" y="10113700"/>
                </a:cubicBezTo>
                <a:cubicBezTo>
                  <a:pt x="2245930" y="10113700"/>
                  <a:pt x="2247092" y="10138590"/>
                  <a:pt x="2247092" y="10138590"/>
                </a:cubicBezTo>
                <a:cubicBezTo>
                  <a:pt x="2247092" y="10138590"/>
                  <a:pt x="2247092" y="10138590"/>
                  <a:pt x="2237048" y="10140355"/>
                </a:cubicBezTo>
                <a:cubicBezTo>
                  <a:pt x="2237048" y="10140355"/>
                  <a:pt x="2237048" y="10140355"/>
                  <a:pt x="2235885" y="10115465"/>
                </a:cubicBezTo>
                <a:cubicBezTo>
                  <a:pt x="2206914" y="10145651"/>
                  <a:pt x="2176780" y="10150942"/>
                  <a:pt x="2147812" y="10181123"/>
                </a:cubicBezTo>
                <a:cubicBezTo>
                  <a:pt x="2117680" y="10186416"/>
                  <a:pt x="2078664" y="10218362"/>
                  <a:pt x="2038488" y="10225423"/>
                </a:cubicBezTo>
                <a:cubicBezTo>
                  <a:pt x="2038488" y="10225423"/>
                  <a:pt x="2037325" y="10200538"/>
                  <a:pt x="2037325" y="10200538"/>
                </a:cubicBezTo>
                <a:cubicBezTo>
                  <a:pt x="2076340" y="10168596"/>
                  <a:pt x="2106472" y="10163299"/>
                  <a:pt x="2145488" y="10131348"/>
                </a:cubicBezTo>
                <a:cubicBezTo>
                  <a:pt x="2175618" y="10126055"/>
                  <a:pt x="2215795" y="10118994"/>
                  <a:pt x="2244768" y="10088816"/>
                </a:cubicBezTo>
                <a:cubicBezTo>
                  <a:pt x="2264856" y="10085287"/>
                  <a:pt x="2283780" y="10056873"/>
                  <a:pt x="2313912" y="10051577"/>
                </a:cubicBezTo>
                <a:cubicBezTo>
                  <a:pt x="2334001" y="10048048"/>
                  <a:pt x="2352928" y="10019628"/>
                  <a:pt x="2393103" y="10012570"/>
                </a:cubicBezTo>
                <a:cubicBezTo>
                  <a:pt x="2393103" y="10012570"/>
                  <a:pt x="2403149" y="10010803"/>
                  <a:pt x="2413192" y="10009036"/>
                </a:cubicBezTo>
                <a:cubicBezTo>
                  <a:pt x="2413192" y="10009036"/>
                  <a:pt x="2423235" y="10007274"/>
                  <a:pt x="2423235" y="10007274"/>
                </a:cubicBezTo>
                <a:cubicBezTo>
                  <a:pt x="2443325" y="10003745"/>
                  <a:pt x="2462253" y="9975328"/>
                  <a:pt x="2492385" y="9970035"/>
                </a:cubicBezTo>
                <a:cubicBezTo>
                  <a:pt x="2492385" y="9970035"/>
                  <a:pt x="2491223" y="9945150"/>
                  <a:pt x="2491223" y="9945150"/>
                </a:cubicBezTo>
                <a:cubicBezTo>
                  <a:pt x="2501265" y="9943386"/>
                  <a:pt x="2521354" y="9939857"/>
                  <a:pt x="2531398" y="9938092"/>
                </a:cubicBezTo>
                <a:cubicBezTo>
                  <a:pt x="2541444" y="9936328"/>
                  <a:pt x="2551486" y="9934560"/>
                  <a:pt x="2551486" y="9934560"/>
                </a:cubicBezTo>
                <a:cubicBezTo>
                  <a:pt x="2550324" y="9909670"/>
                  <a:pt x="2550324" y="9909670"/>
                  <a:pt x="2560368" y="9907906"/>
                </a:cubicBezTo>
                <a:close/>
                <a:moveTo>
                  <a:pt x="3329322" y="9898371"/>
                </a:moveTo>
                <a:cubicBezTo>
                  <a:pt x="3330491" y="9923386"/>
                  <a:pt x="3340440" y="9921635"/>
                  <a:pt x="3330491" y="9923386"/>
                </a:cubicBezTo>
                <a:cubicBezTo>
                  <a:pt x="3320540" y="9925131"/>
                  <a:pt x="3320540" y="9925131"/>
                  <a:pt x="3310587" y="9926884"/>
                </a:cubicBezTo>
                <a:cubicBezTo>
                  <a:pt x="3270780" y="9933876"/>
                  <a:pt x="3232140" y="9965885"/>
                  <a:pt x="3183550" y="9999642"/>
                </a:cubicBezTo>
                <a:cubicBezTo>
                  <a:pt x="3173597" y="10001390"/>
                  <a:pt x="3174765" y="10026403"/>
                  <a:pt x="3164814" y="10028153"/>
                </a:cubicBezTo>
                <a:cubicBezTo>
                  <a:pt x="3164814" y="10028153"/>
                  <a:pt x="3154861" y="10029901"/>
                  <a:pt x="3154861" y="10029901"/>
                </a:cubicBezTo>
                <a:cubicBezTo>
                  <a:pt x="3153693" y="10004889"/>
                  <a:pt x="3153693" y="10004889"/>
                  <a:pt x="3153693" y="10004889"/>
                </a:cubicBezTo>
                <a:cubicBezTo>
                  <a:pt x="3163645" y="10003141"/>
                  <a:pt x="3172430" y="9976378"/>
                  <a:pt x="3182382" y="9974630"/>
                </a:cubicBezTo>
                <a:cubicBezTo>
                  <a:pt x="3221020" y="9942618"/>
                  <a:pt x="3269612" y="9908866"/>
                  <a:pt x="3319372" y="9900118"/>
                </a:cubicBezTo>
                <a:cubicBezTo>
                  <a:pt x="3319372" y="9900118"/>
                  <a:pt x="3319372" y="9900118"/>
                  <a:pt x="3329322" y="9898371"/>
                </a:cubicBezTo>
                <a:close/>
                <a:moveTo>
                  <a:pt x="6104363" y="9889901"/>
                </a:moveTo>
                <a:cubicBezTo>
                  <a:pt x="6104363" y="9889901"/>
                  <a:pt x="6105614" y="9916703"/>
                  <a:pt x="6105614" y="9916703"/>
                </a:cubicBezTo>
                <a:cubicBezTo>
                  <a:pt x="6094713" y="9918618"/>
                  <a:pt x="6094713" y="9918618"/>
                  <a:pt x="6094713" y="9918618"/>
                </a:cubicBezTo>
                <a:cubicBezTo>
                  <a:pt x="6094713" y="9918618"/>
                  <a:pt x="6094713" y="9918618"/>
                  <a:pt x="6093462" y="9891816"/>
                </a:cubicBezTo>
                <a:cubicBezTo>
                  <a:pt x="6093462" y="9891816"/>
                  <a:pt x="6104363" y="9889901"/>
                  <a:pt x="6104363" y="9889901"/>
                </a:cubicBezTo>
                <a:close/>
                <a:moveTo>
                  <a:pt x="1434585" y="9881850"/>
                </a:moveTo>
                <a:cubicBezTo>
                  <a:pt x="1435766" y="9907163"/>
                  <a:pt x="1425777" y="9908916"/>
                  <a:pt x="1425777" y="9908916"/>
                </a:cubicBezTo>
                <a:cubicBezTo>
                  <a:pt x="1396985" y="9939495"/>
                  <a:pt x="1351756" y="10049523"/>
                  <a:pt x="1328226" y="9977096"/>
                </a:cubicBezTo>
                <a:cubicBezTo>
                  <a:pt x="1338219" y="9975340"/>
                  <a:pt x="1347026" y="9948273"/>
                  <a:pt x="1355837" y="9921207"/>
                </a:cubicBezTo>
                <a:lnTo>
                  <a:pt x="1360617" y="9942696"/>
                </a:lnTo>
                <a:lnTo>
                  <a:pt x="1385811" y="9915938"/>
                </a:lnTo>
                <a:cubicBezTo>
                  <a:pt x="1395507" y="9907856"/>
                  <a:pt x="1405204" y="9899771"/>
                  <a:pt x="1414603" y="9885359"/>
                </a:cubicBezTo>
                <a:cubicBezTo>
                  <a:pt x="1414603" y="9885359"/>
                  <a:pt x="1424595" y="9883603"/>
                  <a:pt x="1424595" y="9883603"/>
                </a:cubicBezTo>
                <a:cubicBezTo>
                  <a:pt x="1424595" y="9883603"/>
                  <a:pt x="1434585" y="9881850"/>
                  <a:pt x="1434585" y="9881850"/>
                </a:cubicBezTo>
                <a:close/>
                <a:moveTo>
                  <a:pt x="1758084" y="9879039"/>
                </a:moveTo>
                <a:cubicBezTo>
                  <a:pt x="1749162" y="9907628"/>
                  <a:pt x="1749162" y="9907628"/>
                  <a:pt x="1738989" y="9909417"/>
                </a:cubicBezTo>
                <a:cubicBezTo>
                  <a:pt x="1738989" y="9909417"/>
                  <a:pt x="1738989" y="9909417"/>
                  <a:pt x="1737738" y="9882612"/>
                </a:cubicBezTo>
                <a:cubicBezTo>
                  <a:pt x="1747910" y="9880828"/>
                  <a:pt x="1747910" y="9880828"/>
                  <a:pt x="1758084" y="9879039"/>
                </a:cubicBezTo>
                <a:close/>
                <a:moveTo>
                  <a:pt x="2589340" y="9877728"/>
                </a:moveTo>
                <a:cubicBezTo>
                  <a:pt x="2589340" y="9877728"/>
                  <a:pt x="2589340" y="9877728"/>
                  <a:pt x="2590501" y="9902612"/>
                </a:cubicBezTo>
                <a:cubicBezTo>
                  <a:pt x="2590501" y="9902612"/>
                  <a:pt x="2580456" y="9904377"/>
                  <a:pt x="2580456" y="9904377"/>
                </a:cubicBezTo>
                <a:cubicBezTo>
                  <a:pt x="2580456" y="9904377"/>
                  <a:pt x="2570414" y="9906141"/>
                  <a:pt x="2570414" y="9906141"/>
                </a:cubicBezTo>
                <a:cubicBezTo>
                  <a:pt x="2560368" y="9907906"/>
                  <a:pt x="2560368" y="9907906"/>
                  <a:pt x="2560368" y="9907906"/>
                </a:cubicBezTo>
                <a:cubicBezTo>
                  <a:pt x="2559206" y="9883024"/>
                  <a:pt x="2559206" y="9883024"/>
                  <a:pt x="2559206" y="9883024"/>
                </a:cubicBezTo>
                <a:cubicBezTo>
                  <a:pt x="2569252" y="9881257"/>
                  <a:pt x="2569252" y="9881257"/>
                  <a:pt x="2579294" y="9879492"/>
                </a:cubicBezTo>
                <a:cubicBezTo>
                  <a:pt x="2579294" y="9879492"/>
                  <a:pt x="2589340" y="9877728"/>
                  <a:pt x="2589340" y="9877728"/>
                </a:cubicBezTo>
                <a:close/>
                <a:moveTo>
                  <a:pt x="1628215" y="9874842"/>
                </a:moveTo>
                <a:cubicBezTo>
                  <a:pt x="1638388" y="9873055"/>
                  <a:pt x="1638388" y="9873055"/>
                  <a:pt x="1639639" y="9899857"/>
                </a:cubicBezTo>
                <a:cubicBezTo>
                  <a:pt x="1639639" y="9899857"/>
                  <a:pt x="1639639" y="9899857"/>
                  <a:pt x="1629466" y="9901646"/>
                </a:cubicBezTo>
                <a:cubicBezTo>
                  <a:pt x="1629466" y="9901646"/>
                  <a:pt x="1619294" y="9903430"/>
                  <a:pt x="1619294" y="9903430"/>
                </a:cubicBezTo>
                <a:cubicBezTo>
                  <a:pt x="1609121" y="9905220"/>
                  <a:pt x="1598948" y="9907007"/>
                  <a:pt x="1598948" y="9907007"/>
                </a:cubicBezTo>
                <a:cubicBezTo>
                  <a:pt x="1588776" y="9908796"/>
                  <a:pt x="1588776" y="9908796"/>
                  <a:pt x="1587523" y="9881994"/>
                </a:cubicBezTo>
                <a:cubicBezTo>
                  <a:pt x="1587523" y="9881994"/>
                  <a:pt x="1597695" y="9880205"/>
                  <a:pt x="1597695" y="9880205"/>
                </a:cubicBezTo>
                <a:cubicBezTo>
                  <a:pt x="1607869" y="9878418"/>
                  <a:pt x="1618041" y="9876631"/>
                  <a:pt x="1628215" y="9874842"/>
                </a:cubicBezTo>
                <a:close/>
                <a:moveTo>
                  <a:pt x="6157594" y="9869148"/>
                </a:moveTo>
                <a:cubicBezTo>
                  <a:pt x="6160207" y="9869956"/>
                  <a:pt x="6163088" y="9872826"/>
                  <a:pt x="6166125" y="9879047"/>
                </a:cubicBezTo>
                <a:cubicBezTo>
                  <a:pt x="6167378" y="9905852"/>
                  <a:pt x="6134677" y="9911596"/>
                  <a:pt x="6144326" y="9882877"/>
                </a:cubicBezTo>
                <a:cubicBezTo>
                  <a:pt x="6144326" y="9882877"/>
                  <a:pt x="6146738" y="9875702"/>
                  <a:pt x="6150671" y="9871630"/>
                </a:cubicBezTo>
                <a:cubicBezTo>
                  <a:pt x="6152636" y="9869597"/>
                  <a:pt x="6154981" y="9868341"/>
                  <a:pt x="6157594" y="9869148"/>
                </a:cubicBezTo>
                <a:close/>
                <a:moveTo>
                  <a:pt x="2507823" y="9866962"/>
                </a:moveTo>
                <a:cubicBezTo>
                  <a:pt x="2478854" y="9897143"/>
                  <a:pt x="2448722" y="9902437"/>
                  <a:pt x="2419750" y="9932615"/>
                </a:cubicBezTo>
                <a:cubicBezTo>
                  <a:pt x="2349443" y="9944969"/>
                  <a:pt x="2280295" y="9982214"/>
                  <a:pt x="2211148" y="10019453"/>
                </a:cubicBezTo>
                <a:cubicBezTo>
                  <a:pt x="2209986" y="9994569"/>
                  <a:pt x="2209986" y="9994569"/>
                  <a:pt x="2209986" y="9994569"/>
                </a:cubicBezTo>
                <a:cubicBezTo>
                  <a:pt x="2280295" y="9982214"/>
                  <a:pt x="2349443" y="9944969"/>
                  <a:pt x="2418588" y="9907733"/>
                </a:cubicBezTo>
                <a:cubicBezTo>
                  <a:pt x="2447560" y="9877552"/>
                  <a:pt x="2477692" y="9872256"/>
                  <a:pt x="2507823" y="9866962"/>
                </a:cubicBezTo>
                <a:close/>
                <a:moveTo>
                  <a:pt x="3377914" y="9864613"/>
                </a:moveTo>
                <a:cubicBezTo>
                  <a:pt x="3377914" y="9864613"/>
                  <a:pt x="3379082" y="9889626"/>
                  <a:pt x="3379082" y="9889626"/>
                </a:cubicBezTo>
                <a:cubicBezTo>
                  <a:pt x="3369131" y="9891374"/>
                  <a:pt x="3359177" y="9893124"/>
                  <a:pt x="3349227" y="9894875"/>
                </a:cubicBezTo>
                <a:cubicBezTo>
                  <a:pt x="3349227" y="9894875"/>
                  <a:pt x="3339273" y="9896620"/>
                  <a:pt x="3329322" y="9898371"/>
                </a:cubicBezTo>
                <a:cubicBezTo>
                  <a:pt x="3338105" y="9871608"/>
                  <a:pt x="3348059" y="9869860"/>
                  <a:pt x="3348059" y="9869860"/>
                </a:cubicBezTo>
                <a:cubicBezTo>
                  <a:pt x="3358009" y="9868112"/>
                  <a:pt x="3369131" y="9891374"/>
                  <a:pt x="3367963" y="9866361"/>
                </a:cubicBezTo>
                <a:cubicBezTo>
                  <a:pt x="3377914" y="9864613"/>
                  <a:pt x="3377914" y="9864613"/>
                  <a:pt x="3377914" y="9864613"/>
                </a:cubicBezTo>
                <a:close/>
                <a:moveTo>
                  <a:pt x="6124907" y="9859272"/>
                </a:moveTo>
                <a:cubicBezTo>
                  <a:pt x="6124907" y="9859272"/>
                  <a:pt x="6124907" y="9859272"/>
                  <a:pt x="6126159" y="9886075"/>
                </a:cubicBezTo>
                <a:cubicBezTo>
                  <a:pt x="6115261" y="9887989"/>
                  <a:pt x="6103109" y="9863102"/>
                  <a:pt x="6114009" y="9861187"/>
                </a:cubicBezTo>
                <a:cubicBezTo>
                  <a:pt x="6114009" y="9861187"/>
                  <a:pt x="6114009" y="9861187"/>
                  <a:pt x="6124907" y="9859272"/>
                </a:cubicBezTo>
                <a:close/>
                <a:moveTo>
                  <a:pt x="5804634" y="9855654"/>
                </a:moveTo>
                <a:cubicBezTo>
                  <a:pt x="5818574" y="9856358"/>
                  <a:pt x="5833914" y="9859968"/>
                  <a:pt x="5848961" y="9857324"/>
                </a:cubicBezTo>
                <a:cubicBezTo>
                  <a:pt x="5841267" y="9909114"/>
                  <a:pt x="5808835" y="9864374"/>
                  <a:pt x="5789941" y="9892913"/>
                </a:cubicBezTo>
                <a:lnTo>
                  <a:pt x="5769879" y="9896439"/>
                </a:lnTo>
                <a:lnTo>
                  <a:pt x="5759846" y="9898201"/>
                </a:lnTo>
                <a:cubicBezTo>
                  <a:pt x="5749814" y="9899963"/>
                  <a:pt x="5749814" y="9899963"/>
                  <a:pt x="5749814" y="9899963"/>
                </a:cubicBezTo>
                <a:cubicBezTo>
                  <a:pt x="5740952" y="9926740"/>
                  <a:pt x="5730920" y="9928501"/>
                  <a:pt x="5720889" y="9930266"/>
                </a:cubicBezTo>
                <a:cubicBezTo>
                  <a:pt x="5710855" y="9932028"/>
                  <a:pt x="5712023" y="9957040"/>
                  <a:pt x="5701993" y="9958805"/>
                </a:cubicBezTo>
                <a:cubicBezTo>
                  <a:pt x="5701993" y="9958805"/>
                  <a:pt x="5691962" y="9960566"/>
                  <a:pt x="5691962" y="9960566"/>
                </a:cubicBezTo>
                <a:cubicBezTo>
                  <a:pt x="5690794" y="9935554"/>
                  <a:pt x="5690794" y="9935554"/>
                  <a:pt x="5690794" y="9935554"/>
                </a:cubicBezTo>
                <a:cubicBezTo>
                  <a:pt x="5690794" y="9935554"/>
                  <a:pt x="5680763" y="9937316"/>
                  <a:pt x="5680763" y="9937316"/>
                </a:cubicBezTo>
                <a:cubicBezTo>
                  <a:pt x="5670731" y="9939077"/>
                  <a:pt x="5670731" y="9939077"/>
                  <a:pt x="5660700" y="9940842"/>
                </a:cubicBezTo>
                <a:cubicBezTo>
                  <a:pt x="5640636" y="9944366"/>
                  <a:pt x="5641804" y="9969381"/>
                  <a:pt x="5620575" y="9947892"/>
                </a:cubicBezTo>
                <a:cubicBezTo>
                  <a:pt x="5600510" y="9951418"/>
                  <a:pt x="5590479" y="9953180"/>
                  <a:pt x="5570417" y="9956706"/>
                </a:cubicBezTo>
                <a:cubicBezTo>
                  <a:pt x="5570417" y="9956706"/>
                  <a:pt x="5570417" y="9956706"/>
                  <a:pt x="5560385" y="9958468"/>
                </a:cubicBezTo>
                <a:cubicBezTo>
                  <a:pt x="5561553" y="9983480"/>
                  <a:pt x="5571585" y="9981719"/>
                  <a:pt x="5571585" y="9981719"/>
                </a:cubicBezTo>
                <a:cubicBezTo>
                  <a:pt x="5551521" y="9985245"/>
                  <a:pt x="5542658" y="10012019"/>
                  <a:pt x="5531458" y="9988768"/>
                </a:cubicBezTo>
                <a:cubicBezTo>
                  <a:pt x="5441175" y="10004633"/>
                  <a:pt x="5382155" y="10040224"/>
                  <a:pt x="5321966" y="10050800"/>
                </a:cubicBezTo>
                <a:cubicBezTo>
                  <a:pt x="5293039" y="10081103"/>
                  <a:pt x="5272978" y="10084630"/>
                  <a:pt x="5244049" y="10114930"/>
                </a:cubicBezTo>
                <a:cubicBezTo>
                  <a:pt x="5232850" y="10091679"/>
                  <a:pt x="5252916" y="10088150"/>
                  <a:pt x="5242881" y="10089915"/>
                </a:cubicBezTo>
                <a:cubicBezTo>
                  <a:pt x="5234018" y="10116692"/>
                  <a:pt x="5222819" y="10093441"/>
                  <a:pt x="5222819" y="10093441"/>
                </a:cubicBezTo>
                <a:cubicBezTo>
                  <a:pt x="5223988" y="10118457"/>
                  <a:pt x="5234018" y="10116692"/>
                  <a:pt x="5223988" y="10118457"/>
                </a:cubicBezTo>
                <a:cubicBezTo>
                  <a:pt x="5203926" y="10121980"/>
                  <a:pt x="5193895" y="10123742"/>
                  <a:pt x="5182693" y="10100491"/>
                </a:cubicBezTo>
                <a:cubicBezTo>
                  <a:pt x="5182693" y="10100491"/>
                  <a:pt x="5172663" y="10102256"/>
                  <a:pt x="5162632" y="10104017"/>
                </a:cubicBezTo>
                <a:cubicBezTo>
                  <a:pt x="5162632" y="10104017"/>
                  <a:pt x="5152600" y="10105782"/>
                  <a:pt x="5152600" y="10105782"/>
                </a:cubicBezTo>
                <a:cubicBezTo>
                  <a:pt x="5143737" y="10132556"/>
                  <a:pt x="5104779" y="10164621"/>
                  <a:pt x="5103612" y="10139609"/>
                </a:cubicBezTo>
                <a:cubicBezTo>
                  <a:pt x="5082378" y="10118120"/>
                  <a:pt x="5063484" y="10146659"/>
                  <a:pt x="5053454" y="10148420"/>
                </a:cubicBezTo>
                <a:cubicBezTo>
                  <a:pt x="5033392" y="10151947"/>
                  <a:pt x="5023359" y="10153708"/>
                  <a:pt x="5003296" y="10157235"/>
                </a:cubicBezTo>
                <a:cubicBezTo>
                  <a:pt x="5002128" y="10132219"/>
                  <a:pt x="5002128" y="10132219"/>
                  <a:pt x="5002128" y="10132219"/>
                </a:cubicBezTo>
                <a:cubicBezTo>
                  <a:pt x="5022190" y="10128696"/>
                  <a:pt x="5032224" y="10126934"/>
                  <a:pt x="5042255" y="10125170"/>
                </a:cubicBezTo>
                <a:cubicBezTo>
                  <a:pt x="5062316" y="10121643"/>
                  <a:pt x="5081212" y="10093104"/>
                  <a:pt x="5102443" y="10114593"/>
                </a:cubicBezTo>
                <a:cubicBezTo>
                  <a:pt x="5122505" y="10111067"/>
                  <a:pt x="5121337" y="10086057"/>
                  <a:pt x="5141401" y="10082528"/>
                </a:cubicBezTo>
                <a:cubicBezTo>
                  <a:pt x="5151432" y="10080767"/>
                  <a:pt x="5151432" y="10080767"/>
                  <a:pt x="5161465" y="10079005"/>
                </a:cubicBezTo>
                <a:lnTo>
                  <a:pt x="5181525" y="10075479"/>
                </a:lnTo>
                <a:cubicBezTo>
                  <a:pt x="5220484" y="10043414"/>
                  <a:pt x="5270641" y="10034599"/>
                  <a:pt x="5310767" y="10027549"/>
                </a:cubicBezTo>
                <a:cubicBezTo>
                  <a:pt x="5310767" y="10027549"/>
                  <a:pt x="5310767" y="10027549"/>
                  <a:pt x="5320797" y="10025788"/>
                </a:cubicBezTo>
                <a:cubicBezTo>
                  <a:pt x="5380987" y="10015209"/>
                  <a:pt x="5440007" y="9979620"/>
                  <a:pt x="5529123" y="9938744"/>
                </a:cubicBezTo>
                <a:cubicBezTo>
                  <a:pt x="5539153" y="9936982"/>
                  <a:pt x="5539153" y="9936982"/>
                  <a:pt x="5559218" y="9933455"/>
                </a:cubicBezTo>
                <a:cubicBezTo>
                  <a:pt x="5559218" y="9933455"/>
                  <a:pt x="5569249" y="9931694"/>
                  <a:pt x="5569249" y="9931694"/>
                </a:cubicBezTo>
                <a:cubicBezTo>
                  <a:pt x="5589311" y="9928167"/>
                  <a:pt x="5599343" y="9926406"/>
                  <a:pt x="5619406" y="9922879"/>
                </a:cubicBezTo>
                <a:cubicBezTo>
                  <a:pt x="5629437" y="9921118"/>
                  <a:pt x="5639468" y="9919353"/>
                  <a:pt x="5659532" y="9915830"/>
                </a:cubicBezTo>
                <a:cubicBezTo>
                  <a:pt x="5668395" y="9889053"/>
                  <a:pt x="5678426" y="9887288"/>
                  <a:pt x="5688458" y="9885526"/>
                </a:cubicBezTo>
                <a:cubicBezTo>
                  <a:pt x="5698489" y="9883764"/>
                  <a:pt x="5708520" y="9882003"/>
                  <a:pt x="5718553" y="9880238"/>
                </a:cubicBezTo>
                <a:cubicBezTo>
                  <a:pt x="5728583" y="9878476"/>
                  <a:pt x="5737447" y="9851699"/>
                  <a:pt x="5748646" y="9874950"/>
                </a:cubicBezTo>
                <a:cubicBezTo>
                  <a:pt x="5758678" y="9873188"/>
                  <a:pt x="5758678" y="9873188"/>
                  <a:pt x="5768711" y="9871427"/>
                </a:cubicBezTo>
                <a:cubicBezTo>
                  <a:pt x="5778157" y="9857154"/>
                  <a:pt x="5790696" y="9854950"/>
                  <a:pt x="5804634" y="9855654"/>
                </a:cubicBezTo>
                <a:close/>
                <a:moveTo>
                  <a:pt x="1777176" y="9848669"/>
                </a:moveTo>
                <a:cubicBezTo>
                  <a:pt x="1777176" y="9848669"/>
                  <a:pt x="1787349" y="9846879"/>
                  <a:pt x="1788600" y="9873678"/>
                </a:cubicBezTo>
                <a:cubicBezTo>
                  <a:pt x="1788600" y="9873678"/>
                  <a:pt x="1778428" y="9875462"/>
                  <a:pt x="1778428" y="9875462"/>
                </a:cubicBezTo>
                <a:cubicBezTo>
                  <a:pt x="1768255" y="9877252"/>
                  <a:pt x="1768255" y="9877252"/>
                  <a:pt x="1758084" y="9879039"/>
                </a:cubicBezTo>
                <a:cubicBezTo>
                  <a:pt x="1767004" y="9850455"/>
                  <a:pt x="1767004" y="9850455"/>
                  <a:pt x="1777176" y="9848669"/>
                </a:cubicBezTo>
                <a:close/>
                <a:moveTo>
                  <a:pt x="3450121" y="9846928"/>
                </a:moveTo>
                <a:cubicBezTo>
                  <a:pt x="3452668" y="9847536"/>
                  <a:pt x="3455296" y="9849890"/>
                  <a:pt x="3458055" y="9855036"/>
                </a:cubicBezTo>
                <a:cubicBezTo>
                  <a:pt x="3458055" y="9855036"/>
                  <a:pt x="3458055" y="9855036"/>
                  <a:pt x="3448063" y="9856793"/>
                </a:cubicBezTo>
                <a:cubicBezTo>
                  <a:pt x="3448063" y="9856793"/>
                  <a:pt x="3438071" y="9858549"/>
                  <a:pt x="3438071" y="9858549"/>
                </a:cubicBezTo>
                <a:cubicBezTo>
                  <a:pt x="3429123" y="9882637"/>
                  <a:pt x="3429123" y="9882637"/>
                  <a:pt x="3419131" y="9884393"/>
                </a:cubicBezTo>
                <a:cubicBezTo>
                  <a:pt x="3419131" y="9884393"/>
                  <a:pt x="3418088" y="9862058"/>
                  <a:pt x="3418088" y="9862058"/>
                </a:cubicBezTo>
                <a:cubicBezTo>
                  <a:pt x="3418088" y="9862058"/>
                  <a:pt x="3428080" y="9860302"/>
                  <a:pt x="3428080" y="9860302"/>
                </a:cubicBezTo>
                <a:cubicBezTo>
                  <a:pt x="3433073" y="9859426"/>
                  <a:pt x="3437809" y="9852966"/>
                  <a:pt x="3442675" y="9849289"/>
                </a:cubicBezTo>
                <a:cubicBezTo>
                  <a:pt x="3445108" y="9847455"/>
                  <a:pt x="3447574" y="9846319"/>
                  <a:pt x="3450121" y="9846928"/>
                </a:cubicBezTo>
                <a:close/>
                <a:moveTo>
                  <a:pt x="1523256" y="9839245"/>
                </a:moveTo>
                <a:cubicBezTo>
                  <a:pt x="1524507" y="9866041"/>
                  <a:pt x="1516676" y="9894441"/>
                  <a:pt x="1506339" y="9869233"/>
                </a:cubicBezTo>
                <a:cubicBezTo>
                  <a:pt x="1514172" y="9840839"/>
                  <a:pt x="1514172" y="9840839"/>
                  <a:pt x="1523256" y="9839245"/>
                </a:cubicBezTo>
                <a:close/>
                <a:moveTo>
                  <a:pt x="6142966" y="9835832"/>
                </a:moveTo>
                <a:cubicBezTo>
                  <a:pt x="6122815" y="9839373"/>
                  <a:pt x="6102668" y="9842913"/>
                  <a:pt x="6083667" y="9871018"/>
                </a:cubicBezTo>
                <a:cubicBezTo>
                  <a:pt x="6064668" y="9899128"/>
                  <a:pt x="6034446" y="9904438"/>
                  <a:pt x="6013150" y="9883408"/>
                </a:cubicBezTo>
                <a:cubicBezTo>
                  <a:pt x="6014298" y="9907978"/>
                  <a:pt x="6004225" y="9909748"/>
                  <a:pt x="6004225" y="9909748"/>
                </a:cubicBezTo>
                <a:cubicBezTo>
                  <a:pt x="6004225" y="9909748"/>
                  <a:pt x="6005369" y="9934318"/>
                  <a:pt x="6005369" y="9934318"/>
                </a:cubicBezTo>
                <a:cubicBezTo>
                  <a:pt x="5995298" y="9936088"/>
                  <a:pt x="5995298" y="9936088"/>
                  <a:pt x="5995298" y="9936088"/>
                </a:cubicBezTo>
                <a:cubicBezTo>
                  <a:pt x="5995298" y="9936088"/>
                  <a:pt x="5995298" y="9936088"/>
                  <a:pt x="5994150" y="9911518"/>
                </a:cubicBezTo>
                <a:cubicBezTo>
                  <a:pt x="5984077" y="9913289"/>
                  <a:pt x="5984077" y="9913289"/>
                  <a:pt x="5974002" y="9915059"/>
                </a:cubicBezTo>
                <a:cubicBezTo>
                  <a:pt x="5963927" y="9916829"/>
                  <a:pt x="5953854" y="9918599"/>
                  <a:pt x="5943781" y="9920369"/>
                </a:cubicBezTo>
                <a:cubicBezTo>
                  <a:pt x="5943781" y="9920369"/>
                  <a:pt x="5933707" y="9922139"/>
                  <a:pt x="5932559" y="9897569"/>
                </a:cubicBezTo>
                <a:cubicBezTo>
                  <a:pt x="5942633" y="9895799"/>
                  <a:pt x="5942633" y="9895799"/>
                  <a:pt x="5942633" y="9895799"/>
                </a:cubicBezTo>
                <a:cubicBezTo>
                  <a:pt x="5952708" y="9894029"/>
                  <a:pt x="5962780" y="9892259"/>
                  <a:pt x="5972854" y="9890489"/>
                </a:cubicBezTo>
                <a:cubicBezTo>
                  <a:pt x="5982929" y="9888719"/>
                  <a:pt x="5982929" y="9888719"/>
                  <a:pt x="5993004" y="9886948"/>
                </a:cubicBezTo>
                <a:cubicBezTo>
                  <a:pt x="6003075" y="9885178"/>
                  <a:pt x="6003075" y="9885178"/>
                  <a:pt x="6003075" y="9885178"/>
                </a:cubicBezTo>
                <a:cubicBezTo>
                  <a:pt x="6003075" y="9885178"/>
                  <a:pt x="6001928" y="9860614"/>
                  <a:pt x="6012004" y="9858844"/>
                </a:cubicBezTo>
                <a:cubicBezTo>
                  <a:pt x="6021503" y="9844789"/>
                  <a:pt x="6031865" y="9849158"/>
                  <a:pt x="6043484" y="9853314"/>
                </a:cubicBezTo>
                <a:cubicBezTo>
                  <a:pt x="6055103" y="9857461"/>
                  <a:pt x="6067981" y="9861393"/>
                  <a:pt x="6082519" y="9846453"/>
                </a:cubicBezTo>
                <a:cubicBezTo>
                  <a:pt x="6102668" y="9842913"/>
                  <a:pt x="6122815" y="9839373"/>
                  <a:pt x="6142966" y="9835832"/>
                </a:cubicBezTo>
                <a:close/>
                <a:moveTo>
                  <a:pt x="2646985" y="9821922"/>
                </a:moveTo>
                <a:cubicBezTo>
                  <a:pt x="2648029" y="9844254"/>
                  <a:pt x="2657884" y="9820007"/>
                  <a:pt x="2658927" y="9842340"/>
                </a:cubicBezTo>
                <a:cubicBezTo>
                  <a:pt x="2648029" y="9844254"/>
                  <a:pt x="2649072" y="9866589"/>
                  <a:pt x="2637129" y="9846172"/>
                </a:cubicBezTo>
                <a:cubicBezTo>
                  <a:pt x="2648029" y="9844254"/>
                  <a:pt x="2648029" y="9844254"/>
                  <a:pt x="2646985" y="9821922"/>
                </a:cubicBezTo>
                <a:close/>
                <a:moveTo>
                  <a:pt x="6162785" y="9807572"/>
                </a:moveTo>
                <a:cubicBezTo>
                  <a:pt x="6172778" y="9805819"/>
                  <a:pt x="6173821" y="9828154"/>
                  <a:pt x="6173821" y="9828154"/>
                </a:cubicBezTo>
                <a:cubicBezTo>
                  <a:pt x="6183812" y="9826397"/>
                  <a:pt x="6183812" y="9826397"/>
                  <a:pt x="6193802" y="9824641"/>
                </a:cubicBezTo>
                <a:cubicBezTo>
                  <a:pt x="6193802" y="9824641"/>
                  <a:pt x="6193802" y="9824641"/>
                  <a:pt x="6203794" y="9822885"/>
                </a:cubicBezTo>
                <a:cubicBezTo>
                  <a:pt x="6203794" y="9822885"/>
                  <a:pt x="6203794" y="9822885"/>
                  <a:pt x="6204838" y="9845220"/>
                </a:cubicBezTo>
                <a:cubicBezTo>
                  <a:pt x="6194846" y="9846976"/>
                  <a:pt x="6194846" y="9846976"/>
                  <a:pt x="6194846" y="9846976"/>
                </a:cubicBezTo>
                <a:cubicBezTo>
                  <a:pt x="6184856" y="9848733"/>
                  <a:pt x="6184856" y="9848733"/>
                  <a:pt x="6184856" y="9848733"/>
                </a:cubicBezTo>
                <a:cubicBezTo>
                  <a:pt x="6174864" y="9850489"/>
                  <a:pt x="6174864" y="9850489"/>
                  <a:pt x="6164871" y="9852245"/>
                </a:cubicBezTo>
                <a:cubicBezTo>
                  <a:pt x="6163829" y="9829910"/>
                  <a:pt x="6163829" y="9829910"/>
                  <a:pt x="6163829" y="9829910"/>
                </a:cubicBezTo>
                <a:cubicBezTo>
                  <a:pt x="6163829" y="9829910"/>
                  <a:pt x="6162785" y="9807572"/>
                  <a:pt x="6162785" y="9807572"/>
                </a:cubicBezTo>
                <a:close/>
                <a:moveTo>
                  <a:pt x="1188050" y="9799075"/>
                </a:moveTo>
                <a:cubicBezTo>
                  <a:pt x="1188050" y="9799075"/>
                  <a:pt x="1188050" y="9799075"/>
                  <a:pt x="1189299" y="9825874"/>
                </a:cubicBezTo>
                <a:cubicBezTo>
                  <a:pt x="1178361" y="9800778"/>
                  <a:pt x="1161486" y="9857783"/>
                  <a:pt x="1158984" y="9804182"/>
                </a:cubicBezTo>
                <a:cubicBezTo>
                  <a:pt x="1168671" y="9802482"/>
                  <a:pt x="1168671" y="9802482"/>
                  <a:pt x="1188050" y="9799075"/>
                </a:cubicBezTo>
                <a:close/>
                <a:moveTo>
                  <a:pt x="6260882" y="9790336"/>
                </a:moveTo>
                <a:cubicBezTo>
                  <a:pt x="6262134" y="9817141"/>
                  <a:pt x="6262134" y="9817141"/>
                  <a:pt x="6262134" y="9817141"/>
                </a:cubicBezTo>
                <a:cubicBezTo>
                  <a:pt x="6252690" y="9818799"/>
                  <a:pt x="6252690" y="9818799"/>
                  <a:pt x="6243242" y="9820458"/>
                </a:cubicBezTo>
                <a:cubicBezTo>
                  <a:pt x="6243242" y="9820458"/>
                  <a:pt x="6233794" y="9822120"/>
                  <a:pt x="6224349" y="9823779"/>
                </a:cubicBezTo>
                <a:cubicBezTo>
                  <a:pt x="6224349" y="9823779"/>
                  <a:pt x="6224349" y="9823779"/>
                  <a:pt x="6214902" y="9825440"/>
                </a:cubicBezTo>
                <a:cubicBezTo>
                  <a:pt x="6214902" y="9825440"/>
                  <a:pt x="6224349" y="9823779"/>
                  <a:pt x="6223097" y="9796979"/>
                </a:cubicBezTo>
                <a:cubicBezTo>
                  <a:pt x="6232542" y="9795315"/>
                  <a:pt x="6232542" y="9795315"/>
                  <a:pt x="6241990" y="9793656"/>
                </a:cubicBezTo>
                <a:cubicBezTo>
                  <a:pt x="6251437" y="9791995"/>
                  <a:pt x="6251437" y="9791995"/>
                  <a:pt x="6251437" y="9791995"/>
                </a:cubicBezTo>
                <a:cubicBezTo>
                  <a:pt x="6260882" y="9790336"/>
                  <a:pt x="6260882" y="9790336"/>
                  <a:pt x="6260882" y="9790336"/>
                </a:cubicBezTo>
                <a:close/>
                <a:moveTo>
                  <a:pt x="2715978" y="9782779"/>
                </a:moveTo>
                <a:cubicBezTo>
                  <a:pt x="2725664" y="9781079"/>
                  <a:pt x="2717229" y="9809584"/>
                  <a:pt x="2717229" y="9809584"/>
                </a:cubicBezTo>
                <a:cubicBezTo>
                  <a:pt x="2717229" y="9809584"/>
                  <a:pt x="2717229" y="9809584"/>
                  <a:pt x="2707538" y="9811288"/>
                </a:cubicBezTo>
                <a:cubicBezTo>
                  <a:pt x="2707538" y="9811288"/>
                  <a:pt x="2697850" y="9812988"/>
                  <a:pt x="2696599" y="9786186"/>
                </a:cubicBezTo>
                <a:cubicBezTo>
                  <a:pt x="2696599" y="9786186"/>
                  <a:pt x="2706286" y="9784483"/>
                  <a:pt x="2706286" y="9784483"/>
                </a:cubicBezTo>
                <a:cubicBezTo>
                  <a:pt x="2706286" y="9784483"/>
                  <a:pt x="2706286" y="9784483"/>
                  <a:pt x="2715978" y="9782779"/>
                </a:cubicBezTo>
                <a:close/>
                <a:moveTo>
                  <a:pt x="5483557" y="9773815"/>
                </a:moveTo>
                <a:lnTo>
                  <a:pt x="5473910" y="9802534"/>
                </a:lnTo>
                <a:cubicBezTo>
                  <a:pt x="5473910" y="9802534"/>
                  <a:pt x="5463009" y="9804447"/>
                  <a:pt x="5464260" y="9831246"/>
                </a:cubicBezTo>
                <a:cubicBezTo>
                  <a:pt x="5464260" y="9831246"/>
                  <a:pt x="5453362" y="9833161"/>
                  <a:pt x="5453362" y="9833161"/>
                </a:cubicBezTo>
                <a:cubicBezTo>
                  <a:pt x="5453362" y="9833161"/>
                  <a:pt x="5442463" y="9835075"/>
                  <a:pt x="5442463" y="9835075"/>
                </a:cubicBezTo>
                <a:cubicBezTo>
                  <a:pt x="5441210" y="9808282"/>
                  <a:pt x="5441210" y="9808282"/>
                  <a:pt x="5441210" y="9808282"/>
                </a:cubicBezTo>
                <a:cubicBezTo>
                  <a:pt x="5452111" y="9806364"/>
                  <a:pt x="5452111" y="9806364"/>
                  <a:pt x="5463009" y="9804447"/>
                </a:cubicBezTo>
                <a:cubicBezTo>
                  <a:pt x="5463009" y="9804447"/>
                  <a:pt x="5463009" y="9804447"/>
                  <a:pt x="5461758" y="9777647"/>
                </a:cubicBezTo>
                <a:cubicBezTo>
                  <a:pt x="5472659" y="9775730"/>
                  <a:pt x="5472659" y="9775730"/>
                  <a:pt x="5472659" y="9775730"/>
                </a:cubicBezTo>
                <a:cubicBezTo>
                  <a:pt x="5483557" y="9773815"/>
                  <a:pt x="5483557" y="9773815"/>
                  <a:pt x="5483557" y="9773815"/>
                </a:cubicBezTo>
                <a:close/>
                <a:moveTo>
                  <a:pt x="3565319" y="9759629"/>
                </a:moveTo>
                <a:cubicBezTo>
                  <a:pt x="3566322" y="9759454"/>
                  <a:pt x="3567229" y="9761307"/>
                  <a:pt x="3567346" y="9763779"/>
                </a:cubicBezTo>
                <a:cubicBezTo>
                  <a:pt x="3567460" y="9766245"/>
                  <a:pt x="3566738" y="9768390"/>
                  <a:pt x="3565736" y="9768566"/>
                </a:cubicBezTo>
                <a:cubicBezTo>
                  <a:pt x="3564735" y="9768744"/>
                  <a:pt x="3563825" y="9766882"/>
                  <a:pt x="3563710" y="9764419"/>
                </a:cubicBezTo>
                <a:cubicBezTo>
                  <a:pt x="3563594" y="9761945"/>
                  <a:pt x="3564316" y="9759807"/>
                  <a:pt x="3565319" y="9759629"/>
                </a:cubicBezTo>
                <a:close/>
                <a:moveTo>
                  <a:pt x="2269837" y="9758240"/>
                </a:moveTo>
                <a:cubicBezTo>
                  <a:pt x="2259793" y="9760005"/>
                  <a:pt x="2260954" y="9784889"/>
                  <a:pt x="2260954" y="9784889"/>
                </a:cubicBezTo>
                <a:cubicBezTo>
                  <a:pt x="2259793" y="9760005"/>
                  <a:pt x="2259793" y="9760005"/>
                  <a:pt x="2259793" y="9760005"/>
                </a:cubicBezTo>
                <a:cubicBezTo>
                  <a:pt x="2269837" y="9758240"/>
                  <a:pt x="2269837" y="9758240"/>
                  <a:pt x="2269837" y="9758240"/>
                </a:cubicBezTo>
                <a:close/>
                <a:moveTo>
                  <a:pt x="4458300" y="9755830"/>
                </a:moveTo>
                <a:cubicBezTo>
                  <a:pt x="4478485" y="9752281"/>
                  <a:pt x="4479598" y="9776105"/>
                  <a:pt x="4499782" y="9772554"/>
                </a:cubicBezTo>
                <a:cubicBezTo>
                  <a:pt x="4499782" y="9772554"/>
                  <a:pt x="4499782" y="9772554"/>
                  <a:pt x="4509874" y="9770784"/>
                </a:cubicBezTo>
                <a:cubicBezTo>
                  <a:pt x="4509874" y="9770784"/>
                  <a:pt x="4509874" y="9770784"/>
                  <a:pt x="4519966" y="9769008"/>
                </a:cubicBezTo>
                <a:cubicBezTo>
                  <a:pt x="4519966" y="9769008"/>
                  <a:pt x="4519966" y="9769008"/>
                  <a:pt x="4521080" y="9792830"/>
                </a:cubicBezTo>
                <a:cubicBezTo>
                  <a:pt x="4510986" y="9794602"/>
                  <a:pt x="4510986" y="9794602"/>
                  <a:pt x="4510986" y="9794602"/>
                </a:cubicBezTo>
                <a:cubicBezTo>
                  <a:pt x="4500893" y="9796375"/>
                  <a:pt x="4500893" y="9796375"/>
                  <a:pt x="4500893" y="9796375"/>
                </a:cubicBezTo>
                <a:cubicBezTo>
                  <a:pt x="4490802" y="9798148"/>
                  <a:pt x="4471730" y="9825524"/>
                  <a:pt x="4451546" y="9829069"/>
                </a:cubicBezTo>
                <a:cubicBezTo>
                  <a:pt x="4451546" y="9829069"/>
                  <a:pt x="4451546" y="9829069"/>
                  <a:pt x="4441455" y="9830842"/>
                </a:cubicBezTo>
                <a:cubicBezTo>
                  <a:pt x="4441455" y="9830842"/>
                  <a:pt x="4431360" y="9832618"/>
                  <a:pt x="4440341" y="9807015"/>
                </a:cubicBezTo>
                <a:cubicBezTo>
                  <a:pt x="4440341" y="9807015"/>
                  <a:pt x="4450433" y="9805243"/>
                  <a:pt x="4450433" y="9805243"/>
                </a:cubicBezTo>
                <a:cubicBezTo>
                  <a:pt x="4449323" y="9781424"/>
                  <a:pt x="4459412" y="9779648"/>
                  <a:pt x="4458300" y="9755830"/>
                </a:cubicBezTo>
                <a:close/>
                <a:moveTo>
                  <a:pt x="6343197" y="9748861"/>
                </a:moveTo>
                <a:cubicBezTo>
                  <a:pt x="6343197" y="9748861"/>
                  <a:pt x="6332901" y="9750670"/>
                  <a:pt x="6334014" y="9774491"/>
                </a:cubicBezTo>
                <a:lnTo>
                  <a:pt x="6318713" y="9796050"/>
                </a:lnTo>
                <a:lnTo>
                  <a:pt x="6314122" y="9792997"/>
                </a:lnTo>
                <a:cubicBezTo>
                  <a:pt x="6309112" y="9796879"/>
                  <a:pt x="6304244" y="9803737"/>
                  <a:pt x="6304244" y="9803737"/>
                </a:cubicBezTo>
                <a:cubicBezTo>
                  <a:pt x="6314538" y="9801928"/>
                  <a:pt x="6314538" y="9801928"/>
                  <a:pt x="6314538" y="9801928"/>
                </a:cubicBezTo>
                <a:lnTo>
                  <a:pt x="6318713" y="9796050"/>
                </a:lnTo>
                <a:lnTo>
                  <a:pt x="6324832" y="9800119"/>
                </a:lnTo>
                <a:cubicBezTo>
                  <a:pt x="6304244" y="9803737"/>
                  <a:pt x="6315651" y="9825755"/>
                  <a:pt x="6284767" y="9831182"/>
                </a:cubicBezTo>
                <a:cubicBezTo>
                  <a:pt x="6283655" y="9807355"/>
                  <a:pt x="6283655" y="9807355"/>
                  <a:pt x="6282543" y="9783536"/>
                </a:cubicBezTo>
                <a:cubicBezTo>
                  <a:pt x="6292836" y="9781727"/>
                  <a:pt x="6292836" y="9781727"/>
                  <a:pt x="6303132" y="9779916"/>
                </a:cubicBezTo>
                <a:cubicBezTo>
                  <a:pt x="6313424" y="9778106"/>
                  <a:pt x="6323720" y="9776297"/>
                  <a:pt x="6332901" y="9750670"/>
                </a:cubicBezTo>
                <a:cubicBezTo>
                  <a:pt x="6332901" y="9750670"/>
                  <a:pt x="6332901" y="9750670"/>
                  <a:pt x="6343197" y="9748861"/>
                </a:cubicBezTo>
                <a:close/>
                <a:moveTo>
                  <a:pt x="2755005" y="9743902"/>
                </a:moveTo>
                <a:cubicBezTo>
                  <a:pt x="2756246" y="9744740"/>
                  <a:pt x="2757058" y="9747412"/>
                  <a:pt x="2757319" y="9752997"/>
                </a:cubicBezTo>
                <a:cubicBezTo>
                  <a:pt x="2746421" y="9754911"/>
                  <a:pt x="2747464" y="9777246"/>
                  <a:pt x="2735520" y="9756826"/>
                </a:cubicBezTo>
                <a:cubicBezTo>
                  <a:pt x="2740969" y="9755869"/>
                  <a:pt x="2746160" y="9749323"/>
                  <a:pt x="2750117" y="9745813"/>
                </a:cubicBezTo>
                <a:cubicBezTo>
                  <a:pt x="2752094" y="9744060"/>
                  <a:pt x="2753764" y="9743063"/>
                  <a:pt x="2755005" y="9743902"/>
                </a:cubicBezTo>
                <a:close/>
                <a:moveTo>
                  <a:pt x="5541479" y="9736620"/>
                </a:moveTo>
                <a:cubicBezTo>
                  <a:pt x="5551859" y="9734797"/>
                  <a:pt x="5562238" y="9732972"/>
                  <a:pt x="5563490" y="9759771"/>
                </a:cubicBezTo>
                <a:cubicBezTo>
                  <a:pt x="5564741" y="9786573"/>
                  <a:pt x="5564741" y="9786573"/>
                  <a:pt x="5554363" y="9788396"/>
                </a:cubicBezTo>
                <a:cubicBezTo>
                  <a:pt x="5554363" y="9788396"/>
                  <a:pt x="5554363" y="9788396"/>
                  <a:pt x="5543981" y="9790222"/>
                </a:cubicBezTo>
                <a:cubicBezTo>
                  <a:pt x="5543981" y="9790222"/>
                  <a:pt x="5545232" y="9817024"/>
                  <a:pt x="5534850" y="9818850"/>
                </a:cubicBezTo>
                <a:cubicBezTo>
                  <a:pt x="5534850" y="9818850"/>
                  <a:pt x="5524470" y="9820672"/>
                  <a:pt x="5524470" y="9820672"/>
                </a:cubicBezTo>
                <a:cubicBezTo>
                  <a:pt x="5524470" y="9820672"/>
                  <a:pt x="5524470" y="9820672"/>
                  <a:pt x="5523218" y="9793870"/>
                </a:cubicBezTo>
                <a:cubicBezTo>
                  <a:pt x="5523218" y="9793870"/>
                  <a:pt x="5512840" y="9795691"/>
                  <a:pt x="5512840" y="9795691"/>
                </a:cubicBezTo>
                <a:cubicBezTo>
                  <a:pt x="5512840" y="9795691"/>
                  <a:pt x="5502458" y="9797516"/>
                  <a:pt x="5502458" y="9797516"/>
                </a:cubicBezTo>
                <a:cubicBezTo>
                  <a:pt x="5502458" y="9797516"/>
                  <a:pt x="5501206" y="9770714"/>
                  <a:pt x="5511589" y="9768891"/>
                </a:cubicBezTo>
                <a:cubicBezTo>
                  <a:pt x="5511589" y="9768891"/>
                  <a:pt x="5521967" y="9767066"/>
                  <a:pt x="5521967" y="9767066"/>
                </a:cubicBezTo>
                <a:cubicBezTo>
                  <a:pt x="5532348" y="9765243"/>
                  <a:pt x="5532348" y="9765243"/>
                  <a:pt x="5532348" y="9765243"/>
                </a:cubicBezTo>
                <a:cubicBezTo>
                  <a:pt x="5532348" y="9765243"/>
                  <a:pt x="5541479" y="9736620"/>
                  <a:pt x="5541479" y="9736620"/>
                </a:cubicBezTo>
                <a:close/>
                <a:moveTo>
                  <a:pt x="6126336" y="9732927"/>
                </a:moveTo>
                <a:cubicBezTo>
                  <a:pt x="6126336" y="9732927"/>
                  <a:pt x="6126336" y="9732927"/>
                  <a:pt x="6127504" y="9757942"/>
                </a:cubicBezTo>
                <a:cubicBezTo>
                  <a:pt x="6117473" y="9759701"/>
                  <a:pt x="6117473" y="9759701"/>
                  <a:pt x="6117473" y="9759701"/>
                </a:cubicBezTo>
                <a:cubicBezTo>
                  <a:pt x="6117473" y="9759701"/>
                  <a:pt x="6128672" y="9782952"/>
                  <a:pt x="6128672" y="9782952"/>
                </a:cubicBezTo>
                <a:cubicBezTo>
                  <a:pt x="6128672" y="9782952"/>
                  <a:pt x="6118642" y="9784719"/>
                  <a:pt x="6118642" y="9784719"/>
                </a:cubicBezTo>
                <a:cubicBezTo>
                  <a:pt x="6118642" y="9784719"/>
                  <a:pt x="6108611" y="9786481"/>
                  <a:pt x="6108611" y="9786481"/>
                </a:cubicBezTo>
                <a:cubicBezTo>
                  <a:pt x="6058453" y="9795295"/>
                  <a:pt x="6009464" y="9829119"/>
                  <a:pt x="5969338" y="9836172"/>
                </a:cubicBezTo>
                <a:cubicBezTo>
                  <a:pt x="5959306" y="9837934"/>
                  <a:pt x="5950444" y="9864711"/>
                  <a:pt x="5950444" y="9864711"/>
                </a:cubicBezTo>
                <a:cubicBezTo>
                  <a:pt x="5949276" y="9839698"/>
                  <a:pt x="5930382" y="9868234"/>
                  <a:pt x="5919181" y="9844986"/>
                </a:cubicBezTo>
                <a:cubicBezTo>
                  <a:pt x="5909148" y="9846748"/>
                  <a:pt x="5909148" y="9846748"/>
                  <a:pt x="5899118" y="9848510"/>
                </a:cubicBezTo>
                <a:cubicBezTo>
                  <a:pt x="5889086" y="9850274"/>
                  <a:pt x="5880224" y="9877049"/>
                  <a:pt x="5891424" y="9900299"/>
                </a:cubicBezTo>
                <a:cubicBezTo>
                  <a:pt x="5871359" y="9903826"/>
                  <a:pt x="5879056" y="9852036"/>
                  <a:pt x="5870191" y="9878813"/>
                </a:cubicBezTo>
                <a:cubicBezTo>
                  <a:pt x="5881392" y="9902061"/>
                  <a:pt x="5860159" y="9880575"/>
                  <a:pt x="5858991" y="9855562"/>
                </a:cubicBezTo>
                <a:cubicBezTo>
                  <a:pt x="5867855" y="9828785"/>
                  <a:pt x="5886750" y="9800247"/>
                  <a:pt x="5887918" y="9825256"/>
                </a:cubicBezTo>
                <a:cubicBezTo>
                  <a:pt x="5897950" y="9823497"/>
                  <a:pt x="5907981" y="9821733"/>
                  <a:pt x="5918013" y="9819971"/>
                </a:cubicBezTo>
                <a:cubicBezTo>
                  <a:pt x="5938077" y="9816448"/>
                  <a:pt x="5948108" y="9814680"/>
                  <a:pt x="5968168" y="9811157"/>
                </a:cubicBezTo>
                <a:cubicBezTo>
                  <a:pt x="6008296" y="9804104"/>
                  <a:pt x="6057286" y="9770277"/>
                  <a:pt x="6106274" y="9736451"/>
                </a:cubicBezTo>
                <a:cubicBezTo>
                  <a:pt x="6106274" y="9736451"/>
                  <a:pt x="6106274" y="9736451"/>
                  <a:pt x="6107442" y="9761466"/>
                </a:cubicBezTo>
                <a:cubicBezTo>
                  <a:pt x="6116306" y="9734689"/>
                  <a:pt x="6116306" y="9734689"/>
                  <a:pt x="6126336" y="9732927"/>
                </a:cubicBezTo>
                <a:close/>
                <a:moveTo>
                  <a:pt x="6005171" y="9729131"/>
                </a:moveTo>
                <a:cubicBezTo>
                  <a:pt x="6005171" y="9729131"/>
                  <a:pt x="6006334" y="9754012"/>
                  <a:pt x="6006334" y="9754012"/>
                </a:cubicBezTo>
                <a:cubicBezTo>
                  <a:pt x="6006334" y="9754012"/>
                  <a:pt x="5996288" y="9755780"/>
                  <a:pt x="5996288" y="9755780"/>
                </a:cubicBezTo>
                <a:cubicBezTo>
                  <a:pt x="5996288" y="9755780"/>
                  <a:pt x="5996288" y="9755780"/>
                  <a:pt x="5995126" y="9730895"/>
                </a:cubicBezTo>
                <a:cubicBezTo>
                  <a:pt x="6005171" y="9729131"/>
                  <a:pt x="6005171" y="9729131"/>
                  <a:pt x="6005171" y="9729131"/>
                </a:cubicBezTo>
                <a:close/>
                <a:moveTo>
                  <a:pt x="3605849" y="9725479"/>
                </a:moveTo>
                <a:cubicBezTo>
                  <a:pt x="3605849" y="9725479"/>
                  <a:pt x="3616748" y="9723564"/>
                  <a:pt x="3618000" y="9750366"/>
                </a:cubicBezTo>
                <a:cubicBezTo>
                  <a:pt x="3618000" y="9750366"/>
                  <a:pt x="3607101" y="9752284"/>
                  <a:pt x="3607101" y="9752284"/>
                </a:cubicBezTo>
                <a:cubicBezTo>
                  <a:pt x="3596201" y="9754199"/>
                  <a:pt x="3596201" y="9754199"/>
                  <a:pt x="3584049" y="9729309"/>
                </a:cubicBezTo>
                <a:cubicBezTo>
                  <a:pt x="3594950" y="9727394"/>
                  <a:pt x="3594950" y="9727394"/>
                  <a:pt x="3594950" y="9727394"/>
                </a:cubicBezTo>
                <a:cubicBezTo>
                  <a:pt x="3594950" y="9727394"/>
                  <a:pt x="3605849" y="9725479"/>
                  <a:pt x="3605849" y="9725479"/>
                </a:cubicBezTo>
                <a:close/>
                <a:moveTo>
                  <a:pt x="4411673" y="9722557"/>
                </a:moveTo>
                <a:cubicBezTo>
                  <a:pt x="4415651" y="9723034"/>
                  <a:pt x="4420191" y="9725371"/>
                  <a:pt x="4425505" y="9730709"/>
                </a:cubicBezTo>
                <a:cubicBezTo>
                  <a:pt x="4435548" y="9728944"/>
                  <a:pt x="4435548" y="9728944"/>
                  <a:pt x="4445591" y="9727180"/>
                </a:cubicBezTo>
                <a:cubicBezTo>
                  <a:pt x="4446753" y="9752073"/>
                  <a:pt x="4447916" y="9776954"/>
                  <a:pt x="4447916" y="9776954"/>
                </a:cubicBezTo>
                <a:cubicBezTo>
                  <a:pt x="4437872" y="9778719"/>
                  <a:pt x="4436710" y="9753837"/>
                  <a:pt x="4426667" y="9755602"/>
                </a:cubicBezTo>
                <a:cubicBezTo>
                  <a:pt x="4427828" y="9780483"/>
                  <a:pt x="4427828" y="9780483"/>
                  <a:pt x="4427828" y="9780483"/>
                </a:cubicBezTo>
                <a:cubicBezTo>
                  <a:pt x="4417783" y="9782248"/>
                  <a:pt x="4417783" y="9782248"/>
                  <a:pt x="4417783" y="9782248"/>
                </a:cubicBezTo>
                <a:cubicBezTo>
                  <a:pt x="4407740" y="9784015"/>
                  <a:pt x="4407740" y="9784015"/>
                  <a:pt x="4407740" y="9784015"/>
                </a:cubicBezTo>
                <a:cubicBezTo>
                  <a:pt x="4408901" y="9808900"/>
                  <a:pt x="4398857" y="9810664"/>
                  <a:pt x="4398857" y="9810664"/>
                </a:cubicBezTo>
                <a:cubicBezTo>
                  <a:pt x="4387651" y="9787544"/>
                  <a:pt x="4377608" y="9789309"/>
                  <a:pt x="4368727" y="9815958"/>
                </a:cubicBezTo>
                <a:cubicBezTo>
                  <a:pt x="4328547" y="9823019"/>
                  <a:pt x="4299579" y="9853202"/>
                  <a:pt x="4251683" y="9911794"/>
                </a:cubicBezTo>
                <a:cubicBezTo>
                  <a:pt x="4251683" y="9911794"/>
                  <a:pt x="4250521" y="9886912"/>
                  <a:pt x="4250521" y="9886912"/>
                </a:cubicBezTo>
                <a:cubicBezTo>
                  <a:pt x="4288373" y="9830080"/>
                  <a:pt x="4327385" y="9798134"/>
                  <a:pt x="4367565" y="9791073"/>
                </a:cubicBezTo>
                <a:cubicBezTo>
                  <a:pt x="4367565" y="9791073"/>
                  <a:pt x="4366404" y="9766192"/>
                  <a:pt x="4366404" y="9766192"/>
                </a:cubicBezTo>
                <a:cubicBezTo>
                  <a:pt x="4346313" y="9769721"/>
                  <a:pt x="4326223" y="9773250"/>
                  <a:pt x="4307297" y="9801663"/>
                </a:cubicBezTo>
                <a:cubicBezTo>
                  <a:pt x="4297253" y="9803428"/>
                  <a:pt x="4287212" y="9805192"/>
                  <a:pt x="4277167" y="9806957"/>
                </a:cubicBezTo>
                <a:cubicBezTo>
                  <a:pt x="4278328" y="9831841"/>
                  <a:pt x="4257078" y="9810489"/>
                  <a:pt x="4248197" y="9837138"/>
                </a:cubicBezTo>
                <a:cubicBezTo>
                  <a:pt x="4249359" y="9862025"/>
                  <a:pt x="4259402" y="9860261"/>
                  <a:pt x="4249359" y="9862025"/>
                </a:cubicBezTo>
                <a:cubicBezTo>
                  <a:pt x="4230432" y="9890441"/>
                  <a:pt x="4229270" y="9865557"/>
                  <a:pt x="4190254" y="9897502"/>
                </a:cubicBezTo>
                <a:cubicBezTo>
                  <a:pt x="4190254" y="9897502"/>
                  <a:pt x="4190254" y="9897502"/>
                  <a:pt x="4191415" y="9922384"/>
                </a:cubicBezTo>
                <a:cubicBezTo>
                  <a:pt x="4191415" y="9922384"/>
                  <a:pt x="4191415" y="9922384"/>
                  <a:pt x="4181374" y="9924148"/>
                </a:cubicBezTo>
                <a:cubicBezTo>
                  <a:pt x="4171330" y="9925913"/>
                  <a:pt x="4161284" y="9927680"/>
                  <a:pt x="4162446" y="9952570"/>
                </a:cubicBezTo>
                <a:cubicBezTo>
                  <a:pt x="4160121" y="9902793"/>
                  <a:pt x="4142359" y="9956097"/>
                  <a:pt x="4131153" y="9932974"/>
                </a:cubicBezTo>
                <a:cubicBezTo>
                  <a:pt x="4140037" y="9906325"/>
                  <a:pt x="4141197" y="9931209"/>
                  <a:pt x="4129991" y="9908092"/>
                </a:cubicBezTo>
                <a:cubicBezTo>
                  <a:pt x="4148916" y="9879676"/>
                  <a:pt x="4169005" y="9876147"/>
                  <a:pt x="4179050" y="9874380"/>
                </a:cubicBezTo>
                <a:lnTo>
                  <a:pt x="4169005" y="9876147"/>
                </a:lnTo>
                <a:cubicBezTo>
                  <a:pt x="4157797" y="9853021"/>
                  <a:pt x="4148916" y="9879676"/>
                  <a:pt x="4128828" y="9883205"/>
                </a:cubicBezTo>
                <a:cubicBezTo>
                  <a:pt x="4128828" y="9883205"/>
                  <a:pt x="4128828" y="9883205"/>
                  <a:pt x="4129991" y="9908092"/>
                </a:cubicBezTo>
                <a:cubicBezTo>
                  <a:pt x="4129991" y="9908092"/>
                  <a:pt x="4119946" y="9909857"/>
                  <a:pt x="4119946" y="9909857"/>
                </a:cubicBezTo>
                <a:cubicBezTo>
                  <a:pt x="4109902" y="9911621"/>
                  <a:pt x="4109902" y="9911621"/>
                  <a:pt x="4108739" y="9886737"/>
                </a:cubicBezTo>
                <a:cubicBezTo>
                  <a:pt x="4108739" y="9886737"/>
                  <a:pt x="4098696" y="9888501"/>
                  <a:pt x="4098696" y="9888501"/>
                </a:cubicBezTo>
                <a:cubicBezTo>
                  <a:pt x="4099858" y="9913386"/>
                  <a:pt x="4099858" y="9913386"/>
                  <a:pt x="4089814" y="9915148"/>
                </a:cubicBezTo>
                <a:cubicBezTo>
                  <a:pt x="4089814" y="9915148"/>
                  <a:pt x="4089814" y="9915148"/>
                  <a:pt x="4088651" y="9890266"/>
                </a:cubicBezTo>
                <a:cubicBezTo>
                  <a:pt x="4088651" y="9890266"/>
                  <a:pt x="4079769" y="9916915"/>
                  <a:pt x="4079769" y="9916915"/>
                </a:cubicBezTo>
                <a:cubicBezTo>
                  <a:pt x="4069726" y="9918680"/>
                  <a:pt x="4069726" y="9918680"/>
                  <a:pt x="4059682" y="9920447"/>
                </a:cubicBezTo>
                <a:cubicBezTo>
                  <a:pt x="4059682" y="9920447"/>
                  <a:pt x="4059682" y="9920447"/>
                  <a:pt x="4060844" y="9945329"/>
                </a:cubicBezTo>
                <a:cubicBezTo>
                  <a:pt x="4050799" y="9947093"/>
                  <a:pt x="4039593" y="9923976"/>
                  <a:pt x="4051962" y="9971983"/>
                </a:cubicBezTo>
                <a:cubicBezTo>
                  <a:pt x="4030712" y="9950622"/>
                  <a:pt x="4029550" y="9925740"/>
                  <a:pt x="4010622" y="9954154"/>
                </a:cubicBezTo>
                <a:cubicBezTo>
                  <a:pt x="4020667" y="9952387"/>
                  <a:pt x="4031874" y="9975515"/>
                  <a:pt x="4033036" y="10000397"/>
                </a:cubicBezTo>
                <a:cubicBezTo>
                  <a:pt x="4024154" y="10027046"/>
                  <a:pt x="4002902" y="10005693"/>
                  <a:pt x="3981653" y="9984338"/>
                </a:cubicBezTo>
                <a:cubicBezTo>
                  <a:pt x="3992859" y="10007458"/>
                  <a:pt x="3982815" y="10009222"/>
                  <a:pt x="3972770" y="10010987"/>
                </a:cubicBezTo>
                <a:cubicBezTo>
                  <a:pt x="3981653" y="9984338"/>
                  <a:pt x="3961565" y="9987867"/>
                  <a:pt x="3962727" y="10012751"/>
                </a:cubicBezTo>
                <a:cubicBezTo>
                  <a:pt x="3962727" y="10012751"/>
                  <a:pt x="3962727" y="10012751"/>
                  <a:pt x="3963889" y="10037636"/>
                </a:cubicBezTo>
                <a:cubicBezTo>
                  <a:pt x="3963889" y="10037636"/>
                  <a:pt x="3963889" y="10037636"/>
                  <a:pt x="3953845" y="10039400"/>
                </a:cubicBezTo>
                <a:cubicBezTo>
                  <a:pt x="3953845" y="10039400"/>
                  <a:pt x="3953845" y="10039400"/>
                  <a:pt x="3952682" y="10014516"/>
                </a:cubicBezTo>
                <a:cubicBezTo>
                  <a:pt x="3952682" y="10014516"/>
                  <a:pt x="3942638" y="10016280"/>
                  <a:pt x="3942638" y="10016280"/>
                </a:cubicBezTo>
                <a:cubicBezTo>
                  <a:pt x="3942638" y="10016280"/>
                  <a:pt x="3942638" y="10016280"/>
                  <a:pt x="3932593" y="10018048"/>
                </a:cubicBezTo>
                <a:cubicBezTo>
                  <a:pt x="3933756" y="10042932"/>
                  <a:pt x="3933756" y="10042932"/>
                  <a:pt x="3933756" y="10042932"/>
                </a:cubicBezTo>
                <a:cubicBezTo>
                  <a:pt x="3913669" y="10046461"/>
                  <a:pt x="3903623" y="10048226"/>
                  <a:pt x="3893579" y="10049993"/>
                </a:cubicBezTo>
                <a:cubicBezTo>
                  <a:pt x="3893579" y="10049993"/>
                  <a:pt x="3893579" y="10049993"/>
                  <a:pt x="3884699" y="10076645"/>
                </a:cubicBezTo>
                <a:cubicBezTo>
                  <a:pt x="3884699" y="10076645"/>
                  <a:pt x="3874653" y="10078409"/>
                  <a:pt x="3874653" y="10078409"/>
                </a:cubicBezTo>
                <a:cubicBezTo>
                  <a:pt x="3864609" y="10080174"/>
                  <a:pt x="3864609" y="10080174"/>
                  <a:pt x="3864609" y="10080174"/>
                </a:cubicBezTo>
                <a:cubicBezTo>
                  <a:pt x="3864609" y="10080174"/>
                  <a:pt x="3864609" y="10080174"/>
                  <a:pt x="3863447" y="10055287"/>
                </a:cubicBezTo>
                <a:cubicBezTo>
                  <a:pt x="3853404" y="10057051"/>
                  <a:pt x="3853404" y="10057051"/>
                  <a:pt x="3843359" y="10058813"/>
                </a:cubicBezTo>
                <a:cubicBezTo>
                  <a:pt x="3842197" y="10033931"/>
                  <a:pt x="3822109" y="10037460"/>
                  <a:pt x="3813227" y="10064112"/>
                </a:cubicBezTo>
                <a:cubicBezTo>
                  <a:pt x="3814389" y="10088999"/>
                  <a:pt x="3814389" y="10088999"/>
                  <a:pt x="3814389" y="10088999"/>
                </a:cubicBezTo>
                <a:cubicBezTo>
                  <a:pt x="3804346" y="10090764"/>
                  <a:pt x="3794299" y="10092528"/>
                  <a:pt x="3784255" y="10094296"/>
                </a:cubicBezTo>
                <a:cubicBezTo>
                  <a:pt x="3774214" y="10096060"/>
                  <a:pt x="3793138" y="10067641"/>
                  <a:pt x="3783093" y="10069406"/>
                </a:cubicBezTo>
                <a:cubicBezTo>
                  <a:pt x="3763006" y="10072935"/>
                  <a:pt x="3752961" y="10074702"/>
                  <a:pt x="3752961" y="10074702"/>
                </a:cubicBezTo>
                <a:cubicBezTo>
                  <a:pt x="3752961" y="10074702"/>
                  <a:pt x="3754123" y="10099589"/>
                  <a:pt x="3754123" y="10099589"/>
                </a:cubicBezTo>
                <a:cubicBezTo>
                  <a:pt x="3764168" y="10097825"/>
                  <a:pt x="3764168" y="10097825"/>
                  <a:pt x="3764168" y="10097825"/>
                </a:cubicBezTo>
                <a:cubicBezTo>
                  <a:pt x="3764168" y="10097825"/>
                  <a:pt x="3764168" y="10097825"/>
                  <a:pt x="3774214" y="10096060"/>
                </a:cubicBezTo>
                <a:cubicBezTo>
                  <a:pt x="3775375" y="10120945"/>
                  <a:pt x="3785418" y="10119180"/>
                  <a:pt x="3785418" y="10119180"/>
                </a:cubicBezTo>
                <a:cubicBezTo>
                  <a:pt x="3785418" y="10119180"/>
                  <a:pt x="3775375" y="10120945"/>
                  <a:pt x="3775375" y="10120945"/>
                </a:cubicBezTo>
                <a:cubicBezTo>
                  <a:pt x="3775375" y="10120945"/>
                  <a:pt x="3775375" y="10120945"/>
                  <a:pt x="3765330" y="10122709"/>
                </a:cubicBezTo>
                <a:cubicBezTo>
                  <a:pt x="3755285" y="10124474"/>
                  <a:pt x="3755285" y="10124474"/>
                  <a:pt x="3756447" y="10149358"/>
                </a:cubicBezTo>
                <a:cubicBezTo>
                  <a:pt x="3756447" y="10149358"/>
                  <a:pt x="3756447" y="10149358"/>
                  <a:pt x="3746406" y="10151123"/>
                </a:cubicBezTo>
                <a:cubicBezTo>
                  <a:pt x="3745244" y="10126238"/>
                  <a:pt x="3745244" y="10126238"/>
                  <a:pt x="3755285" y="10124474"/>
                </a:cubicBezTo>
                <a:cubicBezTo>
                  <a:pt x="3745244" y="10126238"/>
                  <a:pt x="3744082" y="10101354"/>
                  <a:pt x="3744082" y="10101354"/>
                </a:cubicBezTo>
                <a:cubicBezTo>
                  <a:pt x="3735198" y="10128006"/>
                  <a:pt x="3735198" y="10128006"/>
                  <a:pt x="3735198" y="10128006"/>
                </a:cubicBezTo>
                <a:cubicBezTo>
                  <a:pt x="3735198" y="10128006"/>
                  <a:pt x="3725153" y="10129767"/>
                  <a:pt x="3725153" y="10129767"/>
                </a:cubicBezTo>
                <a:cubicBezTo>
                  <a:pt x="3705064" y="10133299"/>
                  <a:pt x="3706226" y="10158181"/>
                  <a:pt x="3696185" y="10159945"/>
                </a:cubicBezTo>
                <a:cubicBezTo>
                  <a:pt x="3684978" y="10136828"/>
                  <a:pt x="3695022" y="10135064"/>
                  <a:pt x="3693859" y="10110179"/>
                </a:cubicBezTo>
                <a:cubicBezTo>
                  <a:pt x="3684978" y="10136828"/>
                  <a:pt x="3673770" y="10113708"/>
                  <a:pt x="3663728" y="10115473"/>
                </a:cubicBezTo>
                <a:cubicBezTo>
                  <a:pt x="3653683" y="10117237"/>
                  <a:pt x="3653683" y="10117237"/>
                  <a:pt x="3653683" y="10117237"/>
                </a:cubicBezTo>
                <a:cubicBezTo>
                  <a:pt x="3664890" y="10140357"/>
                  <a:pt x="3654846" y="10142125"/>
                  <a:pt x="3666052" y="10165242"/>
                </a:cubicBezTo>
                <a:cubicBezTo>
                  <a:pt x="3645962" y="10168771"/>
                  <a:pt x="3656008" y="10167006"/>
                  <a:pt x="3635920" y="10170535"/>
                </a:cubicBezTo>
                <a:cubicBezTo>
                  <a:pt x="3635920" y="10170535"/>
                  <a:pt x="3634758" y="10145654"/>
                  <a:pt x="3624714" y="10147418"/>
                </a:cubicBezTo>
                <a:cubicBezTo>
                  <a:pt x="3604624" y="10150947"/>
                  <a:pt x="3584535" y="10154479"/>
                  <a:pt x="3564448" y="10158008"/>
                </a:cubicBezTo>
                <a:cubicBezTo>
                  <a:pt x="3545522" y="10186422"/>
                  <a:pt x="3535476" y="10188186"/>
                  <a:pt x="3515390" y="10191715"/>
                </a:cubicBezTo>
                <a:cubicBezTo>
                  <a:pt x="3515390" y="10191715"/>
                  <a:pt x="3515390" y="10191715"/>
                  <a:pt x="3516552" y="10216605"/>
                </a:cubicBezTo>
                <a:cubicBezTo>
                  <a:pt x="3495300" y="10195245"/>
                  <a:pt x="3496462" y="10220135"/>
                  <a:pt x="3466329" y="10225431"/>
                </a:cubicBezTo>
                <a:cubicBezTo>
                  <a:pt x="3457448" y="10252080"/>
                  <a:pt x="3426154" y="10232492"/>
                  <a:pt x="3408391" y="10285790"/>
                </a:cubicBezTo>
                <a:cubicBezTo>
                  <a:pt x="3399986" y="10268448"/>
                  <a:pt x="3392887" y="10279104"/>
                  <a:pt x="3389863" y="10285516"/>
                </a:cubicBezTo>
                <a:lnTo>
                  <a:pt x="3389253" y="10287000"/>
                </a:lnTo>
                <a:lnTo>
                  <a:pt x="3370913" y="10287000"/>
                </a:lnTo>
                <a:lnTo>
                  <a:pt x="3362757" y="10284398"/>
                </a:lnTo>
                <a:cubicBezTo>
                  <a:pt x="3358917" y="10283504"/>
                  <a:pt x="3355114" y="10283389"/>
                  <a:pt x="3351089" y="10285273"/>
                </a:cubicBezTo>
                <a:lnTo>
                  <a:pt x="3349343" y="10287000"/>
                </a:lnTo>
                <a:lnTo>
                  <a:pt x="3258708" y="10287000"/>
                </a:lnTo>
                <a:lnTo>
                  <a:pt x="3266610" y="10285612"/>
                </a:lnTo>
                <a:cubicBezTo>
                  <a:pt x="3269120" y="10285171"/>
                  <a:pt x="3271632" y="10284730"/>
                  <a:pt x="3276654" y="10283847"/>
                </a:cubicBezTo>
                <a:cubicBezTo>
                  <a:pt x="3296743" y="10280318"/>
                  <a:pt x="3306786" y="10278554"/>
                  <a:pt x="3326875" y="10275022"/>
                </a:cubicBezTo>
                <a:cubicBezTo>
                  <a:pt x="3375932" y="10241315"/>
                  <a:pt x="3414946" y="10209364"/>
                  <a:pt x="3465167" y="10200541"/>
                </a:cubicBezTo>
                <a:cubicBezTo>
                  <a:pt x="3474053" y="10173892"/>
                  <a:pt x="3494137" y="10170363"/>
                  <a:pt x="3514228" y="10166834"/>
                </a:cubicBezTo>
                <a:cubicBezTo>
                  <a:pt x="3524270" y="10165069"/>
                  <a:pt x="3544360" y="10161535"/>
                  <a:pt x="3553243" y="10134888"/>
                </a:cubicBezTo>
                <a:cubicBezTo>
                  <a:pt x="3573329" y="10131357"/>
                  <a:pt x="3603461" y="10126063"/>
                  <a:pt x="3623551" y="10122534"/>
                </a:cubicBezTo>
                <a:cubicBezTo>
                  <a:pt x="3622389" y="10097644"/>
                  <a:pt x="3643638" y="10119002"/>
                  <a:pt x="3642475" y="10094115"/>
                </a:cubicBezTo>
                <a:cubicBezTo>
                  <a:pt x="3652521" y="10092350"/>
                  <a:pt x="3652521" y="10092350"/>
                  <a:pt x="3652521" y="10092350"/>
                </a:cubicBezTo>
                <a:cubicBezTo>
                  <a:pt x="3652521" y="10092350"/>
                  <a:pt x="3652521" y="10092350"/>
                  <a:pt x="3662566" y="10090583"/>
                </a:cubicBezTo>
                <a:cubicBezTo>
                  <a:pt x="3751799" y="10049815"/>
                  <a:pt x="3841034" y="10009047"/>
                  <a:pt x="3930269" y="9968273"/>
                </a:cubicBezTo>
                <a:cubicBezTo>
                  <a:pt x="3940314" y="9966509"/>
                  <a:pt x="3940314" y="9966509"/>
                  <a:pt x="3940314" y="9966509"/>
                </a:cubicBezTo>
                <a:cubicBezTo>
                  <a:pt x="3979328" y="9934563"/>
                  <a:pt x="4008298" y="9904385"/>
                  <a:pt x="4048475" y="9897324"/>
                </a:cubicBezTo>
                <a:cubicBezTo>
                  <a:pt x="4058520" y="9895560"/>
                  <a:pt x="4068564" y="9893795"/>
                  <a:pt x="4078607" y="9892031"/>
                </a:cubicBezTo>
                <a:cubicBezTo>
                  <a:pt x="4078607" y="9892031"/>
                  <a:pt x="4087490" y="9865376"/>
                  <a:pt x="4087490" y="9865376"/>
                </a:cubicBezTo>
                <a:cubicBezTo>
                  <a:pt x="4097534" y="9863609"/>
                  <a:pt x="4107579" y="9861847"/>
                  <a:pt x="4117622" y="9860082"/>
                </a:cubicBezTo>
                <a:cubicBezTo>
                  <a:pt x="4137712" y="9856553"/>
                  <a:pt x="4156636" y="9828137"/>
                  <a:pt x="4177888" y="9849492"/>
                </a:cubicBezTo>
                <a:cubicBezTo>
                  <a:pt x="4216899" y="9817547"/>
                  <a:pt x="4235828" y="9789133"/>
                  <a:pt x="4276006" y="9782075"/>
                </a:cubicBezTo>
                <a:cubicBezTo>
                  <a:pt x="4286049" y="9780311"/>
                  <a:pt x="4296091" y="9778543"/>
                  <a:pt x="4306137" y="9776782"/>
                </a:cubicBezTo>
                <a:cubicBezTo>
                  <a:pt x="4325061" y="9748360"/>
                  <a:pt x="4345152" y="9744831"/>
                  <a:pt x="4365241" y="9741299"/>
                </a:cubicBezTo>
                <a:cubicBezTo>
                  <a:pt x="4365241" y="9741299"/>
                  <a:pt x="4375283" y="9739534"/>
                  <a:pt x="4385327" y="9737770"/>
                </a:cubicBezTo>
                <a:cubicBezTo>
                  <a:pt x="4390350" y="9736888"/>
                  <a:pt x="4395081" y="9729788"/>
                  <a:pt x="4401215" y="9725571"/>
                </a:cubicBezTo>
                <a:cubicBezTo>
                  <a:pt x="4404279" y="9723466"/>
                  <a:pt x="4407695" y="9722081"/>
                  <a:pt x="4411673" y="9722557"/>
                </a:cubicBezTo>
                <a:close/>
                <a:moveTo>
                  <a:pt x="5631265" y="9720848"/>
                </a:moveTo>
                <a:lnTo>
                  <a:pt x="5641027" y="9729017"/>
                </a:lnTo>
                <a:lnTo>
                  <a:pt x="5638280" y="9753392"/>
                </a:lnTo>
                <a:cubicBezTo>
                  <a:pt x="5635868" y="9760567"/>
                  <a:pt x="5633142" y="9761046"/>
                  <a:pt x="5632516" y="9747647"/>
                </a:cubicBezTo>
                <a:cubicBezTo>
                  <a:pt x="5632516" y="9747647"/>
                  <a:pt x="5632516" y="9747647"/>
                  <a:pt x="5631265" y="9720848"/>
                </a:cubicBezTo>
                <a:close/>
                <a:moveTo>
                  <a:pt x="1489079" y="9719156"/>
                </a:moveTo>
                <a:cubicBezTo>
                  <a:pt x="1490247" y="9744171"/>
                  <a:pt x="1490247" y="9744171"/>
                  <a:pt x="1491415" y="9769184"/>
                </a:cubicBezTo>
                <a:cubicBezTo>
                  <a:pt x="1462063" y="9799559"/>
                  <a:pt x="1432711" y="9829935"/>
                  <a:pt x="1392020" y="9837088"/>
                </a:cubicBezTo>
                <a:cubicBezTo>
                  <a:pt x="1381849" y="9838875"/>
                  <a:pt x="1381849" y="9838875"/>
                  <a:pt x="1371674" y="9840661"/>
                </a:cubicBezTo>
                <a:cubicBezTo>
                  <a:pt x="1362669" y="9867461"/>
                  <a:pt x="1362669" y="9867461"/>
                  <a:pt x="1351329" y="9844238"/>
                </a:cubicBezTo>
                <a:cubicBezTo>
                  <a:pt x="1361503" y="9842448"/>
                  <a:pt x="1370506" y="9815649"/>
                  <a:pt x="1380680" y="9813862"/>
                </a:cubicBezTo>
                <a:cubicBezTo>
                  <a:pt x="1380680" y="9813862"/>
                  <a:pt x="1380680" y="9813862"/>
                  <a:pt x="1390852" y="9812072"/>
                </a:cubicBezTo>
                <a:cubicBezTo>
                  <a:pt x="1399857" y="9785273"/>
                  <a:pt x="1439381" y="9753108"/>
                  <a:pt x="1449555" y="9751318"/>
                </a:cubicBezTo>
                <a:cubicBezTo>
                  <a:pt x="1450723" y="9776334"/>
                  <a:pt x="1489079" y="9719156"/>
                  <a:pt x="1478905" y="9720943"/>
                </a:cubicBezTo>
                <a:cubicBezTo>
                  <a:pt x="1478905" y="9720943"/>
                  <a:pt x="1478905" y="9720943"/>
                  <a:pt x="1489079" y="9719156"/>
                </a:cubicBezTo>
                <a:close/>
                <a:moveTo>
                  <a:pt x="5642166" y="9718933"/>
                </a:moveTo>
                <a:cubicBezTo>
                  <a:pt x="5642792" y="9732331"/>
                  <a:pt x="5642792" y="9732331"/>
                  <a:pt x="5641274" y="9729223"/>
                </a:cubicBezTo>
                <a:lnTo>
                  <a:pt x="5641027" y="9729017"/>
                </a:lnTo>
                <a:close/>
                <a:moveTo>
                  <a:pt x="3645813" y="9718463"/>
                </a:moveTo>
                <a:cubicBezTo>
                  <a:pt x="3645813" y="9718463"/>
                  <a:pt x="3645813" y="9718463"/>
                  <a:pt x="3657965" y="9743350"/>
                </a:cubicBezTo>
                <a:cubicBezTo>
                  <a:pt x="3645813" y="9718463"/>
                  <a:pt x="3634914" y="9720378"/>
                  <a:pt x="3624013" y="9722292"/>
                </a:cubicBezTo>
                <a:cubicBezTo>
                  <a:pt x="3634914" y="9720378"/>
                  <a:pt x="3634914" y="9720378"/>
                  <a:pt x="3645813" y="9718463"/>
                </a:cubicBezTo>
                <a:close/>
                <a:moveTo>
                  <a:pt x="5598267" y="9715243"/>
                </a:moveTo>
                <a:cubicBezTo>
                  <a:pt x="5600370" y="9716142"/>
                  <a:pt x="5601888" y="9719250"/>
                  <a:pt x="5602201" y="9725950"/>
                </a:cubicBezTo>
                <a:cubicBezTo>
                  <a:pt x="5602201" y="9725950"/>
                  <a:pt x="5570755" y="9758499"/>
                  <a:pt x="5580403" y="9729779"/>
                </a:cubicBezTo>
                <a:cubicBezTo>
                  <a:pt x="5580403" y="9729779"/>
                  <a:pt x="5585539" y="9722126"/>
                  <a:pt x="5590832" y="9717814"/>
                </a:cubicBezTo>
                <a:cubicBezTo>
                  <a:pt x="5593479" y="9715663"/>
                  <a:pt x="5596165" y="9714347"/>
                  <a:pt x="5598267" y="9715243"/>
                </a:cubicBezTo>
                <a:close/>
                <a:moveTo>
                  <a:pt x="5700299" y="9708719"/>
                </a:moveTo>
                <a:cubicBezTo>
                  <a:pt x="5711201" y="9706801"/>
                  <a:pt x="5712451" y="9733601"/>
                  <a:pt x="5712451" y="9733601"/>
                </a:cubicBezTo>
                <a:cubicBezTo>
                  <a:pt x="5712451" y="9733601"/>
                  <a:pt x="5715176" y="9733122"/>
                  <a:pt x="5717744" y="9729293"/>
                </a:cubicBezTo>
                <a:lnTo>
                  <a:pt x="5720750" y="9721621"/>
                </a:lnTo>
                <a:lnTo>
                  <a:pt x="5719924" y="9731868"/>
                </a:lnTo>
                <a:cubicBezTo>
                  <a:pt x="5714438" y="9746764"/>
                  <a:pt x="5701237" y="9728816"/>
                  <a:pt x="5700299" y="9708719"/>
                </a:cubicBezTo>
                <a:close/>
                <a:moveTo>
                  <a:pt x="5722098" y="9704886"/>
                </a:moveTo>
                <a:cubicBezTo>
                  <a:pt x="5722411" y="9711586"/>
                  <a:pt x="5721965" y="9716731"/>
                  <a:pt x="5721119" y="9720679"/>
                </a:cubicBezTo>
                <a:lnTo>
                  <a:pt x="5720750" y="9721621"/>
                </a:lnTo>
                <a:close/>
                <a:moveTo>
                  <a:pt x="6330072" y="9703130"/>
                </a:moveTo>
                <a:cubicBezTo>
                  <a:pt x="6331185" y="9726952"/>
                  <a:pt x="6331185" y="9726952"/>
                  <a:pt x="6331185" y="9726952"/>
                </a:cubicBezTo>
                <a:cubicBezTo>
                  <a:pt x="6321139" y="9728716"/>
                  <a:pt x="6311096" y="9730481"/>
                  <a:pt x="6311096" y="9730481"/>
                </a:cubicBezTo>
                <a:cubicBezTo>
                  <a:pt x="6291005" y="9734010"/>
                  <a:pt x="6280961" y="9735777"/>
                  <a:pt x="6270917" y="9737542"/>
                </a:cubicBezTo>
                <a:cubicBezTo>
                  <a:pt x="6270917" y="9737542"/>
                  <a:pt x="6250828" y="9741071"/>
                  <a:pt x="6251939" y="9764897"/>
                </a:cubicBezTo>
                <a:cubicBezTo>
                  <a:pt x="6230737" y="9744600"/>
                  <a:pt x="6230737" y="9744600"/>
                  <a:pt x="6211761" y="9771958"/>
                </a:cubicBezTo>
                <a:cubicBezTo>
                  <a:pt x="6211761" y="9771958"/>
                  <a:pt x="6210649" y="9748132"/>
                  <a:pt x="6210649" y="9748132"/>
                </a:cubicBezTo>
                <a:cubicBezTo>
                  <a:pt x="6210649" y="9748132"/>
                  <a:pt x="6200603" y="9749896"/>
                  <a:pt x="6200603" y="9749896"/>
                </a:cubicBezTo>
                <a:cubicBezTo>
                  <a:pt x="6190559" y="9751661"/>
                  <a:pt x="6180514" y="9753425"/>
                  <a:pt x="6160425" y="9756957"/>
                </a:cubicBezTo>
                <a:cubicBezTo>
                  <a:pt x="6160425" y="9756957"/>
                  <a:pt x="6159312" y="9733136"/>
                  <a:pt x="6159312" y="9733136"/>
                </a:cubicBezTo>
                <a:cubicBezTo>
                  <a:pt x="6159312" y="9733136"/>
                  <a:pt x="6159312" y="9733136"/>
                  <a:pt x="6169356" y="9731371"/>
                </a:cubicBezTo>
                <a:cubicBezTo>
                  <a:pt x="6179401" y="9729604"/>
                  <a:pt x="6189447" y="9727839"/>
                  <a:pt x="6209536" y="9724310"/>
                </a:cubicBezTo>
                <a:cubicBezTo>
                  <a:pt x="6214002" y="9711519"/>
                  <a:pt x="6221536" y="9710197"/>
                  <a:pt x="6230466" y="9711627"/>
                </a:cubicBezTo>
                <a:cubicBezTo>
                  <a:pt x="6239392" y="9713061"/>
                  <a:pt x="6249715" y="9717249"/>
                  <a:pt x="6259760" y="9715485"/>
                </a:cubicBezTo>
                <a:cubicBezTo>
                  <a:pt x="6269803" y="9713720"/>
                  <a:pt x="6289893" y="9710188"/>
                  <a:pt x="6309984" y="9706659"/>
                </a:cubicBezTo>
                <a:cubicBezTo>
                  <a:pt x="6309984" y="9706659"/>
                  <a:pt x="6320029" y="9704895"/>
                  <a:pt x="6330072" y="9703130"/>
                </a:cubicBezTo>
                <a:close/>
                <a:moveTo>
                  <a:pt x="1336397" y="9700957"/>
                </a:moveTo>
                <a:cubicBezTo>
                  <a:pt x="1346385" y="9699200"/>
                  <a:pt x="1346385" y="9699200"/>
                  <a:pt x="1347534" y="9723768"/>
                </a:cubicBezTo>
                <a:cubicBezTo>
                  <a:pt x="1337543" y="9725524"/>
                  <a:pt x="1337543" y="9725524"/>
                  <a:pt x="1337543" y="9725524"/>
                </a:cubicBezTo>
                <a:cubicBezTo>
                  <a:pt x="1336397" y="9700957"/>
                  <a:pt x="1336397" y="9700957"/>
                  <a:pt x="1336397" y="9700957"/>
                </a:cubicBezTo>
                <a:close/>
                <a:moveTo>
                  <a:pt x="1780256" y="9695003"/>
                </a:moveTo>
                <a:cubicBezTo>
                  <a:pt x="1780256" y="9695003"/>
                  <a:pt x="1781436" y="9720316"/>
                  <a:pt x="1781436" y="9720316"/>
                </a:cubicBezTo>
                <a:cubicBezTo>
                  <a:pt x="1771487" y="9722064"/>
                  <a:pt x="1771487" y="9722064"/>
                  <a:pt x="1771487" y="9722064"/>
                </a:cubicBezTo>
                <a:cubicBezTo>
                  <a:pt x="1761534" y="9723812"/>
                  <a:pt x="1761534" y="9723812"/>
                  <a:pt x="1761534" y="9723812"/>
                </a:cubicBezTo>
                <a:cubicBezTo>
                  <a:pt x="1752764" y="9750873"/>
                  <a:pt x="1742812" y="9752621"/>
                  <a:pt x="1732861" y="9754371"/>
                </a:cubicBezTo>
                <a:cubicBezTo>
                  <a:pt x="1732861" y="9754371"/>
                  <a:pt x="1722908" y="9756119"/>
                  <a:pt x="1731677" y="9729058"/>
                </a:cubicBezTo>
                <a:cubicBezTo>
                  <a:pt x="1721728" y="9730809"/>
                  <a:pt x="1711775" y="9732557"/>
                  <a:pt x="1701824" y="9734305"/>
                </a:cubicBezTo>
                <a:cubicBezTo>
                  <a:pt x="1684284" y="9788424"/>
                  <a:pt x="1625756" y="9824229"/>
                  <a:pt x="1638070" y="9873105"/>
                </a:cubicBezTo>
                <a:cubicBezTo>
                  <a:pt x="1616982" y="9851290"/>
                  <a:pt x="1597083" y="9854789"/>
                  <a:pt x="1575997" y="9832971"/>
                </a:cubicBezTo>
                <a:cubicBezTo>
                  <a:pt x="1566042" y="9834722"/>
                  <a:pt x="1566042" y="9834722"/>
                  <a:pt x="1566042" y="9834722"/>
                </a:cubicBezTo>
                <a:cubicBezTo>
                  <a:pt x="1566042" y="9834722"/>
                  <a:pt x="1556092" y="9836470"/>
                  <a:pt x="1556092" y="9836470"/>
                </a:cubicBezTo>
                <a:cubicBezTo>
                  <a:pt x="1556092" y="9836470"/>
                  <a:pt x="1556092" y="9836470"/>
                  <a:pt x="1554910" y="9811157"/>
                </a:cubicBezTo>
                <a:cubicBezTo>
                  <a:pt x="1564860" y="9809412"/>
                  <a:pt x="1564860" y="9809412"/>
                  <a:pt x="1574814" y="9807661"/>
                </a:cubicBezTo>
                <a:cubicBezTo>
                  <a:pt x="1593536" y="9778852"/>
                  <a:pt x="1604669" y="9802415"/>
                  <a:pt x="1624573" y="9798919"/>
                </a:cubicBezTo>
                <a:cubicBezTo>
                  <a:pt x="1632159" y="9746545"/>
                  <a:pt x="1671968" y="9739551"/>
                  <a:pt x="1691871" y="9736055"/>
                </a:cubicBezTo>
                <a:cubicBezTo>
                  <a:pt x="1700640" y="9708992"/>
                  <a:pt x="1720547" y="9705496"/>
                  <a:pt x="1730496" y="9703745"/>
                </a:cubicBezTo>
                <a:cubicBezTo>
                  <a:pt x="1741630" y="9727311"/>
                  <a:pt x="1740448" y="9701998"/>
                  <a:pt x="1760350" y="9698502"/>
                </a:cubicBezTo>
                <a:cubicBezTo>
                  <a:pt x="1770305" y="9696751"/>
                  <a:pt x="1770305" y="9696751"/>
                  <a:pt x="1780256" y="9695003"/>
                </a:cubicBezTo>
                <a:close/>
                <a:moveTo>
                  <a:pt x="4340704" y="9690436"/>
                </a:moveTo>
                <a:cubicBezTo>
                  <a:pt x="4342797" y="9691125"/>
                  <a:pt x="4344290" y="9693678"/>
                  <a:pt x="4344550" y="9699264"/>
                </a:cubicBezTo>
                <a:cubicBezTo>
                  <a:pt x="4333652" y="9701179"/>
                  <a:pt x="4323794" y="9725429"/>
                  <a:pt x="4322751" y="9703094"/>
                </a:cubicBezTo>
                <a:cubicBezTo>
                  <a:pt x="4322751" y="9703094"/>
                  <a:pt x="4327940" y="9696554"/>
                  <a:pt x="4333260" y="9692799"/>
                </a:cubicBezTo>
                <a:cubicBezTo>
                  <a:pt x="4335920" y="9690924"/>
                  <a:pt x="4338612" y="9689748"/>
                  <a:pt x="4340704" y="9690436"/>
                </a:cubicBezTo>
                <a:close/>
                <a:moveTo>
                  <a:pt x="2498299" y="9688858"/>
                </a:moveTo>
                <a:lnTo>
                  <a:pt x="2498287" y="9689866"/>
                </a:lnTo>
                <a:cubicBezTo>
                  <a:pt x="2497177" y="9693197"/>
                  <a:pt x="2494667" y="9693637"/>
                  <a:pt x="2489645" y="9694522"/>
                </a:cubicBezTo>
                <a:close/>
                <a:moveTo>
                  <a:pt x="1426318" y="9685154"/>
                </a:moveTo>
                <a:cubicBezTo>
                  <a:pt x="1436309" y="9683400"/>
                  <a:pt x="1447447" y="9706214"/>
                  <a:pt x="1448595" y="9730773"/>
                </a:cubicBezTo>
                <a:cubicBezTo>
                  <a:pt x="1419768" y="9760611"/>
                  <a:pt x="1390939" y="9790447"/>
                  <a:pt x="1359822" y="9771146"/>
                </a:cubicBezTo>
                <a:cubicBezTo>
                  <a:pt x="1369813" y="9769390"/>
                  <a:pt x="1368665" y="9744820"/>
                  <a:pt x="1368665" y="9744820"/>
                </a:cubicBezTo>
                <a:cubicBezTo>
                  <a:pt x="1359822" y="9771146"/>
                  <a:pt x="1348680" y="9748332"/>
                  <a:pt x="1348680" y="9748332"/>
                </a:cubicBezTo>
                <a:cubicBezTo>
                  <a:pt x="1347534" y="9723768"/>
                  <a:pt x="1347534" y="9723768"/>
                  <a:pt x="1347534" y="9723768"/>
                </a:cubicBezTo>
                <a:cubicBezTo>
                  <a:pt x="1367517" y="9720258"/>
                  <a:pt x="1386352" y="9692178"/>
                  <a:pt x="1387500" y="9716746"/>
                </a:cubicBezTo>
                <a:cubicBezTo>
                  <a:pt x="1396345" y="9690422"/>
                  <a:pt x="1428613" y="9734285"/>
                  <a:pt x="1426318" y="9685154"/>
                </a:cubicBezTo>
                <a:close/>
                <a:moveTo>
                  <a:pt x="4696697" y="9683058"/>
                </a:moveTo>
                <a:cubicBezTo>
                  <a:pt x="4697859" y="9707948"/>
                  <a:pt x="4687813" y="9709710"/>
                  <a:pt x="4677769" y="9711477"/>
                </a:cubicBezTo>
                <a:cubicBezTo>
                  <a:pt x="4677769" y="9711477"/>
                  <a:pt x="4667725" y="9713244"/>
                  <a:pt x="4667725" y="9713244"/>
                </a:cubicBezTo>
                <a:cubicBezTo>
                  <a:pt x="4666562" y="9688352"/>
                  <a:pt x="4676607" y="9686587"/>
                  <a:pt x="4676607" y="9686587"/>
                </a:cubicBezTo>
                <a:cubicBezTo>
                  <a:pt x="4686651" y="9684822"/>
                  <a:pt x="4686651" y="9684822"/>
                  <a:pt x="4696697" y="9683058"/>
                </a:cubicBezTo>
                <a:close/>
                <a:moveTo>
                  <a:pt x="6134581" y="9681302"/>
                </a:moveTo>
                <a:cubicBezTo>
                  <a:pt x="6135743" y="9706183"/>
                  <a:pt x="6125702" y="9707951"/>
                  <a:pt x="6125702" y="9707951"/>
                </a:cubicBezTo>
                <a:cubicBezTo>
                  <a:pt x="6125702" y="9707951"/>
                  <a:pt x="6115656" y="9709715"/>
                  <a:pt x="6115656" y="9709715"/>
                </a:cubicBezTo>
                <a:cubicBezTo>
                  <a:pt x="6114495" y="9684831"/>
                  <a:pt x="6114495" y="9684831"/>
                  <a:pt x="6124540" y="9683066"/>
                </a:cubicBezTo>
                <a:cubicBezTo>
                  <a:pt x="6124540" y="9683066"/>
                  <a:pt x="6124540" y="9683066"/>
                  <a:pt x="6134581" y="9681302"/>
                </a:cubicBezTo>
                <a:close/>
                <a:moveTo>
                  <a:pt x="2853558" y="9680759"/>
                </a:moveTo>
                <a:cubicBezTo>
                  <a:pt x="2844676" y="9707405"/>
                  <a:pt x="2834631" y="9709173"/>
                  <a:pt x="2834631" y="9709173"/>
                </a:cubicBezTo>
                <a:cubicBezTo>
                  <a:pt x="2825749" y="9735827"/>
                  <a:pt x="2825749" y="9735827"/>
                  <a:pt x="2825749" y="9735827"/>
                </a:cubicBezTo>
                <a:cubicBezTo>
                  <a:pt x="2814543" y="9712702"/>
                  <a:pt x="2804499" y="9714466"/>
                  <a:pt x="2795617" y="9741124"/>
                </a:cubicBezTo>
                <a:cubicBezTo>
                  <a:pt x="2795617" y="9741124"/>
                  <a:pt x="2785575" y="9742888"/>
                  <a:pt x="2785575" y="9742888"/>
                </a:cubicBezTo>
                <a:cubicBezTo>
                  <a:pt x="2785575" y="9742888"/>
                  <a:pt x="2785575" y="9742888"/>
                  <a:pt x="2784411" y="9717995"/>
                </a:cubicBezTo>
                <a:cubicBezTo>
                  <a:pt x="2784411" y="9717995"/>
                  <a:pt x="2794455" y="9716231"/>
                  <a:pt x="2794455" y="9716231"/>
                </a:cubicBezTo>
                <a:cubicBezTo>
                  <a:pt x="2804499" y="9714466"/>
                  <a:pt x="2814543" y="9712702"/>
                  <a:pt x="2824587" y="9710937"/>
                </a:cubicBezTo>
                <a:cubicBezTo>
                  <a:pt x="2833469" y="9684288"/>
                  <a:pt x="2843513" y="9682524"/>
                  <a:pt x="2853558" y="9680759"/>
                </a:cubicBezTo>
                <a:close/>
                <a:moveTo>
                  <a:pt x="17678" y="9680489"/>
                </a:moveTo>
                <a:cubicBezTo>
                  <a:pt x="9849" y="9708889"/>
                  <a:pt x="9849" y="9708889"/>
                  <a:pt x="763" y="9710483"/>
                </a:cubicBezTo>
                <a:cubicBezTo>
                  <a:pt x="-488" y="9683681"/>
                  <a:pt x="8595" y="9682084"/>
                  <a:pt x="8595" y="9682084"/>
                </a:cubicBezTo>
                <a:cubicBezTo>
                  <a:pt x="8595" y="9682084"/>
                  <a:pt x="17678" y="9680489"/>
                  <a:pt x="17678" y="9680489"/>
                </a:cubicBezTo>
                <a:close/>
                <a:moveTo>
                  <a:pt x="3713592" y="9679523"/>
                </a:moveTo>
                <a:cubicBezTo>
                  <a:pt x="3704852" y="9708082"/>
                  <a:pt x="3694863" y="9709838"/>
                  <a:pt x="3694863" y="9709838"/>
                </a:cubicBezTo>
                <a:cubicBezTo>
                  <a:pt x="3684870" y="9711594"/>
                  <a:pt x="3684870" y="9711594"/>
                  <a:pt x="3684870" y="9711594"/>
                </a:cubicBezTo>
                <a:cubicBezTo>
                  <a:pt x="3674879" y="9713350"/>
                  <a:pt x="3674879" y="9713350"/>
                  <a:pt x="3674879" y="9713350"/>
                </a:cubicBezTo>
                <a:cubicBezTo>
                  <a:pt x="3683618" y="9684789"/>
                  <a:pt x="3683618" y="9684789"/>
                  <a:pt x="3693609" y="9683036"/>
                </a:cubicBezTo>
                <a:cubicBezTo>
                  <a:pt x="3693609" y="9683036"/>
                  <a:pt x="3703601" y="9681279"/>
                  <a:pt x="3703601" y="9681279"/>
                </a:cubicBezTo>
                <a:cubicBezTo>
                  <a:pt x="3703601" y="9681279"/>
                  <a:pt x="3703601" y="9681279"/>
                  <a:pt x="3713592" y="9679523"/>
                </a:cubicBezTo>
                <a:close/>
                <a:moveTo>
                  <a:pt x="5892857" y="9674884"/>
                </a:moveTo>
                <a:cubicBezTo>
                  <a:pt x="5903755" y="9672966"/>
                  <a:pt x="5894109" y="9701686"/>
                  <a:pt x="5881956" y="9676799"/>
                </a:cubicBezTo>
                <a:cubicBezTo>
                  <a:pt x="5892857" y="9674884"/>
                  <a:pt x="5892857" y="9674884"/>
                  <a:pt x="5892857" y="9674884"/>
                </a:cubicBezTo>
                <a:close/>
                <a:moveTo>
                  <a:pt x="6378916" y="9670531"/>
                </a:moveTo>
                <a:cubicBezTo>
                  <a:pt x="6378916" y="9670531"/>
                  <a:pt x="6378916" y="9670531"/>
                  <a:pt x="6369758" y="9690152"/>
                </a:cubicBezTo>
                <a:cubicBezTo>
                  <a:pt x="6368924" y="9672290"/>
                  <a:pt x="6368924" y="9672290"/>
                  <a:pt x="6368924" y="9672290"/>
                </a:cubicBezTo>
                <a:cubicBezTo>
                  <a:pt x="6368924" y="9672290"/>
                  <a:pt x="6368924" y="9672290"/>
                  <a:pt x="6378916" y="9670531"/>
                </a:cubicBezTo>
                <a:close/>
                <a:moveTo>
                  <a:pt x="2164806" y="9654461"/>
                </a:moveTo>
                <a:cubicBezTo>
                  <a:pt x="2175140" y="9679662"/>
                  <a:pt x="2158227" y="9709654"/>
                  <a:pt x="2156974" y="9682852"/>
                </a:cubicBezTo>
                <a:cubicBezTo>
                  <a:pt x="2166059" y="9681257"/>
                  <a:pt x="2164806" y="9654461"/>
                  <a:pt x="2164806" y="9654461"/>
                </a:cubicBezTo>
                <a:close/>
                <a:moveTo>
                  <a:pt x="4765842" y="9645819"/>
                </a:moveTo>
                <a:cubicBezTo>
                  <a:pt x="4765842" y="9645819"/>
                  <a:pt x="4767005" y="9670703"/>
                  <a:pt x="4767005" y="9670703"/>
                </a:cubicBezTo>
                <a:cubicBezTo>
                  <a:pt x="4746916" y="9674232"/>
                  <a:pt x="4726828" y="9677762"/>
                  <a:pt x="4706739" y="9681293"/>
                </a:cubicBezTo>
                <a:cubicBezTo>
                  <a:pt x="4725666" y="9652880"/>
                  <a:pt x="4745754" y="9649351"/>
                  <a:pt x="4765842" y="9645819"/>
                </a:cubicBezTo>
                <a:close/>
                <a:moveTo>
                  <a:pt x="532462" y="9644071"/>
                </a:moveTo>
                <a:cubicBezTo>
                  <a:pt x="533295" y="9661939"/>
                  <a:pt x="524212" y="9663537"/>
                  <a:pt x="515131" y="9665134"/>
                </a:cubicBezTo>
                <a:cubicBezTo>
                  <a:pt x="514296" y="9647263"/>
                  <a:pt x="514296" y="9647263"/>
                  <a:pt x="514296" y="9647263"/>
                </a:cubicBezTo>
                <a:cubicBezTo>
                  <a:pt x="523379" y="9645666"/>
                  <a:pt x="523379" y="9645666"/>
                  <a:pt x="523379" y="9645666"/>
                </a:cubicBezTo>
                <a:cubicBezTo>
                  <a:pt x="532462" y="9644071"/>
                  <a:pt x="532462" y="9644071"/>
                  <a:pt x="532462" y="9644071"/>
                </a:cubicBezTo>
                <a:close/>
                <a:moveTo>
                  <a:pt x="1667924" y="9642699"/>
                </a:moveTo>
                <a:cubicBezTo>
                  <a:pt x="1677007" y="9641104"/>
                  <a:pt x="1687341" y="9666312"/>
                  <a:pt x="1678258" y="9667909"/>
                </a:cubicBezTo>
                <a:cubicBezTo>
                  <a:pt x="1667924" y="9642699"/>
                  <a:pt x="1678258" y="9667909"/>
                  <a:pt x="1669175" y="9669504"/>
                </a:cubicBezTo>
                <a:cubicBezTo>
                  <a:pt x="1669175" y="9669504"/>
                  <a:pt x="1669175" y="9669504"/>
                  <a:pt x="1667924" y="9642699"/>
                </a:cubicBezTo>
                <a:close/>
                <a:moveTo>
                  <a:pt x="3750103" y="9641964"/>
                </a:moveTo>
                <a:cubicBezTo>
                  <a:pt x="3754373" y="9642339"/>
                  <a:pt x="3759053" y="9644518"/>
                  <a:pt x="3764522" y="9649560"/>
                </a:cubicBezTo>
                <a:cubicBezTo>
                  <a:pt x="3744872" y="9677030"/>
                  <a:pt x="3725224" y="9704502"/>
                  <a:pt x="3712619" y="9658680"/>
                </a:cubicBezTo>
                <a:cubicBezTo>
                  <a:pt x="3723000" y="9656854"/>
                  <a:pt x="3730505" y="9649537"/>
                  <a:pt x="3738151" y="9645190"/>
                </a:cubicBezTo>
                <a:cubicBezTo>
                  <a:pt x="3741975" y="9643017"/>
                  <a:pt x="3745834" y="9641588"/>
                  <a:pt x="3750103" y="9641964"/>
                </a:cubicBezTo>
                <a:close/>
                <a:moveTo>
                  <a:pt x="2484307" y="9637834"/>
                </a:moveTo>
                <a:lnTo>
                  <a:pt x="2486368" y="9639626"/>
                </a:lnTo>
                <a:lnTo>
                  <a:pt x="2487320" y="9644756"/>
                </a:lnTo>
                <a:cubicBezTo>
                  <a:pt x="2484520" y="9638972"/>
                  <a:pt x="2483820" y="9637528"/>
                  <a:pt x="2484307" y="9637834"/>
                </a:cubicBezTo>
                <a:close/>
                <a:moveTo>
                  <a:pt x="5879872" y="9632126"/>
                </a:moveTo>
                <a:cubicBezTo>
                  <a:pt x="5889562" y="9630428"/>
                  <a:pt x="5900085" y="9646590"/>
                  <a:pt x="5900085" y="9646590"/>
                </a:cubicBezTo>
                <a:cubicBezTo>
                  <a:pt x="5890396" y="9648290"/>
                  <a:pt x="5890396" y="9648290"/>
                  <a:pt x="5890396" y="9648290"/>
                </a:cubicBezTo>
                <a:cubicBezTo>
                  <a:pt x="5880707" y="9649994"/>
                  <a:pt x="5880707" y="9649994"/>
                  <a:pt x="5880707" y="9649994"/>
                </a:cubicBezTo>
                <a:cubicBezTo>
                  <a:pt x="5880707" y="9649994"/>
                  <a:pt x="5879872" y="9632126"/>
                  <a:pt x="5879872" y="9632126"/>
                </a:cubicBezTo>
                <a:close/>
                <a:moveTo>
                  <a:pt x="1898067" y="9629278"/>
                </a:moveTo>
                <a:cubicBezTo>
                  <a:pt x="1898067" y="9629278"/>
                  <a:pt x="1898901" y="9647147"/>
                  <a:pt x="1898901" y="9647147"/>
                </a:cubicBezTo>
                <a:cubicBezTo>
                  <a:pt x="1898901" y="9647147"/>
                  <a:pt x="1889212" y="9648844"/>
                  <a:pt x="1889212" y="9648844"/>
                </a:cubicBezTo>
                <a:cubicBezTo>
                  <a:pt x="1879523" y="9650548"/>
                  <a:pt x="1879523" y="9650548"/>
                  <a:pt x="1879523" y="9650548"/>
                </a:cubicBezTo>
                <a:cubicBezTo>
                  <a:pt x="1879523" y="9650548"/>
                  <a:pt x="1869835" y="9652251"/>
                  <a:pt x="1869001" y="9634386"/>
                </a:cubicBezTo>
                <a:cubicBezTo>
                  <a:pt x="1869001" y="9634386"/>
                  <a:pt x="1878688" y="9632680"/>
                  <a:pt x="1878688" y="9632680"/>
                </a:cubicBezTo>
                <a:cubicBezTo>
                  <a:pt x="1879523" y="9650548"/>
                  <a:pt x="1889212" y="9648844"/>
                  <a:pt x="1888379" y="9630982"/>
                </a:cubicBezTo>
                <a:cubicBezTo>
                  <a:pt x="1888379" y="9630982"/>
                  <a:pt x="1898067" y="9629278"/>
                  <a:pt x="1898067" y="9629278"/>
                </a:cubicBezTo>
                <a:close/>
                <a:moveTo>
                  <a:pt x="1546845" y="9625555"/>
                </a:moveTo>
                <a:cubicBezTo>
                  <a:pt x="1547329" y="9626735"/>
                  <a:pt x="1546919" y="9630186"/>
                  <a:pt x="1544962" y="9637283"/>
                </a:cubicBezTo>
                <a:cubicBezTo>
                  <a:pt x="1544962" y="9637283"/>
                  <a:pt x="1546211" y="9664088"/>
                  <a:pt x="1535878" y="9638880"/>
                </a:cubicBezTo>
                <a:cubicBezTo>
                  <a:pt x="1535878" y="9638880"/>
                  <a:pt x="1540108" y="9631385"/>
                  <a:pt x="1543357" y="9627433"/>
                </a:cubicBezTo>
                <a:cubicBezTo>
                  <a:pt x="1544981" y="9625460"/>
                  <a:pt x="1546361" y="9624372"/>
                  <a:pt x="1546845" y="9625555"/>
                </a:cubicBezTo>
                <a:close/>
                <a:moveTo>
                  <a:pt x="1190051" y="9621806"/>
                </a:moveTo>
                <a:cubicBezTo>
                  <a:pt x="1191215" y="9646690"/>
                  <a:pt x="1191215" y="9646690"/>
                  <a:pt x="1191215" y="9646690"/>
                </a:cubicBezTo>
                <a:cubicBezTo>
                  <a:pt x="1181170" y="9648455"/>
                  <a:pt x="1181170" y="9648455"/>
                  <a:pt x="1181170" y="9648455"/>
                </a:cubicBezTo>
                <a:cubicBezTo>
                  <a:pt x="1181170" y="9648455"/>
                  <a:pt x="1181170" y="9648455"/>
                  <a:pt x="1171127" y="9650219"/>
                </a:cubicBezTo>
                <a:cubicBezTo>
                  <a:pt x="1169966" y="9625337"/>
                  <a:pt x="1180009" y="9623573"/>
                  <a:pt x="1180009" y="9623573"/>
                </a:cubicBezTo>
                <a:cubicBezTo>
                  <a:pt x="1180009" y="9623573"/>
                  <a:pt x="1180009" y="9623573"/>
                  <a:pt x="1190051" y="9621806"/>
                </a:cubicBezTo>
                <a:close/>
                <a:moveTo>
                  <a:pt x="1513556" y="9615783"/>
                </a:moveTo>
                <a:cubicBezTo>
                  <a:pt x="1513556" y="9615783"/>
                  <a:pt x="1514807" y="9642582"/>
                  <a:pt x="1524979" y="9640795"/>
                </a:cubicBezTo>
                <a:cubicBezTo>
                  <a:pt x="1516056" y="9669387"/>
                  <a:pt x="1496963" y="9699763"/>
                  <a:pt x="1475366" y="9676537"/>
                </a:cubicBezTo>
                <a:cubicBezTo>
                  <a:pt x="1484287" y="9647945"/>
                  <a:pt x="1484287" y="9647945"/>
                  <a:pt x="1483036" y="9621146"/>
                </a:cubicBezTo>
                <a:cubicBezTo>
                  <a:pt x="1493210" y="9619359"/>
                  <a:pt x="1503382" y="9617572"/>
                  <a:pt x="1513556" y="9615783"/>
                </a:cubicBezTo>
                <a:close/>
                <a:moveTo>
                  <a:pt x="5981600" y="9614255"/>
                </a:moveTo>
                <a:cubicBezTo>
                  <a:pt x="5971536" y="9634035"/>
                  <a:pt x="5971536" y="9634035"/>
                  <a:pt x="5971536" y="9634035"/>
                </a:cubicBezTo>
                <a:cubicBezTo>
                  <a:pt x="5960635" y="9635950"/>
                  <a:pt x="5959800" y="9618085"/>
                  <a:pt x="5959800" y="9618085"/>
                </a:cubicBezTo>
                <a:cubicBezTo>
                  <a:pt x="5959800" y="9618085"/>
                  <a:pt x="5959800" y="9618085"/>
                  <a:pt x="5970701" y="9616167"/>
                </a:cubicBezTo>
                <a:close/>
                <a:moveTo>
                  <a:pt x="1990712" y="9612997"/>
                </a:moveTo>
                <a:cubicBezTo>
                  <a:pt x="1991860" y="9637561"/>
                  <a:pt x="2001910" y="9635794"/>
                  <a:pt x="2001910" y="9635794"/>
                </a:cubicBezTo>
                <a:cubicBezTo>
                  <a:pt x="1994154" y="9686698"/>
                  <a:pt x="1974048" y="9690233"/>
                  <a:pt x="1966290" y="9741132"/>
                </a:cubicBezTo>
                <a:cubicBezTo>
                  <a:pt x="1987541" y="9762167"/>
                  <a:pt x="2016551" y="9732298"/>
                  <a:pt x="2037801" y="9753333"/>
                </a:cubicBezTo>
                <a:cubicBezTo>
                  <a:pt x="2047852" y="9751569"/>
                  <a:pt x="2047852" y="9751569"/>
                  <a:pt x="2047852" y="9751569"/>
                </a:cubicBezTo>
                <a:cubicBezTo>
                  <a:pt x="2057905" y="9749801"/>
                  <a:pt x="2057905" y="9749801"/>
                  <a:pt x="2067956" y="9748037"/>
                </a:cubicBezTo>
                <a:cubicBezTo>
                  <a:pt x="2088060" y="9744502"/>
                  <a:pt x="2118215" y="9739203"/>
                  <a:pt x="2127120" y="9712869"/>
                </a:cubicBezTo>
                <a:cubicBezTo>
                  <a:pt x="2127120" y="9712869"/>
                  <a:pt x="2125974" y="9688301"/>
                  <a:pt x="2125974" y="9688301"/>
                </a:cubicBezTo>
                <a:cubicBezTo>
                  <a:pt x="2136026" y="9686534"/>
                  <a:pt x="2136026" y="9686534"/>
                  <a:pt x="2136026" y="9686534"/>
                </a:cubicBezTo>
                <a:cubicBezTo>
                  <a:pt x="2146077" y="9684770"/>
                  <a:pt x="2146077" y="9684770"/>
                  <a:pt x="2147225" y="9709337"/>
                </a:cubicBezTo>
                <a:cubicBezTo>
                  <a:pt x="2147225" y="9709337"/>
                  <a:pt x="2147225" y="9709337"/>
                  <a:pt x="2137173" y="9711101"/>
                </a:cubicBezTo>
                <a:cubicBezTo>
                  <a:pt x="2138320" y="9735671"/>
                  <a:pt x="2138320" y="9735671"/>
                  <a:pt x="2138320" y="9735671"/>
                </a:cubicBezTo>
                <a:cubicBezTo>
                  <a:pt x="2119363" y="9763768"/>
                  <a:pt x="2099257" y="9767302"/>
                  <a:pt x="2069102" y="9772599"/>
                </a:cubicBezTo>
                <a:cubicBezTo>
                  <a:pt x="2059051" y="9774366"/>
                  <a:pt x="2059051" y="9774366"/>
                  <a:pt x="2049001" y="9776133"/>
                </a:cubicBezTo>
                <a:cubicBezTo>
                  <a:pt x="1968584" y="9790263"/>
                  <a:pt x="1938429" y="9795563"/>
                  <a:pt x="1859162" y="9834263"/>
                </a:cubicBezTo>
                <a:cubicBezTo>
                  <a:pt x="1858014" y="9809693"/>
                  <a:pt x="1846816" y="9786893"/>
                  <a:pt x="1845669" y="9762329"/>
                </a:cubicBezTo>
                <a:cubicBezTo>
                  <a:pt x="1876971" y="9781597"/>
                  <a:pt x="1895927" y="9753492"/>
                  <a:pt x="1914885" y="9725390"/>
                </a:cubicBezTo>
                <a:cubicBezTo>
                  <a:pt x="1934989" y="9721861"/>
                  <a:pt x="1934989" y="9721861"/>
                  <a:pt x="1934989" y="9721861"/>
                </a:cubicBezTo>
                <a:cubicBezTo>
                  <a:pt x="1943893" y="9695529"/>
                  <a:pt x="1945041" y="9720094"/>
                  <a:pt x="1955092" y="9718326"/>
                </a:cubicBezTo>
                <a:cubicBezTo>
                  <a:pt x="1963996" y="9691998"/>
                  <a:pt x="1971754" y="9641093"/>
                  <a:pt x="1990712" y="9612997"/>
                </a:cubicBezTo>
                <a:close/>
                <a:moveTo>
                  <a:pt x="6041549" y="9603718"/>
                </a:moveTo>
                <a:cubicBezTo>
                  <a:pt x="6041549" y="9603718"/>
                  <a:pt x="6051539" y="9601964"/>
                  <a:pt x="6062367" y="9618073"/>
                </a:cubicBezTo>
                <a:cubicBezTo>
                  <a:pt x="6062367" y="9618073"/>
                  <a:pt x="6062367" y="9618073"/>
                  <a:pt x="6052374" y="9619830"/>
                </a:cubicBezTo>
                <a:cubicBezTo>
                  <a:pt x="6052374" y="9619830"/>
                  <a:pt x="6041549" y="9603718"/>
                  <a:pt x="6041549" y="9603718"/>
                </a:cubicBezTo>
                <a:close/>
                <a:moveTo>
                  <a:pt x="6204058" y="9593169"/>
                </a:moveTo>
                <a:cubicBezTo>
                  <a:pt x="6205309" y="9619974"/>
                  <a:pt x="6194411" y="9621889"/>
                  <a:pt x="6194411" y="9621889"/>
                </a:cubicBezTo>
                <a:cubicBezTo>
                  <a:pt x="6183511" y="9623804"/>
                  <a:pt x="6183511" y="9623804"/>
                  <a:pt x="6182259" y="9596999"/>
                </a:cubicBezTo>
                <a:cubicBezTo>
                  <a:pt x="6182259" y="9596999"/>
                  <a:pt x="6182259" y="9596999"/>
                  <a:pt x="6193160" y="9595084"/>
                </a:cubicBezTo>
                <a:cubicBezTo>
                  <a:pt x="6193160" y="9595084"/>
                  <a:pt x="6193160" y="9595084"/>
                  <a:pt x="6204058" y="9593169"/>
                </a:cubicBezTo>
                <a:close/>
                <a:moveTo>
                  <a:pt x="215002" y="9591778"/>
                </a:moveTo>
                <a:cubicBezTo>
                  <a:pt x="215002" y="9591778"/>
                  <a:pt x="216253" y="9618572"/>
                  <a:pt x="216253" y="9618572"/>
                </a:cubicBezTo>
                <a:cubicBezTo>
                  <a:pt x="206444" y="9620294"/>
                  <a:pt x="186826" y="9623743"/>
                  <a:pt x="177016" y="9625466"/>
                </a:cubicBezTo>
                <a:cubicBezTo>
                  <a:pt x="167207" y="9627191"/>
                  <a:pt x="148838" y="9657442"/>
                  <a:pt x="129217" y="9660890"/>
                </a:cubicBezTo>
                <a:cubicBezTo>
                  <a:pt x="129217" y="9660890"/>
                  <a:pt x="119408" y="9662613"/>
                  <a:pt x="119408" y="9662613"/>
                </a:cubicBezTo>
                <a:cubicBezTo>
                  <a:pt x="119408" y="9662613"/>
                  <a:pt x="118158" y="9635808"/>
                  <a:pt x="118158" y="9635808"/>
                </a:cubicBezTo>
                <a:cubicBezTo>
                  <a:pt x="137778" y="9632362"/>
                  <a:pt x="156144" y="9602120"/>
                  <a:pt x="175764" y="9598669"/>
                </a:cubicBezTo>
                <a:cubicBezTo>
                  <a:pt x="185575" y="9596949"/>
                  <a:pt x="195384" y="9595221"/>
                  <a:pt x="215002" y="9591778"/>
                </a:cubicBezTo>
                <a:close/>
                <a:moveTo>
                  <a:pt x="4530180" y="9586871"/>
                </a:moveTo>
                <a:cubicBezTo>
                  <a:pt x="4531342" y="9611753"/>
                  <a:pt x="4531342" y="9611753"/>
                  <a:pt x="4531342" y="9611753"/>
                </a:cubicBezTo>
                <a:cubicBezTo>
                  <a:pt x="4520135" y="9588636"/>
                  <a:pt x="4520135" y="9588636"/>
                  <a:pt x="4520135" y="9588636"/>
                </a:cubicBezTo>
                <a:cubicBezTo>
                  <a:pt x="4520135" y="9588636"/>
                  <a:pt x="4530180" y="9586871"/>
                  <a:pt x="4530180" y="9586871"/>
                </a:cubicBezTo>
                <a:close/>
                <a:moveTo>
                  <a:pt x="6242205" y="9586473"/>
                </a:moveTo>
                <a:cubicBezTo>
                  <a:pt x="6252540" y="9611680"/>
                  <a:pt x="6233121" y="9588068"/>
                  <a:pt x="6233121" y="9588068"/>
                </a:cubicBezTo>
                <a:cubicBezTo>
                  <a:pt x="6233121" y="9588068"/>
                  <a:pt x="6242205" y="9586473"/>
                  <a:pt x="6242205" y="9586473"/>
                </a:cubicBezTo>
                <a:close/>
                <a:moveTo>
                  <a:pt x="7631845" y="9576456"/>
                </a:moveTo>
                <a:cubicBezTo>
                  <a:pt x="7612408" y="9602390"/>
                  <a:pt x="7602173" y="9604191"/>
                  <a:pt x="7591933" y="9605989"/>
                </a:cubicBezTo>
                <a:cubicBezTo>
                  <a:pt x="7561216" y="9611388"/>
                  <a:pt x="7541779" y="9637322"/>
                  <a:pt x="7521300" y="9640921"/>
                </a:cubicBezTo>
                <a:cubicBezTo>
                  <a:pt x="7521300" y="9640921"/>
                  <a:pt x="7520257" y="9618583"/>
                  <a:pt x="7520257" y="9618583"/>
                </a:cubicBezTo>
                <a:cubicBezTo>
                  <a:pt x="7540736" y="9614987"/>
                  <a:pt x="7561216" y="9611388"/>
                  <a:pt x="7580651" y="9585454"/>
                </a:cubicBezTo>
                <a:cubicBezTo>
                  <a:pt x="7601130" y="9581856"/>
                  <a:pt x="7611365" y="9580055"/>
                  <a:pt x="7631845" y="9576456"/>
                </a:cubicBezTo>
                <a:close/>
                <a:moveTo>
                  <a:pt x="6950233" y="9570133"/>
                </a:moveTo>
                <a:cubicBezTo>
                  <a:pt x="6950233" y="9570133"/>
                  <a:pt x="6951067" y="9588001"/>
                  <a:pt x="6951067" y="9588001"/>
                </a:cubicBezTo>
                <a:cubicBezTo>
                  <a:pt x="6951067" y="9588001"/>
                  <a:pt x="6941984" y="9589599"/>
                  <a:pt x="6941984" y="9589599"/>
                </a:cubicBezTo>
                <a:cubicBezTo>
                  <a:pt x="6941150" y="9571731"/>
                  <a:pt x="6950233" y="9570133"/>
                  <a:pt x="6950233" y="9570133"/>
                </a:cubicBezTo>
                <a:close/>
                <a:moveTo>
                  <a:pt x="3927639" y="9566490"/>
                </a:moveTo>
                <a:cubicBezTo>
                  <a:pt x="3931571" y="9562421"/>
                  <a:pt x="3937331" y="9568163"/>
                  <a:pt x="3944033" y="9594007"/>
                </a:cubicBezTo>
                <a:cubicBezTo>
                  <a:pt x="3931883" y="9569120"/>
                  <a:pt x="3922233" y="9597837"/>
                  <a:pt x="3922233" y="9597837"/>
                </a:cubicBezTo>
                <a:cubicBezTo>
                  <a:pt x="3921607" y="9584433"/>
                  <a:pt x="3923707" y="9570556"/>
                  <a:pt x="3927639" y="9566490"/>
                </a:cubicBezTo>
                <a:close/>
                <a:moveTo>
                  <a:pt x="437839" y="9552618"/>
                </a:moveTo>
                <a:cubicBezTo>
                  <a:pt x="437839" y="9552618"/>
                  <a:pt x="437839" y="9552618"/>
                  <a:pt x="448777" y="9577714"/>
                </a:cubicBezTo>
                <a:cubicBezTo>
                  <a:pt x="448777" y="9577714"/>
                  <a:pt x="439090" y="9579415"/>
                  <a:pt x="439090" y="9579415"/>
                </a:cubicBezTo>
                <a:cubicBezTo>
                  <a:pt x="439090" y="9579415"/>
                  <a:pt x="429398" y="9581118"/>
                  <a:pt x="430652" y="9607923"/>
                </a:cubicBezTo>
                <a:cubicBezTo>
                  <a:pt x="430652" y="9607923"/>
                  <a:pt x="420965" y="9609624"/>
                  <a:pt x="420965" y="9609624"/>
                </a:cubicBezTo>
                <a:cubicBezTo>
                  <a:pt x="420965" y="9609624"/>
                  <a:pt x="419713" y="9582822"/>
                  <a:pt x="419713" y="9582822"/>
                </a:cubicBezTo>
                <a:cubicBezTo>
                  <a:pt x="429398" y="9581118"/>
                  <a:pt x="428149" y="9554319"/>
                  <a:pt x="437839" y="9552618"/>
                </a:cubicBezTo>
                <a:close/>
                <a:moveTo>
                  <a:pt x="6164275" y="9551756"/>
                </a:moveTo>
                <a:cubicBezTo>
                  <a:pt x="6170485" y="9554038"/>
                  <a:pt x="6175953" y="9566584"/>
                  <a:pt x="6171738" y="9580840"/>
                </a:cubicBezTo>
                <a:cubicBezTo>
                  <a:pt x="6170485" y="9554038"/>
                  <a:pt x="6160798" y="9555741"/>
                  <a:pt x="6152360" y="9584247"/>
                </a:cubicBezTo>
                <a:cubicBezTo>
                  <a:pt x="6151108" y="9557442"/>
                  <a:pt x="6158062" y="9549471"/>
                  <a:pt x="6164275" y="9551756"/>
                </a:cubicBezTo>
                <a:close/>
                <a:moveTo>
                  <a:pt x="6037214" y="9547870"/>
                </a:moveTo>
                <a:cubicBezTo>
                  <a:pt x="6037214" y="9547870"/>
                  <a:pt x="6037214" y="9547870"/>
                  <a:pt x="6028331" y="9574517"/>
                </a:cubicBezTo>
                <a:cubicBezTo>
                  <a:pt x="6028331" y="9574517"/>
                  <a:pt x="6027167" y="9549635"/>
                  <a:pt x="6027167" y="9549635"/>
                </a:cubicBezTo>
                <a:cubicBezTo>
                  <a:pt x="6037214" y="9547870"/>
                  <a:pt x="6037214" y="9547870"/>
                  <a:pt x="6037214" y="9547870"/>
                </a:cubicBezTo>
                <a:close/>
                <a:moveTo>
                  <a:pt x="3919731" y="9544235"/>
                </a:moveTo>
                <a:cubicBezTo>
                  <a:pt x="3920982" y="9571035"/>
                  <a:pt x="3920982" y="9571035"/>
                  <a:pt x="3911120" y="9572766"/>
                </a:cubicBezTo>
                <a:cubicBezTo>
                  <a:pt x="3911120" y="9572766"/>
                  <a:pt x="3901258" y="9574500"/>
                  <a:pt x="3892649" y="9603036"/>
                </a:cubicBezTo>
                <a:cubicBezTo>
                  <a:pt x="3863064" y="9608235"/>
                  <a:pt x="3834733" y="9640233"/>
                  <a:pt x="3795286" y="9647166"/>
                </a:cubicBezTo>
                <a:cubicBezTo>
                  <a:pt x="3795286" y="9647166"/>
                  <a:pt x="3795286" y="9647166"/>
                  <a:pt x="3785425" y="9648900"/>
                </a:cubicBezTo>
                <a:cubicBezTo>
                  <a:pt x="3784172" y="9622098"/>
                  <a:pt x="3784172" y="9622098"/>
                  <a:pt x="3784172" y="9622098"/>
                </a:cubicBezTo>
                <a:cubicBezTo>
                  <a:pt x="3823620" y="9615165"/>
                  <a:pt x="3851950" y="9583164"/>
                  <a:pt x="3891396" y="9576234"/>
                </a:cubicBezTo>
                <a:cubicBezTo>
                  <a:pt x="3900006" y="9547703"/>
                  <a:pt x="3900006" y="9547703"/>
                  <a:pt x="3909869" y="9545969"/>
                </a:cubicBezTo>
                <a:cubicBezTo>
                  <a:pt x="3909869" y="9545969"/>
                  <a:pt x="3919731" y="9544235"/>
                  <a:pt x="3919731" y="9544235"/>
                </a:cubicBezTo>
                <a:close/>
                <a:moveTo>
                  <a:pt x="3883587" y="9543982"/>
                </a:moveTo>
                <a:lnTo>
                  <a:pt x="3890428" y="9548744"/>
                </a:lnTo>
                <a:cubicBezTo>
                  <a:pt x="3885405" y="9549627"/>
                  <a:pt x="3882893" y="9550069"/>
                  <a:pt x="3882748" y="9546957"/>
                </a:cubicBezTo>
                <a:close/>
                <a:moveTo>
                  <a:pt x="2017202" y="9542904"/>
                </a:moveTo>
                <a:cubicBezTo>
                  <a:pt x="2020440" y="9543601"/>
                  <a:pt x="2023624" y="9546419"/>
                  <a:pt x="2026358" y="9552694"/>
                </a:cubicBezTo>
                <a:cubicBezTo>
                  <a:pt x="2017922" y="9581199"/>
                  <a:pt x="1999795" y="9611405"/>
                  <a:pt x="1997293" y="9557801"/>
                </a:cubicBezTo>
                <a:cubicBezTo>
                  <a:pt x="1997293" y="9557801"/>
                  <a:pt x="2001825" y="9550253"/>
                  <a:pt x="2007725" y="9545836"/>
                </a:cubicBezTo>
                <a:cubicBezTo>
                  <a:pt x="2010673" y="9543629"/>
                  <a:pt x="2013964" y="9542206"/>
                  <a:pt x="2017202" y="9542904"/>
                </a:cubicBezTo>
                <a:close/>
                <a:moveTo>
                  <a:pt x="3198414" y="9540763"/>
                </a:moveTo>
                <a:cubicBezTo>
                  <a:pt x="3200434" y="9541534"/>
                  <a:pt x="3201785" y="9544298"/>
                  <a:pt x="3202062" y="9550253"/>
                </a:cubicBezTo>
                <a:cubicBezTo>
                  <a:pt x="3192375" y="9551953"/>
                  <a:pt x="3182686" y="9553657"/>
                  <a:pt x="3183796" y="9577478"/>
                </a:cubicBezTo>
                <a:cubicBezTo>
                  <a:pt x="3183796" y="9577478"/>
                  <a:pt x="3184909" y="9601305"/>
                  <a:pt x="3174110" y="9579181"/>
                </a:cubicBezTo>
                <a:cubicBezTo>
                  <a:pt x="3174110" y="9579181"/>
                  <a:pt x="3172998" y="9555360"/>
                  <a:pt x="3172998" y="9555360"/>
                </a:cubicBezTo>
                <a:cubicBezTo>
                  <a:pt x="3177843" y="9554508"/>
                  <a:pt x="3184831" y="9547278"/>
                  <a:pt x="3190745" y="9543236"/>
                </a:cubicBezTo>
                <a:cubicBezTo>
                  <a:pt x="3193703" y="9541216"/>
                  <a:pt x="3196394" y="9539992"/>
                  <a:pt x="3198414" y="9540763"/>
                </a:cubicBezTo>
                <a:close/>
                <a:moveTo>
                  <a:pt x="252881" y="9540083"/>
                </a:moveTo>
                <a:cubicBezTo>
                  <a:pt x="254132" y="9566885"/>
                  <a:pt x="246866" y="9568163"/>
                  <a:pt x="246866" y="9568163"/>
                </a:cubicBezTo>
                <a:cubicBezTo>
                  <a:pt x="246866" y="9568163"/>
                  <a:pt x="245614" y="9541360"/>
                  <a:pt x="245614" y="9541360"/>
                </a:cubicBezTo>
                <a:cubicBezTo>
                  <a:pt x="245614" y="9541360"/>
                  <a:pt x="245614" y="9541360"/>
                  <a:pt x="252881" y="9540083"/>
                </a:cubicBezTo>
                <a:close/>
                <a:moveTo>
                  <a:pt x="2289510" y="9528973"/>
                </a:moveTo>
                <a:cubicBezTo>
                  <a:pt x="2279467" y="9530737"/>
                  <a:pt x="2270585" y="9557383"/>
                  <a:pt x="2271746" y="9582270"/>
                </a:cubicBezTo>
                <a:cubicBezTo>
                  <a:pt x="2271746" y="9582270"/>
                  <a:pt x="2261702" y="9584035"/>
                  <a:pt x="2261702" y="9584035"/>
                </a:cubicBezTo>
                <a:cubicBezTo>
                  <a:pt x="2261702" y="9584035"/>
                  <a:pt x="2261702" y="9584035"/>
                  <a:pt x="2260540" y="9559151"/>
                </a:cubicBezTo>
                <a:cubicBezTo>
                  <a:pt x="2270585" y="9557383"/>
                  <a:pt x="2279467" y="9530737"/>
                  <a:pt x="2289510" y="9528973"/>
                </a:cubicBezTo>
                <a:close/>
                <a:moveTo>
                  <a:pt x="3991558" y="9513595"/>
                </a:moveTo>
                <a:cubicBezTo>
                  <a:pt x="3991558" y="9513595"/>
                  <a:pt x="4003293" y="9529549"/>
                  <a:pt x="4003293" y="9529549"/>
                </a:cubicBezTo>
                <a:cubicBezTo>
                  <a:pt x="4003293" y="9529549"/>
                  <a:pt x="4003293" y="9529549"/>
                  <a:pt x="3992392" y="9531463"/>
                </a:cubicBezTo>
                <a:cubicBezTo>
                  <a:pt x="3980660" y="9515510"/>
                  <a:pt x="3970595" y="9535293"/>
                  <a:pt x="3970595" y="9535293"/>
                </a:cubicBezTo>
                <a:cubicBezTo>
                  <a:pt x="3970595" y="9535293"/>
                  <a:pt x="3959694" y="9537208"/>
                  <a:pt x="3959694" y="9537208"/>
                </a:cubicBezTo>
                <a:cubicBezTo>
                  <a:pt x="3958859" y="9519340"/>
                  <a:pt x="3958859" y="9519340"/>
                  <a:pt x="3969760" y="9517425"/>
                </a:cubicBezTo>
                <a:cubicBezTo>
                  <a:pt x="3969760" y="9517425"/>
                  <a:pt x="3980660" y="9515510"/>
                  <a:pt x="3991558" y="9513595"/>
                </a:cubicBezTo>
                <a:close/>
                <a:moveTo>
                  <a:pt x="7467702" y="9512844"/>
                </a:moveTo>
                <a:cubicBezTo>
                  <a:pt x="7470183" y="9513675"/>
                  <a:pt x="7472761" y="9516600"/>
                  <a:pt x="7475496" y="9522875"/>
                </a:cubicBezTo>
                <a:cubicBezTo>
                  <a:pt x="7465811" y="9524575"/>
                  <a:pt x="7447683" y="9554784"/>
                  <a:pt x="7446432" y="9527982"/>
                </a:cubicBezTo>
                <a:cubicBezTo>
                  <a:pt x="7451277" y="9527130"/>
                  <a:pt x="7455808" y="9519582"/>
                  <a:pt x="7460495" y="9515377"/>
                </a:cubicBezTo>
                <a:cubicBezTo>
                  <a:pt x="7462839" y="9513277"/>
                  <a:pt x="7465222" y="9512014"/>
                  <a:pt x="7467702" y="9512844"/>
                </a:cubicBezTo>
                <a:close/>
                <a:moveTo>
                  <a:pt x="717696" y="9509435"/>
                </a:moveTo>
                <a:cubicBezTo>
                  <a:pt x="708946" y="9534987"/>
                  <a:pt x="680474" y="9564013"/>
                  <a:pt x="660751" y="9567478"/>
                </a:cubicBezTo>
                <a:cubicBezTo>
                  <a:pt x="659639" y="9543651"/>
                  <a:pt x="659639" y="9543651"/>
                  <a:pt x="659639" y="9543651"/>
                </a:cubicBezTo>
                <a:cubicBezTo>
                  <a:pt x="679361" y="9540186"/>
                  <a:pt x="699084" y="9536721"/>
                  <a:pt x="717696" y="9509435"/>
                </a:cubicBezTo>
                <a:close/>
                <a:moveTo>
                  <a:pt x="4688562" y="9508858"/>
                </a:moveTo>
                <a:cubicBezTo>
                  <a:pt x="4689724" y="9533740"/>
                  <a:pt x="4689724" y="9533740"/>
                  <a:pt x="4679680" y="9535505"/>
                </a:cubicBezTo>
                <a:cubicBezTo>
                  <a:pt x="4669634" y="9537272"/>
                  <a:pt x="4659589" y="9539037"/>
                  <a:pt x="4649548" y="9540801"/>
                </a:cubicBezTo>
                <a:cubicBezTo>
                  <a:pt x="4659589" y="9539037"/>
                  <a:pt x="4668472" y="9512388"/>
                  <a:pt x="4678518" y="9510623"/>
                </a:cubicBezTo>
                <a:cubicBezTo>
                  <a:pt x="4688562" y="9508858"/>
                  <a:pt x="4688562" y="9508858"/>
                  <a:pt x="4688562" y="9508858"/>
                </a:cubicBezTo>
                <a:close/>
                <a:moveTo>
                  <a:pt x="2126836" y="9508021"/>
                </a:moveTo>
                <a:cubicBezTo>
                  <a:pt x="2137736" y="9506106"/>
                  <a:pt x="2138988" y="9532902"/>
                  <a:pt x="2138988" y="9532902"/>
                </a:cubicBezTo>
                <a:cubicBezTo>
                  <a:pt x="2151138" y="9557792"/>
                  <a:pt x="2128088" y="9534817"/>
                  <a:pt x="2126836" y="9508021"/>
                </a:cubicBezTo>
                <a:close/>
                <a:moveTo>
                  <a:pt x="4778957" y="9492975"/>
                </a:moveTo>
                <a:cubicBezTo>
                  <a:pt x="4770075" y="9519621"/>
                  <a:pt x="4770075" y="9519621"/>
                  <a:pt x="4770075" y="9519621"/>
                </a:cubicBezTo>
                <a:cubicBezTo>
                  <a:pt x="4760032" y="9521386"/>
                  <a:pt x="4760032" y="9521386"/>
                  <a:pt x="4760032" y="9521386"/>
                </a:cubicBezTo>
                <a:cubicBezTo>
                  <a:pt x="4758870" y="9496504"/>
                  <a:pt x="4758870" y="9496504"/>
                  <a:pt x="4758870" y="9496504"/>
                </a:cubicBezTo>
                <a:cubicBezTo>
                  <a:pt x="4768913" y="9494739"/>
                  <a:pt x="4768913" y="9494739"/>
                  <a:pt x="4768913" y="9494739"/>
                </a:cubicBezTo>
                <a:cubicBezTo>
                  <a:pt x="4778957" y="9492975"/>
                  <a:pt x="4778957" y="9492975"/>
                  <a:pt x="4778957" y="9492975"/>
                </a:cubicBezTo>
                <a:close/>
                <a:moveTo>
                  <a:pt x="7726185" y="9478828"/>
                </a:moveTo>
                <a:cubicBezTo>
                  <a:pt x="7727438" y="9505633"/>
                  <a:pt x="7718354" y="9507227"/>
                  <a:pt x="7709270" y="9508825"/>
                </a:cubicBezTo>
                <a:cubicBezTo>
                  <a:pt x="7709270" y="9508825"/>
                  <a:pt x="7708020" y="9482020"/>
                  <a:pt x="7708020" y="9482020"/>
                </a:cubicBezTo>
                <a:cubicBezTo>
                  <a:pt x="7717102" y="9480425"/>
                  <a:pt x="7717102" y="9480425"/>
                  <a:pt x="7726185" y="9478828"/>
                </a:cubicBezTo>
                <a:close/>
                <a:moveTo>
                  <a:pt x="7484309" y="9476292"/>
                </a:moveTo>
                <a:cubicBezTo>
                  <a:pt x="7484309" y="9476292"/>
                  <a:pt x="7463346" y="9497990"/>
                  <a:pt x="7473410" y="9478207"/>
                </a:cubicBezTo>
                <a:cubicBezTo>
                  <a:pt x="7473410" y="9478207"/>
                  <a:pt x="7473410" y="9478207"/>
                  <a:pt x="7484309" y="9476292"/>
                </a:cubicBezTo>
                <a:close/>
                <a:moveTo>
                  <a:pt x="4028722" y="9474263"/>
                </a:moveTo>
                <a:cubicBezTo>
                  <a:pt x="4029882" y="9499145"/>
                  <a:pt x="4010957" y="9527567"/>
                  <a:pt x="4009795" y="9502674"/>
                </a:cubicBezTo>
                <a:cubicBezTo>
                  <a:pt x="4019838" y="9500910"/>
                  <a:pt x="4019838" y="9500910"/>
                  <a:pt x="4028722" y="9474263"/>
                </a:cubicBezTo>
                <a:close/>
                <a:moveTo>
                  <a:pt x="6319364" y="9473843"/>
                </a:moveTo>
                <a:cubicBezTo>
                  <a:pt x="6331517" y="9498725"/>
                  <a:pt x="6321866" y="9527445"/>
                  <a:pt x="6320615" y="9500642"/>
                </a:cubicBezTo>
                <a:cubicBezTo>
                  <a:pt x="6320615" y="9500642"/>
                  <a:pt x="6319364" y="9473843"/>
                  <a:pt x="6319364" y="9473843"/>
                </a:cubicBezTo>
                <a:close/>
                <a:moveTo>
                  <a:pt x="1800421" y="9464372"/>
                </a:moveTo>
                <a:cubicBezTo>
                  <a:pt x="1800421" y="9464372"/>
                  <a:pt x="1801583" y="9489254"/>
                  <a:pt x="1801583" y="9489254"/>
                </a:cubicBezTo>
                <a:cubicBezTo>
                  <a:pt x="1791537" y="9491021"/>
                  <a:pt x="1791537" y="9491021"/>
                  <a:pt x="1781494" y="9492786"/>
                </a:cubicBezTo>
                <a:cubicBezTo>
                  <a:pt x="1780331" y="9467901"/>
                  <a:pt x="1790378" y="9466137"/>
                  <a:pt x="1790378" y="9466137"/>
                </a:cubicBezTo>
                <a:cubicBezTo>
                  <a:pt x="1790378" y="9466137"/>
                  <a:pt x="1800421" y="9464372"/>
                  <a:pt x="1800421" y="9464372"/>
                </a:cubicBezTo>
                <a:close/>
                <a:moveTo>
                  <a:pt x="6971222" y="9453374"/>
                </a:moveTo>
                <a:cubicBezTo>
                  <a:pt x="6972973" y="9454122"/>
                  <a:pt x="6975147" y="9456556"/>
                  <a:pt x="6978133" y="9461661"/>
                </a:cubicBezTo>
                <a:cubicBezTo>
                  <a:pt x="6967235" y="9463576"/>
                  <a:pt x="6957377" y="9487829"/>
                  <a:pt x="6956334" y="9465491"/>
                </a:cubicBezTo>
                <a:cubicBezTo>
                  <a:pt x="6961784" y="9464533"/>
                  <a:pt x="6964248" y="9458474"/>
                  <a:pt x="6966845" y="9455199"/>
                </a:cubicBezTo>
                <a:cubicBezTo>
                  <a:pt x="6968141" y="9453564"/>
                  <a:pt x="6969470" y="9452626"/>
                  <a:pt x="6971222" y="9453374"/>
                </a:cubicBezTo>
                <a:close/>
                <a:moveTo>
                  <a:pt x="6439988" y="9452649"/>
                </a:moveTo>
                <a:cubicBezTo>
                  <a:pt x="6451412" y="9477665"/>
                  <a:pt x="6451412" y="9477665"/>
                  <a:pt x="6451412" y="9477665"/>
                </a:cubicBezTo>
                <a:cubicBezTo>
                  <a:pt x="6451412" y="9477665"/>
                  <a:pt x="6441239" y="9479451"/>
                  <a:pt x="6441239" y="9479451"/>
                </a:cubicBezTo>
                <a:cubicBezTo>
                  <a:pt x="6431066" y="9481238"/>
                  <a:pt x="6420893" y="9483028"/>
                  <a:pt x="6420893" y="9483028"/>
                </a:cubicBezTo>
                <a:cubicBezTo>
                  <a:pt x="6410721" y="9484815"/>
                  <a:pt x="6410721" y="9484815"/>
                  <a:pt x="6410721" y="9484815"/>
                </a:cubicBezTo>
                <a:cubicBezTo>
                  <a:pt x="6410721" y="9484815"/>
                  <a:pt x="6400547" y="9486601"/>
                  <a:pt x="6400547" y="9486601"/>
                </a:cubicBezTo>
                <a:cubicBezTo>
                  <a:pt x="6399296" y="9459799"/>
                  <a:pt x="6399296" y="9459799"/>
                  <a:pt x="6399296" y="9459799"/>
                </a:cubicBezTo>
                <a:cubicBezTo>
                  <a:pt x="6409470" y="9458010"/>
                  <a:pt x="6409470" y="9458010"/>
                  <a:pt x="6409470" y="9458010"/>
                </a:cubicBezTo>
                <a:cubicBezTo>
                  <a:pt x="6409470" y="9458010"/>
                  <a:pt x="6409470" y="9458010"/>
                  <a:pt x="6419642" y="9456223"/>
                </a:cubicBezTo>
                <a:cubicBezTo>
                  <a:pt x="6429816" y="9454436"/>
                  <a:pt x="6429816" y="9454436"/>
                  <a:pt x="6439988" y="9452649"/>
                </a:cubicBezTo>
                <a:close/>
                <a:moveTo>
                  <a:pt x="4159295" y="9451319"/>
                </a:moveTo>
                <a:cubicBezTo>
                  <a:pt x="4150413" y="9477965"/>
                  <a:pt x="4150413" y="9477965"/>
                  <a:pt x="4140368" y="9479732"/>
                </a:cubicBezTo>
                <a:cubicBezTo>
                  <a:pt x="4140368" y="9479732"/>
                  <a:pt x="4139205" y="9454848"/>
                  <a:pt x="4139205" y="9454848"/>
                </a:cubicBezTo>
                <a:cubicBezTo>
                  <a:pt x="4149251" y="9453083"/>
                  <a:pt x="4159295" y="9451319"/>
                  <a:pt x="4159295" y="9451319"/>
                </a:cubicBezTo>
                <a:close/>
                <a:moveTo>
                  <a:pt x="58114" y="9448213"/>
                </a:moveTo>
                <a:cubicBezTo>
                  <a:pt x="59367" y="9475018"/>
                  <a:pt x="49376" y="9476771"/>
                  <a:pt x="49376" y="9476771"/>
                </a:cubicBezTo>
                <a:cubicBezTo>
                  <a:pt x="39386" y="9478527"/>
                  <a:pt x="39386" y="9478527"/>
                  <a:pt x="39386" y="9478527"/>
                </a:cubicBezTo>
                <a:cubicBezTo>
                  <a:pt x="39386" y="9478527"/>
                  <a:pt x="29393" y="9480283"/>
                  <a:pt x="29393" y="9480283"/>
                </a:cubicBezTo>
                <a:cubicBezTo>
                  <a:pt x="19400" y="9482040"/>
                  <a:pt x="19400" y="9482040"/>
                  <a:pt x="18149" y="9455235"/>
                </a:cubicBezTo>
                <a:cubicBezTo>
                  <a:pt x="18149" y="9455235"/>
                  <a:pt x="18149" y="9455235"/>
                  <a:pt x="28142" y="9453479"/>
                </a:cubicBezTo>
                <a:cubicBezTo>
                  <a:pt x="28142" y="9453479"/>
                  <a:pt x="38133" y="9451722"/>
                  <a:pt x="38133" y="9451722"/>
                </a:cubicBezTo>
                <a:cubicBezTo>
                  <a:pt x="48123" y="9449969"/>
                  <a:pt x="48123" y="9449969"/>
                  <a:pt x="48123" y="9449969"/>
                </a:cubicBezTo>
                <a:cubicBezTo>
                  <a:pt x="48123" y="9449969"/>
                  <a:pt x="58114" y="9448213"/>
                  <a:pt x="58114" y="9448213"/>
                </a:cubicBezTo>
                <a:close/>
                <a:moveTo>
                  <a:pt x="1769128" y="9444781"/>
                </a:moveTo>
                <a:cubicBezTo>
                  <a:pt x="1780331" y="9467901"/>
                  <a:pt x="1770291" y="9469666"/>
                  <a:pt x="1780331" y="9467901"/>
                </a:cubicBezTo>
                <a:cubicBezTo>
                  <a:pt x="1781494" y="9492786"/>
                  <a:pt x="1781494" y="9492786"/>
                  <a:pt x="1781494" y="9492786"/>
                </a:cubicBezTo>
                <a:cubicBezTo>
                  <a:pt x="1773775" y="9544325"/>
                  <a:pt x="1721230" y="9503376"/>
                  <a:pt x="1714673" y="9579799"/>
                </a:cubicBezTo>
                <a:cubicBezTo>
                  <a:pt x="1693422" y="9558444"/>
                  <a:pt x="1693422" y="9558444"/>
                  <a:pt x="1673332" y="9561973"/>
                </a:cubicBezTo>
                <a:cubicBezTo>
                  <a:pt x="1662126" y="9538856"/>
                  <a:pt x="1682215" y="9535327"/>
                  <a:pt x="1669848" y="9487317"/>
                </a:cubicBezTo>
                <a:cubicBezTo>
                  <a:pt x="1679891" y="9485552"/>
                  <a:pt x="1679891" y="9485552"/>
                  <a:pt x="1679891" y="9485552"/>
                </a:cubicBezTo>
                <a:cubicBezTo>
                  <a:pt x="1710023" y="9480256"/>
                  <a:pt x="1750198" y="9473198"/>
                  <a:pt x="1769128" y="9444781"/>
                </a:cubicBezTo>
                <a:close/>
                <a:moveTo>
                  <a:pt x="644012" y="9444336"/>
                </a:moveTo>
                <a:cubicBezTo>
                  <a:pt x="634327" y="9446039"/>
                  <a:pt x="627138" y="9501341"/>
                  <a:pt x="616198" y="9476242"/>
                </a:cubicBezTo>
                <a:cubicBezTo>
                  <a:pt x="624636" y="9447743"/>
                  <a:pt x="644012" y="9444336"/>
                  <a:pt x="644012" y="9444336"/>
                </a:cubicBezTo>
                <a:close/>
                <a:moveTo>
                  <a:pt x="6812867" y="9441163"/>
                </a:moveTo>
                <a:cubicBezTo>
                  <a:pt x="6812867" y="9441163"/>
                  <a:pt x="6803996" y="9469744"/>
                  <a:pt x="6803996" y="9469744"/>
                </a:cubicBezTo>
                <a:cubicBezTo>
                  <a:pt x="6803996" y="9469744"/>
                  <a:pt x="6792624" y="9444720"/>
                  <a:pt x="6792624" y="9444720"/>
                </a:cubicBezTo>
                <a:cubicBezTo>
                  <a:pt x="6802745" y="9442942"/>
                  <a:pt x="6802745" y="9442942"/>
                  <a:pt x="6812867" y="9441163"/>
                </a:cubicBezTo>
                <a:close/>
                <a:moveTo>
                  <a:pt x="4867031" y="9427317"/>
                </a:moveTo>
                <a:cubicBezTo>
                  <a:pt x="4858150" y="9453968"/>
                  <a:pt x="4858150" y="9453968"/>
                  <a:pt x="4848106" y="9455733"/>
                </a:cubicBezTo>
                <a:cubicBezTo>
                  <a:pt x="4848106" y="9455733"/>
                  <a:pt x="4838060" y="9457500"/>
                  <a:pt x="4828018" y="9459265"/>
                </a:cubicBezTo>
                <a:cubicBezTo>
                  <a:pt x="4816811" y="9436139"/>
                  <a:pt x="4816811" y="9436139"/>
                  <a:pt x="4816811" y="9436139"/>
                </a:cubicBezTo>
                <a:cubicBezTo>
                  <a:pt x="4826856" y="9434372"/>
                  <a:pt x="4826856" y="9434372"/>
                  <a:pt x="4826856" y="9434372"/>
                </a:cubicBezTo>
                <a:cubicBezTo>
                  <a:pt x="4836897" y="9432610"/>
                  <a:pt x="4836897" y="9432610"/>
                  <a:pt x="4846944" y="9430846"/>
                </a:cubicBezTo>
                <a:cubicBezTo>
                  <a:pt x="4856988" y="9429081"/>
                  <a:pt x="4856988" y="9429081"/>
                  <a:pt x="4867031" y="9427317"/>
                </a:cubicBezTo>
                <a:close/>
                <a:moveTo>
                  <a:pt x="4807845" y="9427131"/>
                </a:moveTo>
                <a:cubicBezTo>
                  <a:pt x="4808731" y="9425799"/>
                  <a:pt x="4810023" y="9426356"/>
                  <a:pt x="4811351" y="9427692"/>
                </a:cubicBezTo>
                <a:cubicBezTo>
                  <a:pt x="4814009" y="9430362"/>
                  <a:pt x="4816811" y="9436139"/>
                  <a:pt x="4816811" y="9436139"/>
                </a:cubicBezTo>
                <a:cubicBezTo>
                  <a:pt x="4816811" y="9436139"/>
                  <a:pt x="4806765" y="9437907"/>
                  <a:pt x="4806765" y="9437907"/>
                </a:cubicBezTo>
                <a:cubicBezTo>
                  <a:pt x="4806475" y="9431685"/>
                  <a:pt x="4806957" y="9428463"/>
                  <a:pt x="4807845" y="9427131"/>
                </a:cubicBezTo>
                <a:close/>
                <a:moveTo>
                  <a:pt x="6566417" y="9425435"/>
                </a:moveTo>
                <a:cubicBezTo>
                  <a:pt x="6568509" y="9426124"/>
                  <a:pt x="6570002" y="9428677"/>
                  <a:pt x="6570264" y="9434261"/>
                </a:cubicBezTo>
                <a:cubicBezTo>
                  <a:pt x="6559364" y="9436176"/>
                  <a:pt x="6549506" y="9460428"/>
                  <a:pt x="6548464" y="9438090"/>
                </a:cubicBezTo>
                <a:cubicBezTo>
                  <a:pt x="6548464" y="9438090"/>
                  <a:pt x="6553653" y="9431553"/>
                  <a:pt x="6558973" y="9427798"/>
                </a:cubicBezTo>
                <a:cubicBezTo>
                  <a:pt x="6561633" y="9425923"/>
                  <a:pt x="6564325" y="9424747"/>
                  <a:pt x="6566417" y="9425435"/>
                </a:cubicBezTo>
                <a:close/>
                <a:moveTo>
                  <a:pt x="6196132" y="9423445"/>
                </a:moveTo>
                <a:cubicBezTo>
                  <a:pt x="6197384" y="9450247"/>
                  <a:pt x="6186487" y="9452162"/>
                  <a:pt x="6186487" y="9452162"/>
                </a:cubicBezTo>
                <a:cubicBezTo>
                  <a:pt x="6186487" y="9452162"/>
                  <a:pt x="6175586" y="9454077"/>
                  <a:pt x="6174333" y="9427275"/>
                </a:cubicBezTo>
                <a:cubicBezTo>
                  <a:pt x="6174333" y="9427275"/>
                  <a:pt x="6185235" y="9425360"/>
                  <a:pt x="6185235" y="9425360"/>
                </a:cubicBezTo>
                <a:cubicBezTo>
                  <a:pt x="6185235" y="9425360"/>
                  <a:pt x="6185235" y="9425360"/>
                  <a:pt x="6196132" y="9423445"/>
                </a:cubicBezTo>
                <a:close/>
                <a:moveTo>
                  <a:pt x="6791373" y="9417915"/>
                </a:moveTo>
                <a:cubicBezTo>
                  <a:pt x="6791373" y="9417915"/>
                  <a:pt x="6791373" y="9417915"/>
                  <a:pt x="6792624" y="9444720"/>
                </a:cubicBezTo>
                <a:cubicBezTo>
                  <a:pt x="6792624" y="9444720"/>
                  <a:pt x="6782503" y="9446498"/>
                  <a:pt x="6782503" y="9446498"/>
                </a:cubicBezTo>
                <a:cubicBezTo>
                  <a:pt x="6782503" y="9446498"/>
                  <a:pt x="6782503" y="9446498"/>
                  <a:pt x="6772381" y="9448277"/>
                </a:cubicBezTo>
                <a:cubicBezTo>
                  <a:pt x="6771129" y="9421472"/>
                  <a:pt x="6771129" y="9421472"/>
                  <a:pt x="6771129" y="9421472"/>
                </a:cubicBezTo>
                <a:cubicBezTo>
                  <a:pt x="6781251" y="9419694"/>
                  <a:pt x="6781251" y="9419694"/>
                  <a:pt x="6791373" y="9417915"/>
                </a:cubicBezTo>
                <a:close/>
                <a:moveTo>
                  <a:pt x="6578303" y="9410331"/>
                </a:moveTo>
                <a:cubicBezTo>
                  <a:pt x="6579138" y="9428196"/>
                  <a:pt x="6587386" y="9408733"/>
                  <a:pt x="6588221" y="9426601"/>
                </a:cubicBezTo>
                <a:cubicBezTo>
                  <a:pt x="6588221" y="9426601"/>
                  <a:pt x="6588221" y="9426601"/>
                  <a:pt x="6579138" y="9428196"/>
                </a:cubicBezTo>
                <a:cubicBezTo>
                  <a:pt x="6579138" y="9428196"/>
                  <a:pt x="6569221" y="9411926"/>
                  <a:pt x="6578303" y="9410331"/>
                </a:cubicBezTo>
                <a:close/>
                <a:moveTo>
                  <a:pt x="4872437" y="9407551"/>
                </a:moveTo>
                <a:cubicBezTo>
                  <a:pt x="4876203" y="9406888"/>
                  <a:pt x="4881515" y="9412226"/>
                  <a:pt x="4887119" y="9423785"/>
                </a:cubicBezTo>
                <a:cubicBezTo>
                  <a:pt x="4877076" y="9425552"/>
                  <a:pt x="4878236" y="9450439"/>
                  <a:pt x="4878236" y="9450439"/>
                </a:cubicBezTo>
                <a:cubicBezTo>
                  <a:pt x="4868193" y="9452204"/>
                  <a:pt x="4877076" y="9425552"/>
                  <a:pt x="4867031" y="9427317"/>
                </a:cubicBezTo>
                <a:cubicBezTo>
                  <a:pt x="4866450" y="9414873"/>
                  <a:pt x="4868671" y="9408213"/>
                  <a:pt x="4872437" y="9407551"/>
                </a:cubicBezTo>
                <a:close/>
                <a:moveTo>
                  <a:pt x="6862219" y="9405466"/>
                </a:moveTo>
                <a:cubicBezTo>
                  <a:pt x="6853350" y="9434049"/>
                  <a:pt x="6833106" y="9437606"/>
                  <a:pt x="6822986" y="9439385"/>
                </a:cubicBezTo>
                <a:cubicBezTo>
                  <a:pt x="6822986" y="9439385"/>
                  <a:pt x="6812867" y="9441163"/>
                  <a:pt x="6812867" y="9441163"/>
                </a:cubicBezTo>
                <a:cubicBezTo>
                  <a:pt x="6812867" y="9441163"/>
                  <a:pt x="6811615" y="9414358"/>
                  <a:pt x="6811615" y="9414358"/>
                </a:cubicBezTo>
                <a:cubicBezTo>
                  <a:pt x="6821736" y="9412580"/>
                  <a:pt x="6821736" y="9412580"/>
                  <a:pt x="6821736" y="9412580"/>
                </a:cubicBezTo>
                <a:cubicBezTo>
                  <a:pt x="6833106" y="9437606"/>
                  <a:pt x="6852098" y="9407244"/>
                  <a:pt x="6862219" y="9405466"/>
                </a:cubicBezTo>
                <a:close/>
                <a:moveTo>
                  <a:pt x="7601702" y="9401620"/>
                </a:moveTo>
                <a:cubicBezTo>
                  <a:pt x="7592862" y="9430195"/>
                  <a:pt x="7592862" y="9430195"/>
                  <a:pt x="7582771" y="9431970"/>
                </a:cubicBezTo>
                <a:cubicBezTo>
                  <a:pt x="7582771" y="9431970"/>
                  <a:pt x="7572678" y="9433746"/>
                  <a:pt x="7571427" y="9406941"/>
                </a:cubicBezTo>
                <a:cubicBezTo>
                  <a:pt x="7581520" y="9405168"/>
                  <a:pt x="7581520" y="9405168"/>
                  <a:pt x="7591609" y="9403395"/>
                </a:cubicBezTo>
                <a:cubicBezTo>
                  <a:pt x="7591609" y="9403395"/>
                  <a:pt x="7591609" y="9403395"/>
                  <a:pt x="7601702" y="9401620"/>
                </a:cubicBezTo>
                <a:close/>
                <a:moveTo>
                  <a:pt x="7562383" y="9397132"/>
                </a:moveTo>
                <a:cubicBezTo>
                  <a:pt x="7563271" y="9395710"/>
                  <a:pt x="7564572" y="9396325"/>
                  <a:pt x="7565912" y="9397776"/>
                </a:cubicBezTo>
                <a:cubicBezTo>
                  <a:pt x="7568590" y="9400687"/>
                  <a:pt x="7571427" y="9406941"/>
                  <a:pt x="7571427" y="9406941"/>
                </a:cubicBezTo>
                <a:cubicBezTo>
                  <a:pt x="7571427" y="9406941"/>
                  <a:pt x="7561335" y="9408714"/>
                  <a:pt x="7561335" y="9408714"/>
                </a:cubicBezTo>
                <a:cubicBezTo>
                  <a:pt x="7561021" y="9402015"/>
                  <a:pt x="7561496" y="9398555"/>
                  <a:pt x="7562383" y="9397132"/>
                </a:cubicBezTo>
                <a:close/>
                <a:moveTo>
                  <a:pt x="6689307" y="9387812"/>
                </a:moveTo>
                <a:cubicBezTo>
                  <a:pt x="6680510" y="9413373"/>
                  <a:pt x="6670602" y="9415115"/>
                  <a:pt x="6660692" y="9416858"/>
                </a:cubicBezTo>
                <a:cubicBezTo>
                  <a:pt x="6650784" y="9418597"/>
                  <a:pt x="6640874" y="9420339"/>
                  <a:pt x="6630967" y="9422079"/>
                </a:cubicBezTo>
                <a:cubicBezTo>
                  <a:pt x="6621058" y="9423821"/>
                  <a:pt x="6621058" y="9423821"/>
                  <a:pt x="6621058" y="9423821"/>
                </a:cubicBezTo>
                <a:cubicBezTo>
                  <a:pt x="6619946" y="9400000"/>
                  <a:pt x="6619946" y="9400000"/>
                  <a:pt x="6619946" y="9400000"/>
                </a:cubicBezTo>
                <a:cubicBezTo>
                  <a:pt x="6639763" y="9396518"/>
                  <a:pt x="6649672" y="9394776"/>
                  <a:pt x="6659580" y="9393036"/>
                </a:cubicBezTo>
                <a:cubicBezTo>
                  <a:pt x="6669488" y="9391294"/>
                  <a:pt x="6679399" y="9389552"/>
                  <a:pt x="6689307" y="9387812"/>
                </a:cubicBezTo>
                <a:close/>
                <a:moveTo>
                  <a:pt x="4278461" y="9382132"/>
                </a:moveTo>
                <a:cubicBezTo>
                  <a:pt x="4268773" y="9383832"/>
                  <a:pt x="4270025" y="9410637"/>
                  <a:pt x="4260336" y="9412340"/>
                </a:cubicBezTo>
                <a:cubicBezTo>
                  <a:pt x="4260336" y="9412340"/>
                  <a:pt x="4260336" y="9412340"/>
                  <a:pt x="4250646" y="9414041"/>
                </a:cubicBezTo>
                <a:cubicBezTo>
                  <a:pt x="4250646" y="9414041"/>
                  <a:pt x="4250646" y="9414041"/>
                  <a:pt x="4259082" y="9385536"/>
                </a:cubicBezTo>
                <a:cubicBezTo>
                  <a:pt x="4259082" y="9385536"/>
                  <a:pt x="4268773" y="9383832"/>
                  <a:pt x="4278461" y="9382132"/>
                </a:cubicBezTo>
                <a:close/>
                <a:moveTo>
                  <a:pt x="7560082" y="9381917"/>
                </a:moveTo>
                <a:cubicBezTo>
                  <a:pt x="7561335" y="9408714"/>
                  <a:pt x="7561335" y="9408714"/>
                  <a:pt x="7561335" y="9408714"/>
                </a:cubicBezTo>
                <a:cubicBezTo>
                  <a:pt x="7562586" y="9435516"/>
                  <a:pt x="7572678" y="9433746"/>
                  <a:pt x="7572678" y="9433746"/>
                </a:cubicBezTo>
                <a:cubicBezTo>
                  <a:pt x="7542402" y="9439065"/>
                  <a:pt x="7542402" y="9439065"/>
                  <a:pt x="7543653" y="9465869"/>
                </a:cubicBezTo>
                <a:cubicBezTo>
                  <a:pt x="7532309" y="9440835"/>
                  <a:pt x="7522217" y="9442610"/>
                  <a:pt x="7512124" y="9444383"/>
                </a:cubicBezTo>
                <a:cubicBezTo>
                  <a:pt x="7520964" y="9415808"/>
                  <a:pt x="7529807" y="9387236"/>
                  <a:pt x="7560082" y="9381917"/>
                </a:cubicBezTo>
                <a:close/>
                <a:moveTo>
                  <a:pt x="4246991" y="9376256"/>
                </a:moveTo>
                <a:cubicBezTo>
                  <a:pt x="4248242" y="9377303"/>
                  <a:pt x="4249081" y="9380532"/>
                  <a:pt x="4249393" y="9387233"/>
                </a:cubicBezTo>
                <a:cubicBezTo>
                  <a:pt x="4249393" y="9387233"/>
                  <a:pt x="4228844" y="9417868"/>
                  <a:pt x="4227594" y="9391063"/>
                </a:cubicBezTo>
                <a:cubicBezTo>
                  <a:pt x="4233042" y="9390106"/>
                  <a:pt x="4238182" y="9382452"/>
                  <a:pt x="4242112" y="9378380"/>
                </a:cubicBezTo>
                <a:cubicBezTo>
                  <a:pt x="4244076" y="9376347"/>
                  <a:pt x="4245740" y="9375210"/>
                  <a:pt x="4246991" y="9376256"/>
                </a:cubicBezTo>
                <a:close/>
                <a:moveTo>
                  <a:pt x="6707468" y="9375616"/>
                </a:moveTo>
                <a:cubicBezTo>
                  <a:pt x="6713800" y="9377509"/>
                  <a:pt x="6719034" y="9382588"/>
                  <a:pt x="6719034" y="9382588"/>
                </a:cubicBezTo>
                <a:cubicBezTo>
                  <a:pt x="6730053" y="9404670"/>
                  <a:pt x="6720144" y="9406409"/>
                  <a:pt x="6710235" y="9408152"/>
                </a:cubicBezTo>
                <a:cubicBezTo>
                  <a:pt x="6701440" y="9433718"/>
                  <a:pt x="6691530" y="9435460"/>
                  <a:pt x="6681623" y="9437200"/>
                </a:cubicBezTo>
                <a:cubicBezTo>
                  <a:pt x="6671714" y="9438942"/>
                  <a:pt x="6671714" y="9438942"/>
                  <a:pt x="6671714" y="9438942"/>
                </a:cubicBezTo>
                <a:cubicBezTo>
                  <a:pt x="6671714" y="9438942"/>
                  <a:pt x="6670602" y="9415115"/>
                  <a:pt x="6670602" y="9415115"/>
                </a:cubicBezTo>
                <a:cubicBezTo>
                  <a:pt x="6680510" y="9413373"/>
                  <a:pt x="6680510" y="9413373"/>
                  <a:pt x="6680510" y="9413373"/>
                </a:cubicBezTo>
                <a:lnTo>
                  <a:pt x="6690418" y="9411633"/>
                </a:lnTo>
                <a:cubicBezTo>
                  <a:pt x="6689307" y="9387812"/>
                  <a:pt x="6689307" y="9387812"/>
                  <a:pt x="6689307" y="9387812"/>
                </a:cubicBezTo>
                <a:cubicBezTo>
                  <a:pt x="6693705" y="9375037"/>
                  <a:pt x="6701137" y="9373727"/>
                  <a:pt x="6707468" y="9375616"/>
                </a:cubicBezTo>
                <a:close/>
                <a:moveTo>
                  <a:pt x="6901452" y="9371556"/>
                </a:moveTo>
                <a:cubicBezTo>
                  <a:pt x="6911573" y="9369777"/>
                  <a:pt x="6911573" y="9369777"/>
                  <a:pt x="6912825" y="9396574"/>
                </a:cubicBezTo>
                <a:cubicBezTo>
                  <a:pt x="6912825" y="9396574"/>
                  <a:pt x="6902705" y="9398352"/>
                  <a:pt x="6902705" y="9398352"/>
                </a:cubicBezTo>
                <a:cubicBezTo>
                  <a:pt x="6892584" y="9400131"/>
                  <a:pt x="6882461" y="9401909"/>
                  <a:pt x="6862219" y="9405466"/>
                </a:cubicBezTo>
                <a:cubicBezTo>
                  <a:pt x="6871089" y="9376891"/>
                  <a:pt x="6891333" y="9373334"/>
                  <a:pt x="6901452" y="9371556"/>
                </a:cubicBezTo>
                <a:close/>
                <a:moveTo>
                  <a:pt x="975640" y="9365043"/>
                </a:moveTo>
                <a:cubicBezTo>
                  <a:pt x="967624" y="9414492"/>
                  <a:pt x="925559" y="9397859"/>
                  <a:pt x="895953" y="9427083"/>
                </a:cubicBezTo>
                <a:cubicBezTo>
                  <a:pt x="899404" y="9390451"/>
                  <a:pt x="911645" y="9376287"/>
                  <a:pt x="925586" y="9370838"/>
                </a:cubicBezTo>
                <a:cubicBezTo>
                  <a:pt x="939527" y="9365385"/>
                  <a:pt x="955161" y="9368642"/>
                  <a:pt x="965401" y="9366844"/>
                </a:cubicBezTo>
                <a:cubicBezTo>
                  <a:pt x="975640" y="9365043"/>
                  <a:pt x="975640" y="9365043"/>
                  <a:pt x="975640" y="9365043"/>
                </a:cubicBezTo>
                <a:close/>
                <a:moveTo>
                  <a:pt x="863553" y="9360726"/>
                </a:moveTo>
                <a:cubicBezTo>
                  <a:pt x="863553" y="9360726"/>
                  <a:pt x="864387" y="9378589"/>
                  <a:pt x="864387" y="9378589"/>
                </a:cubicBezTo>
                <a:cubicBezTo>
                  <a:pt x="853487" y="9380504"/>
                  <a:pt x="853487" y="9380504"/>
                  <a:pt x="853487" y="9380504"/>
                </a:cubicBezTo>
                <a:cubicBezTo>
                  <a:pt x="852652" y="9362638"/>
                  <a:pt x="852652" y="9362638"/>
                  <a:pt x="852652" y="9362638"/>
                </a:cubicBezTo>
                <a:cubicBezTo>
                  <a:pt x="863553" y="9360726"/>
                  <a:pt x="863553" y="9360726"/>
                  <a:pt x="863553" y="9360726"/>
                </a:cubicBezTo>
                <a:close/>
                <a:moveTo>
                  <a:pt x="1094226" y="9353824"/>
                </a:moveTo>
                <a:cubicBezTo>
                  <a:pt x="1096328" y="9354720"/>
                  <a:pt x="1097847" y="9357832"/>
                  <a:pt x="1098160" y="9364536"/>
                </a:cubicBezTo>
                <a:cubicBezTo>
                  <a:pt x="1087262" y="9366451"/>
                  <a:pt x="1076361" y="9368366"/>
                  <a:pt x="1076361" y="9368366"/>
                </a:cubicBezTo>
                <a:cubicBezTo>
                  <a:pt x="1076361" y="9368366"/>
                  <a:pt x="1081497" y="9360707"/>
                  <a:pt x="1086790" y="9356401"/>
                </a:cubicBezTo>
                <a:cubicBezTo>
                  <a:pt x="1089438" y="9354244"/>
                  <a:pt x="1092124" y="9352928"/>
                  <a:pt x="1094226" y="9353824"/>
                </a:cubicBezTo>
                <a:close/>
                <a:moveTo>
                  <a:pt x="7667591" y="9351626"/>
                </a:moveTo>
                <a:cubicBezTo>
                  <a:pt x="7669197" y="9350077"/>
                  <a:pt x="7670750" y="9350649"/>
                  <a:pt x="7672645" y="9352004"/>
                </a:cubicBezTo>
                <a:cubicBezTo>
                  <a:pt x="7676435" y="9354720"/>
                  <a:pt x="7681592" y="9360565"/>
                  <a:pt x="7691280" y="9358862"/>
                </a:cubicBezTo>
                <a:cubicBezTo>
                  <a:pt x="7691280" y="9358862"/>
                  <a:pt x="7663466" y="9390774"/>
                  <a:pt x="7662215" y="9363969"/>
                </a:cubicBezTo>
                <a:cubicBezTo>
                  <a:pt x="7664324" y="9356844"/>
                  <a:pt x="7665984" y="9353175"/>
                  <a:pt x="7667591" y="9351626"/>
                </a:cubicBezTo>
                <a:close/>
                <a:moveTo>
                  <a:pt x="5025412" y="9349310"/>
                </a:moveTo>
                <a:cubicBezTo>
                  <a:pt x="5025412" y="9349310"/>
                  <a:pt x="5035457" y="9347545"/>
                  <a:pt x="5036619" y="9372427"/>
                </a:cubicBezTo>
                <a:cubicBezTo>
                  <a:pt x="5026574" y="9374191"/>
                  <a:pt x="5026574" y="9374191"/>
                  <a:pt x="5026574" y="9374191"/>
                </a:cubicBezTo>
                <a:cubicBezTo>
                  <a:pt x="5026574" y="9374191"/>
                  <a:pt x="5026574" y="9374191"/>
                  <a:pt x="5016532" y="9375956"/>
                </a:cubicBezTo>
                <a:cubicBezTo>
                  <a:pt x="5016532" y="9375956"/>
                  <a:pt x="5006487" y="9377720"/>
                  <a:pt x="5005325" y="9352839"/>
                </a:cubicBezTo>
                <a:cubicBezTo>
                  <a:pt x="5015371" y="9351074"/>
                  <a:pt x="5015371" y="9351074"/>
                  <a:pt x="5025412" y="9349310"/>
                </a:cubicBezTo>
                <a:close/>
                <a:moveTo>
                  <a:pt x="793270" y="9346056"/>
                </a:moveTo>
                <a:cubicBezTo>
                  <a:pt x="793270" y="9346056"/>
                  <a:pt x="794521" y="9372858"/>
                  <a:pt x="794521" y="9372858"/>
                </a:cubicBezTo>
                <a:cubicBezTo>
                  <a:pt x="784227" y="9374667"/>
                  <a:pt x="773932" y="9376476"/>
                  <a:pt x="763639" y="9378288"/>
                </a:cubicBezTo>
                <a:cubicBezTo>
                  <a:pt x="753345" y="9380097"/>
                  <a:pt x="743051" y="9381903"/>
                  <a:pt x="743051" y="9381903"/>
                </a:cubicBezTo>
                <a:cubicBezTo>
                  <a:pt x="743051" y="9381903"/>
                  <a:pt x="732755" y="9383715"/>
                  <a:pt x="732755" y="9383715"/>
                </a:cubicBezTo>
                <a:cubicBezTo>
                  <a:pt x="732755" y="9383715"/>
                  <a:pt x="731505" y="9356911"/>
                  <a:pt x="731505" y="9356911"/>
                </a:cubicBezTo>
                <a:cubicBezTo>
                  <a:pt x="741799" y="9355101"/>
                  <a:pt x="752093" y="9353292"/>
                  <a:pt x="762387" y="9351483"/>
                </a:cubicBezTo>
                <a:cubicBezTo>
                  <a:pt x="772681" y="9349671"/>
                  <a:pt x="782976" y="9347862"/>
                  <a:pt x="782976" y="9347862"/>
                </a:cubicBezTo>
                <a:cubicBezTo>
                  <a:pt x="793270" y="9346056"/>
                  <a:pt x="793270" y="9346056"/>
                  <a:pt x="793270" y="9346056"/>
                </a:cubicBezTo>
                <a:close/>
                <a:moveTo>
                  <a:pt x="4346239" y="9343198"/>
                </a:moveTo>
                <a:cubicBezTo>
                  <a:pt x="4347490" y="9370000"/>
                  <a:pt x="4347490" y="9370000"/>
                  <a:pt x="4347490" y="9370000"/>
                </a:cubicBezTo>
                <a:cubicBezTo>
                  <a:pt x="4336550" y="9344898"/>
                  <a:pt x="4336550" y="9344898"/>
                  <a:pt x="4337803" y="9371703"/>
                </a:cubicBezTo>
                <a:cubicBezTo>
                  <a:pt x="4328111" y="9373406"/>
                  <a:pt x="4328111" y="9373406"/>
                  <a:pt x="4328111" y="9373406"/>
                </a:cubicBezTo>
                <a:cubicBezTo>
                  <a:pt x="4318425" y="9375107"/>
                  <a:pt x="4318425" y="9375107"/>
                  <a:pt x="4317175" y="9348305"/>
                </a:cubicBezTo>
                <a:cubicBezTo>
                  <a:pt x="4317175" y="9348305"/>
                  <a:pt x="4317175" y="9348305"/>
                  <a:pt x="4326860" y="9346602"/>
                </a:cubicBezTo>
                <a:cubicBezTo>
                  <a:pt x="4336550" y="9344898"/>
                  <a:pt x="4336550" y="9344898"/>
                  <a:pt x="4346239" y="9343198"/>
                </a:cubicBezTo>
                <a:close/>
                <a:moveTo>
                  <a:pt x="7076413" y="9340442"/>
                </a:moveTo>
                <a:cubicBezTo>
                  <a:pt x="7078026" y="9339031"/>
                  <a:pt x="7079913" y="9340203"/>
                  <a:pt x="7082611" y="9345730"/>
                </a:cubicBezTo>
                <a:cubicBezTo>
                  <a:pt x="7074037" y="9371255"/>
                  <a:pt x="7065463" y="9396782"/>
                  <a:pt x="7054659" y="9374659"/>
                </a:cubicBezTo>
                <a:cubicBezTo>
                  <a:pt x="7069192" y="9372104"/>
                  <a:pt x="7071575" y="9344667"/>
                  <a:pt x="7076413" y="9340442"/>
                </a:cubicBezTo>
                <a:close/>
                <a:moveTo>
                  <a:pt x="995007" y="9337623"/>
                </a:moveTo>
                <a:cubicBezTo>
                  <a:pt x="1005246" y="9335825"/>
                  <a:pt x="995007" y="9337623"/>
                  <a:pt x="996119" y="9361444"/>
                </a:cubicBezTo>
                <a:cubicBezTo>
                  <a:pt x="996119" y="9361444"/>
                  <a:pt x="985880" y="9363245"/>
                  <a:pt x="985880" y="9363245"/>
                </a:cubicBezTo>
                <a:cubicBezTo>
                  <a:pt x="975640" y="9365043"/>
                  <a:pt x="975640" y="9365043"/>
                  <a:pt x="975640" y="9365043"/>
                </a:cubicBezTo>
                <a:cubicBezTo>
                  <a:pt x="975640" y="9365043"/>
                  <a:pt x="975640" y="9365043"/>
                  <a:pt x="974528" y="9341224"/>
                </a:cubicBezTo>
                <a:cubicBezTo>
                  <a:pt x="984767" y="9339424"/>
                  <a:pt x="984767" y="9339424"/>
                  <a:pt x="995007" y="9337623"/>
                </a:cubicBezTo>
                <a:close/>
                <a:moveTo>
                  <a:pt x="7101535" y="9336390"/>
                </a:moveTo>
                <a:cubicBezTo>
                  <a:pt x="7111397" y="9334659"/>
                  <a:pt x="7111397" y="9334659"/>
                  <a:pt x="7112649" y="9361455"/>
                </a:cubicBezTo>
                <a:cubicBezTo>
                  <a:pt x="7095428" y="9418527"/>
                  <a:pt x="7064591" y="9396930"/>
                  <a:pt x="7055981" y="9425458"/>
                </a:cubicBezTo>
                <a:cubicBezTo>
                  <a:pt x="7046119" y="9427191"/>
                  <a:pt x="7044868" y="9400395"/>
                  <a:pt x="7044868" y="9400395"/>
                </a:cubicBezTo>
                <a:cubicBezTo>
                  <a:pt x="7054730" y="9398661"/>
                  <a:pt x="7064591" y="9396930"/>
                  <a:pt x="7074454" y="9395196"/>
                </a:cubicBezTo>
                <a:cubicBezTo>
                  <a:pt x="7084316" y="9393465"/>
                  <a:pt x="7094175" y="9391728"/>
                  <a:pt x="7102787" y="9363189"/>
                </a:cubicBezTo>
                <a:cubicBezTo>
                  <a:pt x="7101535" y="9336390"/>
                  <a:pt x="7101535" y="9336390"/>
                  <a:pt x="7101535" y="9336390"/>
                </a:cubicBezTo>
                <a:close/>
                <a:moveTo>
                  <a:pt x="6573785" y="9328130"/>
                </a:moveTo>
                <a:cubicBezTo>
                  <a:pt x="6564901" y="9354781"/>
                  <a:pt x="6554859" y="9356546"/>
                  <a:pt x="6534770" y="9360075"/>
                </a:cubicBezTo>
                <a:cubicBezTo>
                  <a:pt x="6535934" y="9384965"/>
                  <a:pt x="6525889" y="9386732"/>
                  <a:pt x="6515845" y="9388497"/>
                </a:cubicBezTo>
                <a:cubicBezTo>
                  <a:pt x="6515845" y="9388497"/>
                  <a:pt x="6505802" y="9390261"/>
                  <a:pt x="6505802" y="9390261"/>
                </a:cubicBezTo>
                <a:cubicBezTo>
                  <a:pt x="6505802" y="9390261"/>
                  <a:pt x="6504638" y="9365371"/>
                  <a:pt x="6504638" y="9365371"/>
                </a:cubicBezTo>
                <a:cubicBezTo>
                  <a:pt x="6504638" y="9365371"/>
                  <a:pt x="6494593" y="9367136"/>
                  <a:pt x="6494593" y="9367136"/>
                </a:cubicBezTo>
                <a:cubicBezTo>
                  <a:pt x="6494593" y="9367136"/>
                  <a:pt x="6484550" y="9368900"/>
                  <a:pt x="6484550" y="9368900"/>
                </a:cubicBezTo>
                <a:cubicBezTo>
                  <a:pt x="6484550" y="9368900"/>
                  <a:pt x="6484550" y="9368900"/>
                  <a:pt x="6474506" y="9370665"/>
                </a:cubicBezTo>
                <a:cubicBezTo>
                  <a:pt x="6473345" y="9345783"/>
                  <a:pt x="6483390" y="9344016"/>
                  <a:pt x="6483390" y="9344016"/>
                </a:cubicBezTo>
                <a:cubicBezTo>
                  <a:pt x="6493431" y="9342251"/>
                  <a:pt x="6493431" y="9342251"/>
                  <a:pt x="6493431" y="9342251"/>
                </a:cubicBezTo>
                <a:cubicBezTo>
                  <a:pt x="6493431" y="9342251"/>
                  <a:pt x="6503477" y="9340484"/>
                  <a:pt x="6513520" y="9338722"/>
                </a:cubicBezTo>
                <a:cubicBezTo>
                  <a:pt x="6513520" y="9338722"/>
                  <a:pt x="6533608" y="9335193"/>
                  <a:pt x="6533608" y="9335193"/>
                </a:cubicBezTo>
                <a:cubicBezTo>
                  <a:pt x="6543653" y="9333429"/>
                  <a:pt x="6563741" y="9329897"/>
                  <a:pt x="6573785" y="9328130"/>
                </a:cubicBezTo>
                <a:close/>
                <a:moveTo>
                  <a:pt x="557370" y="9326831"/>
                </a:moveTo>
                <a:cubicBezTo>
                  <a:pt x="561221" y="9326503"/>
                  <a:pt x="565110" y="9327414"/>
                  <a:pt x="569072" y="9329908"/>
                </a:cubicBezTo>
                <a:cubicBezTo>
                  <a:pt x="548726" y="9333482"/>
                  <a:pt x="574982" y="9456468"/>
                  <a:pt x="543281" y="9436518"/>
                </a:cubicBezTo>
                <a:cubicBezTo>
                  <a:pt x="542097" y="9411205"/>
                  <a:pt x="524118" y="9465405"/>
                  <a:pt x="513944" y="9467191"/>
                </a:cubicBezTo>
                <a:cubicBezTo>
                  <a:pt x="502589" y="9443668"/>
                  <a:pt x="482244" y="9447242"/>
                  <a:pt x="469707" y="9398408"/>
                </a:cubicBezTo>
                <a:cubicBezTo>
                  <a:pt x="505312" y="9392152"/>
                  <a:pt x="530414" y="9329124"/>
                  <a:pt x="557370" y="9326831"/>
                </a:cubicBezTo>
                <a:close/>
                <a:moveTo>
                  <a:pt x="5066979" y="9324626"/>
                </a:moveTo>
                <a:cubicBezTo>
                  <a:pt x="5076062" y="9323028"/>
                  <a:pt x="5077106" y="9345366"/>
                  <a:pt x="5086189" y="9343768"/>
                </a:cubicBezTo>
                <a:cubicBezTo>
                  <a:pt x="5087232" y="9366103"/>
                  <a:pt x="5087232" y="9366103"/>
                  <a:pt x="5087232" y="9366103"/>
                </a:cubicBezTo>
                <a:cubicBezTo>
                  <a:pt x="5078149" y="9367701"/>
                  <a:pt x="5078149" y="9367701"/>
                  <a:pt x="5078149" y="9367701"/>
                </a:cubicBezTo>
                <a:cubicBezTo>
                  <a:pt x="5078149" y="9367701"/>
                  <a:pt x="5068022" y="9346961"/>
                  <a:pt x="5068022" y="9346961"/>
                </a:cubicBezTo>
                <a:cubicBezTo>
                  <a:pt x="5068022" y="9346961"/>
                  <a:pt x="5068022" y="9346961"/>
                  <a:pt x="5066979" y="9324626"/>
                </a:cubicBezTo>
                <a:close/>
                <a:moveTo>
                  <a:pt x="7323376" y="9324439"/>
                </a:moveTo>
                <a:cubicBezTo>
                  <a:pt x="7304765" y="9354728"/>
                  <a:pt x="7284903" y="9358219"/>
                  <a:pt x="7265043" y="9361709"/>
                </a:cubicBezTo>
                <a:cubicBezTo>
                  <a:pt x="7235250" y="9366944"/>
                  <a:pt x="7205459" y="9372176"/>
                  <a:pt x="7176916" y="9404214"/>
                </a:cubicBezTo>
                <a:cubicBezTo>
                  <a:pt x="7176916" y="9404214"/>
                  <a:pt x="7175665" y="9377411"/>
                  <a:pt x="7175665" y="9377411"/>
                </a:cubicBezTo>
                <a:cubicBezTo>
                  <a:pt x="7204208" y="9345380"/>
                  <a:pt x="7233999" y="9340145"/>
                  <a:pt x="7263792" y="9334909"/>
                </a:cubicBezTo>
                <a:cubicBezTo>
                  <a:pt x="7283652" y="9331419"/>
                  <a:pt x="7303514" y="9327929"/>
                  <a:pt x="7323376" y="9324439"/>
                </a:cubicBezTo>
                <a:close/>
                <a:moveTo>
                  <a:pt x="1096074" y="9319864"/>
                </a:moveTo>
                <a:cubicBezTo>
                  <a:pt x="1096074" y="9319864"/>
                  <a:pt x="1075108" y="9341561"/>
                  <a:pt x="1074275" y="9323699"/>
                </a:cubicBezTo>
                <a:cubicBezTo>
                  <a:pt x="1085176" y="9321778"/>
                  <a:pt x="1085176" y="9321778"/>
                  <a:pt x="1096074" y="9319864"/>
                </a:cubicBezTo>
                <a:close/>
                <a:moveTo>
                  <a:pt x="7218739" y="9313548"/>
                </a:moveTo>
                <a:lnTo>
                  <a:pt x="7212884" y="9316830"/>
                </a:lnTo>
                <a:cubicBezTo>
                  <a:pt x="7212884" y="9316830"/>
                  <a:pt x="7202952" y="9318575"/>
                  <a:pt x="7202952" y="9318575"/>
                </a:cubicBezTo>
                <a:close/>
                <a:moveTo>
                  <a:pt x="6868273" y="9305338"/>
                </a:moveTo>
                <a:cubicBezTo>
                  <a:pt x="6868273" y="9305338"/>
                  <a:pt x="6868273" y="9305338"/>
                  <a:pt x="6869523" y="9332137"/>
                </a:cubicBezTo>
                <a:cubicBezTo>
                  <a:pt x="6859531" y="9333894"/>
                  <a:pt x="6859531" y="9333894"/>
                  <a:pt x="6859531" y="9333894"/>
                </a:cubicBezTo>
                <a:cubicBezTo>
                  <a:pt x="6849541" y="9335647"/>
                  <a:pt x="6839550" y="9337403"/>
                  <a:pt x="6840801" y="9364205"/>
                </a:cubicBezTo>
                <a:cubicBezTo>
                  <a:pt x="6840801" y="9364205"/>
                  <a:pt x="6830811" y="9365959"/>
                  <a:pt x="6830811" y="9365959"/>
                </a:cubicBezTo>
                <a:cubicBezTo>
                  <a:pt x="6829557" y="9339157"/>
                  <a:pt x="6829557" y="9339157"/>
                  <a:pt x="6829557" y="9339157"/>
                </a:cubicBezTo>
                <a:cubicBezTo>
                  <a:pt x="6839550" y="9337403"/>
                  <a:pt x="6849541" y="9335647"/>
                  <a:pt x="6849541" y="9335647"/>
                </a:cubicBezTo>
                <a:cubicBezTo>
                  <a:pt x="6858281" y="9307094"/>
                  <a:pt x="6858281" y="9307094"/>
                  <a:pt x="6868273" y="9305338"/>
                </a:cubicBezTo>
                <a:close/>
                <a:moveTo>
                  <a:pt x="5072994" y="9296549"/>
                </a:moveTo>
                <a:cubicBezTo>
                  <a:pt x="5074245" y="9323348"/>
                  <a:pt x="5074245" y="9323348"/>
                  <a:pt x="5065161" y="9324946"/>
                </a:cubicBezTo>
                <a:cubicBezTo>
                  <a:pt x="5063910" y="9298144"/>
                  <a:pt x="5063910" y="9298144"/>
                  <a:pt x="5054827" y="9299741"/>
                </a:cubicBezTo>
                <a:cubicBezTo>
                  <a:pt x="5054827" y="9299741"/>
                  <a:pt x="5054827" y="9299741"/>
                  <a:pt x="5063910" y="9298144"/>
                </a:cubicBezTo>
                <a:cubicBezTo>
                  <a:pt x="5063910" y="9298144"/>
                  <a:pt x="5063910" y="9298144"/>
                  <a:pt x="5072994" y="9296549"/>
                </a:cubicBezTo>
                <a:close/>
                <a:moveTo>
                  <a:pt x="6612799" y="9296187"/>
                </a:moveTo>
                <a:cubicBezTo>
                  <a:pt x="6613962" y="9321074"/>
                  <a:pt x="6613962" y="9321074"/>
                  <a:pt x="6603917" y="9322839"/>
                </a:cubicBezTo>
                <a:cubicBezTo>
                  <a:pt x="6593874" y="9324603"/>
                  <a:pt x="6583829" y="9326368"/>
                  <a:pt x="6573785" y="9328130"/>
                </a:cubicBezTo>
                <a:cubicBezTo>
                  <a:pt x="6582667" y="9301483"/>
                  <a:pt x="6592713" y="9299716"/>
                  <a:pt x="6602755" y="9297952"/>
                </a:cubicBezTo>
                <a:cubicBezTo>
                  <a:pt x="6602755" y="9297952"/>
                  <a:pt x="6612799" y="9296187"/>
                  <a:pt x="6612799" y="9296187"/>
                </a:cubicBezTo>
                <a:close/>
                <a:moveTo>
                  <a:pt x="7251162" y="9295383"/>
                </a:moveTo>
                <a:lnTo>
                  <a:pt x="7242413" y="9306009"/>
                </a:lnTo>
                <a:lnTo>
                  <a:pt x="7218739" y="9313548"/>
                </a:lnTo>
                <a:close/>
                <a:moveTo>
                  <a:pt x="6635061" y="9292265"/>
                </a:moveTo>
                <a:cubicBezTo>
                  <a:pt x="6636312" y="9319068"/>
                  <a:pt x="6636312" y="9319068"/>
                  <a:pt x="6636312" y="9319068"/>
                </a:cubicBezTo>
                <a:cubicBezTo>
                  <a:pt x="6626319" y="9320824"/>
                  <a:pt x="6626319" y="9320824"/>
                  <a:pt x="6626319" y="9320824"/>
                </a:cubicBezTo>
                <a:cubicBezTo>
                  <a:pt x="6626319" y="9320824"/>
                  <a:pt x="6616327" y="9322580"/>
                  <a:pt x="6625068" y="9294022"/>
                </a:cubicBezTo>
                <a:cubicBezTo>
                  <a:pt x="6625068" y="9294022"/>
                  <a:pt x="6625068" y="9294022"/>
                  <a:pt x="6635061" y="9292265"/>
                </a:cubicBezTo>
                <a:close/>
                <a:moveTo>
                  <a:pt x="4537962" y="9291495"/>
                </a:moveTo>
                <a:cubicBezTo>
                  <a:pt x="4539005" y="9313830"/>
                  <a:pt x="4518248" y="9339994"/>
                  <a:pt x="4517206" y="9317659"/>
                </a:cubicBezTo>
                <a:cubicBezTo>
                  <a:pt x="4528106" y="9315744"/>
                  <a:pt x="4527064" y="9293409"/>
                  <a:pt x="4537962" y="9291495"/>
                </a:cubicBezTo>
                <a:close/>
                <a:moveTo>
                  <a:pt x="6645051" y="9290509"/>
                </a:moveTo>
                <a:cubicBezTo>
                  <a:pt x="6655042" y="9288753"/>
                  <a:pt x="6656295" y="9315558"/>
                  <a:pt x="6646302" y="9317314"/>
                </a:cubicBezTo>
                <a:cubicBezTo>
                  <a:pt x="6645051" y="9290509"/>
                  <a:pt x="6645051" y="9290509"/>
                  <a:pt x="6635061" y="9292265"/>
                </a:cubicBezTo>
                <a:cubicBezTo>
                  <a:pt x="6645051" y="9290509"/>
                  <a:pt x="6645051" y="9290509"/>
                  <a:pt x="6645051" y="9290509"/>
                </a:cubicBezTo>
                <a:close/>
                <a:moveTo>
                  <a:pt x="5124586" y="9287478"/>
                </a:moveTo>
                <a:cubicBezTo>
                  <a:pt x="5125838" y="9314283"/>
                  <a:pt x="5125838" y="9314283"/>
                  <a:pt x="5136011" y="9312496"/>
                </a:cubicBezTo>
                <a:cubicBezTo>
                  <a:pt x="5136011" y="9312496"/>
                  <a:pt x="5136011" y="9312496"/>
                  <a:pt x="5125838" y="9314283"/>
                </a:cubicBezTo>
                <a:cubicBezTo>
                  <a:pt x="5125838" y="9314283"/>
                  <a:pt x="5115665" y="9316070"/>
                  <a:pt x="5115665" y="9316070"/>
                </a:cubicBezTo>
                <a:cubicBezTo>
                  <a:pt x="5115665" y="9316070"/>
                  <a:pt x="5115665" y="9316070"/>
                  <a:pt x="5105492" y="9317857"/>
                </a:cubicBezTo>
                <a:cubicBezTo>
                  <a:pt x="5105492" y="9317857"/>
                  <a:pt x="5095318" y="9319646"/>
                  <a:pt x="5095318" y="9319646"/>
                </a:cubicBezTo>
                <a:cubicBezTo>
                  <a:pt x="5095318" y="9319646"/>
                  <a:pt x="5094067" y="9292844"/>
                  <a:pt x="5104241" y="9291055"/>
                </a:cubicBezTo>
                <a:cubicBezTo>
                  <a:pt x="5104241" y="9291055"/>
                  <a:pt x="5114413" y="9289271"/>
                  <a:pt x="5114413" y="9289271"/>
                </a:cubicBezTo>
                <a:cubicBezTo>
                  <a:pt x="5114413" y="9289271"/>
                  <a:pt x="5124586" y="9287478"/>
                  <a:pt x="5124586" y="9287478"/>
                </a:cubicBezTo>
                <a:close/>
                <a:moveTo>
                  <a:pt x="5156559" y="9281873"/>
                </a:moveTo>
                <a:cubicBezTo>
                  <a:pt x="5157809" y="9308675"/>
                  <a:pt x="5157809" y="9308675"/>
                  <a:pt x="5157809" y="9308675"/>
                </a:cubicBezTo>
                <a:cubicBezTo>
                  <a:pt x="5157809" y="9308675"/>
                  <a:pt x="5146909" y="9310590"/>
                  <a:pt x="5145658" y="9283791"/>
                </a:cubicBezTo>
                <a:cubicBezTo>
                  <a:pt x="5156559" y="9281873"/>
                  <a:pt x="5156559" y="9281873"/>
                  <a:pt x="5156559" y="9281873"/>
                </a:cubicBezTo>
                <a:close/>
                <a:moveTo>
                  <a:pt x="7160176" y="9281060"/>
                </a:moveTo>
                <a:cubicBezTo>
                  <a:pt x="7151093" y="9282661"/>
                  <a:pt x="7152344" y="9309460"/>
                  <a:pt x="7143260" y="9311058"/>
                </a:cubicBezTo>
                <a:cubicBezTo>
                  <a:pt x="7143260" y="9311058"/>
                  <a:pt x="7142009" y="9284253"/>
                  <a:pt x="7142009" y="9284253"/>
                </a:cubicBezTo>
                <a:cubicBezTo>
                  <a:pt x="7151093" y="9282661"/>
                  <a:pt x="7160176" y="9281060"/>
                  <a:pt x="7160176" y="9281060"/>
                </a:cubicBezTo>
                <a:close/>
                <a:moveTo>
                  <a:pt x="7423853" y="9279766"/>
                </a:moveTo>
                <a:cubicBezTo>
                  <a:pt x="7425104" y="9306568"/>
                  <a:pt x="7425104" y="9306568"/>
                  <a:pt x="7425104" y="9306568"/>
                </a:cubicBezTo>
                <a:cubicBezTo>
                  <a:pt x="7425104" y="9306568"/>
                  <a:pt x="7414208" y="9308483"/>
                  <a:pt x="7414208" y="9308483"/>
                </a:cubicBezTo>
                <a:cubicBezTo>
                  <a:pt x="7412954" y="9281681"/>
                  <a:pt x="7412954" y="9281681"/>
                  <a:pt x="7423853" y="9279766"/>
                </a:cubicBezTo>
                <a:close/>
                <a:moveTo>
                  <a:pt x="1335864" y="9277726"/>
                </a:moveTo>
                <a:cubicBezTo>
                  <a:pt x="1326781" y="9279318"/>
                  <a:pt x="1326781" y="9279318"/>
                  <a:pt x="1327614" y="9297186"/>
                </a:cubicBezTo>
                <a:cubicBezTo>
                  <a:pt x="1327614" y="9297186"/>
                  <a:pt x="1318531" y="9298784"/>
                  <a:pt x="1318531" y="9298784"/>
                </a:cubicBezTo>
                <a:cubicBezTo>
                  <a:pt x="1317698" y="9280916"/>
                  <a:pt x="1317698" y="9280916"/>
                  <a:pt x="1317698" y="9280916"/>
                </a:cubicBezTo>
                <a:cubicBezTo>
                  <a:pt x="1317698" y="9280916"/>
                  <a:pt x="1317698" y="9280916"/>
                  <a:pt x="1326781" y="9279318"/>
                </a:cubicBezTo>
                <a:cubicBezTo>
                  <a:pt x="1326781" y="9279318"/>
                  <a:pt x="1326781" y="9279318"/>
                  <a:pt x="1335864" y="9277726"/>
                </a:cubicBezTo>
                <a:close/>
                <a:moveTo>
                  <a:pt x="1122474" y="9264784"/>
                </a:moveTo>
                <a:cubicBezTo>
                  <a:pt x="1122474" y="9264784"/>
                  <a:pt x="1133712" y="9288027"/>
                  <a:pt x="1133712" y="9288027"/>
                </a:cubicBezTo>
                <a:cubicBezTo>
                  <a:pt x="1133712" y="9288027"/>
                  <a:pt x="1133712" y="9288027"/>
                  <a:pt x="1123642" y="9289797"/>
                </a:cubicBezTo>
                <a:cubicBezTo>
                  <a:pt x="1123642" y="9289797"/>
                  <a:pt x="1123642" y="9289797"/>
                  <a:pt x="1122474" y="9264784"/>
                </a:cubicBezTo>
                <a:close/>
                <a:moveTo>
                  <a:pt x="781109" y="9262132"/>
                </a:moveTo>
                <a:cubicBezTo>
                  <a:pt x="783883" y="9262699"/>
                  <a:pt x="786738" y="9265012"/>
                  <a:pt x="789723" y="9270120"/>
                </a:cubicBezTo>
                <a:cubicBezTo>
                  <a:pt x="778823" y="9272035"/>
                  <a:pt x="758066" y="9298202"/>
                  <a:pt x="757024" y="9275867"/>
                </a:cubicBezTo>
                <a:cubicBezTo>
                  <a:pt x="762474" y="9274907"/>
                  <a:pt x="767664" y="9268369"/>
                  <a:pt x="772983" y="9264617"/>
                </a:cubicBezTo>
                <a:cubicBezTo>
                  <a:pt x="775643" y="9262742"/>
                  <a:pt x="778336" y="9261564"/>
                  <a:pt x="781109" y="9262132"/>
                </a:cubicBezTo>
                <a:close/>
                <a:moveTo>
                  <a:pt x="6734140" y="9256852"/>
                </a:moveTo>
                <a:cubicBezTo>
                  <a:pt x="6725286" y="9276421"/>
                  <a:pt x="6715599" y="9278124"/>
                  <a:pt x="6715599" y="9278124"/>
                </a:cubicBezTo>
                <a:cubicBezTo>
                  <a:pt x="6705075" y="9261959"/>
                  <a:pt x="6714766" y="9260256"/>
                  <a:pt x="6714766" y="9260256"/>
                </a:cubicBezTo>
                <a:cubicBezTo>
                  <a:pt x="6715599" y="9278124"/>
                  <a:pt x="6734140" y="9256852"/>
                  <a:pt x="6734140" y="9256852"/>
                </a:cubicBezTo>
                <a:close/>
                <a:moveTo>
                  <a:pt x="7399156" y="9255255"/>
                </a:moveTo>
                <a:cubicBezTo>
                  <a:pt x="7400117" y="9254381"/>
                  <a:pt x="7400751" y="9255678"/>
                  <a:pt x="7401011" y="9261261"/>
                </a:cubicBezTo>
                <a:cubicBezTo>
                  <a:pt x="7391928" y="9262856"/>
                  <a:pt x="7383886" y="9286788"/>
                  <a:pt x="7382843" y="9264453"/>
                </a:cubicBezTo>
                <a:cubicBezTo>
                  <a:pt x="7390440" y="9280008"/>
                  <a:pt x="7396274" y="9257871"/>
                  <a:pt x="7399156" y="9255255"/>
                </a:cubicBezTo>
                <a:close/>
                <a:moveTo>
                  <a:pt x="4594843" y="9254484"/>
                </a:moveTo>
                <a:cubicBezTo>
                  <a:pt x="4586409" y="9282986"/>
                  <a:pt x="4586409" y="9282986"/>
                  <a:pt x="4586409" y="9282986"/>
                </a:cubicBezTo>
                <a:cubicBezTo>
                  <a:pt x="4576717" y="9284692"/>
                  <a:pt x="4557341" y="9288093"/>
                  <a:pt x="4547650" y="9289800"/>
                </a:cubicBezTo>
                <a:cubicBezTo>
                  <a:pt x="4547650" y="9289800"/>
                  <a:pt x="4537964" y="9291500"/>
                  <a:pt x="4537964" y="9291500"/>
                </a:cubicBezTo>
                <a:cubicBezTo>
                  <a:pt x="4536712" y="9264695"/>
                  <a:pt x="4546401" y="9262998"/>
                  <a:pt x="4546401" y="9262998"/>
                </a:cubicBezTo>
                <a:cubicBezTo>
                  <a:pt x="4556090" y="9261291"/>
                  <a:pt x="4565779" y="9259591"/>
                  <a:pt x="4585154" y="9256184"/>
                </a:cubicBezTo>
                <a:cubicBezTo>
                  <a:pt x="4594843" y="9254484"/>
                  <a:pt x="4594843" y="9254484"/>
                  <a:pt x="4594843" y="9254484"/>
                </a:cubicBezTo>
                <a:close/>
                <a:moveTo>
                  <a:pt x="7320035" y="9252964"/>
                </a:moveTo>
                <a:cubicBezTo>
                  <a:pt x="7320035" y="9252964"/>
                  <a:pt x="7311148" y="9277044"/>
                  <a:pt x="7301218" y="9278789"/>
                </a:cubicBezTo>
                <a:cubicBezTo>
                  <a:pt x="7301218" y="9278789"/>
                  <a:pt x="7301218" y="9278789"/>
                  <a:pt x="7291287" y="9280534"/>
                </a:cubicBezTo>
                <a:cubicBezTo>
                  <a:pt x="7292330" y="9302872"/>
                  <a:pt x="7272468" y="9306362"/>
                  <a:pt x="7271425" y="9284024"/>
                </a:cubicBezTo>
                <a:lnTo>
                  <a:pt x="7251162" y="9295383"/>
                </a:lnTo>
                <a:lnTo>
                  <a:pt x="7280313" y="9259944"/>
                </a:lnTo>
                <a:cubicBezTo>
                  <a:pt x="7280313" y="9259944"/>
                  <a:pt x="7290244" y="9258199"/>
                  <a:pt x="7290244" y="9258199"/>
                </a:cubicBezTo>
                <a:cubicBezTo>
                  <a:pt x="7290244" y="9258199"/>
                  <a:pt x="7300174" y="9256454"/>
                  <a:pt x="7300174" y="9256454"/>
                </a:cubicBezTo>
                <a:cubicBezTo>
                  <a:pt x="7310105" y="9254709"/>
                  <a:pt x="7310105" y="9254709"/>
                  <a:pt x="7310105" y="9254709"/>
                </a:cubicBezTo>
                <a:cubicBezTo>
                  <a:pt x="7310105" y="9254709"/>
                  <a:pt x="7320035" y="9252964"/>
                  <a:pt x="7320035" y="9252964"/>
                </a:cubicBezTo>
                <a:close/>
                <a:moveTo>
                  <a:pt x="838445" y="9252057"/>
                </a:moveTo>
                <a:cubicBezTo>
                  <a:pt x="839516" y="9252925"/>
                  <a:pt x="840328" y="9255598"/>
                  <a:pt x="840588" y="9261183"/>
                </a:cubicBezTo>
                <a:cubicBezTo>
                  <a:pt x="840588" y="9261183"/>
                  <a:pt x="830731" y="9285433"/>
                  <a:pt x="829688" y="9263098"/>
                </a:cubicBezTo>
                <a:cubicBezTo>
                  <a:pt x="829688" y="9263098"/>
                  <a:pt x="832154" y="9257036"/>
                  <a:pt x="834748" y="9253760"/>
                </a:cubicBezTo>
                <a:cubicBezTo>
                  <a:pt x="836044" y="9252125"/>
                  <a:pt x="837374" y="9251189"/>
                  <a:pt x="838445" y="9252057"/>
                </a:cubicBezTo>
                <a:close/>
                <a:moveTo>
                  <a:pt x="5173472" y="9251879"/>
                </a:moveTo>
                <a:cubicBezTo>
                  <a:pt x="5174723" y="9278675"/>
                  <a:pt x="5195270" y="9248049"/>
                  <a:pt x="5185621" y="9276760"/>
                </a:cubicBezTo>
                <a:cubicBezTo>
                  <a:pt x="5174723" y="9278675"/>
                  <a:pt x="5175974" y="9305477"/>
                  <a:pt x="5163822" y="9280593"/>
                </a:cubicBezTo>
                <a:cubicBezTo>
                  <a:pt x="5163822" y="9280593"/>
                  <a:pt x="5174723" y="9278675"/>
                  <a:pt x="5173472" y="9251879"/>
                </a:cubicBezTo>
                <a:close/>
                <a:moveTo>
                  <a:pt x="700587" y="9250955"/>
                </a:moveTo>
                <a:cubicBezTo>
                  <a:pt x="710146" y="9250050"/>
                  <a:pt x="719032" y="9251585"/>
                  <a:pt x="726812" y="9256410"/>
                </a:cubicBezTo>
                <a:cubicBezTo>
                  <a:pt x="706830" y="9259919"/>
                  <a:pt x="727958" y="9280977"/>
                  <a:pt x="727958" y="9280977"/>
                </a:cubicBezTo>
                <a:cubicBezTo>
                  <a:pt x="709124" y="9309054"/>
                  <a:pt x="687993" y="9287996"/>
                  <a:pt x="658018" y="9293262"/>
                </a:cubicBezTo>
                <a:cubicBezTo>
                  <a:pt x="638037" y="9296774"/>
                  <a:pt x="610358" y="9351180"/>
                  <a:pt x="608062" y="9302040"/>
                </a:cubicBezTo>
                <a:cubicBezTo>
                  <a:pt x="627473" y="9286254"/>
                  <a:pt x="649378" y="9270019"/>
                  <a:pt x="670322" y="9260142"/>
                </a:cubicBezTo>
                <a:cubicBezTo>
                  <a:pt x="680795" y="9255206"/>
                  <a:pt x="691027" y="9251861"/>
                  <a:pt x="700587" y="9250955"/>
                </a:cubicBezTo>
                <a:close/>
                <a:moveTo>
                  <a:pt x="1101156" y="9243312"/>
                </a:moveTo>
                <a:cubicBezTo>
                  <a:pt x="1101156" y="9243312"/>
                  <a:pt x="1111232" y="9241539"/>
                  <a:pt x="1112400" y="9266554"/>
                </a:cubicBezTo>
                <a:cubicBezTo>
                  <a:pt x="1102323" y="9268325"/>
                  <a:pt x="1102323" y="9268325"/>
                  <a:pt x="1102323" y="9268325"/>
                </a:cubicBezTo>
                <a:cubicBezTo>
                  <a:pt x="1092251" y="9270095"/>
                  <a:pt x="1083346" y="9296877"/>
                  <a:pt x="1083346" y="9296877"/>
                </a:cubicBezTo>
                <a:cubicBezTo>
                  <a:pt x="1074439" y="9323660"/>
                  <a:pt x="1064365" y="9325430"/>
                  <a:pt x="1054293" y="9327203"/>
                </a:cubicBezTo>
                <a:cubicBezTo>
                  <a:pt x="1044217" y="9328970"/>
                  <a:pt x="1044217" y="9328970"/>
                  <a:pt x="1043049" y="9303958"/>
                </a:cubicBezTo>
                <a:cubicBezTo>
                  <a:pt x="1043049" y="9303958"/>
                  <a:pt x="1053123" y="9302188"/>
                  <a:pt x="1053123" y="9302188"/>
                </a:cubicBezTo>
                <a:cubicBezTo>
                  <a:pt x="1063197" y="9300417"/>
                  <a:pt x="1063197" y="9300417"/>
                  <a:pt x="1072105" y="9273635"/>
                </a:cubicBezTo>
                <a:cubicBezTo>
                  <a:pt x="1072105" y="9273635"/>
                  <a:pt x="1081011" y="9246849"/>
                  <a:pt x="1091084" y="9245079"/>
                </a:cubicBezTo>
                <a:cubicBezTo>
                  <a:pt x="1101156" y="9243312"/>
                  <a:pt x="1101156" y="9243312"/>
                  <a:pt x="1101156" y="9243312"/>
                </a:cubicBezTo>
                <a:close/>
                <a:moveTo>
                  <a:pt x="5255220" y="9237509"/>
                </a:moveTo>
                <a:cubicBezTo>
                  <a:pt x="5255220" y="9237509"/>
                  <a:pt x="5245229" y="9239265"/>
                  <a:pt x="5246481" y="9266067"/>
                </a:cubicBezTo>
                <a:cubicBezTo>
                  <a:pt x="5227749" y="9296382"/>
                  <a:pt x="5237742" y="9294626"/>
                  <a:pt x="5216507" y="9271333"/>
                </a:cubicBezTo>
                <a:cubicBezTo>
                  <a:pt x="5206517" y="9273092"/>
                  <a:pt x="5206517" y="9273092"/>
                  <a:pt x="5206517" y="9273092"/>
                </a:cubicBezTo>
                <a:cubicBezTo>
                  <a:pt x="5196525" y="9274846"/>
                  <a:pt x="5196525" y="9274846"/>
                  <a:pt x="5196525" y="9274846"/>
                </a:cubicBezTo>
                <a:cubicBezTo>
                  <a:pt x="5196525" y="9274846"/>
                  <a:pt x="5205266" y="9246287"/>
                  <a:pt x="5205266" y="9246287"/>
                </a:cubicBezTo>
                <a:cubicBezTo>
                  <a:pt x="5206517" y="9273092"/>
                  <a:pt x="5215254" y="9244531"/>
                  <a:pt x="5215254" y="9244531"/>
                </a:cubicBezTo>
                <a:cubicBezTo>
                  <a:pt x="5225248" y="9242775"/>
                  <a:pt x="5235238" y="9241021"/>
                  <a:pt x="5235238" y="9241021"/>
                </a:cubicBezTo>
                <a:cubicBezTo>
                  <a:pt x="5245229" y="9239265"/>
                  <a:pt x="5245229" y="9239265"/>
                  <a:pt x="5255220" y="9237509"/>
                </a:cubicBezTo>
                <a:close/>
                <a:moveTo>
                  <a:pt x="6070960" y="9235892"/>
                </a:moveTo>
                <a:cubicBezTo>
                  <a:pt x="6072721" y="9236844"/>
                  <a:pt x="6074013" y="9239997"/>
                  <a:pt x="6074325" y="9246699"/>
                </a:cubicBezTo>
                <a:cubicBezTo>
                  <a:pt x="6065242" y="9248294"/>
                  <a:pt x="6065242" y="9248294"/>
                  <a:pt x="6065242" y="9248294"/>
                </a:cubicBezTo>
                <a:cubicBezTo>
                  <a:pt x="6065242" y="9248294"/>
                  <a:pt x="6065242" y="9248294"/>
                  <a:pt x="6056159" y="9249892"/>
                </a:cubicBezTo>
                <a:cubicBezTo>
                  <a:pt x="6056159" y="9249892"/>
                  <a:pt x="6060388" y="9242391"/>
                  <a:pt x="6064773" y="9238247"/>
                </a:cubicBezTo>
                <a:cubicBezTo>
                  <a:pt x="6066967" y="9236168"/>
                  <a:pt x="6069198" y="9234932"/>
                  <a:pt x="6070960" y="9235892"/>
                </a:cubicBezTo>
                <a:close/>
                <a:moveTo>
                  <a:pt x="1079841" y="9221837"/>
                </a:moveTo>
                <a:cubicBezTo>
                  <a:pt x="1089916" y="9220064"/>
                  <a:pt x="1089916" y="9220064"/>
                  <a:pt x="1091084" y="9245079"/>
                </a:cubicBezTo>
                <a:cubicBezTo>
                  <a:pt x="1091084" y="9245079"/>
                  <a:pt x="1091084" y="9245079"/>
                  <a:pt x="1081011" y="9246849"/>
                </a:cubicBezTo>
                <a:cubicBezTo>
                  <a:pt x="1081011" y="9246849"/>
                  <a:pt x="1079841" y="9221837"/>
                  <a:pt x="1079841" y="9221837"/>
                </a:cubicBezTo>
                <a:close/>
                <a:moveTo>
                  <a:pt x="7860614" y="9219903"/>
                </a:moveTo>
                <a:cubicBezTo>
                  <a:pt x="7865615" y="9222408"/>
                  <a:pt x="7870773" y="9228252"/>
                  <a:pt x="7875617" y="9227401"/>
                </a:cubicBezTo>
                <a:cubicBezTo>
                  <a:pt x="7865928" y="9229104"/>
                  <a:pt x="7865928" y="9229104"/>
                  <a:pt x="7865928" y="9229104"/>
                </a:cubicBezTo>
                <a:cubicBezTo>
                  <a:pt x="7867180" y="9255906"/>
                  <a:pt x="7867180" y="9255906"/>
                  <a:pt x="7867180" y="9255906"/>
                </a:cubicBezTo>
                <a:cubicBezTo>
                  <a:pt x="7865928" y="9229104"/>
                  <a:pt x="7847803" y="9259313"/>
                  <a:pt x="7846552" y="9232508"/>
                </a:cubicBezTo>
                <a:cubicBezTo>
                  <a:pt x="7850771" y="9218258"/>
                  <a:pt x="7855616" y="9217406"/>
                  <a:pt x="7860614" y="9219903"/>
                </a:cubicBezTo>
                <a:close/>
                <a:moveTo>
                  <a:pt x="7662809" y="9219764"/>
                </a:moveTo>
                <a:cubicBezTo>
                  <a:pt x="7662809" y="9219764"/>
                  <a:pt x="7663921" y="9243585"/>
                  <a:pt x="7663921" y="9243585"/>
                </a:cubicBezTo>
                <a:cubicBezTo>
                  <a:pt x="7663921" y="9243585"/>
                  <a:pt x="7663921" y="9243585"/>
                  <a:pt x="7654033" y="9245322"/>
                </a:cubicBezTo>
                <a:cubicBezTo>
                  <a:pt x="7654033" y="9245322"/>
                  <a:pt x="7624361" y="9250534"/>
                  <a:pt x="7615582" y="9276095"/>
                </a:cubicBezTo>
                <a:cubicBezTo>
                  <a:pt x="7616692" y="9299922"/>
                  <a:pt x="7616692" y="9299922"/>
                  <a:pt x="7616692" y="9299922"/>
                </a:cubicBezTo>
                <a:cubicBezTo>
                  <a:pt x="7616137" y="9288007"/>
                  <a:pt x="7608998" y="9295266"/>
                  <a:pt x="7601859" y="9302530"/>
                </a:cubicBezTo>
                <a:lnTo>
                  <a:pt x="7596913" y="9303398"/>
                </a:lnTo>
                <a:cubicBezTo>
                  <a:pt x="7587024" y="9305135"/>
                  <a:pt x="7587024" y="9305135"/>
                  <a:pt x="7587024" y="9305135"/>
                </a:cubicBezTo>
                <a:cubicBezTo>
                  <a:pt x="7585912" y="9281308"/>
                  <a:pt x="7576021" y="9283048"/>
                  <a:pt x="7576021" y="9283048"/>
                </a:cubicBezTo>
                <a:cubicBezTo>
                  <a:pt x="7576021" y="9283048"/>
                  <a:pt x="7566130" y="9284784"/>
                  <a:pt x="7567243" y="9308611"/>
                </a:cubicBezTo>
                <a:cubicBezTo>
                  <a:pt x="7567243" y="9308611"/>
                  <a:pt x="7557352" y="9310348"/>
                  <a:pt x="7557352" y="9310348"/>
                </a:cubicBezTo>
                <a:cubicBezTo>
                  <a:pt x="7550800" y="9383554"/>
                  <a:pt x="7510124" y="9366679"/>
                  <a:pt x="7488119" y="9322513"/>
                </a:cubicBezTo>
                <a:cubicBezTo>
                  <a:pt x="7517791" y="9317297"/>
                  <a:pt x="7536459" y="9289997"/>
                  <a:pt x="7546352" y="9288260"/>
                </a:cubicBezTo>
                <a:cubicBezTo>
                  <a:pt x="7556239" y="9286524"/>
                  <a:pt x="7556239" y="9286524"/>
                  <a:pt x="7556239" y="9286524"/>
                </a:cubicBezTo>
                <a:cubicBezTo>
                  <a:pt x="7566130" y="9284784"/>
                  <a:pt x="7565019" y="9260963"/>
                  <a:pt x="7574907" y="9259226"/>
                </a:cubicBezTo>
                <a:cubicBezTo>
                  <a:pt x="7584798" y="9257487"/>
                  <a:pt x="7585912" y="9281308"/>
                  <a:pt x="7595800" y="9279571"/>
                </a:cubicBezTo>
                <a:cubicBezTo>
                  <a:pt x="7595800" y="9279571"/>
                  <a:pt x="7605691" y="9277832"/>
                  <a:pt x="7605691" y="9277832"/>
                </a:cubicBezTo>
                <a:cubicBezTo>
                  <a:pt x="7623248" y="9226716"/>
                  <a:pt x="7643028" y="9223240"/>
                  <a:pt x="7662809" y="9219764"/>
                </a:cubicBezTo>
                <a:close/>
                <a:moveTo>
                  <a:pt x="6867011" y="9219498"/>
                </a:moveTo>
                <a:cubicBezTo>
                  <a:pt x="6869785" y="9220067"/>
                  <a:pt x="6872640" y="9222382"/>
                  <a:pt x="6875626" y="9227490"/>
                </a:cubicBezTo>
                <a:cubicBezTo>
                  <a:pt x="6853827" y="9231317"/>
                  <a:pt x="6854870" y="9253652"/>
                  <a:pt x="6842926" y="9233231"/>
                </a:cubicBezTo>
                <a:cubicBezTo>
                  <a:pt x="6848373" y="9232277"/>
                  <a:pt x="6853566" y="9225733"/>
                  <a:pt x="6858883" y="9221979"/>
                </a:cubicBezTo>
                <a:cubicBezTo>
                  <a:pt x="6861544" y="9220105"/>
                  <a:pt x="6864237" y="9218928"/>
                  <a:pt x="6867011" y="9219498"/>
                </a:cubicBezTo>
                <a:close/>
                <a:moveTo>
                  <a:pt x="4666254" y="9214912"/>
                </a:moveTo>
                <a:cubicBezTo>
                  <a:pt x="4666254" y="9214912"/>
                  <a:pt x="4666254" y="9214912"/>
                  <a:pt x="4667503" y="9241717"/>
                </a:cubicBezTo>
                <a:cubicBezTo>
                  <a:pt x="4667503" y="9241717"/>
                  <a:pt x="4656604" y="9243632"/>
                  <a:pt x="4655353" y="9216827"/>
                </a:cubicBezTo>
                <a:cubicBezTo>
                  <a:pt x="4655353" y="9216827"/>
                  <a:pt x="4666254" y="9214912"/>
                  <a:pt x="4666254" y="9214912"/>
                </a:cubicBezTo>
                <a:close/>
                <a:moveTo>
                  <a:pt x="7959181" y="9212717"/>
                </a:moveTo>
                <a:cubicBezTo>
                  <a:pt x="7959181" y="9212717"/>
                  <a:pt x="7960433" y="9239521"/>
                  <a:pt x="7949534" y="9241436"/>
                </a:cubicBezTo>
                <a:cubicBezTo>
                  <a:pt x="7927733" y="9245266"/>
                  <a:pt x="7927733" y="9245266"/>
                  <a:pt x="7927733" y="9245266"/>
                </a:cubicBezTo>
                <a:cubicBezTo>
                  <a:pt x="7927733" y="9245266"/>
                  <a:pt x="7926482" y="9218464"/>
                  <a:pt x="7926482" y="9218464"/>
                </a:cubicBezTo>
                <a:cubicBezTo>
                  <a:pt x="7948283" y="9214631"/>
                  <a:pt x="7948283" y="9214631"/>
                  <a:pt x="7948283" y="9214631"/>
                </a:cubicBezTo>
                <a:cubicBezTo>
                  <a:pt x="7959181" y="9212717"/>
                  <a:pt x="7959181" y="9212717"/>
                  <a:pt x="7959181" y="9212717"/>
                </a:cubicBezTo>
                <a:close/>
                <a:moveTo>
                  <a:pt x="5263960" y="9208956"/>
                </a:moveTo>
                <a:cubicBezTo>
                  <a:pt x="5273952" y="9207200"/>
                  <a:pt x="5275203" y="9233997"/>
                  <a:pt x="5275203" y="9233997"/>
                </a:cubicBezTo>
                <a:cubicBezTo>
                  <a:pt x="5275203" y="9233997"/>
                  <a:pt x="5275203" y="9233997"/>
                  <a:pt x="5265211" y="9235753"/>
                </a:cubicBezTo>
                <a:cubicBezTo>
                  <a:pt x="5265211" y="9235753"/>
                  <a:pt x="5255220" y="9237509"/>
                  <a:pt x="5255220" y="9237509"/>
                </a:cubicBezTo>
                <a:cubicBezTo>
                  <a:pt x="5255220" y="9237509"/>
                  <a:pt x="5263960" y="9208956"/>
                  <a:pt x="5263960" y="9208956"/>
                </a:cubicBezTo>
                <a:close/>
                <a:moveTo>
                  <a:pt x="6618766" y="9196062"/>
                </a:moveTo>
                <a:cubicBezTo>
                  <a:pt x="6618766" y="9196062"/>
                  <a:pt x="6620017" y="9222867"/>
                  <a:pt x="6629906" y="9221130"/>
                </a:cubicBezTo>
                <a:cubicBezTo>
                  <a:pt x="6629906" y="9221130"/>
                  <a:pt x="6620017" y="9222867"/>
                  <a:pt x="6620017" y="9222867"/>
                </a:cubicBezTo>
                <a:cubicBezTo>
                  <a:pt x="6620017" y="9222867"/>
                  <a:pt x="6610126" y="9224603"/>
                  <a:pt x="6610126" y="9224603"/>
                </a:cubicBezTo>
                <a:cubicBezTo>
                  <a:pt x="6610126" y="9224603"/>
                  <a:pt x="6620017" y="9222867"/>
                  <a:pt x="6618766" y="9196062"/>
                </a:cubicBezTo>
                <a:close/>
                <a:moveTo>
                  <a:pt x="6562913" y="9194480"/>
                </a:moveTo>
                <a:cubicBezTo>
                  <a:pt x="6564516" y="9195465"/>
                  <a:pt x="6566527" y="9198489"/>
                  <a:pt x="6569313" y="9204754"/>
                </a:cubicBezTo>
                <a:cubicBezTo>
                  <a:pt x="6569313" y="9204754"/>
                  <a:pt x="6579202" y="9203014"/>
                  <a:pt x="6579202" y="9203014"/>
                </a:cubicBezTo>
                <a:cubicBezTo>
                  <a:pt x="6580453" y="9229819"/>
                  <a:pt x="6570564" y="9231556"/>
                  <a:pt x="6570564" y="9231556"/>
                </a:cubicBezTo>
                <a:cubicBezTo>
                  <a:pt x="6570564" y="9231556"/>
                  <a:pt x="6580453" y="9229819"/>
                  <a:pt x="6580453" y="9229819"/>
                </a:cubicBezTo>
                <a:cubicBezTo>
                  <a:pt x="6580453" y="9229819"/>
                  <a:pt x="6590346" y="9228080"/>
                  <a:pt x="6590346" y="9228080"/>
                </a:cubicBezTo>
                <a:cubicBezTo>
                  <a:pt x="6600237" y="9226343"/>
                  <a:pt x="6600237" y="9226343"/>
                  <a:pt x="6610126" y="9224603"/>
                </a:cubicBezTo>
                <a:cubicBezTo>
                  <a:pt x="6610126" y="9224603"/>
                  <a:pt x="6601488" y="9253139"/>
                  <a:pt x="6601488" y="9253139"/>
                </a:cubicBezTo>
                <a:cubicBezTo>
                  <a:pt x="6592848" y="9281678"/>
                  <a:pt x="6573067" y="9285154"/>
                  <a:pt x="6571818" y="9258352"/>
                </a:cubicBezTo>
                <a:cubicBezTo>
                  <a:pt x="6571818" y="9258352"/>
                  <a:pt x="6571818" y="9258352"/>
                  <a:pt x="6561925" y="9260089"/>
                </a:cubicBezTo>
                <a:lnTo>
                  <a:pt x="6542143" y="9263568"/>
                </a:lnTo>
                <a:cubicBezTo>
                  <a:pt x="6532256" y="9265305"/>
                  <a:pt x="6522364" y="9267044"/>
                  <a:pt x="6512475" y="9268781"/>
                </a:cubicBezTo>
                <a:cubicBezTo>
                  <a:pt x="6492691" y="9272257"/>
                  <a:pt x="6472912" y="9275733"/>
                  <a:pt x="6454382" y="9306014"/>
                </a:cubicBezTo>
                <a:cubicBezTo>
                  <a:pt x="6453130" y="9279210"/>
                  <a:pt x="6453130" y="9279210"/>
                  <a:pt x="6453130" y="9279210"/>
                </a:cubicBezTo>
                <a:cubicBezTo>
                  <a:pt x="6471661" y="9248937"/>
                  <a:pt x="6491440" y="9245461"/>
                  <a:pt x="6511223" y="9241984"/>
                </a:cubicBezTo>
                <a:cubicBezTo>
                  <a:pt x="6521113" y="9240245"/>
                  <a:pt x="6531004" y="9238508"/>
                  <a:pt x="6540892" y="9236772"/>
                </a:cubicBezTo>
                <a:cubicBezTo>
                  <a:pt x="6540892" y="9236772"/>
                  <a:pt x="6539642" y="9209967"/>
                  <a:pt x="6549534" y="9208227"/>
                </a:cubicBezTo>
                <a:cubicBezTo>
                  <a:pt x="6554477" y="9207359"/>
                  <a:pt x="6556637" y="9200228"/>
                  <a:pt x="6558953" y="9196440"/>
                </a:cubicBezTo>
                <a:cubicBezTo>
                  <a:pt x="6560111" y="9194549"/>
                  <a:pt x="6561309" y="9193495"/>
                  <a:pt x="6562913" y="9194480"/>
                </a:cubicBezTo>
                <a:close/>
                <a:moveTo>
                  <a:pt x="7653080" y="9194445"/>
                </a:moveTo>
                <a:cubicBezTo>
                  <a:pt x="7654331" y="9221247"/>
                  <a:pt x="7654331" y="9221247"/>
                  <a:pt x="7654331" y="9221247"/>
                </a:cubicBezTo>
                <a:cubicBezTo>
                  <a:pt x="7644642" y="9222950"/>
                  <a:pt x="7644642" y="9222950"/>
                  <a:pt x="7644642" y="9222950"/>
                </a:cubicBezTo>
                <a:cubicBezTo>
                  <a:pt x="7643390" y="9196145"/>
                  <a:pt x="7643390" y="9196145"/>
                  <a:pt x="7643390" y="9196145"/>
                </a:cubicBezTo>
                <a:cubicBezTo>
                  <a:pt x="7653080" y="9194445"/>
                  <a:pt x="7653080" y="9194445"/>
                  <a:pt x="7653080" y="9194445"/>
                </a:cubicBezTo>
                <a:close/>
                <a:moveTo>
                  <a:pt x="4268179" y="9191420"/>
                </a:moveTo>
                <a:cubicBezTo>
                  <a:pt x="4274993" y="9190220"/>
                  <a:pt x="4280703" y="9194846"/>
                  <a:pt x="4281224" y="9206015"/>
                </a:cubicBezTo>
                <a:cubicBezTo>
                  <a:pt x="4270323" y="9207932"/>
                  <a:pt x="4260468" y="9232179"/>
                  <a:pt x="4248526" y="9211759"/>
                </a:cubicBezTo>
                <a:cubicBezTo>
                  <a:pt x="4253453" y="9199638"/>
                  <a:pt x="4261369" y="9192616"/>
                  <a:pt x="4268179" y="9191420"/>
                </a:cubicBezTo>
                <a:close/>
                <a:moveTo>
                  <a:pt x="7390197" y="9186605"/>
                </a:moveTo>
                <a:cubicBezTo>
                  <a:pt x="7399281" y="9185007"/>
                  <a:pt x="7408364" y="9183412"/>
                  <a:pt x="7409615" y="9210214"/>
                </a:cubicBezTo>
                <a:cubicBezTo>
                  <a:pt x="7399281" y="9185007"/>
                  <a:pt x="7391449" y="9213407"/>
                  <a:pt x="7390197" y="9186605"/>
                </a:cubicBezTo>
                <a:close/>
                <a:moveTo>
                  <a:pt x="6690420" y="9183471"/>
                </a:moveTo>
                <a:cubicBezTo>
                  <a:pt x="6690420" y="9183471"/>
                  <a:pt x="6691673" y="9210270"/>
                  <a:pt x="6691673" y="9210270"/>
                </a:cubicBezTo>
                <a:cubicBezTo>
                  <a:pt x="6671326" y="9213846"/>
                  <a:pt x="6661153" y="9215633"/>
                  <a:pt x="6652231" y="9244222"/>
                </a:cubicBezTo>
                <a:cubicBezTo>
                  <a:pt x="6642058" y="9246012"/>
                  <a:pt x="6642058" y="9246012"/>
                  <a:pt x="6642058" y="9246012"/>
                </a:cubicBezTo>
                <a:cubicBezTo>
                  <a:pt x="6642058" y="9246012"/>
                  <a:pt x="6642058" y="9246012"/>
                  <a:pt x="6640807" y="9219207"/>
                </a:cubicBezTo>
                <a:cubicBezTo>
                  <a:pt x="6649729" y="9190624"/>
                  <a:pt x="6670075" y="9187047"/>
                  <a:pt x="6690420" y="9183471"/>
                </a:cubicBezTo>
                <a:close/>
                <a:moveTo>
                  <a:pt x="6121386" y="9181815"/>
                </a:moveTo>
                <a:cubicBezTo>
                  <a:pt x="6102461" y="9210228"/>
                  <a:pt x="6082370" y="9213760"/>
                  <a:pt x="6072325" y="9215525"/>
                </a:cubicBezTo>
                <a:cubicBezTo>
                  <a:pt x="6062282" y="9217289"/>
                  <a:pt x="6062282" y="9217289"/>
                  <a:pt x="6062282" y="9217289"/>
                </a:cubicBezTo>
                <a:cubicBezTo>
                  <a:pt x="6061122" y="9192405"/>
                  <a:pt x="6061122" y="9192405"/>
                  <a:pt x="6061122" y="9192405"/>
                </a:cubicBezTo>
                <a:cubicBezTo>
                  <a:pt x="6081208" y="9188873"/>
                  <a:pt x="6101298" y="9185344"/>
                  <a:pt x="6121386" y="9181815"/>
                </a:cubicBezTo>
                <a:close/>
                <a:moveTo>
                  <a:pt x="6871877" y="9178600"/>
                </a:moveTo>
                <a:cubicBezTo>
                  <a:pt x="6871877" y="9178600"/>
                  <a:pt x="6862956" y="9207192"/>
                  <a:pt x="6852782" y="9208976"/>
                </a:cubicBezTo>
                <a:cubicBezTo>
                  <a:pt x="6851531" y="9182174"/>
                  <a:pt x="6851531" y="9182174"/>
                  <a:pt x="6851531" y="9182174"/>
                </a:cubicBezTo>
                <a:cubicBezTo>
                  <a:pt x="6861703" y="9180387"/>
                  <a:pt x="6871877" y="9178600"/>
                  <a:pt x="6871877" y="9178600"/>
                </a:cubicBezTo>
                <a:close/>
                <a:moveTo>
                  <a:pt x="6729063" y="9176671"/>
                </a:moveTo>
                <a:cubicBezTo>
                  <a:pt x="6730314" y="9203474"/>
                  <a:pt x="6730314" y="9203474"/>
                  <a:pt x="6730314" y="9203474"/>
                </a:cubicBezTo>
                <a:cubicBezTo>
                  <a:pt x="6721327" y="9232074"/>
                  <a:pt x="6721327" y="9232074"/>
                  <a:pt x="6721327" y="9232074"/>
                </a:cubicBezTo>
                <a:cubicBezTo>
                  <a:pt x="6711088" y="9233874"/>
                  <a:pt x="6709836" y="9207072"/>
                  <a:pt x="6709836" y="9207072"/>
                </a:cubicBezTo>
                <a:cubicBezTo>
                  <a:pt x="6709836" y="9207072"/>
                  <a:pt x="6709836" y="9207072"/>
                  <a:pt x="6720074" y="9205274"/>
                </a:cubicBezTo>
                <a:cubicBezTo>
                  <a:pt x="6720074" y="9205274"/>
                  <a:pt x="6729063" y="9176671"/>
                  <a:pt x="6729063" y="9176671"/>
                </a:cubicBezTo>
                <a:close/>
                <a:moveTo>
                  <a:pt x="7620341" y="9173176"/>
                </a:moveTo>
                <a:cubicBezTo>
                  <a:pt x="7621591" y="9199981"/>
                  <a:pt x="7621591" y="9199981"/>
                  <a:pt x="7611649" y="9201723"/>
                </a:cubicBezTo>
                <a:cubicBezTo>
                  <a:pt x="7601705" y="9203474"/>
                  <a:pt x="7591761" y="9205219"/>
                  <a:pt x="7571876" y="9208712"/>
                </a:cubicBezTo>
                <a:cubicBezTo>
                  <a:pt x="7561930" y="9210459"/>
                  <a:pt x="7543295" y="9240757"/>
                  <a:pt x="7533353" y="9242505"/>
                </a:cubicBezTo>
                <a:cubicBezTo>
                  <a:pt x="7523409" y="9244253"/>
                  <a:pt x="7512214" y="9219199"/>
                  <a:pt x="7512214" y="9219199"/>
                </a:cubicBezTo>
                <a:cubicBezTo>
                  <a:pt x="7503521" y="9247748"/>
                  <a:pt x="7492327" y="9222691"/>
                  <a:pt x="7483634" y="9251241"/>
                </a:cubicBezTo>
                <a:cubicBezTo>
                  <a:pt x="7483634" y="9251241"/>
                  <a:pt x="7473692" y="9252989"/>
                  <a:pt x="7473692" y="9252989"/>
                </a:cubicBezTo>
                <a:cubicBezTo>
                  <a:pt x="7473692" y="9252989"/>
                  <a:pt x="7473692" y="9252989"/>
                  <a:pt x="7463746" y="9254737"/>
                </a:cubicBezTo>
                <a:cubicBezTo>
                  <a:pt x="7463746" y="9254737"/>
                  <a:pt x="7453805" y="9256482"/>
                  <a:pt x="7443861" y="9258230"/>
                </a:cubicBezTo>
                <a:cubicBezTo>
                  <a:pt x="7443861" y="9258230"/>
                  <a:pt x="7443861" y="9258230"/>
                  <a:pt x="7433917" y="9259978"/>
                </a:cubicBezTo>
                <a:cubicBezTo>
                  <a:pt x="7443861" y="9258230"/>
                  <a:pt x="7453805" y="9256482"/>
                  <a:pt x="7462495" y="9227935"/>
                </a:cubicBezTo>
                <a:cubicBezTo>
                  <a:pt x="7462495" y="9227935"/>
                  <a:pt x="7472439" y="9226184"/>
                  <a:pt x="7472439" y="9226184"/>
                </a:cubicBezTo>
                <a:cubicBezTo>
                  <a:pt x="7472439" y="9226184"/>
                  <a:pt x="7472439" y="9226184"/>
                  <a:pt x="7482383" y="9224439"/>
                </a:cubicBezTo>
                <a:cubicBezTo>
                  <a:pt x="7471188" y="9199385"/>
                  <a:pt x="7481132" y="9197637"/>
                  <a:pt x="7481132" y="9197637"/>
                </a:cubicBezTo>
                <a:cubicBezTo>
                  <a:pt x="7491075" y="9195889"/>
                  <a:pt x="7491075" y="9195889"/>
                  <a:pt x="7501017" y="9194142"/>
                </a:cubicBezTo>
                <a:cubicBezTo>
                  <a:pt x="7501017" y="9194142"/>
                  <a:pt x="7510961" y="9192396"/>
                  <a:pt x="7510961" y="9192396"/>
                </a:cubicBezTo>
                <a:cubicBezTo>
                  <a:pt x="7502268" y="9220946"/>
                  <a:pt x="7502268" y="9220946"/>
                  <a:pt x="7502268" y="9220946"/>
                </a:cubicBezTo>
                <a:cubicBezTo>
                  <a:pt x="7532101" y="9215706"/>
                  <a:pt x="7551988" y="9212210"/>
                  <a:pt x="7570623" y="9181912"/>
                </a:cubicBezTo>
                <a:cubicBezTo>
                  <a:pt x="7580566" y="9180164"/>
                  <a:pt x="7600453" y="9176671"/>
                  <a:pt x="7610398" y="9174921"/>
                </a:cubicBezTo>
                <a:cubicBezTo>
                  <a:pt x="7620341" y="9173176"/>
                  <a:pt x="7620341" y="9173176"/>
                  <a:pt x="7620341" y="9173176"/>
                </a:cubicBezTo>
                <a:close/>
                <a:moveTo>
                  <a:pt x="6597733" y="9172744"/>
                </a:moveTo>
                <a:cubicBezTo>
                  <a:pt x="6597733" y="9172744"/>
                  <a:pt x="6598984" y="9199538"/>
                  <a:pt x="6598984" y="9199538"/>
                </a:cubicBezTo>
                <a:cubicBezTo>
                  <a:pt x="6589095" y="9201278"/>
                  <a:pt x="6589095" y="9201278"/>
                  <a:pt x="6579202" y="9203014"/>
                </a:cubicBezTo>
                <a:cubicBezTo>
                  <a:pt x="6589095" y="9201278"/>
                  <a:pt x="6587842" y="9174478"/>
                  <a:pt x="6597733" y="9172744"/>
                </a:cubicBezTo>
                <a:close/>
                <a:moveTo>
                  <a:pt x="1097652" y="9168269"/>
                </a:moveTo>
                <a:cubicBezTo>
                  <a:pt x="1098820" y="9193284"/>
                  <a:pt x="1088748" y="9195054"/>
                  <a:pt x="1078675" y="9196825"/>
                </a:cubicBezTo>
                <a:cubicBezTo>
                  <a:pt x="1078675" y="9196825"/>
                  <a:pt x="1068599" y="9198595"/>
                  <a:pt x="1068599" y="9198595"/>
                </a:cubicBezTo>
                <a:cubicBezTo>
                  <a:pt x="1058525" y="9200365"/>
                  <a:pt x="1059693" y="9225377"/>
                  <a:pt x="1059693" y="9225377"/>
                </a:cubicBezTo>
                <a:cubicBezTo>
                  <a:pt x="1039547" y="9228917"/>
                  <a:pt x="1009326" y="9234228"/>
                  <a:pt x="998082" y="9210983"/>
                </a:cubicBezTo>
                <a:cubicBezTo>
                  <a:pt x="977935" y="9214523"/>
                  <a:pt x="957788" y="9218063"/>
                  <a:pt x="948884" y="9244848"/>
                </a:cubicBezTo>
                <a:cubicBezTo>
                  <a:pt x="948884" y="9244848"/>
                  <a:pt x="938807" y="9246621"/>
                  <a:pt x="937639" y="9221603"/>
                </a:cubicBezTo>
                <a:cubicBezTo>
                  <a:pt x="956618" y="9193051"/>
                  <a:pt x="976767" y="9189510"/>
                  <a:pt x="996914" y="9185970"/>
                </a:cubicBezTo>
                <a:cubicBezTo>
                  <a:pt x="1006989" y="9184200"/>
                  <a:pt x="1037210" y="9178890"/>
                  <a:pt x="1067431" y="9173579"/>
                </a:cubicBezTo>
                <a:cubicBezTo>
                  <a:pt x="1077506" y="9171809"/>
                  <a:pt x="1087580" y="9170039"/>
                  <a:pt x="1097652" y="9168269"/>
                </a:cubicBezTo>
                <a:close/>
                <a:moveTo>
                  <a:pt x="1107727" y="9166499"/>
                </a:moveTo>
                <a:cubicBezTo>
                  <a:pt x="1108895" y="9191514"/>
                  <a:pt x="1118971" y="9189744"/>
                  <a:pt x="1118971" y="9189744"/>
                </a:cubicBezTo>
                <a:cubicBezTo>
                  <a:pt x="1130210" y="9212986"/>
                  <a:pt x="1130210" y="9212986"/>
                  <a:pt x="1131377" y="9238002"/>
                </a:cubicBezTo>
                <a:cubicBezTo>
                  <a:pt x="1130210" y="9212986"/>
                  <a:pt x="1120138" y="9214754"/>
                  <a:pt x="1120138" y="9214754"/>
                </a:cubicBezTo>
                <a:cubicBezTo>
                  <a:pt x="1108895" y="9191514"/>
                  <a:pt x="1108895" y="9191514"/>
                  <a:pt x="1097652" y="9168269"/>
                </a:cubicBezTo>
                <a:cubicBezTo>
                  <a:pt x="1097652" y="9168269"/>
                  <a:pt x="1107727" y="9166499"/>
                  <a:pt x="1107727" y="9166499"/>
                </a:cubicBezTo>
                <a:close/>
                <a:moveTo>
                  <a:pt x="6953261" y="9164309"/>
                </a:moveTo>
                <a:cubicBezTo>
                  <a:pt x="6953261" y="9164309"/>
                  <a:pt x="6954513" y="9191113"/>
                  <a:pt x="6954513" y="9191113"/>
                </a:cubicBezTo>
                <a:cubicBezTo>
                  <a:pt x="6954513" y="9191113"/>
                  <a:pt x="6954513" y="9191113"/>
                  <a:pt x="6943612" y="9193028"/>
                </a:cubicBezTo>
                <a:cubicBezTo>
                  <a:pt x="6943612" y="9193028"/>
                  <a:pt x="6942359" y="9166226"/>
                  <a:pt x="6942359" y="9166226"/>
                </a:cubicBezTo>
                <a:cubicBezTo>
                  <a:pt x="6953261" y="9164309"/>
                  <a:pt x="6953261" y="9164309"/>
                  <a:pt x="6953261" y="9164309"/>
                </a:cubicBezTo>
                <a:close/>
                <a:moveTo>
                  <a:pt x="1178243" y="9154108"/>
                </a:moveTo>
                <a:cubicBezTo>
                  <a:pt x="1188318" y="9152338"/>
                  <a:pt x="1188318" y="9152338"/>
                  <a:pt x="1189488" y="9177351"/>
                </a:cubicBezTo>
                <a:cubicBezTo>
                  <a:pt x="1189488" y="9177351"/>
                  <a:pt x="1189488" y="9177351"/>
                  <a:pt x="1190654" y="9202366"/>
                </a:cubicBezTo>
                <a:cubicBezTo>
                  <a:pt x="1190654" y="9202366"/>
                  <a:pt x="1189488" y="9177351"/>
                  <a:pt x="1179411" y="9179121"/>
                </a:cubicBezTo>
                <a:cubicBezTo>
                  <a:pt x="1179411" y="9179121"/>
                  <a:pt x="1178243" y="9154108"/>
                  <a:pt x="1178243" y="9154108"/>
                </a:cubicBezTo>
                <a:close/>
                <a:moveTo>
                  <a:pt x="1168912" y="9153944"/>
                </a:moveTo>
                <a:cubicBezTo>
                  <a:pt x="1168912" y="9153944"/>
                  <a:pt x="1169955" y="9176276"/>
                  <a:pt x="1169955" y="9176276"/>
                </a:cubicBezTo>
                <a:cubicBezTo>
                  <a:pt x="1169955" y="9176276"/>
                  <a:pt x="1160268" y="9177982"/>
                  <a:pt x="1160268" y="9177982"/>
                </a:cubicBezTo>
                <a:cubicBezTo>
                  <a:pt x="1160268" y="9177982"/>
                  <a:pt x="1161311" y="9200315"/>
                  <a:pt x="1161311" y="9200315"/>
                </a:cubicBezTo>
                <a:cubicBezTo>
                  <a:pt x="1151619" y="9202018"/>
                  <a:pt x="1151619" y="9202018"/>
                  <a:pt x="1151619" y="9202018"/>
                </a:cubicBezTo>
                <a:cubicBezTo>
                  <a:pt x="1151619" y="9202018"/>
                  <a:pt x="1151619" y="9202018"/>
                  <a:pt x="1150578" y="9179683"/>
                </a:cubicBezTo>
                <a:cubicBezTo>
                  <a:pt x="1140889" y="9181386"/>
                  <a:pt x="1140889" y="9181386"/>
                  <a:pt x="1139846" y="9159051"/>
                </a:cubicBezTo>
                <a:cubicBezTo>
                  <a:pt x="1139846" y="9159051"/>
                  <a:pt x="1149533" y="9157348"/>
                  <a:pt x="1149533" y="9157348"/>
                </a:cubicBezTo>
                <a:cubicBezTo>
                  <a:pt x="1159223" y="9155647"/>
                  <a:pt x="1159223" y="9155647"/>
                  <a:pt x="1168912" y="9153944"/>
                </a:cubicBezTo>
                <a:close/>
                <a:moveTo>
                  <a:pt x="5339853" y="9143515"/>
                </a:moveTo>
                <a:cubicBezTo>
                  <a:pt x="5319764" y="9147044"/>
                  <a:pt x="5310884" y="9173693"/>
                  <a:pt x="5300840" y="9175458"/>
                </a:cubicBezTo>
                <a:lnTo>
                  <a:pt x="5310884" y="9173693"/>
                </a:lnTo>
                <a:cubicBezTo>
                  <a:pt x="5310884" y="9173693"/>
                  <a:pt x="5320926" y="9171926"/>
                  <a:pt x="5320926" y="9171926"/>
                </a:cubicBezTo>
                <a:cubicBezTo>
                  <a:pt x="5320926" y="9171926"/>
                  <a:pt x="5330973" y="9170162"/>
                  <a:pt x="5341015" y="9168397"/>
                </a:cubicBezTo>
                <a:cubicBezTo>
                  <a:pt x="5339853" y="9143515"/>
                  <a:pt x="5339853" y="9143515"/>
                  <a:pt x="5339853" y="9143515"/>
                </a:cubicBezTo>
                <a:close/>
                <a:moveTo>
                  <a:pt x="5431723" y="9134445"/>
                </a:moveTo>
                <a:cubicBezTo>
                  <a:pt x="5420825" y="9136360"/>
                  <a:pt x="5421660" y="9154228"/>
                  <a:pt x="5410759" y="9156143"/>
                </a:cubicBezTo>
                <a:cubicBezTo>
                  <a:pt x="5409924" y="9138275"/>
                  <a:pt x="5409924" y="9138275"/>
                  <a:pt x="5409924" y="9138275"/>
                </a:cubicBezTo>
                <a:cubicBezTo>
                  <a:pt x="5420825" y="9136360"/>
                  <a:pt x="5431723" y="9134445"/>
                  <a:pt x="5431723" y="9134445"/>
                </a:cubicBezTo>
                <a:close/>
                <a:moveTo>
                  <a:pt x="6819963" y="9133680"/>
                </a:moveTo>
                <a:cubicBezTo>
                  <a:pt x="6821214" y="9160479"/>
                  <a:pt x="6821214" y="9160479"/>
                  <a:pt x="6821214" y="9160479"/>
                </a:cubicBezTo>
                <a:cubicBezTo>
                  <a:pt x="6821214" y="9160479"/>
                  <a:pt x="6821214" y="9160479"/>
                  <a:pt x="6822465" y="9187281"/>
                </a:cubicBezTo>
                <a:cubicBezTo>
                  <a:pt x="6822465" y="9187281"/>
                  <a:pt x="6822465" y="9187281"/>
                  <a:pt x="6812225" y="9189082"/>
                </a:cubicBezTo>
                <a:cubicBezTo>
                  <a:pt x="6810974" y="9162277"/>
                  <a:pt x="6810974" y="9162277"/>
                  <a:pt x="6810974" y="9162277"/>
                </a:cubicBezTo>
                <a:cubicBezTo>
                  <a:pt x="6800735" y="9164078"/>
                  <a:pt x="6780259" y="9167673"/>
                  <a:pt x="6770020" y="9169474"/>
                </a:cubicBezTo>
                <a:cubicBezTo>
                  <a:pt x="6759780" y="9171272"/>
                  <a:pt x="6761033" y="9198077"/>
                  <a:pt x="6750793" y="9199875"/>
                </a:cubicBezTo>
                <a:cubicBezTo>
                  <a:pt x="6750793" y="9199875"/>
                  <a:pt x="6752044" y="9226680"/>
                  <a:pt x="6741804" y="9228478"/>
                </a:cubicBezTo>
                <a:cubicBezTo>
                  <a:pt x="6741804" y="9228478"/>
                  <a:pt x="6740553" y="9201676"/>
                  <a:pt x="6740553" y="9201676"/>
                </a:cubicBezTo>
                <a:cubicBezTo>
                  <a:pt x="6750793" y="9199875"/>
                  <a:pt x="6750793" y="9199875"/>
                  <a:pt x="6749540" y="9173073"/>
                </a:cubicBezTo>
                <a:cubicBezTo>
                  <a:pt x="6749540" y="9173073"/>
                  <a:pt x="6759780" y="9171272"/>
                  <a:pt x="6759780" y="9171272"/>
                </a:cubicBezTo>
                <a:cubicBezTo>
                  <a:pt x="6779008" y="9140877"/>
                  <a:pt x="6799484" y="9137278"/>
                  <a:pt x="6819963" y="9133680"/>
                </a:cubicBezTo>
                <a:close/>
                <a:moveTo>
                  <a:pt x="6878094" y="9123476"/>
                </a:moveTo>
                <a:cubicBezTo>
                  <a:pt x="6879345" y="9150276"/>
                  <a:pt x="6879345" y="9150276"/>
                  <a:pt x="6879345" y="9150276"/>
                </a:cubicBezTo>
                <a:cubicBezTo>
                  <a:pt x="6868649" y="9125135"/>
                  <a:pt x="6869900" y="9151935"/>
                  <a:pt x="6860452" y="9153593"/>
                </a:cubicBezTo>
                <a:cubicBezTo>
                  <a:pt x="6851005" y="9155255"/>
                  <a:pt x="6851005" y="9155255"/>
                  <a:pt x="6841560" y="9156914"/>
                </a:cubicBezTo>
                <a:cubicBezTo>
                  <a:pt x="6842812" y="9183719"/>
                  <a:pt x="6842812" y="9183719"/>
                  <a:pt x="6842812" y="9183719"/>
                </a:cubicBezTo>
                <a:cubicBezTo>
                  <a:pt x="6833366" y="9185377"/>
                  <a:pt x="6833366" y="9185377"/>
                  <a:pt x="6833366" y="9185377"/>
                </a:cubicBezTo>
                <a:cubicBezTo>
                  <a:pt x="6833366" y="9185377"/>
                  <a:pt x="6832112" y="9158575"/>
                  <a:pt x="6832112" y="9158575"/>
                </a:cubicBezTo>
                <a:cubicBezTo>
                  <a:pt x="6832112" y="9158575"/>
                  <a:pt x="6832112" y="9158575"/>
                  <a:pt x="6840309" y="9130117"/>
                </a:cubicBezTo>
                <a:cubicBezTo>
                  <a:pt x="6849753" y="9128456"/>
                  <a:pt x="6849753" y="9128456"/>
                  <a:pt x="6859201" y="9126797"/>
                </a:cubicBezTo>
                <a:cubicBezTo>
                  <a:pt x="6859201" y="9126797"/>
                  <a:pt x="6868649" y="9125135"/>
                  <a:pt x="6878094" y="9123476"/>
                </a:cubicBezTo>
                <a:close/>
                <a:moveTo>
                  <a:pt x="1236643" y="9099714"/>
                </a:moveTo>
                <a:cubicBezTo>
                  <a:pt x="1244200" y="9098386"/>
                  <a:pt x="1252046" y="9103312"/>
                  <a:pt x="1257667" y="9114932"/>
                </a:cubicBezTo>
                <a:cubicBezTo>
                  <a:pt x="1257667" y="9114932"/>
                  <a:pt x="1257667" y="9114932"/>
                  <a:pt x="1267739" y="9113162"/>
                </a:cubicBezTo>
                <a:lnTo>
                  <a:pt x="1287889" y="9109622"/>
                </a:lnTo>
                <a:cubicBezTo>
                  <a:pt x="1277812" y="9111392"/>
                  <a:pt x="1277812" y="9111392"/>
                  <a:pt x="1268907" y="9138177"/>
                </a:cubicBezTo>
                <a:cubicBezTo>
                  <a:pt x="1268907" y="9138177"/>
                  <a:pt x="1258835" y="9139947"/>
                  <a:pt x="1258835" y="9139947"/>
                </a:cubicBezTo>
                <a:cubicBezTo>
                  <a:pt x="1248761" y="9141717"/>
                  <a:pt x="1229780" y="9170270"/>
                  <a:pt x="1218539" y="9147028"/>
                </a:cubicBezTo>
                <a:cubicBezTo>
                  <a:pt x="1218539" y="9147028"/>
                  <a:pt x="1208465" y="9148798"/>
                  <a:pt x="1208465" y="9148798"/>
                </a:cubicBezTo>
                <a:cubicBezTo>
                  <a:pt x="1198390" y="9150568"/>
                  <a:pt x="1207298" y="9123783"/>
                  <a:pt x="1207298" y="9123783"/>
                </a:cubicBezTo>
                <a:cubicBezTo>
                  <a:pt x="1207298" y="9123783"/>
                  <a:pt x="1217371" y="9122013"/>
                  <a:pt x="1217371" y="9122013"/>
                </a:cubicBezTo>
                <a:cubicBezTo>
                  <a:pt x="1221825" y="9108623"/>
                  <a:pt x="1229086" y="9101041"/>
                  <a:pt x="1236643" y="9099714"/>
                </a:cubicBezTo>
                <a:close/>
                <a:moveTo>
                  <a:pt x="7516929" y="9092274"/>
                </a:moveTo>
                <a:cubicBezTo>
                  <a:pt x="7508007" y="9120869"/>
                  <a:pt x="7497834" y="9122653"/>
                  <a:pt x="7497834" y="9122653"/>
                </a:cubicBezTo>
                <a:cubicBezTo>
                  <a:pt x="7487661" y="9124442"/>
                  <a:pt x="7487661" y="9124442"/>
                  <a:pt x="7477488" y="9126226"/>
                </a:cubicBezTo>
                <a:cubicBezTo>
                  <a:pt x="7476237" y="9099424"/>
                  <a:pt x="7476237" y="9099424"/>
                  <a:pt x="7476237" y="9099424"/>
                </a:cubicBezTo>
                <a:cubicBezTo>
                  <a:pt x="7476237" y="9099424"/>
                  <a:pt x="7476237" y="9099424"/>
                  <a:pt x="7486410" y="9097640"/>
                </a:cubicBezTo>
                <a:cubicBezTo>
                  <a:pt x="7496583" y="9095848"/>
                  <a:pt x="7496583" y="9095848"/>
                  <a:pt x="7516929" y="9092274"/>
                </a:cubicBezTo>
                <a:close/>
                <a:moveTo>
                  <a:pt x="6523159" y="9089764"/>
                </a:moveTo>
                <a:cubicBezTo>
                  <a:pt x="6514298" y="9116340"/>
                  <a:pt x="6504278" y="9118102"/>
                  <a:pt x="6504278" y="9118102"/>
                </a:cubicBezTo>
                <a:cubicBezTo>
                  <a:pt x="6494257" y="9119864"/>
                  <a:pt x="6484238" y="9121623"/>
                  <a:pt x="6474215" y="9123385"/>
                </a:cubicBezTo>
                <a:cubicBezTo>
                  <a:pt x="6465354" y="9149961"/>
                  <a:pt x="6455332" y="9151723"/>
                  <a:pt x="6445313" y="9153482"/>
                </a:cubicBezTo>
                <a:cubicBezTo>
                  <a:pt x="6425270" y="9157006"/>
                  <a:pt x="6384030" y="9139232"/>
                  <a:pt x="6397528" y="9211918"/>
                </a:cubicBezTo>
                <a:cubicBezTo>
                  <a:pt x="6375169" y="9165809"/>
                  <a:pt x="6367466" y="9217200"/>
                  <a:pt x="6347425" y="9220721"/>
                </a:cubicBezTo>
                <a:cubicBezTo>
                  <a:pt x="6348584" y="9245536"/>
                  <a:pt x="6348584" y="9245536"/>
                  <a:pt x="6348584" y="9245536"/>
                </a:cubicBezTo>
                <a:lnTo>
                  <a:pt x="6358603" y="9243777"/>
                </a:lnTo>
                <a:cubicBezTo>
                  <a:pt x="6368626" y="9242015"/>
                  <a:pt x="6378646" y="9240253"/>
                  <a:pt x="6388665" y="9238494"/>
                </a:cubicBezTo>
                <a:cubicBezTo>
                  <a:pt x="6389824" y="9263309"/>
                  <a:pt x="6389824" y="9263309"/>
                  <a:pt x="6389824" y="9263309"/>
                </a:cubicBezTo>
                <a:cubicBezTo>
                  <a:pt x="6379804" y="9265071"/>
                  <a:pt x="6369783" y="9266833"/>
                  <a:pt x="6359762" y="9268592"/>
                </a:cubicBezTo>
                <a:cubicBezTo>
                  <a:pt x="6359762" y="9268592"/>
                  <a:pt x="6349742" y="9270353"/>
                  <a:pt x="6349742" y="9270353"/>
                </a:cubicBezTo>
                <a:cubicBezTo>
                  <a:pt x="6349742" y="9270353"/>
                  <a:pt x="6339722" y="9272115"/>
                  <a:pt x="6339722" y="9272115"/>
                </a:cubicBezTo>
                <a:cubicBezTo>
                  <a:pt x="6329701" y="9273874"/>
                  <a:pt x="6329701" y="9273874"/>
                  <a:pt x="6319678" y="9275636"/>
                </a:cubicBezTo>
                <a:cubicBezTo>
                  <a:pt x="6309660" y="9277398"/>
                  <a:pt x="6309660" y="9277398"/>
                  <a:pt x="6299638" y="9279157"/>
                </a:cubicBezTo>
                <a:cubicBezTo>
                  <a:pt x="6299638" y="9279157"/>
                  <a:pt x="6309660" y="9277398"/>
                  <a:pt x="6318522" y="9250818"/>
                </a:cubicBezTo>
                <a:cubicBezTo>
                  <a:pt x="6318522" y="9250818"/>
                  <a:pt x="6328543" y="9249057"/>
                  <a:pt x="6328543" y="9249057"/>
                </a:cubicBezTo>
                <a:cubicBezTo>
                  <a:pt x="6318522" y="9250818"/>
                  <a:pt x="6318522" y="9250818"/>
                  <a:pt x="6317361" y="9226003"/>
                </a:cubicBezTo>
                <a:cubicBezTo>
                  <a:pt x="6317361" y="9226003"/>
                  <a:pt x="6317361" y="9226003"/>
                  <a:pt x="6327383" y="9224239"/>
                </a:cubicBezTo>
                <a:cubicBezTo>
                  <a:pt x="6327383" y="9224239"/>
                  <a:pt x="6327383" y="9224239"/>
                  <a:pt x="6337403" y="9222483"/>
                </a:cubicBezTo>
                <a:cubicBezTo>
                  <a:pt x="6336246" y="9197665"/>
                  <a:pt x="6346265" y="9195901"/>
                  <a:pt x="6355126" y="9169329"/>
                </a:cubicBezTo>
                <a:cubicBezTo>
                  <a:pt x="6345108" y="9171091"/>
                  <a:pt x="6345108" y="9171091"/>
                  <a:pt x="6335086" y="9172853"/>
                </a:cubicBezTo>
                <a:cubicBezTo>
                  <a:pt x="6316203" y="9201183"/>
                  <a:pt x="6296160" y="9204707"/>
                  <a:pt x="6276121" y="9208227"/>
                </a:cubicBezTo>
                <a:cubicBezTo>
                  <a:pt x="6246058" y="9213513"/>
                  <a:pt x="6217157" y="9243610"/>
                  <a:pt x="6187095" y="9248890"/>
                </a:cubicBezTo>
                <a:cubicBezTo>
                  <a:pt x="6187095" y="9248890"/>
                  <a:pt x="6177074" y="9250654"/>
                  <a:pt x="6177074" y="9250654"/>
                </a:cubicBezTo>
                <a:cubicBezTo>
                  <a:pt x="6175914" y="9225839"/>
                  <a:pt x="6175914" y="9225839"/>
                  <a:pt x="6185937" y="9224075"/>
                </a:cubicBezTo>
                <a:cubicBezTo>
                  <a:pt x="6215998" y="9218792"/>
                  <a:pt x="6244900" y="9188700"/>
                  <a:pt x="6274964" y="9183415"/>
                </a:cubicBezTo>
                <a:cubicBezTo>
                  <a:pt x="6295003" y="9179894"/>
                  <a:pt x="6315044" y="9176374"/>
                  <a:pt x="6333927" y="9148035"/>
                </a:cubicBezTo>
                <a:cubicBezTo>
                  <a:pt x="6374011" y="9140991"/>
                  <a:pt x="6404072" y="9135711"/>
                  <a:pt x="6432975" y="9105611"/>
                </a:cubicBezTo>
                <a:cubicBezTo>
                  <a:pt x="6442995" y="9103849"/>
                  <a:pt x="6442995" y="9103849"/>
                  <a:pt x="6442995" y="9103849"/>
                </a:cubicBezTo>
                <a:cubicBezTo>
                  <a:pt x="6453015" y="9102091"/>
                  <a:pt x="6453015" y="9102091"/>
                  <a:pt x="6463037" y="9100329"/>
                </a:cubicBezTo>
                <a:cubicBezTo>
                  <a:pt x="6483077" y="9096808"/>
                  <a:pt x="6483077" y="9096808"/>
                  <a:pt x="6493098" y="9095046"/>
                </a:cubicBezTo>
                <a:cubicBezTo>
                  <a:pt x="6503120" y="9093285"/>
                  <a:pt x="6513139" y="9091526"/>
                  <a:pt x="6513139" y="9091526"/>
                </a:cubicBezTo>
                <a:cubicBezTo>
                  <a:pt x="6513139" y="9091526"/>
                  <a:pt x="6523159" y="9089764"/>
                  <a:pt x="6523159" y="9089764"/>
                </a:cubicBezTo>
                <a:close/>
                <a:moveTo>
                  <a:pt x="6258516" y="9082450"/>
                </a:moveTo>
                <a:cubicBezTo>
                  <a:pt x="6259679" y="9107331"/>
                  <a:pt x="6259679" y="9107331"/>
                  <a:pt x="6260840" y="9132221"/>
                </a:cubicBezTo>
                <a:cubicBezTo>
                  <a:pt x="6260840" y="9132221"/>
                  <a:pt x="6260840" y="9132221"/>
                  <a:pt x="6250797" y="9133989"/>
                </a:cubicBezTo>
                <a:cubicBezTo>
                  <a:pt x="6250797" y="9133989"/>
                  <a:pt x="6251961" y="9158870"/>
                  <a:pt x="6241915" y="9160635"/>
                </a:cubicBezTo>
                <a:cubicBezTo>
                  <a:pt x="6231870" y="9162399"/>
                  <a:pt x="6231870" y="9162399"/>
                  <a:pt x="6221826" y="9164164"/>
                </a:cubicBezTo>
                <a:cubicBezTo>
                  <a:pt x="6221826" y="9164164"/>
                  <a:pt x="6211784" y="9165928"/>
                  <a:pt x="6211784" y="9165928"/>
                </a:cubicBezTo>
                <a:cubicBezTo>
                  <a:pt x="6211784" y="9165928"/>
                  <a:pt x="6210622" y="9141047"/>
                  <a:pt x="6210622" y="9141047"/>
                </a:cubicBezTo>
                <a:cubicBezTo>
                  <a:pt x="6181649" y="9171225"/>
                  <a:pt x="6151517" y="9176518"/>
                  <a:pt x="6121386" y="9181815"/>
                </a:cubicBezTo>
                <a:cubicBezTo>
                  <a:pt x="6150355" y="9151637"/>
                  <a:pt x="6180487" y="9146343"/>
                  <a:pt x="6209460" y="9116157"/>
                </a:cubicBezTo>
                <a:cubicBezTo>
                  <a:pt x="6219502" y="9114395"/>
                  <a:pt x="6219502" y="9114395"/>
                  <a:pt x="6219502" y="9114395"/>
                </a:cubicBezTo>
                <a:cubicBezTo>
                  <a:pt x="6220663" y="9139282"/>
                  <a:pt x="6220663" y="9139282"/>
                  <a:pt x="6220663" y="9139282"/>
                </a:cubicBezTo>
                <a:cubicBezTo>
                  <a:pt x="6220663" y="9139282"/>
                  <a:pt x="6230708" y="9137518"/>
                  <a:pt x="6230708" y="9137518"/>
                </a:cubicBezTo>
                <a:lnTo>
                  <a:pt x="6229026" y="9101473"/>
                </a:lnTo>
                <a:lnTo>
                  <a:pt x="6240744" y="9085572"/>
                </a:lnTo>
                <a:close/>
                <a:moveTo>
                  <a:pt x="7575784" y="9081932"/>
                </a:moveTo>
                <a:cubicBezTo>
                  <a:pt x="7577036" y="9108734"/>
                  <a:pt x="7566135" y="9110654"/>
                  <a:pt x="7566135" y="9110654"/>
                </a:cubicBezTo>
                <a:cubicBezTo>
                  <a:pt x="7564884" y="9083850"/>
                  <a:pt x="7564884" y="9083850"/>
                  <a:pt x="7564884" y="9083850"/>
                </a:cubicBezTo>
                <a:cubicBezTo>
                  <a:pt x="7564884" y="9083850"/>
                  <a:pt x="7564884" y="9083850"/>
                  <a:pt x="7575784" y="9081932"/>
                </a:cubicBezTo>
                <a:close/>
                <a:moveTo>
                  <a:pt x="7586685" y="9080020"/>
                </a:moveTo>
                <a:cubicBezTo>
                  <a:pt x="7587938" y="9106819"/>
                  <a:pt x="7587938" y="9106819"/>
                  <a:pt x="7587938" y="9106819"/>
                </a:cubicBezTo>
                <a:cubicBezTo>
                  <a:pt x="7577036" y="9108734"/>
                  <a:pt x="7577036" y="9108734"/>
                  <a:pt x="7577036" y="9108734"/>
                </a:cubicBezTo>
                <a:cubicBezTo>
                  <a:pt x="7577036" y="9108734"/>
                  <a:pt x="7577036" y="9108734"/>
                  <a:pt x="7575784" y="9081932"/>
                </a:cubicBezTo>
                <a:cubicBezTo>
                  <a:pt x="7586685" y="9080020"/>
                  <a:pt x="7586685" y="9080020"/>
                  <a:pt x="7586685" y="9080020"/>
                </a:cubicBezTo>
                <a:close/>
                <a:moveTo>
                  <a:pt x="1316942" y="9079299"/>
                </a:moveTo>
                <a:cubicBezTo>
                  <a:pt x="1316942" y="9079299"/>
                  <a:pt x="1316942" y="9079299"/>
                  <a:pt x="1318110" y="9104311"/>
                </a:cubicBezTo>
                <a:cubicBezTo>
                  <a:pt x="1318110" y="9104311"/>
                  <a:pt x="1318110" y="9104311"/>
                  <a:pt x="1308035" y="9106082"/>
                </a:cubicBezTo>
                <a:cubicBezTo>
                  <a:pt x="1306867" y="9081069"/>
                  <a:pt x="1316942" y="9079299"/>
                  <a:pt x="1316942" y="9079299"/>
                </a:cubicBezTo>
                <a:close/>
                <a:moveTo>
                  <a:pt x="6288650" y="9077153"/>
                </a:moveTo>
                <a:cubicBezTo>
                  <a:pt x="6298693" y="9075389"/>
                  <a:pt x="6299855" y="9100273"/>
                  <a:pt x="6299855" y="9100273"/>
                </a:cubicBezTo>
                <a:cubicBezTo>
                  <a:pt x="6299855" y="9100273"/>
                  <a:pt x="6289809" y="9102038"/>
                  <a:pt x="6289809" y="9102038"/>
                </a:cubicBezTo>
                <a:cubicBezTo>
                  <a:pt x="6289809" y="9102038"/>
                  <a:pt x="6279767" y="9103802"/>
                  <a:pt x="6279767" y="9103802"/>
                </a:cubicBezTo>
                <a:cubicBezTo>
                  <a:pt x="6278605" y="9078918"/>
                  <a:pt x="6288650" y="9077153"/>
                  <a:pt x="6288650" y="9077153"/>
                </a:cubicBezTo>
                <a:close/>
                <a:moveTo>
                  <a:pt x="7908490" y="9068500"/>
                </a:moveTo>
                <a:cubicBezTo>
                  <a:pt x="7918664" y="9066713"/>
                  <a:pt x="7918664" y="9066713"/>
                  <a:pt x="7919915" y="9093518"/>
                </a:cubicBezTo>
                <a:cubicBezTo>
                  <a:pt x="7909743" y="9095305"/>
                  <a:pt x="7909743" y="9095305"/>
                  <a:pt x="7909743" y="9095305"/>
                </a:cubicBezTo>
                <a:cubicBezTo>
                  <a:pt x="7909743" y="9095305"/>
                  <a:pt x="7909743" y="9095305"/>
                  <a:pt x="7908490" y="9068500"/>
                </a:cubicBezTo>
                <a:close/>
                <a:moveTo>
                  <a:pt x="7959354" y="9059563"/>
                </a:moveTo>
                <a:cubicBezTo>
                  <a:pt x="7950435" y="9088155"/>
                  <a:pt x="7950435" y="9088155"/>
                  <a:pt x="7950435" y="9088155"/>
                </a:cubicBezTo>
                <a:cubicBezTo>
                  <a:pt x="7940261" y="9089942"/>
                  <a:pt x="7930089" y="9091729"/>
                  <a:pt x="7919915" y="9093518"/>
                </a:cubicBezTo>
                <a:cubicBezTo>
                  <a:pt x="7928838" y="9064927"/>
                  <a:pt x="7939010" y="9063137"/>
                  <a:pt x="7949182" y="9061350"/>
                </a:cubicBezTo>
                <a:cubicBezTo>
                  <a:pt x="7959354" y="9059563"/>
                  <a:pt x="7959354" y="9059563"/>
                  <a:pt x="7959354" y="9059563"/>
                </a:cubicBezTo>
                <a:close/>
                <a:moveTo>
                  <a:pt x="7402523" y="9058344"/>
                </a:moveTo>
                <a:cubicBezTo>
                  <a:pt x="7403776" y="9085146"/>
                  <a:pt x="7394692" y="9086744"/>
                  <a:pt x="7394692" y="9086744"/>
                </a:cubicBezTo>
                <a:cubicBezTo>
                  <a:pt x="7385609" y="9088339"/>
                  <a:pt x="7385609" y="9088339"/>
                  <a:pt x="7385609" y="9088339"/>
                </a:cubicBezTo>
                <a:cubicBezTo>
                  <a:pt x="7385609" y="9088339"/>
                  <a:pt x="7384357" y="9061537"/>
                  <a:pt x="7384357" y="9061537"/>
                </a:cubicBezTo>
                <a:cubicBezTo>
                  <a:pt x="7393440" y="9059939"/>
                  <a:pt x="7393440" y="9059939"/>
                  <a:pt x="7393440" y="9059939"/>
                </a:cubicBezTo>
                <a:cubicBezTo>
                  <a:pt x="7402523" y="9058344"/>
                  <a:pt x="7402523" y="9058344"/>
                  <a:pt x="7402523" y="9058344"/>
                </a:cubicBezTo>
                <a:close/>
                <a:moveTo>
                  <a:pt x="7189713" y="9050705"/>
                </a:moveTo>
                <a:cubicBezTo>
                  <a:pt x="7190548" y="9068575"/>
                  <a:pt x="7190548" y="9068575"/>
                  <a:pt x="7181466" y="9070173"/>
                </a:cubicBezTo>
                <a:cubicBezTo>
                  <a:pt x="7181466" y="9070173"/>
                  <a:pt x="7172380" y="9071768"/>
                  <a:pt x="7171546" y="9053897"/>
                </a:cubicBezTo>
                <a:cubicBezTo>
                  <a:pt x="7180631" y="9052302"/>
                  <a:pt x="7180631" y="9052302"/>
                  <a:pt x="7189713" y="9050705"/>
                </a:cubicBezTo>
                <a:close/>
                <a:moveTo>
                  <a:pt x="1404948" y="9031414"/>
                </a:moveTo>
                <a:cubicBezTo>
                  <a:pt x="1397116" y="9059814"/>
                  <a:pt x="1395865" y="9033012"/>
                  <a:pt x="1397116" y="9059814"/>
                </a:cubicBezTo>
                <a:cubicBezTo>
                  <a:pt x="1397116" y="9059814"/>
                  <a:pt x="1388033" y="9061411"/>
                  <a:pt x="1388033" y="9061411"/>
                </a:cubicBezTo>
                <a:cubicBezTo>
                  <a:pt x="1388033" y="9061411"/>
                  <a:pt x="1388033" y="9061411"/>
                  <a:pt x="1386780" y="9034607"/>
                </a:cubicBezTo>
                <a:cubicBezTo>
                  <a:pt x="1395865" y="9033012"/>
                  <a:pt x="1404948" y="9031414"/>
                  <a:pt x="1404948" y="9031414"/>
                </a:cubicBezTo>
                <a:close/>
                <a:moveTo>
                  <a:pt x="7227212" y="9030109"/>
                </a:moveTo>
                <a:cubicBezTo>
                  <a:pt x="7228472" y="9030944"/>
                  <a:pt x="7229208" y="9033630"/>
                  <a:pt x="7229469" y="9039216"/>
                </a:cubicBezTo>
                <a:cubicBezTo>
                  <a:pt x="7219780" y="9040922"/>
                  <a:pt x="7211136" y="9064954"/>
                  <a:pt x="7200404" y="9044326"/>
                </a:cubicBezTo>
                <a:cubicBezTo>
                  <a:pt x="7210092" y="9042619"/>
                  <a:pt x="7217096" y="9035756"/>
                  <a:pt x="7221812" y="9032116"/>
                </a:cubicBezTo>
                <a:cubicBezTo>
                  <a:pt x="7224169" y="9030293"/>
                  <a:pt x="7225953" y="9029275"/>
                  <a:pt x="7227212" y="9030109"/>
                </a:cubicBezTo>
                <a:close/>
                <a:moveTo>
                  <a:pt x="5001932" y="9029833"/>
                </a:moveTo>
                <a:cubicBezTo>
                  <a:pt x="5001932" y="9029833"/>
                  <a:pt x="5003183" y="9056638"/>
                  <a:pt x="4993495" y="9058339"/>
                </a:cubicBezTo>
                <a:cubicBezTo>
                  <a:pt x="4993495" y="9058339"/>
                  <a:pt x="4983807" y="9060042"/>
                  <a:pt x="4974118" y="9061745"/>
                </a:cubicBezTo>
                <a:cubicBezTo>
                  <a:pt x="4983807" y="9060042"/>
                  <a:pt x="4982554" y="9033237"/>
                  <a:pt x="4992244" y="9031537"/>
                </a:cubicBezTo>
                <a:cubicBezTo>
                  <a:pt x="4992244" y="9031537"/>
                  <a:pt x="5001932" y="9029833"/>
                  <a:pt x="5001932" y="9029833"/>
                </a:cubicBezTo>
                <a:close/>
                <a:moveTo>
                  <a:pt x="7605982" y="9022586"/>
                </a:moveTo>
                <a:cubicBezTo>
                  <a:pt x="7605982" y="9022586"/>
                  <a:pt x="7607233" y="9049385"/>
                  <a:pt x="7597060" y="9051172"/>
                </a:cubicBezTo>
                <a:cubicBezTo>
                  <a:pt x="7586887" y="9052959"/>
                  <a:pt x="7576715" y="9054746"/>
                  <a:pt x="7566541" y="9056535"/>
                </a:cubicBezTo>
                <a:cubicBezTo>
                  <a:pt x="7546196" y="9060109"/>
                  <a:pt x="7536023" y="9061899"/>
                  <a:pt x="7525850" y="9063685"/>
                </a:cubicBezTo>
                <a:cubicBezTo>
                  <a:pt x="7525850" y="9063685"/>
                  <a:pt x="7527101" y="9090487"/>
                  <a:pt x="7527101" y="9090487"/>
                </a:cubicBezTo>
                <a:cubicBezTo>
                  <a:pt x="7516929" y="9092274"/>
                  <a:pt x="7516929" y="9092274"/>
                  <a:pt x="7516929" y="9092274"/>
                </a:cubicBezTo>
                <a:cubicBezTo>
                  <a:pt x="7516929" y="9092274"/>
                  <a:pt x="7515676" y="9065472"/>
                  <a:pt x="7515676" y="9065472"/>
                </a:cubicBezTo>
                <a:cubicBezTo>
                  <a:pt x="7505504" y="9067259"/>
                  <a:pt x="7495330" y="9069049"/>
                  <a:pt x="7495330" y="9069049"/>
                </a:cubicBezTo>
                <a:cubicBezTo>
                  <a:pt x="7485158" y="9070835"/>
                  <a:pt x="7476237" y="9099424"/>
                  <a:pt x="7476237" y="9099424"/>
                </a:cubicBezTo>
                <a:cubicBezTo>
                  <a:pt x="7466064" y="9101214"/>
                  <a:pt x="7454638" y="9076199"/>
                  <a:pt x="7454638" y="9076199"/>
                </a:cubicBezTo>
                <a:cubicBezTo>
                  <a:pt x="7464812" y="9074412"/>
                  <a:pt x="7474984" y="9072622"/>
                  <a:pt x="7485158" y="9070835"/>
                </a:cubicBezTo>
                <a:cubicBezTo>
                  <a:pt x="7494080" y="9042249"/>
                  <a:pt x="7504253" y="9040462"/>
                  <a:pt x="7514426" y="9038676"/>
                </a:cubicBezTo>
                <a:cubicBezTo>
                  <a:pt x="7524599" y="9036886"/>
                  <a:pt x="7544944" y="9033312"/>
                  <a:pt x="7565290" y="9029736"/>
                </a:cubicBezTo>
                <a:cubicBezTo>
                  <a:pt x="7575463" y="9027949"/>
                  <a:pt x="7585636" y="9026162"/>
                  <a:pt x="7595808" y="9024373"/>
                </a:cubicBezTo>
                <a:cubicBezTo>
                  <a:pt x="7605982" y="9022586"/>
                  <a:pt x="7605982" y="9022586"/>
                  <a:pt x="7605982" y="9022586"/>
                </a:cubicBezTo>
                <a:close/>
                <a:moveTo>
                  <a:pt x="7633840" y="9021075"/>
                </a:moveTo>
                <a:cubicBezTo>
                  <a:pt x="7640809" y="9023226"/>
                  <a:pt x="7646572" y="9028971"/>
                  <a:pt x="7647196" y="9042375"/>
                </a:cubicBezTo>
                <a:cubicBezTo>
                  <a:pt x="7635047" y="9017484"/>
                  <a:pt x="7614497" y="9048119"/>
                  <a:pt x="7613245" y="9021317"/>
                </a:cubicBezTo>
                <a:cubicBezTo>
                  <a:pt x="7618697" y="9020357"/>
                  <a:pt x="7626870" y="9018921"/>
                  <a:pt x="7633840" y="9021075"/>
                </a:cubicBezTo>
                <a:close/>
                <a:moveTo>
                  <a:pt x="5150922" y="9001078"/>
                </a:moveTo>
                <a:cubicBezTo>
                  <a:pt x="5152084" y="9025968"/>
                  <a:pt x="5152084" y="9025968"/>
                  <a:pt x="5152084" y="9025968"/>
                </a:cubicBezTo>
                <a:cubicBezTo>
                  <a:pt x="5153247" y="9050849"/>
                  <a:pt x="5143205" y="9052614"/>
                  <a:pt x="5133159" y="9054381"/>
                </a:cubicBezTo>
                <a:cubicBezTo>
                  <a:pt x="5123114" y="9056146"/>
                  <a:pt x="5113073" y="9057910"/>
                  <a:pt x="5092983" y="9061439"/>
                </a:cubicBezTo>
                <a:cubicBezTo>
                  <a:pt x="5082939" y="9063204"/>
                  <a:pt x="5064014" y="9091620"/>
                  <a:pt x="5043923" y="9095149"/>
                </a:cubicBezTo>
                <a:cubicBezTo>
                  <a:pt x="5043923" y="9095149"/>
                  <a:pt x="5033882" y="9096914"/>
                  <a:pt x="5033882" y="9096914"/>
                </a:cubicBezTo>
                <a:cubicBezTo>
                  <a:pt x="5032719" y="9072029"/>
                  <a:pt x="5032719" y="9072029"/>
                  <a:pt x="5042761" y="9070265"/>
                </a:cubicBezTo>
                <a:cubicBezTo>
                  <a:pt x="5062850" y="9066736"/>
                  <a:pt x="5071735" y="9040087"/>
                  <a:pt x="5091820" y="9036558"/>
                </a:cubicBezTo>
                <a:cubicBezTo>
                  <a:pt x="5101867" y="9034793"/>
                  <a:pt x="5111911" y="9033026"/>
                  <a:pt x="5130835" y="9004607"/>
                </a:cubicBezTo>
                <a:cubicBezTo>
                  <a:pt x="5130835" y="9004607"/>
                  <a:pt x="5140881" y="9002842"/>
                  <a:pt x="5140881" y="9002842"/>
                </a:cubicBezTo>
                <a:cubicBezTo>
                  <a:pt x="5140881" y="9002842"/>
                  <a:pt x="5140881" y="9002842"/>
                  <a:pt x="5150922" y="9001078"/>
                </a:cubicBezTo>
                <a:close/>
                <a:moveTo>
                  <a:pt x="6544016" y="8999653"/>
                </a:moveTo>
                <a:cubicBezTo>
                  <a:pt x="6545740" y="9000616"/>
                  <a:pt x="6547713" y="9003646"/>
                  <a:pt x="6550447" y="9009920"/>
                </a:cubicBezTo>
                <a:cubicBezTo>
                  <a:pt x="6550447" y="9009920"/>
                  <a:pt x="6533575" y="9066931"/>
                  <a:pt x="6521383" y="9015027"/>
                </a:cubicBezTo>
                <a:cubicBezTo>
                  <a:pt x="6531071" y="9013326"/>
                  <a:pt x="6535604" y="9005778"/>
                  <a:pt x="6539080" y="9001785"/>
                </a:cubicBezTo>
                <a:cubicBezTo>
                  <a:pt x="6540818" y="8999792"/>
                  <a:pt x="6542293" y="8998689"/>
                  <a:pt x="6544016" y="8999653"/>
                </a:cubicBezTo>
                <a:close/>
                <a:moveTo>
                  <a:pt x="1130354" y="8996216"/>
                </a:moveTo>
                <a:cubicBezTo>
                  <a:pt x="1131605" y="8997263"/>
                  <a:pt x="1132443" y="9000495"/>
                  <a:pt x="1132755" y="9007198"/>
                </a:cubicBezTo>
                <a:cubicBezTo>
                  <a:pt x="1132755" y="9007198"/>
                  <a:pt x="1110956" y="9011028"/>
                  <a:pt x="1110956" y="9011028"/>
                </a:cubicBezTo>
                <a:cubicBezTo>
                  <a:pt x="1116404" y="9010070"/>
                  <a:pt x="1121542" y="9002411"/>
                  <a:pt x="1125473" y="8998345"/>
                </a:cubicBezTo>
                <a:cubicBezTo>
                  <a:pt x="1127438" y="8996307"/>
                  <a:pt x="1129102" y="8995169"/>
                  <a:pt x="1130354" y="8996216"/>
                </a:cubicBezTo>
                <a:close/>
                <a:moveTo>
                  <a:pt x="6791397" y="8992597"/>
                </a:moveTo>
                <a:cubicBezTo>
                  <a:pt x="6792555" y="9017407"/>
                  <a:pt x="6792555" y="9017407"/>
                  <a:pt x="6792555" y="9017407"/>
                </a:cubicBezTo>
                <a:cubicBezTo>
                  <a:pt x="6732434" y="9027972"/>
                  <a:pt x="6682329" y="9036775"/>
                  <a:pt x="6623366" y="9072157"/>
                </a:cubicBezTo>
                <a:cubicBezTo>
                  <a:pt x="6623366" y="9072157"/>
                  <a:pt x="6623366" y="9072157"/>
                  <a:pt x="6613343" y="9073916"/>
                </a:cubicBezTo>
                <a:cubicBezTo>
                  <a:pt x="6614502" y="9098734"/>
                  <a:pt x="6614502" y="9098734"/>
                  <a:pt x="6614502" y="9098734"/>
                </a:cubicBezTo>
                <a:cubicBezTo>
                  <a:pt x="6614502" y="9098734"/>
                  <a:pt x="6615662" y="9123549"/>
                  <a:pt x="6615662" y="9123549"/>
                </a:cubicBezTo>
                <a:cubicBezTo>
                  <a:pt x="6605641" y="9125311"/>
                  <a:pt x="6605641" y="9125311"/>
                  <a:pt x="6605641" y="9125311"/>
                </a:cubicBezTo>
                <a:cubicBezTo>
                  <a:pt x="6605641" y="9125311"/>
                  <a:pt x="6604484" y="9100493"/>
                  <a:pt x="6604484" y="9100493"/>
                </a:cubicBezTo>
                <a:cubicBezTo>
                  <a:pt x="6604484" y="9100493"/>
                  <a:pt x="6604484" y="9100493"/>
                  <a:pt x="6594463" y="9102255"/>
                </a:cubicBezTo>
                <a:cubicBezTo>
                  <a:pt x="6606801" y="9150120"/>
                  <a:pt x="6584442" y="9104016"/>
                  <a:pt x="6585601" y="9128831"/>
                </a:cubicBezTo>
                <a:cubicBezTo>
                  <a:pt x="6586759" y="9153643"/>
                  <a:pt x="6595623" y="9127072"/>
                  <a:pt x="6596781" y="9151884"/>
                </a:cubicBezTo>
                <a:cubicBezTo>
                  <a:pt x="6586759" y="9153643"/>
                  <a:pt x="6586759" y="9153643"/>
                  <a:pt x="6576739" y="9155402"/>
                </a:cubicBezTo>
                <a:cubicBezTo>
                  <a:pt x="6576739" y="9155402"/>
                  <a:pt x="6576739" y="9155402"/>
                  <a:pt x="6566717" y="9157167"/>
                </a:cubicBezTo>
                <a:cubicBezTo>
                  <a:pt x="6565559" y="9132355"/>
                  <a:pt x="6575580" y="9130593"/>
                  <a:pt x="6575580" y="9130593"/>
                </a:cubicBezTo>
                <a:cubicBezTo>
                  <a:pt x="6575580" y="9130593"/>
                  <a:pt x="6575580" y="9130593"/>
                  <a:pt x="6565559" y="9132355"/>
                </a:cubicBezTo>
                <a:cubicBezTo>
                  <a:pt x="6554382" y="9109299"/>
                  <a:pt x="6577899" y="9180223"/>
                  <a:pt x="6556699" y="9158926"/>
                </a:cubicBezTo>
                <a:cubicBezTo>
                  <a:pt x="6565559" y="9132355"/>
                  <a:pt x="6547835" y="9185505"/>
                  <a:pt x="6546676" y="9160685"/>
                </a:cubicBezTo>
                <a:cubicBezTo>
                  <a:pt x="6546676" y="9160685"/>
                  <a:pt x="6546676" y="9160685"/>
                  <a:pt x="6545518" y="9135876"/>
                </a:cubicBezTo>
                <a:cubicBezTo>
                  <a:pt x="6526635" y="9164208"/>
                  <a:pt x="6497733" y="9194309"/>
                  <a:pt x="6468831" y="9224409"/>
                </a:cubicBezTo>
                <a:cubicBezTo>
                  <a:pt x="6467672" y="9199591"/>
                  <a:pt x="6448790" y="9227929"/>
                  <a:pt x="6437610" y="9204873"/>
                </a:cubicBezTo>
                <a:cubicBezTo>
                  <a:pt x="6427589" y="9206632"/>
                  <a:pt x="6427589" y="9206632"/>
                  <a:pt x="6427589" y="9206632"/>
                </a:cubicBezTo>
                <a:cubicBezTo>
                  <a:pt x="6427589" y="9206632"/>
                  <a:pt x="6417569" y="9208391"/>
                  <a:pt x="6417569" y="9208391"/>
                </a:cubicBezTo>
                <a:cubicBezTo>
                  <a:pt x="6417569" y="9208391"/>
                  <a:pt x="6417569" y="9208391"/>
                  <a:pt x="6407547" y="9210156"/>
                </a:cubicBezTo>
                <a:cubicBezTo>
                  <a:pt x="6406389" y="9185338"/>
                  <a:pt x="6416410" y="9183577"/>
                  <a:pt x="6416410" y="9183577"/>
                </a:cubicBezTo>
                <a:cubicBezTo>
                  <a:pt x="6416410" y="9183577"/>
                  <a:pt x="6416410" y="9183577"/>
                  <a:pt x="6426429" y="9181815"/>
                </a:cubicBezTo>
                <a:cubicBezTo>
                  <a:pt x="6426429" y="9181815"/>
                  <a:pt x="6436453" y="9180056"/>
                  <a:pt x="6436453" y="9180056"/>
                </a:cubicBezTo>
                <a:cubicBezTo>
                  <a:pt x="6466511" y="9174776"/>
                  <a:pt x="6485395" y="9146441"/>
                  <a:pt x="6504278" y="9118102"/>
                </a:cubicBezTo>
                <a:cubicBezTo>
                  <a:pt x="6524317" y="9114581"/>
                  <a:pt x="6544359" y="9111058"/>
                  <a:pt x="6554382" y="9109299"/>
                </a:cubicBezTo>
                <a:cubicBezTo>
                  <a:pt x="6543201" y="9086243"/>
                  <a:pt x="6534340" y="9112820"/>
                  <a:pt x="6523159" y="9089764"/>
                </a:cubicBezTo>
                <a:cubicBezTo>
                  <a:pt x="6532022" y="9063187"/>
                  <a:pt x="6552063" y="9059666"/>
                  <a:pt x="6560924" y="9033095"/>
                </a:cubicBezTo>
                <a:cubicBezTo>
                  <a:pt x="6570947" y="9031334"/>
                  <a:pt x="6580966" y="9029572"/>
                  <a:pt x="6590987" y="9027813"/>
                </a:cubicBezTo>
                <a:cubicBezTo>
                  <a:pt x="6601007" y="9026051"/>
                  <a:pt x="6601007" y="9026051"/>
                  <a:pt x="6601007" y="9026051"/>
                </a:cubicBezTo>
                <a:cubicBezTo>
                  <a:pt x="6601007" y="9026051"/>
                  <a:pt x="6601007" y="9026051"/>
                  <a:pt x="6602165" y="9050860"/>
                </a:cubicBezTo>
                <a:cubicBezTo>
                  <a:pt x="6602165" y="9050860"/>
                  <a:pt x="6602165" y="9050860"/>
                  <a:pt x="6612185" y="9049101"/>
                </a:cubicBezTo>
                <a:cubicBezTo>
                  <a:pt x="6612185" y="9049101"/>
                  <a:pt x="6622207" y="9047340"/>
                  <a:pt x="6622207" y="9047340"/>
                </a:cubicBezTo>
                <a:cubicBezTo>
                  <a:pt x="6682329" y="9036775"/>
                  <a:pt x="6731275" y="9003159"/>
                  <a:pt x="6791397" y="8992597"/>
                </a:cubicBezTo>
                <a:close/>
                <a:moveTo>
                  <a:pt x="6680011" y="8987148"/>
                </a:moveTo>
                <a:cubicBezTo>
                  <a:pt x="6671151" y="9013724"/>
                  <a:pt x="6651109" y="9017248"/>
                  <a:pt x="6641089" y="9019007"/>
                </a:cubicBezTo>
                <a:cubicBezTo>
                  <a:pt x="6621049" y="9022530"/>
                  <a:pt x="6611026" y="9024289"/>
                  <a:pt x="6601007" y="9026051"/>
                </a:cubicBezTo>
                <a:cubicBezTo>
                  <a:pt x="6609868" y="8999475"/>
                  <a:pt x="6619890" y="8997710"/>
                  <a:pt x="6639932" y="8994192"/>
                </a:cubicBezTo>
                <a:cubicBezTo>
                  <a:pt x="6649950" y="8992430"/>
                  <a:pt x="6659973" y="8990669"/>
                  <a:pt x="6669992" y="8988910"/>
                </a:cubicBezTo>
                <a:cubicBezTo>
                  <a:pt x="6669992" y="8988910"/>
                  <a:pt x="6680011" y="8987148"/>
                  <a:pt x="6680011" y="8987148"/>
                </a:cubicBezTo>
                <a:close/>
                <a:moveTo>
                  <a:pt x="7450050" y="8977938"/>
                </a:moveTo>
                <a:cubicBezTo>
                  <a:pt x="7451303" y="9004740"/>
                  <a:pt x="7451303" y="9004740"/>
                  <a:pt x="7451303" y="9004740"/>
                </a:cubicBezTo>
                <a:cubicBezTo>
                  <a:pt x="7440401" y="9006658"/>
                  <a:pt x="7440401" y="9006658"/>
                  <a:pt x="7439150" y="8979856"/>
                </a:cubicBezTo>
                <a:cubicBezTo>
                  <a:pt x="7439150" y="8979856"/>
                  <a:pt x="7450050" y="8977938"/>
                  <a:pt x="7450050" y="8977938"/>
                </a:cubicBezTo>
                <a:close/>
                <a:moveTo>
                  <a:pt x="4735756" y="8977535"/>
                </a:moveTo>
                <a:cubicBezTo>
                  <a:pt x="4726111" y="9006254"/>
                  <a:pt x="4726111" y="9006254"/>
                  <a:pt x="4715209" y="9008169"/>
                </a:cubicBezTo>
                <a:cubicBezTo>
                  <a:pt x="4715209" y="9008169"/>
                  <a:pt x="4715209" y="9008169"/>
                  <a:pt x="4713957" y="8981364"/>
                </a:cubicBezTo>
                <a:cubicBezTo>
                  <a:pt x="4713957" y="8981364"/>
                  <a:pt x="4724858" y="8979449"/>
                  <a:pt x="4724858" y="8979449"/>
                </a:cubicBezTo>
                <a:close/>
                <a:moveTo>
                  <a:pt x="7885737" y="8973435"/>
                </a:moveTo>
                <a:cubicBezTo>
                  <a:pt x="7885737" y="8973435"/>
                  <a:pt x="7886990" y="9000237"/>
                  <a:pt x="7877301" y="9001940"/>
                </a:cubicBezTo>
                <a:cubicBezTo>
                  <a:pt x="7877301" y="9001940"/>
                  <a:pt x="7877301" y="9001940"/>
                  <a:pt x="7867614" y="9003644"/>
                </a:cubicBezTo>
                <a:cubicBezTo>
                  <a:pt x="7866363" y="8976839"/>
                  <a:pt x="7866363" y="8976839"/>
                  <a:pt x="7856672" y="8978542"/>
                </a:cubicBezTo>
                <a:cubicBezTo>
                  <a:pt x="7866363" y="8976839"/>
                  <a:pt x="7866363" y="8976839"/>
                  <a:pt x="7876050" y="8975136"/>
                </a:cubicBezTo>
                <a:cubicBezTo>
                  <a:pt x="7885737" y="8973435"/>
                  <a:pt x="7885737" y="8973435"/>
                  <a:pt x="7885737" y="8973435"/>
                </a:cubicBezTo>
                <a:close/>
                <a:moveTo>
                  <a:pt x="6486045" y="8967195"/>
                </a:moveTo>
                <a:cubicBezTo>
                  <a:pt x="6487207" y="8992082"/>
                  <a:pt x="6487207" y="8992082"/>
                  <a:pt x="6487207" y="8992082"/>
                </a:cubicBezTo>
                <a:cubicBezTo>
                  <a:pt x="6477163" y="8993847"/>
                  <a:pt x="6467120" y="8995611"/>
                  <a:pt x="6468282" y="9020499"/>
                </a:cubicBezTo>
                <a:cubicBezTo>
                  <a:pt x="6468282" y="9020499"/>
                  <a:pt x="6478325" y="9018734"/>
                  <a:pt x="6478325" y="9018734"/>
                </a:cubicBezTo>
                <a:cubicBezTo>
                  <a:pt x="6488370" y="9016970"/>
                  <a:pt x="6488370" y="9016970"/>
                  <a:pt x="6488370" y="9016970"/>
                </a:cubicBezTo>
                <a:cubicBezTo>
                  <a:pt x="6487207" y="8992082"/>
                  <a:pt x="6497252" y="8990318"/>
                  <a:pt x="6507297" y="8988551"/>
                </a:cubicBezTo>
                <a:cubicBezTo>
                  <a:pt x="6507297" y="8988551"/>
                  <a:pt x="6507297" y="8988551"/>
                  <a:pt x="6517338" y="8986786"/>
                </a:cubicBezTo>
                <a:cubicBezTo>
                  <a:pt x="6528546" y="9009911"/>
                  <a:pt x="6518500" y="9011676"/>
                  <a:pt x="6518500" y="9011676"/>
                </a:cubicBezTo>
                <a:cubicBezTo>
                  <a:pt x="6518500" y="9011676"/>
                  <a:pt x="6508459" y="9013441"/>
                  <a:pt x="6508459" y="9013441"/>
                </a:cubicBezTo>
                <a:cubicBezTo>
                  <a:pt x="6508459" y="9013441"/>
                  <a:pt x="6498414" y="9015205"/>
                  <a:pt x="6498414" y="9015205"/>
                </a:cubicBezTo>
                <a:cubicBezTo>
                  <a:pt x="6498414" y="9015205"/>
                  <a:pt x="6499577" y="9040090"/>
                  <a:pt x="6499577" y="9040090"/>
                </a:cubicBezTo>
                <a:cubicBezTo>
                  <a:pt x="6479488" y="9043621"/>
                  <a:pt x="6460560" y="9072032"/>
                  <a:pt x="6449355" y="9048915"/>
                </a:cubicBezTo>
                <a:cubicBezTo>
                  <a:pt x="6439311" y="9050680"/>
                  <a:pt x="6439311" y="9050680"/>
                  <a:pt x="6430429" y="9077329"/>
                </a:cubicBezTo>
                <a:cubicBezTo>
                  <a:pt x="6420385" y="9079093"/>
                  <a:pt x="6420385" y="9079093"/>
                  <a:pt x="6410339" y="9080858"/>
                </a:cubicBezTo>
                <a:cubicBezTo>
                  <a:pt x="6410339" y="9080858"/>
                  <a:pt x="6400297" y="9082622"/>
                  <a:pt x="6400297" y="9082622"/>
                </a:cubicBezTo>
                <a:cubicBezTo>
                  <a:pt x="6389091" y="9059505"/>
                  <a:pt x="6391415" y="9109279"/>
                  <a:pt x="6381371" y="9111044"/>
                </a:cubicBezTo>
                <a:cubicBezTo>
                  <a:pt x="6361283" y="9114573"/>
                  <a:pt x="6341194" y="9118102"/>
                  <a:pt x="6331149" y="9119869"/>
                </a:cubicBezTo>
                <a:cubicBezTo>
                  <a:pt x="6321106" y="9121634"/>
                  <a:pt x="6321106" y="9121634"/>
                  <a:pt x="6321106" y="9121634"/>
                </a:cubicBezTo>
                <a:cubicBezTo>
                  <a:pt x="6321106" y="9121634"/>
                  <a:pt x="6311061" y="9123399"/>
                  <a:pt x="6301017" y="9125163"/>
                </a:cubicBezTo>
                <a:cubicBezTo>
                  <a:pt x="6290971" y="9126928"/>
                  <a:pt x="6290971" y="9126928"/>
                  <a:pt x="6280929" y="9128692"/>
                </a:cubicBezTo>
                <a:cubicBezTo>
                  <a:pt x="6279767" y="9103802"/>
                  <a:pt x="6289809" y="9102038"/>
                  <a:pt x="6299855" y="9100273"/>
                </a:cubicBezTo>
                <a:cubicBezTo>
                  <a:pt x="6298693" y="9075389"/>
                  <a:pt x="6298693" y="9075389"/>
                  <a:pt x="6298693" y="9075389"/>
                </a:cubicBezTo>
                <a:cubicBezTo>
                  <a:pt x="6308737" y="9073624"/>
                  <a:pt x="6318784" y="9071860"/>
                  <a:pt x="6319944" y="9096741"/>
                </a:cubicBezTo>
                <a:cubicBezTo>
                  <a:pt x="6348915" y="9066563"/>
                  <a:pt x="6379048" y="9061270"/>
                  <a:pt x="6397973" y="9032853"/>
                </a:cubicBezTo>
                <a:cubicBezTo>
                  <a:pt x="6397973" y="9032853"/>
                  <a:pt x="6408016" y="9031089"/>
                  <a:pt x="6408016" y="9031089"/>
                </a:cubicBezTo>
                <a:cubicBezTo>
                  <a:pt x="6409178" y="9055976"/>
                  <a:pt x="6409178" y="9055976"/>
                  <a:pt x="6409178" y="9055976"/>
                </a:cubicBezTo>
                <a:cubicBezTo>
                  <a:pt x="6409178" y="9055976"/>
                  <a:pt x="6419223" y="9054209"/>
                  <a:pt x="6429267" y="9052444"/>
                </a:cubicBezTo>
                <a:cubicBezTo>
                  <a:pt x="6428106" y="9027560"/>
                  <a:pt x="6438148" y="9025795"/>
                  <a:pt x="6448193" y="9024031"/>
                </a:cubicBezTo>
                <a:cubicBezTo>
                  <a:pt x="6448193" y="9024031"/>
                  <a:pt x="6458237" y="9022263"/>
                  <a:pt x="6458237" y="9022263"/>
                </a:cubicBezTo>
                <a:cubicBezTo>
                  <a:pt x="6467120" y="8995611"/>
                  <a:pt x="6477163" y="8993847"/>
                  <a:pt x="6486045" y="8967195"/>
                </a:cubicBezTo>
                <a:close/>
                <a:moveTo>
                  <a:pt x="1819464" y="8965778"/>
                </a:moveTo>
                <a:cubicBezTo>
                  <a:pt x="1819464" y="8965778"/>
                  <a:pt x="1820632" y="8990791"/>
                  <a:pt x="1820632" y="8990791"/>
                </a:cubicBezTo>
                <a:cubicBezTo>
                  <a:pt x="1800486" y="8994331"/>
                  <a:pt x="1780336" y="8997874"/>
                  <a:pt x="1760191" y="9001412"/>
                </a:cubicBezTo>
                <a:cubicBezTo>
                  <a:pt x="1741208" y="9029967"/>
                  <a:pt x="1710987" y="9035277"/>
                  <a:pt x="1690841" y="9038818"/>
                </a:cubicBezTo>
                <a:cubicBezTo>
                  <a:pt x="1652880" y="9095923"/>
                  <a:pt x="1590103" y="9056519"/>
                  <a:pt x="1553312" y="9138642"/>
                </a:cubicBezTo>
                <a:cubicBezTo>
                  <a:pt x="1542068" y="9115397"/>
                  <a:pt x="1540900" y="9090382"/>
                  <a:pt x="1520755" y="9093922"/>
                </a:cubicBezTo>
                <a:cubicBezTo>
                  <a:pt x="1471553" y="9127790"/>
                  <a:pt x="1422351" y="9161651"/>
                  <a:pt x="1371981" y="9170504"/>
                </a:cubicBezTo>
                <a:cubicBezTo>
                  <a:pt x="1361909" y="9172274"/>
                  <a:pt x="1361909" y="9172274"/>
                  <a:pt x="1361909" y="9172274"/>
                </a:cubicBezTo>
                <a:cubicBezTo>
                  <a:pt x="1344097" y="9225839"/>
                  <a:pt x="1323950" y="9229379"/>
                  <a:pt x="1315044" y="9256165"/>
                </a:cubicBezTo>
                <a:cubicBezTo>
                  <a:pt x="1296064" y="9284717"/>
                  <a:pt x="1275916" y="9288258"/>
                  <a:pt x="1245695" y="9293568"/>
                </a:cubicBezTo>
                <a:cubicBezTo>
                  <a:pt x="1235620" y="9295338"/>
                  <a:pt x="1235620" y="9295338"/>
                  <a:pt x="1235620" y="9295338"/>
                </a:cubicBezTo>
                <a:cubicBezTo>
                  <a:pt x="1235620" y="9295338"/>
                  <a:pt x="1234452" y="9270326"/>
                  <a:pt x="1234452" y="9270326"/>
                </a:cubicBezTo>
                <a:cubicBezTo>
                  <a:pt x="1234452" y="9270326"/>
                  <a:pt x="1244526" y="9268556"/>
                  <a:pt x="1244526" y="9268556"/>
                </a:cubicBezTo>
                <a:cubicBezTo>
                  <a:pt x="1263507" y="9240000"/>
                  <a:pt x="1282487" y="9211447"/>
                  <a:pt x="1303800" y="9232920"/>
                </a:cubicBezTo>
                <a:cubicBezTo>
                  <a:pt x="1301465" y="9182895"/>
                  <a:pt x="1331686" y="9177584"/>
                  <a:pt x="1340592" y="9150799"/>
                </a:cubicBezTo>
                <a:cubicBezTo>
                  <a:pt x="1330518" y="9152569"/>
                  <a:pt x="1330518" y="9152569"/>
                  <a:pt x="1330518" y="9152569"/>
                </a:cubicBezTo>
                <a:cubicBezTo>
                  <a:pt x="1320447" y="9154339"/>
                  <a:pt x="1320447" y="9154339"/>
                  <a:pt x="1320447" y="9154339"/>
                </a:cubicBezTo>
                <a:cubicBezTo>
                  <a:pt x="1300296" y="9157879"/>
                  <a:pt x="1300296" y="9157879"/>
                  <a:pt x="1281319" y="9186435"/>
                </a:cubicBezTo>
                <a:cubicBezTo>
                  <a:pt x="1271244" y="9188205"/>
                  <a:pt x="1261171" y="9189975"/>
                  <a:pt x="1251096" y="9191745"/>
                </a:cubicBezTo>
                <a:cubicBezTo>
                  <a:pt x="1251096" y="9191745"/>
                  <a:pt x="1252264" y="9216758"/>
                  <a:pt x="1252264" y="9216758"/>
                </a:cubicBezTo>
                <a:cubicBezTo>
                  <a:pt x="1233284" y="9245313"/>
                  <a:pt x="1161599" y="9232689"/>
                  <a:pt x="1184083" y="9279176"/>
                </a:cubicBezTo>
                <a:cubicBezTo>
                  <a:pt x="1172842" y="9255934"/>
                  <a:pt x="1142620" y="9261244"/>
                  <a:pt x="1132546" y="9263014"/>
                </a:cubicBezTo>
                <a:cubicBezTo>
                  <a:pt x="1132546" y="9263014"/>
                  <a:pt x="1132546" y="9263014"/>
                  <a:pt x="1122474" y="9264784"/>
                </a:cubicBezTo>
                <a:cubicBezTo>
                  <a:pt x="1113567" y="9291567"/>
                  <a:pt x="1113567" y="9291567"/>
                  <a:pt x="1114735" y="9316582"/>
                </a:cubicBezTo>
                <a:cubicBezTo>
                  <a:pt x="1114735" y="9316582"/>
                  <a:pt x="1114735" y="9316582"/>
                  <a:pt x="1104661" y="9318352"/>
                </a:cubicBezTo>
                <a:cubicBezTo>
                  <a:pt x="1104661" y="9318352"/>
                  <a:pt x="1104661" y="9318352"/>
                  <a:pt x="1103493" y="9293337"/>
                </a:cubicBezTo>
                <a:cubicBezTo>
                  <a:pt x="1113567" y="9291567"/>
                  <a:pt x="1113567" y="9291567"/>
                  <a:pt x="1112400" y="9266554"/>
                </a:cubicBezTo>
                <a:cubicBezTo>
                  <a:pt x="1111232" y="9241539"/>
                  <a:pt x="1111232" y="9241539"/>
                  <a:pt x="1111232" y="9241539"/>
                </a:cubicBezTo>
                <a:cubicBezTo>
                  <a:pt x="1111232" y="9241539"/>
                  <a:pt x="1111232" y="9241539"/>
                  <a:pt x="1121306" y="9239769"/>
                </a:cubicBezTo>
                <a:cubicBezTo>
                  <a:pt x="1121306" y="9239769"/>
                  <a:pt x="1131377" y="9238002"/>
                  <a:pt x="1131377" y="9238002"/>
                </a:cubicBezTo>
                <a:cubicBezTo>
                  <a:pt x="1150358" y="9209443"/>
                  <a:pt x="1170506" y="9205903"/>
                  <a:pt x="1190654" y="9202366"/>
                </a:cubicBezTo>
                <a:cubicBezTo>
                  <a:pt x="1219707" y="9172040"/>
                  <a:pt x="1270075" y="9163190"/>
                  <a:pt x="1289056" y="9134637"/>
                </a:cubicBezTo>
                <a:cubicBezTo>
                  <a:pt x="1289056" y="9134637"/>
                  <a:pt x="1289056" y="9134637"/>
                  <a:pt x="1287889" y="9109622"/>
                </a:cubicBezTo>
                <a:lnTo>
                  <a:pt x="1297960" y="9107852"/>
                </a:lnTo>
                <a:cubicBezTo>
                  <a:pt x="1297960" y="9107852"/>
                  <a:pt x="1296792" y="9082839"/>
                  <a:pt x="1308035" y="9106082"/>
                </a:cubicBezTo>
                <a:cubicBezTo>
                  <a:pt x="1309203" y="9131097"/>
                  <a:pt x="1319279" y="9129324"/>
                  <a:pt x="1319279" y="9129324"/>
                </a:cubicBezTo>
                <a:cubicBezTo>
                  <a:pt x="1329351" y="9127557"/>
                  <a:pt x="1329351" y="9127557"/>
                  <a:pt x="1329351" y="9127557"/>
                </a:cubicBezTo>
                <a:cubicBezTo>
                  <a:pt x="1377384" y="9068678"/>
                  <a:pt x="1437828" y="9058058"/>
                  <a:pt x="1497101" y="9022425"/>
                </a:cubicBezTo>
                <a:cubicBezTo>
                  <a:pt x="1507176" y="9020655"/>
                  <a:pt x="1517250" y="9018884"/>
                  <a:pt x="1527325" y="9017114"/>
                </a:cubicBezTo>
                <a:cubicBezTo>
                  <a:pt x="1547471" y="9013574"/>
                  <a:pt x="1556378" y="8986786"/>
                  <a:pt x="1576524" y="8983246"/>
                </a:cubicBezTo>
                <a:cubicBezTo>
                  <a:pt x="1576524" y="8983246"/>
                  <a:pt x="1576524" y="8983246"/>
                  <a:pt x="1586599" y="8981476"/>
                </a:cubicBezTo>
                <a:cubicBezTo>
                  <a:pt x="1586599" y="8981476"/>
                  <a:pt x="1587767" y="9006491"/>
                  <a:pt x="1577692" y="9008264"/>
                </a:cubicBezTo>
                <a:cubicBezTo>
                  <a:pt x="1567619" y="9010034"/>
                  <a:pt x="1548639" y="9038587"/>
                  <a:pt x="1528494" y="9042127"/>
                </a:cubicBezTo>
                <a:cubicBezTo>
                  <a:pt x="1518418" y="9043897"/>
                  <a:pt x="1508343" y="9045667"/>
                  <a:pt x="1508343" y="9045667"/>
                </a:cubicBezTo>
                <a:cubicBezTo>
                  <a:pt x="1460311" y="9104542"/>
                  <a:pt x="1399868" y="9115163"/>
                  <a:pt x="1350666" y="9149029"/>
                </a:cubicBezTo>
                <a:cubicBezTo>
                  <a:pt x="1411110" y="9138411"/>
                  <a:pt x="1470383" y="9102772"/>
                  <a:pt x="1519586" y="9068909"/>
                </a:cubicBezTo>
                <a:cubicBezTo>
                  <a:pt x="1590103" y="9056519"/>
                  <a:pt x="1609081" y="9027966"/>
                  <a:pt x="1689673" y="9013805"/>
                </a:cubicBezTo>
                <a:cubicBezTo>
                  <a:pt x="1709819" y="9010265"/>
                  <a:pt x="1729969" y="9006725"/>
                  <a:pt x="1748947" y="8978169"/>
                </a:cubicBezTo>
                <a:cubicBezTo>
                  <a:pt x="1769095" y="8974629"/>
                  <a:pt x="1789243" y="8971089"/>
                  <a:pt x="1819464" y="8965778"/>
                </a:cubicBezTo>
                <a:close/>
                <a:moveTo>
                  <a:pt x="7540880" y="8961974"/>
                </a:moveTo>
                <a:cubicBezTo>
                  <a:pt x="7540880" y="8961974"/>
                  <a:pt x="7531231" y="8990694"/>
                  <a:pt x="7531231" y="8990694"/>
                </a:cubicBezTo>
                <a:cubicBezTo>
                  <a:pt x="7520332" y="8992606"/>
                  <a:pt x="7519079" y="8965804"/>
                  <a:pt x="7519079" y="8965804"/>
                </a:cubicBezTo>
                <a:cubicBezTo>
                  <a:pt x="7519079" y="8965804"/>
                  <a:pt x="7519079" y="8965804"/>
                  <a:pt x="7529982" y="8963889"/>
                </a:cubicBezTo>
                <a:cubicBezTo>
                  <a:pt x="7529982" y="8963889"/>
                  <a:pt x="7540880" y="8961974"/>
                  <a:pt x="7540880" y="8961974"/>
                </a:cubicBezTo>
                <a:close/>
                <a:moveTo>
                  <a:pt x="6861738" y="8961974"/>
                </a:moveTo>
                <a:cubicBezTo>
                  <a:pt x="6862986" y="8961757"/>
                  <a:pt x="6865797" y="8968016"/>
                  <a:pt x="6871419" y="8980535"/>
                </a:cubicBezTo>
                <a:cubicBezTo>
                  <a:pt x="6861428" y="8982294"/>
                  <a:pt x="6852689" y="9010849"/>
                  <a:pt x="6852689" y="9010849"/>
                </a:cubicBezTo>
                <a:cubicBezTo>
                  <a:pt x="6852689" y="9010849"/>
                  <a:pt x="6842697" y="9012606"/>
                  <a:pt x="6842697" y="9012606"/>
                </a:cubicBezTo>
                <a:cubicBezTo>
                  <a:pt x="6841446" y="8985804"/>
                  <a:pt x="6831453" y="8987562"/>
                  <a:pt x="6831453" y="8987562"/>
                </a:cubicBezTo>
                <a:cubicBezTo>
                  <a:pt x="6831453" y="8987562"/>
                  <a:pt x="6841446" y="8985804"/>
                  <a:pt x="6841446" y="8985804"/>
                </a:cubicBezTo>
                <a:cubicBezTo>
                  <a:pt x="6851438" y="8984047"/>
                  <a:pt x="6861428" y="8982294"/>
                  <a:pt x="6861428" y="8982294"/>
                </a:cubicBezTo>
                <a:cubicBezTo>
                  <a:pt x="6860803" y="8968896"/>
                  <a:pt x="6860489" y="8962194"/>
                  <a:pt x="6861738" y="8961974"/>
                </a:cubicBezTo>
                <a:close/>
                <a:moveTo>
                  <a:pt x="4803534" y="8938601"/>
                </a:moveTo>
                <a:cubicBezTo>
                  <a:pt x="4803534" y="8938601"/>
                  <a:pt x="4804785" y="8965406"/>
                  <a:pt x="4804785" y="8965406"/>
                </a:cubicBezTo>
                <a:cubicBezTo>
                  <a:pt x="4804785" y="8965406"/>
                  <a:pt x="4804785" y="8965406"/>
                  <a:pt x="4797520" y="8966683"/>
                </a:cubicBezTo>
                <a:cubicBezTo>
                  <a:pt x="4797520" y="8966683"/>
                  <a:pt x="4796269" y="8939878"/>
                  <a:pt x="4796269" y="8939878"/>
                </a:cubicBezTo>
                <a:cubicBezTo>
                  <a:pt x="4803534" y="8938601"/>
                  <a:pt x="4803534" y="8938601"/>
                  <a:pt x="4803534" y="8938601"/>
                </a:cubicBezTo>
                <a:close/>
                <a:moveTo>
                  <a:pt x="7528342" y="8913132"/>
                </a:moveTo>
                <a:cubicBezTo>
                  <a:pt x="7518533" y="8914855"/>
                  <a:pt x="7518533" y="8914855"/>
                  <a:pt x="7519646" y="8938681"/>
                </a:cubicBezTo>
                <a:cubicBezTo>
                  <a:pt x="7519646" y="8938681"/>
                  <a:pt x="7508722" y="8916577"/>
                  <a:pt x="7518533" y="8914855"/>
                </a:cubicBezTo>
                <a:cubicBezTo>
                  <a:pt x="7518533" y="8914855"/>
                  <a:pt x="7528342" y="8913132"/>
                  <a:pt x="7528342" y="8913132"/>
                </a:cubicBezTo>
                <a:close/>
                <a:moveTo>
                  <a:pt x="7528342" y="8913132"/>
                </a:moveTo>
                <a:cubicBezTo>
                  <a:pt x="7539264" y="8935233"/>
                  <a:pt x="7549075" y="8933510"/>
                  <a:pt x="7568694" y="8930062"/>
                </a:cubicBezTo>
                <a:cubicBezTo>
                  <a:pt x="7568694" y="8930062"/>
                  <a:pt x="7558884" y="8931787"/>
                  <a:pt x="7549075" y="8933510"/>
                </a:cubicBezTo>
                <a:cubicBezTo>
                  <a:pt x="7539264" y="8935233"/>
                  <a:pt x="7529455" y="8936959"/>
                  <a:pt x="7528342" y="8913132"/>
                </a:cubicBezTo>
                <a:close/>
                <a:moveTo>
                  <a:pt x="6819601" y="8890571"/>
                </a:moveTo>
                <a:cubicBezTo>
                  <a:pt x="6829593" y="8888815"/>
                  <a:pt x="6839583" y="8887059"/>
                  <a:pt x="6850619" y="8907638"/>
                </a:cubicBezTo>
                <a:cubicBezTo>
                  <a:pt x="6840626" y="8909394"/>
                  <a:pt x="6830636" y="8911150"/>
                  <a:pt x="6820644" y="8912906"/>
                </a:cubicBezTo>
                <a:cubicBezTo>
                  <a:pt x="6819601" y="8890571"/>
                  <a:pt x="6819601" y="8890571"/>
                  <a:pt x="6819601" y="8890571"/>
                </a:cubicBezTo>
                <a:close/>
                <a:moveTo>
                  <a:pt x="7496689" y="8870660"/>
                </a:moveTo>
                <a:cubicBezTo>
                  <a:pt x="7506498" y="8868938"/>
                  <a:pt x="7517421" y="8891033"/>
                  <a:pt x="7527230" y="8889311"/>
                </a:cubicBezTo>
                <a:cubicBezTo>
                  <a:pt x="7527230" y="8889311"/>
                  <a:pt x="7527230" y="8889311"/>
                  <a:pt x="7517421" y="8891033"/>
                </a:cubicBezTo>
                <a:cubicBezTo>
                  <a:pt x="7517421" y="8891033"/>
                  <a:pt x="7507610" y="8892756"/>
                  <a:pt x="7497801" y="8894482"/>
                </a:cubicBezTo>
                <a:cubicBezTo>
                  <a:pt x="7487991" y="8896204"/>
                  <a:pt x="7478182" y="8897927"/>
                  <a:pt x="7468372" y="8899653"/>
                </a:cubicBezTo>
                <a:cubicBezTo>
                  <a:pt x="7468372" y="8899653"/>
                  <a:pt x="7467260" y="8875832"/>
                  <a:pt x="7467260" y="8875832"/>
                </a:cubicBezTo>
                <a:cubicBezTo>
                  <a:pt x="7477072" y="8874106"/>
                  <a:pt x="7486880" y="8872386"/>
                  <a:pt x="7496689" y="8870660"/>
                </a:cubicBezTo>
                <a:close/>
                <a:moveTo>
                  <a:pt x="6979460" y="8862481"/>
                </a:moveTo>
                <a:cubicBezTo>
                  <a:pt x="6979460" y="8862481"/>
                  <a:pt x="6980504" y="8884816"/>
                  <a:pt x="6980504" y="8884816"/>
                </a:cubicBezTo>
                <a:cubicBezTo>
                  <a:pt x="6929506" y="8871259"/>
                  <a:pt x="6889540" y="8878284"/>
                  <a:pt x="6850619" y="8907638"/>
                </a:cubicBezTo>
                <a:cubicBezTo>
                  <a:pt x="6889540" y="8878284"/>
                  <a:pt x="6929506" y="8871259"/>
                  <a:pt x="6979460" y="8862481"/>
                </a:cubicBezTo>
                <a:close/>
                <a:moveTo>
                  <a:pt x="7595635" y="8853285"/>
                </a:moveTo>
                <a:cubicBezTo>
                  <a:pt x="7587199" y="8881790"/>
                  <a:pt x="7587199" y="8881790"/>
                  <a:pt x="7577509" y="8883494"/>
                </a:cubicBezTo>
                <a:cubicBezTo>
                  <a:pt x="7577509" y="8883494"/>
                  <a:pt x="7576257" y="8856692"/>
                  <a:pt x="7576257" y="8856692"/>
                </a:cubicBezTo>
                <a:cubicBezTo>
                  <a:pt x="7585946" y="8854985"/>
                  <a:pt x="7585946" y="8854985"/>
                  <a:pt x="7595635" y="8853285"/>
                </a:cubicBezTo>
                <a:close/>
                <a:moveTo>
                  <a:pt x="7140153" y="8852252"/>
                </a:moveTo>
                <a:cubicBezTo>
                  <a:pt x="7140153" y="8852252"/>
                  <a:pt x="7141404" y="8879057"/>
                  <a:pt x="7141404" y="8879057"/>
                </a:cubicBezTo>
                <a:cubicBezTo>
                  <a:pt x="7130503" y="8880972"/>
                  <a:pt x="7129252" y="8854167"/>
                  <a:pt x="7129252" y="8854167"/>
                </a:cubicBezTo>
                <a:cubicBezTo>
                  <a:pt x="7129252" y="8854167"/>
                  <a:pt x="7140153" y="8852252"/>
                  <a:pt x="7140153" y="8852252"/>
                </a:cubicBezTo>
                <a:close/>
                <a:moveTo>
                  <a:pt x="7003487" y="8844257"/>
                </a:moveTo>
                <a:cubicBezTo>
                  <a:pt x="7004898" y="8845065"/>
                  <a:pt x="7006845" y="8847539"/>
                  <a:pt x="7009529" y="8852701"/>
                </a:cubicBezTo>
                <a:cubicBezTo>
                  <a:pt x="6999842" y="8854404"/>
                  <a:pt x="7019216" y="8850994"/>
                  <a:pt x="7010572" y="8875033"/>
                </a:cubicBezTo>
                <a:cubicBezTo>
                  <a:pt x="7010572" y="8875033"/>
                  <a:pt x="7009529" y="8852701"/>
                  <a:pt x="6999842" y="8854404"/>
                </a:cubicBezTo>
                <a:cubicBezTo>
                  <a:pt x="6999842" y="8854404"/>
                  <a:pt x="6999581" y="8848812"/>
                  <a:pt x="7000660" y="8845812"/>
                </a:cubicBezTo>
                <a:cubicBezTo>
                  <a:pt x="7001200" y="8844308"/>
                  <a:pt x="7002076" y="8843449"/>
                  <a:pt x="7003487" y="8844257"/>
                </a:cubicBezTo>
                <a:close/>
                <a:moveTo>
                  <a:pt x="7056237" y="8816822"/>
                </a:moveTo>
                <a:cubicBezTo>
                  <a:pt x="7057399" y="8841712"/>
                  <a:pt x="7057399" y="8841712"/>
                  <a:pt x="7047354" y="8843477"/>
                </a:cubicBezTo>
                <a:cubicBezTo>
                  <a:pt x="7036148" y="8820352"/>
                  <a:pt x="7036148" y="8820352"/>
                  <a:pt x="7046192" y="8818587"/>
                </a:cubicBezTo>
                <a:cubicBezTo>
                  <a:pt x="7046192" y="8818587"/>
                  <a:pt x="7056237" y="8816822"/>
                  <a:pt x="7056237" y="8816822"/>
                </a:cubicBezTo>
                <a:close/>
                <a:moveTo>
                  <a:pt x="412903" y="8809441"/>
                </a:moveTo>
                <a:cubicBezTo>
                  <a:pt x="412903" y="8809441"/>
                  <a:pt x="414154" y="8836244"/>
                  <a:pt x="414154" y="8836244"/>
                </a:cubicBezTo>
                <a:cubicBezTo>
                  <a:pt x="394431" y="8839711"/>
                  <a:pt x="384569" y="8841440"/>
                  <a:pt x="374708" y="8843176"/>
                </a:cubicBezTo>
                <a:cubicBezTo>
                  <a:pt x="364847" y="8844908"/>
                  <a:pt x="354985" y="8846642"/>
                  <a:pt x="345123" y="8848373"/>
                </a:cubicBezTo>
                <a:cubicBezTo>
                  <a:pt x="343872" y="8821571"/>
                  <a:pt x="343872" y="8821571"/>
                  <a:pt x="353733" y="8819839"/>
                </a:cubicBezTo>
                <a:cubicBezTo>
                  <a:pt x="374708" y="8843176"/>
                  <a:pt x="393179" y="8812907"/>
                  <a:pt x="412903" y="8809441"/>
                </a:cubicBezTo>
                <a:close/>
                <a:moveTo>
                  <a:pt x="532798" y="8788373"/>
                </a:moveTo>
                <a:cubicBezTo>
                  <a:pt x="534047" y="8815178"/>
                  <a:pt x="534047" y="8815178"/>
                  <a:pt x="534047" y="8815178"/>
                </a:cubicBezTo>
                <a:cubicBezTo>
                  <a:pt x="524965" y="8816772"/>
                  <a:pt x="524965" y="8816772"/>
                  <a:pt x="524965" y="8816772"/>
                </a:cubicBezTo>
                <a:cubicBezTo>
                  <a:pt x="524965" y="8816772"/>
                  <a:pt x="515882" y="8818370"/>
                  <a:pt x="515882" y="8818370"/>
                </a:cubicBezTo>
                <a:cubicBezTo>
                  <a:pt x="515882" y="8818370"/>
                  <a:pt x="515882" y="8818370"/>
                  <a:pt x="523713" y="8789970"/>
                </a:cubicBezTo>
                <a:cubicBezTo>
                  <a:pt x="523713" y="8789970"/>
                  <a:pt x="523713" y="8789970"/>
                  <a:pt x="532798" y="8788373"/>
                </a:cubicBezTo>
                <a:close/>
                <a:moveTo>
                  <a:pt x="2001385" y="8782506"/>
                </a:moveTo>
                <a:cubicBezTo>
                  <a:pt x="2002636" y="8809311"/>
                  <a:pt x="2002636" y="8809311"/>
                  <a:pt x="1992643" y="8811061"/>
                </a:cubicBezTo>
                <a:cubicBezTo>
                  <a:pt x="1992643" y="8811061"/>
                  <a:pt x="1992643" y="8811061"/>
                  <a:pt x="1982651" y="8812817"/>
                </a:cubicBezTo>
                <a:cubicBezTo>
                  <a:pt x="1982651" y="8812817"/>
                  <a:pt x="1972660" y="8814574"/>
                  <a:pt x="1972660" y="8814574"/>
                </a:cubicBezTo>
                <a:cubicBezTo>
                  <a:pt x="1962669" y="8816330"/>
                  <a:pt x="1962669" y="8816330"/>
                  <a:pt x="1962669" y="8816330"/>
                </a:cubicBezTo>
                <a:cubicBezTo>
                  <a:pt x="1972660" y="8814574"/>
                  <a:pt x="1972660" y="8814574"/>
                  <a:pt x="1981399" y="8786015"/>
                </a:cubicBezTo>
                <a:cubicBezTo>
                  <a:pt x="1981399" y="8786015"/>
                  <a:pt x="1991392" y="8784262"/>
                  <a:pt x="1991392" y="8784262"/>
                </a:cubicBezTo>
                <a:cubicBezTo>
                  <a:pt x="2001385" y="8782506"/>
                  <a:pt x="2001385" y="8782506"/>
                  <a:pt x="2001385" y="8782506"/>
                </a:cubicBezTo>
                <a:close/>
                <a:moveTo>
                  <a:pt x="7563648" y="8777841"/>
                </a:moveTo>
                <a:cubicBezTo>
                  <a:pt x="7563648" y="8777841"/>
                  <a:pt x="7584084" y="8774251"/>
                  <a:pt x="7585334" y="8801050"/>
                </a:cubicBezTo>
                <a:cubicBezTo>
                  <a:pt x="7595553" y="8799255"/>
                  <a:pt x="7595553" y="8799255"/>
                  <a:pt x="7595553" y="8799255"/>
                </a:cubicBezTo>
                <a:cubicBezTo>
                  <a:pt x="7586587" y="8827852"/>
                  <a:pt x="7576368" y="8829650"/>
                  <a:pt x="7566151" y="8831445"/>
                </a:cubicBezTo>
                <a:cubicBezTo>
                  <a:pt x="7566151" y="8831445"/>
                  <a:pt x="7557183" y="8860040"/>
                  <a:pt x="7557183" y="8860040"/>
                </a:cubicBezTo>
                <a:cubicBezTo>
                  <a:pt x="7555933" y="8833240"/>
                  <a:pt x="7555933" y="8833240"/>
                  <a:pt x="7555933" y="8833240"/>
                </a:cubicBezTo>
                <a:cubicBezTo>
                  <a:pt x="7555933" y="8833240"/>
                  <a:pt x="7554681" y="8806436"/>
                  <a:pt x="7554681" y="8806436"/>
                </a:cubicBezTo>
                <a:cubicBezTo>
                  <a:pt x="7554681" y="8806436"/>
                  <a:pt x="7544462" y="8808231"/>
                  <a:pt x="7544462" y="8808231"/>
                </a:cubicBezTo>
                <a:cubicBezTo>
                  <a:pt x="7525276" y="8838626"/>
                  <a:pt x="7495871" y="8870813"/>
                  <a:pt x="7484403" y="8845809"/>
                </a:cubicBezTo>
                <a:cubicBezTo>
                  <a:pt x="7474185" y="8847604"/>
                  <a:pt x="7474185" y="8847604"/>
                  <a:pt x="7463965" y="8849400"/>
                </a:cubicBezTo>
                <a:cubicBezTo>
                  <a:pt x="7463965" y="8849400"/>
                  <a:pt x="7453747" y="8851195"/>
                  <a:pt x="7453747" y="8851195"/>
                </a:cubicBezTo>
                <a:cubicBezTo>
                  <a:pt x="7453747" y="8851195"/>
                  <a:pt x="7443529" y="8852990"/>
                  <a:pt x="7443529" y="8852990"/>
                </a:cubicBezTo>
                <a:cubicBezTo>
                  <a:pt x="7443529" y="8852990"/>
                  <a:pt x="7432059" y="8827983"/>
                  <a:pt x="7442277" y="8826188"/>
                </a:cubicBezTo>
                <a:cubicBezTo>
                  <a:pt x="7452496" y="8824393"/>
                  <a:pt x="7452496" y="8824393"/>
                  <a:pt x="7462714" y="8822595"/>
                </a:cubicBezTo>
                <a:cubicBezTo>
                  <a:pt x="7472934" y="8820800"/>
                  <a:pt x="7472934" y="8820800"/>
                  <a:pt x="7483152" y="8819004"/>
                </a:cubicBezTo>
                <a:cubicBezTo>
                  <a:pt x="7502336" y="8788615"/>
                  <a:pt x="7513805" y="8813619"/>
                  <a:pt x="7532992" y="8783229"/>
                </a:cubicBezTo>
                <a:cubicBezTo>
                  <a:pt x="7532992" y="8783229"/>
                  <a:pt x="7543211" y="8781434"/>
                  <a:pt x="7543211" y="8781434"/>
                </a:cubicBezTo>
                <a:cubicBezTo>
                  <a:pt x="7543211" y="8781434"/>
                  <a:pt x="7553429" y="8779639"/>
                  <a:pt x="7553429" y="8779639"/>
                </a:cubicBezTo>
                <a:cubicBezTo>
                  <a:pt x="7563648" y="8777841"/>
                  <a:pt x="7563648" y="8777841"/>
                  <a:pt x="7563648" y="8777841"/>
                </a:cubicBezTo>
                <a:close/>
                <a:moveTo>
                  <a:pt x="7905625" y="8771793"/>
                </a:moveTo>
                <a:cubicBezTo>
                  <a:pt x="7906878" y="8798593"/>
                  <a:pt x="7906878" y="8798593"/>
                  <a:pt x="7906878" y="8798593"/>
                </a:cubicBezTo>
                <a:cubicBezTo>
                  <a:pt x="7906878" y="8798593"/>
                  <a:pt x="7906878" y="8798593"/>
                  <a:pt x="7895978" y="8800510"/>
                </a:cubicBezTo>
                <a:cubicBezTo>
                  <a:pt x="7894726" y="8773708"/>
                  <a:pt x="7905625" y="8771793"/>
                  <a:pt x="7905625" y="8771793"/>
                </a:cubicBezTo>
                <a:close/>
                <a:moveTo>
                  <a:pt x="1049626" y="8769611"/>
                </a:moveTo>
                <a:cubicBezTo>
                  <a:pt x="1060564" y="8794713"/>
                  <a:pt x="1030247" y="8773015"/>
                  <a:pt x="1031498" y="8799820"/>
                </a:cubicBezTo>
                <a:cubicBezTo>
                  <a:pt x="1030247" y="8773015"/>
                  <a:pt x="1050877" y="8796413"/>
                  <a:pt x="1049626" y="8769611"/>
                </a:cubicBezTo>
                <a:close/>
                <a:moveTo>
                  <a:pt x="339265" y="8763341"/>
                </a:moveTo>
                <a:cubicBezTo>
                  <a:pt x="340506" y="8764179"/>
                  <a:pt x="341317" y="8766852"/>
                  <a:pt x="341578" y="8772436"/>
                </a:cubicBezTo>
                <a:cubicBezTo>
                  <a:pt x="330679" y="8774354"/>
                  <a:pt x="331722" y="8796689"/>
                  <a:pt x="319777" y="8776269"/>
                </a:cubicBezTo>
                <a:cubicBezTo>
                  <a:pt x="325229" y="8775308"/>
                  <a:pt x="330418" y="8768771"/>
                  <a:pt x="334375" y="8765256"/>
                </a:cubicBezTo>
                <a:cubicBezTo>
                  <a:pt x="336354" y="8763501"/>
                  <a:pt x="338024" y="8762504"/>
                  <a:pt x="339265" y="8763341"/>
                </a:cubicBezTo>
                <a:close/>
                <a:moveTo>
                  <a:pt x="1032014" y="8743301"/>
                </a:moveTo>
                <a:cubicBezTo>
                  <a:pt x="1033334" y="8741802"/>
                  <a:pt x="1034293" y="8742477"/>
                  <a:pt x="1034983" y="8744042"/>
                </a:cubicBezTo>
                <a:cubicBezTo>
                  <a:pt x="1036366" y="8747179"/>
                  <a:pt x="1036680" y="8753881"/>
                  <a:pt x="1036680" y="8753881"/>
                </a:cubicBezTo>
                <a:cubicBezTo>
                  <a:pt x="1026871" y="8755601"/>
                  <a:pt x="1026871" y="8755601"/>
                  <a:pt x="1026871" y="8755601"/>
                </a:cubicBezTo>
                <a:cubicBezTo>
                  <a:pt x="1029010" y="8748472"/>
                  <a:pt x="1030693" y="8744799"/>
                  <a:pt x="1032014" y="8743301"/>
                </a:cubicBezTo>
                <a:close/>
                <a:moveTo>
                  <a:pt x="417738" y="8736539"/>
                </a:moveTo>
                <a:cubicBezTo>
                  <a:pt x="427730" y="8734783"/>
                  <a:pt x="427730" y="8734783"/>
                  <a:pt x="428563" y="8752648"/>
                </a:cubicBezTo>
                <a:cubicBezTo>
                  <a:pt x="428563" y="8752648"/>
                  <a:pt x="418573" y="8754404"/>
                  <a:pt x="418573" y="8754404"/>
                </a:cubicBezTo>
                <a:cubicBezTo>
                  <a:pt x="408583" y="8756157"/>
                  <a:pt x="398590" y="8757914"/>
                  <a:pt x="388600" y="8759670"/>
                </a:cubicBezTo>
                <a:cubicBezTo>
                  <a:pt x="388600" y="8759670"/>
                  <a:pt x="378609" y="8761426"/>
                  <a:pt x="368616" y="8763182"/>
                </a:cubicBezTo>
                <a:cubicBezTo>
                  <a:pt x="368616" y="8763182"/>
                  <a:pt x="358627" y="8764936"/>
                  <a:pt x="358627" y="8764936"/>
                </a:cubicBezTo>
                <a:cubicBezTo>
                  <a:pt x="358627" y="8764936"/>
                  <a:pt x="348635" y="8766692"/>
                  <a:pt x="357792" y="8747070"/>
                </a:cubicBezTo>
                <a:cubicBezTo>
                  <a:pt x="367782" y="8745317"/>
                  <a:pt x="377775" y="8743561"/>
                  <a:pt x="387766" y="8741802"/>
                </a:cubicBezTo>
                <a:cubicBezTo>
                  <a:pt x="397758" y="8740048"/>
                  <a:pt x="407748" y="8738292"/>
                  <a:pt x="417738" y="8736539"/>
                </a:cubicBezTo>
                <a:close/>
                <a:moveTo>
                  <a:pt x="460219" y="8724571"/>
                </a:moveTo>
                <a:cubicBezTo>
                  <a:pt x="461262" y="8746906"/>
                  <a:pt x="438421" y="8728406"/>
                  <a:pt x="428563" y="8752653"/>
                </a:cubicBezTo>
                <a:cubicBezTo>
                  <a:pt x="437378" y="8706068"/>
                  <a:pt x="450363" y="8748826"/>
                  <a:pt x="460219" y="8724571"/>
                </a:cubicBezTo>
                <a:close/>
                <a:moveTo>
                  <a:pt x="7630934" y="8720989"/>
                </a:moveTo>
                <a:cubicBezTo>
                  <a:pt x="7631977" y="8743327"/>
                  <a:pt x="7631977" y="8743327"/>
                  <a:pt x="7621872" y="8745103"/>
                </a:cubicBezTo>
                <a:cubicBezTo>
                  <a:pt x="7621872" y="8745103"/>
                  <a:pt x="7611767" y="8746873"/>
                  <a:pt x="7612810" y="8769211"/>
                </a:cubicBezTo>
                <a:cubicBezTo>
                  <a:pt x="7611767" y="8746873"/>
                  <a:pt x="7601662" y="8748648"/>
                  <a:pt x="7601662" y="8748648"/>
                </a:cubicBezTo>
                <a:cubicBezTo>
                  <a:pt x="7551137" y="8757527"/>
                  <a:pt x="7510718" y="8764629"/>
                  <a:pt x="7470298" y="8771735"/>
                </a:cubicBezTo>
                <a:cubicBezTo>
                  <a:pt x="7441028" y="8799394"/>
                  <a:pt x="7410714" y="8804721"/>
                  <a:pt x="7380398" y="8810048"/>
                </a:cubicBezTo>
                <a:cubicBezTo>
                  <a:pt x="7370293" y="8811824"/>
                  <a:pt x="7360190" y="8813600"/>
                  <a:pt x="7350084" y="8815375"/>
                </a:cubicBezTo>
                <a:cubicBezTo>
                  <a:pt x="7339979" y="8817151"/>
                  <a:pt x="7339979" y="8817151"/>
                  <a:pt x="7338936" y="8794816"/>
                </a:cubicBezTo>
                <a:cubicBezTo>
                  <a:pt x="7338936" y="8794816"/>
                  <a:pt x="7338936" y="8794816"/>
                  <a:pt x="7349041" y="8793040"/>
                </a:cubicBezTo>
                <a:cubicBezTo>
                  <a:pt x="7389460" y="8785937"/>
                  <a:pt x="7429879" y="8778838"/>
                  <a:pt x="7469255" y="8749400"/>
                </a:cubicBezTo>
                <a:cubicBezTo>
                  <a:pt x="7509675" y="8742297"/>
                  <a:pt x="7560201" y="8733419"/>
                  <a:pt x="7600619" y="8726313"/>
                </a:cubicBezTo>
                <a:cubicBezTo>
                  <a:pt x="7610724" y="8724540"/>
                  <a:pt x="7610724" y="8724540"/>
                  <a:pt x="7620829" y="8722765"/>
                </a:cubicBezTo>
                <a:cubicBezTo>
                  <a:pt x="7620829" y="8722765"/>
                  <a:pt x="7630934" y="8720989"/>
                  <a:pt x="7630934" y="8720989"/>
                </a:cubicBezTo>
                <a:close/>
                <a:moveTo>
                  <a:pt x="822201" y="8710502"/>
                </a:moveTo>
                <a:cubicBezTo>
                  <a:pt x="823452" y="8737307"/>
                  <a:pt x="823452" y="8737307"/>
                  <a:pt x="823452" y="8737307"/>
                </a:cubicBezTo>
                <a:cubicBezTo>
                  <a:pt x="793868" y="8742503"/>
                  <a:pt x="764283" y="8747702"/>
                  <a:pt x="734700" y="8752901"/>
                </a:cubicBezTo>
                <a:cubicBezTo>
                  <a:pt x="714975" y="8756366"/>
                  <a:pt x="705114" y="8758100"/>
                  <a:pt x="685391" y="8761565"/>
                </a:cubicBezTo>
                <a:cubicBezTo>
                  <a:pt x="724838" y="8754635"/>
                  <a:pt x="774143" y="8745971"/>
                  <a:pt x="822201" y="8710502"/>
                </a:cubicBezTo>
                <a:close/>
                <a:moveTo>
                  <a:pt x="1957663" y="8709130"/>
                </a:moveTo>
                <a:cubicBezTo>
                  <a:pt x="1958916" y="8735932"/>
                  <a:pt x="1948620" y="8737741"/>
                  <a:pt x="1948620" y="8737741"/>
                </a:cubicBezTo>
                <a:cubicBezTo>
                  <a:pt x="1938327" y="8739550"/>
                  <a:pt x="1917739" y="8743168"/>
                  <a:pt x="1907445" y="8744977"/>
                </a:cubicBezTo>
                <a:cubicBezTo>
                  <a:pt x="1907445" y="8744977"/>
                  <a:pt x="1897149" y="8746786"/>
                  <a:pt x="1897149" y="8746786"/>
                </a:cubicBezTo>
                <a:cubicBezTo>
                  <a:pt x="1897149" y="8746786"/>
                  <a:pt x="1895898" y="8719984"/>
                  <a:pt x="1906194" y="8718175"/>
                </a:cubicBezTo>
                <a:cubicBezTo>
                  <a:pt x="1916486" y="8716363"/>
                  <a:pt x="1937076" y="8712745"/>
                  <a:pt x="1947369" y="8710936"/>
                </a:cubicBezTo>
                <a:cubicBezTo>
                  <a:pt x="1947369" y="8710936"/>
                  <a:pt x="1957663" y="8709130"/>
                  <a:pt x="1957663" y="8709130"/>
                </a:cubicBezTo>
                <a:close/>
                <a:moveTo>
                  <a:pt x="902130" y="8696458"/>
                </a:moveTo>
                <a:cubicBezTo>
                  <a:pt x="903383" y="8723260"/>
                  <a:pt x="903383" y="8723260"/>
                  <a:pt x="903383" y="8723260"/>
                </a:cubicBezTo>
                <a:cubicBezTo>
                  <a:pt x="893935" y="8724922"/>
                  <a:pt x="884489" y="8726581"/>
                  <a:pt x="884489" y="8726581"/>
                </a:cubicBezTo>
                <a:cubicBezTo>
                  <a:pt x="875041" y="8728242"/>
                  <a:pt x="865596" y="8729901"/>
                  <a:pt x="865596" y="8729901"/>
                </a:cubicBezTo>
                <a:cubicBezTo>
                  <a:pt x="856150" y="8731560"/>
                  <a:pt x="856150" y="8731560"/>
                  <a:pt x="856150" y="8731560"/>
                </a:cubicBezTo>
                <a:cubicBezTo>
                  <a:pt x="854897" y="8704758"/>
                  <a:pt x="864345" y="8703096"/>
                  <a:pt x="864345" y="8703096"/>
                </a:cubicBezTo>
                <a:cubicBezTo>
                  <a:pt x="875041" y="8728242"/>
                  <a:pt x="884489" y="8726581"/>
                  <a:pt x="902130" y="8696458"/>
                </a:cubicBezTo>
                <a:close/>
                <a:moveTo>
                  <a:pt x="6940800" y="8696414"/>
                </a:moveTo>
                <a:cubicBezTo>
                  <a:pt x="6950908" y="8698682"/>
                  <a:pt x="6950908" y="8698682"/>
                  <a:pt x="6950908" y="8698682"/>
                </a:cubicBezTo>
                <a:cubicBezTo>
                  <a:pt x="6961017" y="8700953"/>
                  <a:pt x="6961017" y="8700953"/>
                  <a:pt x="6959516" y="8726102"/>
                </a:cubicBezTo>
                <a:cubicBezTo>
                  <a:pt x="6959516" y="8726102"/>
                  <a:pt x="6959516" y="8726102"/>
                  <a:pt x="6949407" y="8723836"/>
                </a:cubicBezTo>
                <a:lnTo>
                  <a:pt x="6939299" y="8721565"/>
                </a:lnTo>
                <a:cubicBezTo>
                  <a:pt x="6939299" y="8721565"/>
                  <a:pt x="6939299" y="8721565"/>
                  <a:pt x="6940800" y="8696414"/>
                </a:cubicBezTo>
                <a:close/>
                <a:moveTo>
                  <a:pt x="6844685" y="8689572"/>
                </a:moveTo>
                <a:cubicBezTo>
                  <a:pt x="6843193" y="8690432"/>
                  <a:pt x="6841110" y="8693150"/>
                  <a:pt x="6838207" y="8698871"/>
                </a:cubicBezTo>
                <a:lnTo>
                  <a:pt x="6838071" y="8698843"/>
                </a:lnTo>
                <a:lnTo>
                  <a:pt x="6838192" y="8701459"/>
                </a:lnTo>
                <a:cubicBezTo>
                  <a:pt x="6838337" y="8704568"/>
                  <a:pt x="6838337" y="8704568"/>
                  <a:pt x="6838337" y="8704568"/>
                </a:cubicBezTo>
                <a:cubicBezTo>
                  <a:pt x="6828295" y="8706333"/>
                  <a:pt x="6828295" y="8706333"/>
                  <a:pt x="6828295" y="8706333"/>
                </a:cubicBezTo>
                <a:cubicBezTo>
                  <a:pt x="6828295" y="8706333"/>
                  <a:pt x="6818250" y="8708097"/>
                  <a:pt x="6808205" y="8709865"/>
                </a:cubicBezTo>
                <a:cubicBezTo>
                  <a:pt x="6808205" y="8709865"/>
                  <a:pt x="6808205" y="8709865"/>
                  <a:pt x="6798161" y="8711629"/>
                </a:cubicBezTo>
                <a:cubicBezTo>
                  <a:pt x="6799323" y="8736519"/>
                  <a:pt x="6789280" y="8738284"/>
                  <a:pt x="6779235" y="8740048"/>
                </a:cubicBezTo>
                <a:cubicBezTo>
                  <a:pt x="6809367" y="8734755"/>
                  <a:pt x="6809367" y="8734755"/>
                  <a:pt x="6830620" y="8756107"/>
                </a:cubicBezTo>
                <a:cubicBezTo>
                  <a:pt x="6829456" y="8731226"/>
                  <a:pt x="6829456" y="8731226"/>
                  <a:pt x="6829456" y="8731226"/>
                </a:cubicBezTo>
                <a:lnTo>
                  <a:pt x="6858458" y="8704257"/>
                </a:lnTo>
                <a:lnTo>
                  <a:pt x="6858425" y="8703410"/>
                </a:lnTo>
                <a:cubicBezTo>
                  <a:pt x="6848314" y="8701142"/>
                  <a:pt x="6848314" y="8701142"/>
                  <a:pt x="6848314" y="8701142"/>
                </a:cubicBezTo>
                <a:cubicBezTo>
                  <a:pt x="6848314" y="8701142"/>
                  <a:pt x="6848690" y="8694852"/>
                  <a:pt x="6847614" y="8691426"/>
                </a:cubicBezTo>
                <a:cubicBezTo>
                  <a:pt x="6847076" y="8689712"/>
                  <a:pt x="6846176" y="8688712"/>
                  <a:pt x="6844685" y="8689572"/>
                </a:cubicBezTo>
                <a:close/>
                <a:moveTo>
                  <a:pt x="964258" y="8685540"/>
                </a:moveTo>
                <a:cubicBezTo>
                  <a:pt x="965509" y="8712339"/>
                  <a:pt x="965509" y="8712339"/>
                  <a:pt x="976568" y="8737415"/>
                </a:cubicBezTo>
                <a:cubicBezTo>
                  <a:pt x="976568" y="8737415"/>
                  <a:pt x="986382" y="8735693"/>
                  <a:pt x="986382" y="8735693"/>
                </a:cubicBezTo>
                <a:cubicBezTo>
                  <a:pt x="996188" y="8733970"/>
                  <a:pt x="1017059" y="8757324"/>
                  <a:pt x="1026871" y="8755601"/>
                </a:cubicBezTo>
                <a:cubicBezTo>
                  <a:pt x="1007250" y="8759049"/>
                  <a:pt x="997440" y="8760772"/>
                  <a:pt x="987631" y="8762495"/>
                </a:cubicBezTo>
                <a:cubicBezTo>
                  <a:pt x="976568" y="8737415"/>
                  <a:pt x="976568" y="8737415"/>
                  <a:pt x="966760" y="8739141"/>
                </a:cubicBezTo>
                <a:cubicBezTo>
                  <a:pt x="966760" y="8739141"/>
                  <a:pt x="948392" y="8769391"/>
                  <a:pt x="947140" y="8742589"/>
                </a:cubicBezTo>
                <a:cubicBezTo>
                  <a:pt x="947140" y="8742589"/>
                  <a:pt x="937329" y="8744315"/>
                  <a:pt x="937329" y="8744315"/>
                </a:cubicBezTo>
                <a:cubicBezTo>
                  <a:pt x="936078" y="8717510"/>
                  <a:pt x="936078" y="8717510"/>
                  <a:pt x="936078" y="8717510"/>
                </a:cubicBezTo>
                <a:cubicBezTo>
                  <a:pt x="945888" y="8715787"/>
                  <a:pt x="945888" y="8715787"/>
                  <a:pt x="945888" y="8715787"/>
                </a:cubicBezTo>
                <a:cubicBezTo>
                  <a:pt x="945888" y="8715787"/>
                  <a:pt x="945888" y="8715787"/>
                  <a:pt x="955700" y="8714062"/>
                </a:cubicBezTo>
                <a:cubicBezTo>
                  <a:pt x="944636" y="8688988"/>
                  <a:pt x="954449" y="8687265"/>
                  <a:pt x="964258" y="8685540"/>
                </a:cubicBezTo>
                <a:close/>
                <a:moveTo>
                  <a:pt x="1541691" y="8665136"/>
                </a:moveTo>
                <a:cubicBezTo>
                  <a:pt x="1543777" y="8709803"/>
                  <a:pt x="1520935" y="8691298"/>
                  <a:pt x="1519891" y="8668963"/>
                </a:cubicBezTo>
                <a:cubicBezTo>
                  <a:pt x="1519891" y="8668963"/>
                  <a:pt x="1530790" y="8667048"/>
                  <a:pt x="1541691" y="8665136"/>
                </a:cubicBezTo>
                <a:close/>
                <a:moveTo>
                  <a:pt x="1785933" y="8655848"/>
                </a:moveTo>
                <a:cubicBezTo>
                  <a:pt x="1788546" y="8656655"/>
                  <a:pt x="1791427" y="8659526"/>
                  <a:pt x="1794465" y="8665748"/>
                </a:cubicBezTo>
                <a:cubicBezTo>
                  <a:pt x="1783566" y="8667663"/>
                  <a:pt x="1773919" y="8696380"/>
                  <a:pt x="1772666" y="8669578"/>
                </a:cubicBezTo>
                <a:cubicBezTo>
                  <a:pt x="1772666" y="8669578"/>
                  <a:pt x="1775076" y="8662403"/>
                  <a:pt x="1779007" y="8658331"/>
                </a:cubicBezTo>
                <a:cubicBezTo>
                  <a:pt x="1780974" y="8656296"/>
                  <a:pt x="1783319" y="8655040"/>
                  <a:pt x="1785933" y="8655848"/>
                </a:cubicBezTo>
                <a:close/>
                <a:moveTo>
                  <a:pt x="7565001" y="8652153"/>
                </a:moveTo>
                <a:cubicBezTo>
                  <a:pt x="7565001" y="8652153"/>
                  <a:pt x="7566163" y="8677043"/>
                  <a:pt x="7566163" y="8677043"/>
                </a:cubicBezTo>
                <a:cubicBezTo>
                  <a:pt x="7556118" y="8678807"/>
                  <a:pt x="7556118" y="8678807"/>
                  <a:pt x="7556118" y="8678807"/>
                </a:cubicBezTo>
                <a:cubicBezTo>
                  <a:pt x="7556118" y="8678807"/>
                  <a:pt x="7554956" y="8653917"/>
                  <a:pt x="7554956" y="8653917"/>
                </a:cubicBezTo>
                <a:cubicBezTo>
                  <a:pt x="7554956" y="8653917"/>
                  <a:pt x="7554956" y="8653917"/>
                  <a:pt x="7565001" y="8652153"/>
                </a:cubicBezTo>
                <a:close/>
                <a:moveTo>
                  <a:pt x="788890" y="8644301"/>
                </a:moveTo>
                <a:cubicBezTo>
                  <a:pt x="798880" y="8642548"/>
                  <a:pt x="808871" y="8640792"/>
                  <a:pt x="820115" y="8665838"/>
                </a:cubicBezTo>
                <a:cubicBezTo>
                  <a:pt x="820115" y="8665838"/>
                  <a:pt x="810122" y="8667596"/>
                  <a:pt x="810122" y="8667596"/>
                </a:cubicBezTo>
                <a:cubicBezTo>
                  <a:pt x="810122" y="8667596"/>
                  <a:pt x="800130" y="8669353"/>
                  <a:pt x="790141" y="8671103"/>
                </a:cubicBezTo>
                <a:cubicBezTo>
                  <a:pt x="790141" y="8671103"/>
                  <a:pt x="790141" y="8671103"/>
                  <a:pt x="780150" y="8672862"/>
                </a:cubicBezTo>
                <a:cubicBezTo>
                  <a:pt x="790141" y="8671103"/>
                  <a:pt x="788890" y="8644301"/>
                  <a:pt x="788890" y="8644301"/>
                </a:cubicBezTo>
                <a:close/>
                <a:moveTo>
                  <a:pt x="1925264" y="8642770"/>
                </a:moveTo>
                <a:cubicBezTo>
                  <a:pt x="1925264" y="8642770"/>
                  <a:pt x="1936162" y="8640853"/>
                  <a:pt x="1937413" y="8667658"/>
                </a:cubicBezTo>
                <a:cubicBezTo>
                  <a:pt x="1937413" y="8667658"/>
                  <a:pt x="1926515" y="8669573"/>
                  <a:pt x="1926515" y="8669573"/>
                </a:cubicBezTo>
                <a:cubicBezTo>
                  <a:pt x="1926515" y="8669573"/>
                  <a:pt x="1915614" y="8671487"/>
                  <a:pt x="1915614" y="8671487"/>
                </a:cubicBezTo>
                <a:cubicBezTo>
                  <a:pt x="1915614" y="8671487"/>
                  <a:pt x="1914363" y="8644685"/>
                  <a:pt x="1914363" y="8644685"/>
                </a:cubicBezTo>
                <a:cubicBezTo>
                  <a:pt x="1925264" y="8642770"/>
                  <a:pt x="1925264" y="8642770"/>
                  <a:pt x="1925264" y="8642770"/>
                </a:cubicBezTo>
                <a:close/>
                <a:moveTo>
                  <a:pt x="27912" y="8624902"/>
                </a:moveTo>
                <a:cubicBezTo>
                  <a:pt x="29164" y="8651705"/>
                  <a:pt x="19175" y="8653461"/>
                  <a:pt x="19175" y="8653461"/>
                </a:cubicBezTo>
                <a:cubicBezTo>
                  <a:pt x="19175" y="8653461"/>
                  <a:pt x="19175" y="8653461"/>
                  <a:pt x="9182" y="8655217"/>
                </a:cubicBezTo>
                <a:cubicBezTo>
                  <a:pt x="9182" y="8655217"/>
                  <a:pt x="9182" y="8655217"/>
                  <a:pt x="7933" y="8655437"/>
                </a:cubicBezTo>
                <a:lnTo>
                  <a:pt x="0" y="8656831"/>
                </a:lnTo>
                <a:lnTo>
                  <a:pt x="0" y="8629806"/>
                </a:lnTo>
                <a:lnTo>
                  <a:pt x="6682" y="8628631"/>
                </a:lnTo>
                <a:cubicBezTo>
                  <a:pt x="7930" y="8628412"/>
                  <a:pt x="7930" y="8628412"/>
                  <a:pt x="7930" y="8628412"/>
                </a:cubicBezTo>
                <a:cubicBezTo>
                  <a:pt x="17924" y="8626659"/>
                  <a:pt x="17924" y="8626659"/>
                  <a:pt x="27912" y="8624902"/>
                </a:cubicBezTo>
                <a:close/>
                <a:moveTo>
                  <a:pt x="920592" y="8621162"/>
                </a:moveTo>
                <a:cubicBezTo>
                  <a:pt x="921843" y="8647964"/>
                  <a:pt x="921843" y="8647964"/>
                  <a:pt x="921843" y="8647964"/>
                </a:cubicBezTo>
                <a:cubicBezTo>
                  <a:pt x="910943" y="8649876"/>
                  <a:pt x="900047" y="8651791"/>
                  <a:pt x="900047" y="8651791"/>
                </a:cubicBezTo>
                <a:cubicBezTo>
                  <a:pt x="900047" y="8651791"/>
                  <a:pt x="900047" y="8651791"/>
                  <a:pt x="898793" y="8624992"/>
                </a:cubicBezTo>
                <a:cubicBezTo>
                  <a:pt x="898793" y="8624992"/>
                  <a:pt x="909694" y="8623077"/>
                  <a:pt x="920592" y="8621162"/>
                </a:cubicBezTo>
                <a:close/>
                <a:moveTo>
                  <a:pt x="1792102" y="8615122"/>
                </a:moveTo>
                <a:cubicBezTo>
                  <a:pt x="1792102" y="8615122"/>
                  <a:pt x="1793216" y="8638949"/>
                  <a:pt x="1793216" y="8638949"/>
                </a:cubicBezTo>
                <a:cubicBezTo>
                  <a:pt x="1793216" y="8638949"/>
                  <a:pt x="1782318" y="8640864"/>
                  <a:pt x="1782318" y="8640864"/>
                </a:cubicBezTo>
                <a:cubicBezTo>
                  <a:pt x="1781203" y="8617040"/>
                  <a:pt x="1781203" y="8617040"/>
                  <a:pt x="1781203" y="8617040"/>
                </a:cubicBezTo>
                <a:cubicBezTo>
                  <a:pt x="1781203" y="8617040"/>
                  <a:pt x="1792102" y="8615122"/>
                  <a:pt x="1792102" y="8615122"/>
                </a:cubicBezTo>
                <a:close/>
                <a:moveTo>
                  <a:pt x="7931232" y="8614182"/>
                </a:moveTo>
                <a:cubicBezTo>
                  <a:pt x="7932483" y="8640984"/>
                  <a:pt x="7932483" y="8640984"/>
                  <a:pt x="7921587" y="8642899"/>
                </a:cubicBezTo>
                <a:cubicBezTo>
                  <a:pt x="7921587" y="8642899"/>
                  <a:pt x="7910686" y="8644816"/>
                  <a:pt x="7899785" y="8646731"/>
                </a:cubicBezTo>
                <a:cubicBezTo>
                  <a:pt x="7899785" y="8646731"/>
                  <a:pt x="7898532" y="8619926"/>
                  <a:pt x="7898532" y="8619926"/>
                </a:cubicBezTo>
                <a:cubicBezTo>
                  <a:pt x="7909433" y="8618011"/>
                  <a:pt x="7920333" y="8616096"/>
                  <a:pt x="7920333" y="8616096"/>
                </a:cubicBezTo>
                <a:cubicBezTo>
                  <a:pt x="7931232" y="8614182"/>
                  <a:pt x="7931232" y="8614182"/>
                  <a:pt x="7931232" y="8614182"/>
                </a:cubicBezTo>
                <a:close/>
                <a:moveTo>
                  <a:pt x="1232406" y="8611398"/>
                </a:moveTo>
                <a:cubicBezTo>
                  <a:pt x="1232406" y="8611398"/>
                  <a:pt x="1242397" y="8609642"/>
                  <a:pt x="1243649" y="8636442"/>
                </a:cubicBezTo>
                <a:cubicBezTo>
                  <a:pt x="1243649" y="8636442"/>
                  <a:pt x="1233657" y="8638198"/>
                  <a:pt x="1233657" y="8638198"/>
                </a:cubicBezTo>
                <a:cubicBezTo>
                  <a:pt x="1193693" y="8645220"/>
                  <a:pt x="1153727" y="8652242"/>
                  <a:pt x="1113763" y="8659264"/>
                </a:cubicBezTo>
                <a:cubicBezTo>
                  <a:pt x="1095032" y="8689578"/>
                  <a:pt x="1075049" y="8693090"/>
                  <a:pt x="1065059" y="8694847"/>
                </a:cubicBezTo>
                <a:cubicBezTo>
                  <a:pt x="1055068" y="8696603"/>
                  <a:pt x="1036336" y="8726914"/>
                  <a:pt x="1025092" y="8701869"/>
                </a:cubicBezTo>
                <a:cubicBezTo>
                  <a:pt x="1025092" y="8701869"/>
                  <a:pt x="1015104" y="8703625"/>
                  <a:pt x="1015104" y="8703625"/>
                </a:cubicBezTo>
                <a:cubicBezTo>
                  <a:pt x="1015104" y="8703625"/>
                  <a:pt x="1023841" y="8675064"/>
                  <a:pt x="1023841" y="8675064"/>
                </a:cubicBezTo>
                <a:cubicBezTo>
                  <a:pt x="1032581" y="8646511"/>
                  <a:pt x="1052563" y="8642999"/>
                  <a:pt x="1063808" y="8668042"/>
                </a:cubicBezTo>
                <a:cubicBezTo>
                  <a:pt x="1073797" y="8666286"/>
                  <a:pt x="1093781" y="8662776"/>
                  <a:pt x="1112512" y="8632470"/>
                </a:cubicBezTo>
                <a:cubicBezTo>
                  <a:pt x="1152476" y="8625442"/>
                  <a:pt x="1192442" y="8618420"/>
                  <a:pt x="1232406" y="8611398"/>
                </a:cubicBezTo>
                <a:close/>
                <a:moveTo>
                  <a:pt x="1040485" y="8600082"/>
                </a:moveTo>
                <a:cubicBezTo>
                  <a:pt x="1040485" y="8600082"/>
                  <a:pt x="1041737" y="8626887"/>
                  <a:pt x="1041737" y="8626887"/>
                </a:cubicBezTo>
                <a:cubicBezTo>
                  <a:pt x="1032653" y="8628482"/>
                  <a:pt x="1032653" y="8628482"/>
                  <a:pt x="1032653" y="8628482"/>
                </a:cubicBezTo>
                <a:cubicBezTo>
                  <a:pt x="1032653" y="8628482"/>
                  <a:pt x="1032653" y="8628482"/>
                  <a:pt x="1023570" y="8630079"/>
                </a:cubicBezTo>
                <a:cubicBezTo>
                  <a:pt x="1023570" y="8630079"/>
                  <a:pt x="1023570" y="8630079"/>
                  <a:pt x="1022320" y="8603274"/>
                </a:cubicBezTo>
                <a:cubicBezTo>
                  <a:pt x="1022320" y="8603274"/>
                  <a:pt x="1031402" y="8601680"/>
                  <a:pt x="1031402" y="8601680"/>
                </a:cubicBezTo>
                <a:cubicBezTo>
                  <a:pt x="1040485" y="8600082"/>
                  <a:pt x="1040485" y="8600082"/>
                  <a:pt x="1040485" y="8600082"/>
                </a:cubicBezTo>
                <a:close/>
                <a:moveTo>
                  <a:pt x="1780091" y="8593219"/>
                </a:moveTo>
                <a:cubicBezTo>
                  <a:pt x="1781203" y="8617040"/>
                  <a:pt x="1781203" y="8617040"/>
                  <a:pt x="1781203" y="8617040"/>
                </a:cubicBezTo>
                <a:cubicBezTo>
                  <a:pt x="1770303" y="8618952"/>
                  <a:pt x="1770303" y="8618952"/>
                  <a:pt x="1770303" y="8618952"/>
                </a:cubicBezTo>
                <a:cubicBezTo>
                  <a:pt x="1769192" y="8595131"/>
                  <a:pt x="1769192" y="8595131"/>
                  <a:pt x="1769192" y="8595131"/>
                </a:cubicBezTo>
                <a:cubicBezTo>
                  <a:pt x="1769192" y="8595131"/>
                  <a:pt x="1780091" y="8593219"/>
                  <a:pt x="1780091" y="8593219"/>
                </a:cubicBezTo>
                <a:close/>
                <a:moveTo>
                  <a:pt x="1664446" y="8582771"/>
                </a:moveTo>
                <a:cubicBezTo>
                  <a:pt x="1667852" y="8582172"/>
                  <a:pt x="1672707" y="8588073"/>
                  <a:pt x="1677247" y="8587274"/>
                </a:cubicBezTo>
                <a:cubicBezTo>
                  <a:pt x="1678499" y="8614076"/>
                  <a:pt x="1668163" y="8588869"/>
                  <a:pt x="1660331" y="8617271"/>
                </a:cubicBezTo>
                <a:cubicBezTo>
                  <a:pt x="1659082" y="8590466"/>
                  <a:pt x="1661039" y="8583369"/>
                  <a:pt x="1664446" y="8582771"/>
                </a:cubicBezTo>
                <a:close/>
                <a:moveTo>
                  <a:pt x="1153116" y="8580302"/>
                </a:moveTo>
                <a:cubicBezTo>
                  <a:pt x="1142216" y="8582217"/>
                  <a:pt x="1142216" y="8582217"/>
                  <a:pt x="1143467" y="8609019"/>
                </a:cubicBezTo>
                <a:cubicBezTo>
                  <a:pt x="1143467" y="8609019"/>
                  <a:pt x="1142216" y="8582217"/>
                  <a:pt x="1142216" y="8582217"/>
                </a:cubicBezTo>
                <a:cubicBezTo>
                  <a:pt x="1153116" y="8580302"/>
                  <a:pt x="1153116" y="8580302"/>
                  <a:pt x="1153116" y="8580302"/>
                </a:cubicBezTo>
                <a:close/>
                <a:moveTo>
                  <a:pt x="1070117" y="8567858"/>
                </a:moveTo>
                <a:cubicBezTo>
                  <a:pt x="1079200" y="8566261"/>
                  <a:pt x="1080452" y="8593066"/>
                  <a:pt x="1080452" y="8593066"/>
                </a:cubicBezTo>
                <a:cubicBezTo>
                  <a:pt x="1080452" y="8593066"/>
                  <a:pt x="1080452" y="8593066"/>
                  <a:pt x="1071369" y="8594658"/>
                </a:cubicBezTo>
                <a:cubicBezTo>
                  <a:pt x="1062284" y="8596258"/>
                  <a:pt x="1062284" y="8596258"/>
                  <a:pt x="1062284" y="8596258"/>
                </a:cubicBezTo>
                <a:cubicBezTo>
                  <a:pt x="1071369" y="8594658"/>
                  <a:pt x="1071369" y="8594658"/>
                  <a:pt x="1070117" y="8567858"/>
                </a:cubicBezTo>
                <a:close/>
                <a:moveTo>
                  <a:pt x="1789878" y="8567483"/>
                </a:moveTo>
                <a:cubicBezTo>
                  <a:pt x="1801892" y="8589386"/>
                  <a:pt x="1801892" y="8589386"/>
                  <a:pt x="1790991" y="8591304"/>
                </a:cubicBezTo>
                <a:cubicBezTo>
                  <a:pt x="1790991" y="8591304"/>
                  <a:pt x="1790991" y="8591304"/>
                  <a:pt x="1780091" y="8593219"/>
                </a:cubicBezTo>
                <a:cubicBezTo>
                  <a:pt x="1780091" y="8593219"/>
                  <a:pt x="1790991" y="8591304"/>
                  <a:pt x="1789878" y="8567483"/>
                </a:cubicBezTo>
                <a:close/>
                <a:moveTo>
                  <a:pt x="7546333" y="8551170"/>
                </a:moveTo>
                <a:lnTo>
                  <a:pt x="7550309" y="8554377"/>
                </a:lnTo>
                <a:lnTo>
                  <a:pt x="7540264" y="8556141"/>
                </a:lnTo>
                <a:close/>
                <a:moveTo>
                  <a:pt x="854857" y="8547001"/>
                </a:moveTo>
                <a:cubicBezTo>
                  <a:pt x="857246" y="8545877"/>
                  <a:pt x="859734" y="8546849"/>
                  <a:pt x="862287" y="8549217"/>
                </a:cubicBezTo>
                <a:cubicBezTo>
                  <a:pt x="867394" y="8553951"/>
                  <a:pt x="872760" y="8564262"/>
                  <a:pt x="878124" y="8574582"/>
                </a:cubicBezTo>
                <a:cubicBezTo>
                  <a:pt x="858745" y="8577986"/>
                  <a:pt x="849058" y="8579690"/>
                  <a:pt x="848016" y="8557357"/>
                </a:cubicBezTo>
                <a:cubicBezTo>
                  <a:pt x="850176" y="8551344"/>
                  <a:pt x="852467" y="8548125"/>
                  <a:pt x="854857" y="8547001"/>
                </a:cubicBezTo>
                <a:close/>
                <a:moveTo>
                  <a:pt x="7557342" y="8545220"/>
                </a:moveTo>
                <a:lnTo>
                  <a:pt x="7570398" y="8550845"/>
                </a:lnTo>
                <a:cubicBezTo>
                  <a:pt x="7570398" y="8550845"/>
                  <a:pt x="7571560" y="8575729"/>
                  <a:pt x="7560352" y="8552609"/>
                </a:cubicBezTo>
                <a:lnTo>
                  <a:pt x="7550309" y="8554377"/>
                </a:lnTo>
                <a:close/>
                <a:moveTo>
                  <a:pt x="7612939" y="8544006"/>
                </a:moveTo>
                <a:cubicBezTo>
                  <a:pt x="7614189" y="8570808"/>
                  <a:pt x="7614189" y="8570808"/>
                  <a:pt x="7604503" y="8572512"/>
                </a:cubicBezTo>
                <a:cubicBezTo>
                  <a:pt x="7594816" y="8574212"/>
                  <a:pt x="7594816" y="8574212"/>
                  <a:pt x="7593562" y="8547410"/>
                </a:cubicBezTo>
                <a:cubicBezTo>
                  <a:pt x="7594816" y="8574212"/>
                  <a:pt x="7604503" y="8572512"/>
                  <a:pt x="7603252" y="8545707"/>
                </a:cubicBezTo>
                <a:cubicBezTo>
                  <a:pt x="7603252" y="8545707"/>
                  <a:pt x="7612939" y="8544006"/>
                  <a:pt x="7612939" y="8544006"/>
                </a:cubicBezTo>
                <a:close/>
                <a:moveTo>
                  <a:pt x="796108" y="8543956"/>
                </a:moveTo>
                <a:cubicBezTo>
                  <a:pt x="796108" y="8543956"/>
                  <a:pt x="786040" y="8563739"/>
                  <a:pt x="786040" y="8563739"/>
                </a:cubicBezTo>
                <a:cubicBezTo>
                  <a:pt x="785207" y="8545874"/>
                  <a:pt x="785207" y="8545874"/>
                  <a:pt x="785207" y="8545874"/>
                </a:cubicBezTo>
                <a:cubicBezTo>
                  <a:pt x="785207" y="8545874"/>
                  <a:pt x="785207" y="8545874"/>
                  <a:pt x="796108" y="8543956"/>
                </a:cubicBezTo>
                <a:close/>
                <a:moveTo>
                  <a:pt x="1876603" y="8540845"/>
                </a:moveTo>
                <a:cubicBezTo>
                  <a:pt x="1878875" y="8541710"/>
                  <a:pt x="1880393" y="8544822"/>
                  <a:pt x="1880705" y="8551524"/>
                </a:cubicBezTo>
                <a:cubicBezTo>
                  <a:pt x="1869808" y="8553439"/>
                  <a:pt x="1849258" y="8584073"/>
                  <a:pt x="1848007" y="8557268"/>
                </a:cubicBezTo>
                <a:cubicBezTo>
                  <a:pt x="1853456" y="8556311"/>
                  <a:pt x="1861318" y="8548178"/>
                  <a:pt x="1867974" y="8543628"/>
                </a:cubicBezTo>
                <a:cubicBezTo>
                  <a:pt x="1871303" y="8541354"/>
                  <a:pt x="1874329" y="8539979"/>
                  <a:pt x="1876603" y="8540845"/>
                </a:cubicBezTo>
                <a:close/>
                <a:moveTo>
                  <a:pt x="954887" y="8540503"/>
                </a:moveTo>
                <a:cubicBezTo>
                  <a:pt x="956729" y="8539503"/>
                  <a:pt x="958605" y="8539239"/>
                  <a:pt x="960564" y="8540742"/>
                </a:cubicBezTo>
                <a:cubicBezTo>
                  <a:pt x="963175" y="8542748"/>
                  <a:pt x="965934" y="8547892"/>
                  <a:pt x="968954" y="8558621"/>
                </a:cubicBezTo>
                <a:cubicBezTo>
                  <a:pt x="958962" y="8560377"/>
                  <a:pt x="928987" y="8565643"/>
                  <a:pt x="937936" y="8541552"/>
                </a:cubicBezTo>
                <a:cubicBezTo>
                  <a:pt x="944144" y="8553130"/>
                  <a:pt x="949361" y="8543504"/>
                  <a:pt x="954887" y="8540503"/>
                </a:cubicBezTo>
                <a:close/>
                <a:moveTo>
                  <a:pt x="1289452" y="8525935"/>
                </a:moveTo>
                <a:cubicBezTo>
                  <a:pt x="1309566" y="8522401"/>
                  <a:pt x="1329975" y="8525198"/>
                  <a:pt x="1351272" y="8546976"/>
                </a:cubicBezTo>
                <a:cubicBezTo>
                  <a:pt x="1309860" y="8528732"/>
                  <a:pt x="1270815" y="8561112"/>
                  <a:pt x="1230587" y="8568181"/>
                </a:cubicBezTo>
                <a:cubicBezTo>
                  <a:pt x="1230587" y="8568181"/>
                  <a:pt x="1220531" y="8569948"/>
                  <a:pt x="1211653" y="8597026"/>
                </a:cubicBezTo>
                <a:cubicBezTo>
                  <a:pt x="1211653" y="8597026"/>
                  <a:pt x="1210472" y="8571716"/>
                  <a:pt x="1210472" y="8571716"/>
                </a:cubicBezTo>
                <a:cubicBezTo>
                  <a:pt x="1220531" y="8569948"/>
                  <a:pt x="1220531" y="8569948"/>
                  <a:pt x="1229405" y="8542868"/>
                </a:cubicBezTo>
                <a:cubicBezTo>
                  <a:pt x="1249519" y="8539333"/>
                  <a:pt x="1269338" y="8529470"/>
                  <a:pt x="1289452" y="8525935"/>
                </a:cubicBezTo>
                <a:close/>
                <a:moveTo>
                  <a:pt x="7636192" y="8521195"/>
                </a:moveTo>
                <a:cubicBezTo>
                  <a:pt x="7646127" y="8523425"/>
                  <a:pt x="7666003" y="8527886"/>
                  <a:pt x="7685879" y="8532348"/>
                </a:cubicBezTo>
                <a:cubicBezTo>
                  <a:pt x="7685879" y="8532348"/>
                  <a:pt x="7695816" y="8534580"/>
                  <a:pt x="7695816" y="8534580"/>
                </a:cubicBezTo>
                <a:cubicBezTo>
                  <a:pt x="7724129" y="8566425"/>
                  <a:pt x="7755441" y="8547964"/>
                  <a:pt x="7763880" y="8575348"/>
                </a:cubicBezTo>
                <a:cubicBezTo>
                  <a:pt x="7763880" y="8575348"/>
                  <a:pt x="7753940" y="8573116"/>
                  <a:pt x="7753940" y="8573116"/>
                </a:cubicBezTo>
                <a:cubicBezTo>
                  <a:pt x="7724129" y="8566425"/>
                  <a:pt x="7704255" y="8561964"/>
                  <a:pt x="7684380" y="8557499"/>
                </a:cubicBezTo>
                <a:cubicBezTo>
                  <a:pt x="7666003" y="8527886"/>
                  <a:pt x="7646127" y="8523425"/>
                  <a:pt x="7636192" y="8521195"/>
                </a:cubicBezTo>
                <a:close/>
                <a:moveTo>
                  <a:pt x="490800" y="8516548"/>
                </a:moveTo>
                <a:cubicBezTo>
                  <a:pt x="492051" y="8543350"/>
                  <a:pt x="492051" y="8543350"/>
                  <a:pt x="492051" y="8543350"/>
                </a:cubicBezTo>
                <a:cubicBezTo>
                  <a:pt x="471705" y="8546926"/>
                  <a:pt x="451360" y="8550500"/>
                  <a:pt x="431014" y="8554076"/>
                </a:cubicBezTo>
                <a:cubicBezTo>
                  <a:pt x="420840" y="8555863"/>
                  <a:pt x="410668" y="8557650"/>
                  <a:pt x="400496" y="8559439"/>
                </a:cubicBezTo>
                <a:cubicBezTo>
                  <a:pt x="400496" y="8559439"/>
                  <a:pt x="390322" y="8561226"/>
                  <a:pt x="390322" y="8561226"/>
                </a:cubicBezTo>
                <a:cubicBezTo>
                  <a:pt x="389071" y="8534421"/>
                  <a:pt x="399243" y="8532634"/>
                  <a:pt x="399243" y="8532634"/>
                </a:cubicBezTo>
                <a:cubicBezTo>
                  <a:pt x="409417" y="8530848"/>
                  <a:pt x="419590" y="8529061"/>
                  <a:pt x="429763" y="8527271"/>
                </a:cubicBezTo>
                <a:cubicBezTo>
                  <a:pt x="450108" y="8523698"/>
                  <a:pt x="470455" y="8520121"/>
                  <a:pt x="490800" y="8516548"/>
                </a:cubicBezTo>
                <a:close/>
                <a:moveTo>
                  <a:pt x="1410433" y="8511059"/>
                </a:moveTo>
                <a:cubicBezTo>
                  <a:pt x="1390317" y="8514594"/>
                  <a:pt x="1370205" y="8518128"/>
                  <a:pt x="1361328" y="8545206"/>
                </a:cubicBezTo>
                <a:cubicBezTo>
                  <a:pt x="1362510" y="8570519"/>
                  <a:pt x="1362510" y="8570519"/>
                  <a:pt x="1362510" y="8570519"/>
                </a:cubicBezTo>
                <a:cubicBezTo>
                  <a:pt x="1351272" y="8546976"/>
                  <a:pt x="1351272" y="8546976"/>
                  <a:pt x="1351272" y="8546976"/>
                </a:cubicBezTo>
                <a:cubicBezTo>
                  <a:pt x="1370205" y="8518128"/>
                  <a:pt x="1390317" y="8514594"/>
                  <a:pt x="1410433" y="8511059"/>
                </a:cubicBezTo>
                <a:close/>
                <a:moveTo>
                  <a:pt x="7122647" y="8504079"/>
                </a:moveTo>
                <a:lnTo>
                  <a:pt x="7123808" y="8528961"/>
                </a:lnTo>
                <a:cubicBezTo>
                  <a:pt x="7113764" y="8530725"/>
                  <a:pt x="7113764" y="8530725"/>
                  <a:pt x="7113764" y="8530725"/>
                </a:cubicBezTo>
                <a:cubicBezTo>
                  <a:pt x="7113764" y="8530725"/>
                  <a:pt x="7113764" y="8530725"/>
                  <a:pt x="7122647" y="8504079"/>
                </a:cubicBezTo>
                <a:close/>
                <a:moveTo>
                  <a:pt x="2161372" y="8502206"/>
                </a:moveTo>
                <a:cubicBezTo>
                  <a:pt x="2161372" y="8502206"/>
                  <a:pt x="2162518" y="8526776"/>
                  <a:pt x="2172511" y="8525020"/>
                </a:cubicBezTo>
                <a:cubicBezTo>
                  <a:pt x="2172511" y="8525020"/>
                  <a:pt x="2163666" y="8551335"/>
                  <a:pt x="2163666" y="8551335"/>
                </a:cubicBezTo>
                <a:cubicBezTo>
                  <a:pt x="2153676" y="8553094"/>
                  <a:pt x="2153676" y="8553094"/>
                  <a:pt x="2143684" y="8554847"/>
                </a:cubicBezTo>
                <a:cubicBezTo>
                  <a:pt x="2133691" y="8556603"/>
                  <a:pt x="2133691" y="8556603"/>
                  <a:pt x="2123702" y="8558362"/>
                </a:cubicBezTo>
                <a:cubicBezTo>
                  <a:pt x="2123702" y="8558362"/>
                  <a:pt x="2123702" y="8558362"/>
                  <a:pt x="2114856" y="8584683"/>
                </a:cubicBezTo>
                <a:cubicBezTo>
                  <a:pt x="2116002" y="8609253"/>
                  <a:pt x="2116002" y="8609253"/>
                  <a:pt x="2116002" y="8609253"/>
                </a:cubicBezTo>
                <a:cubicBezTo>
                  <a:pt x="2106014" y="8611009"/>
                  <a:pt x="2106014" y="8611009"/>
                  <a:pt x="2106014" y="8611009"/>
                </a:cubicBezTo>
                <a:cubicBezTo>
                  <a:pt x="2094875" y="8588195"/>
                  <a:pt x="2086030" y="8614521"/>
                  <a:pt x="2066047" y="8618031"/>
                </a:cubicBezTo>
                <a:cubicBezTo>
                  <a:pt x="2056058" y="8619787"/>
                  <a:pt x="2046066" y="8621543"/>
                  <a:pt x="2036074" y="8623299"/>
                </a:cubicBezTo>
                <a:cubicBezTo>
                  <a:pt x="2036074" y="8623299"/>
                  <a:pt x="2026084" y="8625053"/>
                  <a:pt x="2026084" y="8625053"/>
                </a:cubicBezTo>
                <a:cubicBezTo>
                  <a:pt x="2016092" y="8626809"/>
                  <a:pt x="2016092" y="8626809"/>
                  <a:pt x="2014944" y="8602239"/>
                </a:cubicBezTo>
                <a:cubicBezTo>
                  <a:pt x="2014944" y="8602239"/>
                  <a:pt x="2024937" y="8600483"/>
                  <a:pt x="2024937" y="8600483"/>
                </a:cubicBezTo>
                <a:cubicBezTo>
                  <a:pt x="2034928" y="8598729"/>
                  <a:pt x="2054910" y="8595217"/>
                  <a:pt x="2064900" y="8593461"/>
                </a:cubicBezTo>
                <a:cubicBezTo>
                  <a:pt x="2074894" y="8591705"/>
                  <a:pt x="2094875" y="8588195"/>
                  <a:pt x="2104868" y="8586439"/>
                </a:cubicBezTo>
                <a:cubicBezTo>
                  <a:pt x="2104868" y="8586439"/>
                  <a:pt x="2103720" y="8561872"/>
                  <a:pt x="2113708" y="8560113"/>
                </a:cubicBezTo>
                <a:cubicBezTo>
                  <a:pt x="2113708" y="8560113"/>
                  <a:pt x="2113708" y="8560113"/>
                  <a:pt x="2103720" y="8561872"/>
                </a:cubicBezTo>
                <a:cubicBezTo>
                  <a:pt x="2103720" y="8561872"/>
                  <a:pt x="2093727" y="8563625"/>
                  <a:pt x="2092581" y="8539063"/>
                </a:cubicBezTo>
                <a:cubicBezTo>
                  <a:pt x="2092581" y="8539063"/>
                  <a:pt x="2102572" y="8537304"/>
                  <a:pt x="2102572" y="8537304"/>
                </a:cubicBezTo>
                <a:cubicBezTo>
                  <a:pt x="2112562" y="8535554"/>
                  <a:pt x="2112562" y="8535554"/>
                  <a:pt x="2112562" y="8535554"/>
                </a:cubicBezTo>
                <a:cubicBezTo>
                  <a:pt x="2122555" y="8533798"/>
                  <a:pt x="2132545" y="8532041"/>
                  <a:pt x="2141390" y="8505715"/>
                </a:cubicBezTo>
                <a:cubicBezTo>
                  <a:pt x="2151380" y="8503959"/>
                  <a:pt x="2151380" y="8503959"/>
                  <a:pt x="2161372" y="8502206"/>
                </a:cubicBezTo>
                <a:close/>
                <a:moveTo>
                  <a:pt x="7905724" y="8499322"/>
                </a:moveTo>
                <a:cubicBezTo>
                  <a:pt x="7918439" y="8497090"/>
                  <a:pt x="7928925" y="8502000"/>
                  <a:pt x="7934638" y="8514507"/>
                </a:cubicBezTo>
                <a:cubicBezTo>
                  <a:pt x="7944811" y="8512718"/>
                  <a:pt x="7944811" y="8512718"/>
                  <a:pt x="7944811" y="8512718"/>
                </a:cubicBezTo>
                <a:cubicBezTo>
                  <a:pt x="7944811" y="8512718"/>
                  <a:pt x="7944811" y="8512718"/>
                  <a:pt x="7946062" y="8539523"/>
                </a:cubicBezTo>
                <a:cubicBezTo>
                  <a:pt x="7937141" y="8568112"/>
                  <a:pt x="7916795" y="8571685"/>
                  <a:pt x="7896449" y="8575262"/>
                </a:cubicBezTo>
                <a:cubicBezTo>
                  <a:pt x="7886277" y="8577051"/>
                  <a:pt x="7876104" y="8578835"/>
                  <a:pt x="7865931" y="8580628"/>
                </a:cubicBezTo>
                <a:lnTo>
                  <a:pt x="7864680" y="8553823"/>
                </a:lnTo>
                <a:cubicBezTo>
                  <a:pt x="7854506" y="8555610"/>
                  <a:pt x="7844334" y="8557399"/>
                  <a:pt x="7843081" y="8530594"/>
                </a:cubicBezTo>
                <a:cubicBezTo>
                  <a:pt x="7853253" y="8528807"/>
                  <a:pt x="7853253" y="8528807"/>
                  <a:pt x="7863427" y="8527018"/>
                </a:cubicBezTo>
                <a:cubicBezTo>
                  <a:pt x="7878063" y="8510939"/>
                  <a:pt x="7893008" y="8501557"/>
                  <a:pt x="7905724" y="8499322"/>
                </a:cubicBezTo>
                <a:close/>
                <a:moveTo>
                  <a:pt x="7739436" y="8493400"/>
                </a:moveTo>
                <a:cubicBezTo>
                  <a:pt x="7749607" y="8495679"/>
                  <a:pt x="7759775" y="8497961"/>
                  <a:pt x="7758274" y="8523116"/>
                </a:cubicBezTo>
                <a:cubicBezTo>
                  <a:pt x="7780115" y="8502529"/>
                  <a:pt x="7788782" y="8529962"/>
                  <a:pt x="7778614" y="8527680"/>
                </a:cubicBezTo>
                <a:cubicBezTo>
                  <a:pt x="7778614" y="8527680"/>
                  <a:pt x="7756775" y="8548262"/>
                  <a:pt x="7748106" y="8520834"/>
                </a:cubicBezTo>
                <a:lnTo>
                  <a:pt x="7737936" y="8518549"/>
                </a:lnTo>
                <a:cubicBezTo>
                  <a:pt x="7737936" y="8518549"/>
                  <a:pt x="7739436" y="8493400"/>
                  <a:pt x="7739436" y="8493400"/>
                </a:cubicBezTo>
                <a:close/>
                <a:moveTo>
                  <a:pt x="5722824" y="8493088"/>
                </a:moveTo>
                <a:lnTo>
                  <a:pt x="5723595" y="8493261"/>
                </a:lnTo>
                <a:lnTo>
                  <a:pt x="5725150" y="8493611"/>
                </a:lnTo>
                <a:close/>
                <a:moveTo>
                  <a:pt x="7617209" y="8491443"/>
                </a:moveTo>
                <a:cubicBezTo>
                  <a:pt x="7617209" y="8491443"/>
                  <a:pt x="7617209" y="8491443"/>
                  <a:pt x="7628163" y="8493904"/>
                </a:cubicBezTo>
                <a:cubicBezTo>
                  <a:pt x="7628163" y="8493904"/>
                  <a:pt x="7628163" y="8493904"/>
                  <a:pt x="7626662" y="8519055"/>
                </a:cubicBezTo>
                <a:lnTo>
                  <a:pt x="7616316" y="8516731"/>
                </a:lnTo>
                <a:cubicBezTo>
                  <a:pt x="7616316" y="8516731"/>
                  <a:pt x="7616316" y="8516731"/>
                  <a:pt x="7604879" y="8539654"/>
                </a:cubicBezTo>
                <a:cubicBezTo>
                  <a:pt x="7594942" y="8537421"/>
                  <a:pt x="7596441" y="8512270"/>
                  <a:pt x="7585004" y="8535192"/>
                </a:cubicBezTo>
                <a:cubicBezTo>
                  <a:pt x="7586504" y="8510040"/>
                  <a:pt x="7596441" y="8512270"/>
                  <a:pt x="7596441" y="8512270"/>
                </a:cubicBezTo>
                <a:lnTo>
                  <a:pt x="7615710" y="8516595"/>
                </a:lnTo>
                <a:cubicBezTo>
                  <a:pt x="7617209" y="8491443"/>
                  <a:pt x="7617209" y="8491443"/>
                  <a:pt x="7617209" y="8491443"/>
                </a:cubicBezTo>
                <a:close/>
                <a:moveTo>
                  <a:pt x="7658080" y="8475134"/>
                </a:moveTo>
                <a:cubicBezTo>
                  <a:pt x="7676919" y="8504853"/>
                  <a:pt x="7687089" y="8507135"/>
                  <a:pt x="7707428" y="8511702"/>
                </a:cubicBezTo>
                <a:lnTo>
                  <a:pt x="7646411" y="8498003"/>
                </a:lnTo>
                <a:lnTo>
                  <a:pt x="7640377" y="8506202"/>
                </a:lnTo>
                <a:cubicBezTo>
                  <a:pt x="7637826" y="8502445"/>
                  <a:pt x="7635462" y="8495540"/>
                  <a:pt x="7635462" y="8495540"/>
                </a:cubicBezTo>
                <a:lnTo>
                  <a:pt x="7646413" y="8497998"/>
                </a:lnTo>
                <a:close/>
                <a:moveTo>
                  <a:pt x="821421" y="8458451"/>
                </a:moveTo>
                <a:cubicBezTo>
                  <a:pt x="821421" y="8458451"/>
                  <a:pt x="821421" y="8458451"/>
                  <a:pt x="822673" y="8485253"/>
                </a:cubicBezTo>
                <a:cubicBezTo>
                  <a:pt x="822673" y="8485253"/>
                  <a:pt x="813588" y="8486851"/>
                  <a:pt x="813588" y="8486851"/>
                </a:cubicBezTo>
                <a:cubicBezTo>
                  <a:pt x="813588" y="8486851"/>
                  <a:pt x="813588" y="8486851"/>
                  <a:pt x="804505" y="8488446"/>
                </a:cubicBezTo>
                <a:cubicBezTo>
                  <a:pt x="804505" y="8488446"/>
                  <a:pt x="803254" y="8461644"/>
                  <a:pt x="803254" y="8461644"/>
                </a:cubicBezTo>
                <a:cubicBezTo>
                  <a:pt x="812337" y="8460046"/>
                  <a:pt x="812337" y="8460046"/>
                  <a:pt x="821421" y="8458451"/>
                </a:cubicBezTo>
                <a:close/>
                <a:moveTo>
                  <a:pt x="1286587" y="8457772"/>
                </a:moveTo>
                <a:cubicBezTo>
                  <a:pt x="1286587" y="8457772"/>
                  <a:pt x="1286587" y="8457772"/>
                  <a:pt x="1287422" y="8475637"/>
                </a:cubicBezTo>
                <a:cubicBezTo>
                  <a:pt x="1277429" y="8477394"/>
                  <a:pt x="1277429" y="8477394"/>
                  <a:pt x="1267440" y="8479147"/>
                </a:cubicBezTo>
                <a:cubicBezTo>
                  <a:pt x="1257448" y="8480903"/>
                  <a:pt x="1257448" y="8480903"/>
                  <a:pt x="1247457" y="8482662"/>
                </a:cubicBezTo>
                <a:cubicBezTo>
                  <a:pt x="1257448" y="8480903"/>
                  <a:pt x="1256614" y="8463041"/>
                  <a:pt x="1266605" y="8461285"/>
                </a:cubicBezTo>
                <a:cubicBezTo>
                  <a:pt x="1276597" y="8459528"/>
                  <a:pt x="1276597" y="8459528"/>
                  <a:pt x="1286587" y="8457772"/>
                </a:cubicBezTo>
                <a:close/>
                <a:moveTo>
                  <a:pt x="1147276" y="8455223"/>
                </a:moveTo>
                <a:cubicBezTo>
                  <a:pt x="1147276" y="8455223"/>
                  <a:pt x="1148318" y="8477555"/>
                  <a:pt x="1138225" y="8479331"/>
                </a:cubicBezTo>
                <a:cubicBezTo>
                  <a:pt x="1128133" y="8481106"/>
                  <a:pt x="1118041" y="8482877"/>
                  <a:pt x="1097857" y="8486425"/>
                </a:cubicBezTo>
                <a:cubicBezTo>
                  <a:pt x="1087764" y="8488198"/>
                  <a:pt x="1077674" y="8489971"/>
                  <a:pt x="1067580" y="8491747"/>
                </a:cubicBezTo>
                <a:cubicBezTo>
                  <a:pt x="1068623" y="8514079"/>
                  <a:pt x="1068623" y="8514079"/>
                  <a:pt x="1068623" y="8514079"/>
                </a:cubicBezTo>
                <a:cubicBezTo>
                  <a:pt x="1058531" y="8515852"/>
                  <a:pt x="1057488" y="8493519"/>
                  <a:pt x="1057488" y="8493519"/>
                </a:cubicBezTo>
                <a:cubicBezTo>
                  <a:pt x="1077674" y="8489971"/>
                  <a:pt x="1086721" y="8465863"/>
                  <a:pt x="1096814" y="8464090"/>
                </a:cubicBezTo>
                <a:cubicBezTo>
                  <a:pt x="1106907" y="8462317"/>
                  <a:pt x="1127090" y="8458769"/>
                  <a:pt x="1137183" y="8456996"/>
                </a:cubicBezTo>
                <a:cubicBezTo>
                  <a:pt x="1137183" y="8456996"/>
                  <a:pt x="1147276" y="8455223"/>
                  <a:pt x="1147276" y="8455223"/>
                </a:cubicBezTo>
                <a:close/>
                <a:moveTo>
                  <a:pt x="5744043" y="8449097"/>
                </a:moveTo>
                <a:cubicBezTo>
                  <a:pt x="5744043" y="8449097"/>
                  <a:pt x="5745295" y="8475899"/>
                  <a:pt x="5733141" y="8451012"/>
                </a:cubicBezTo>
                <a:cubicBezTo>
                  <a:pt x="5744043" y="8449097"/>
                  <a:pt x="5744043" y="8449097"/>
                  <a:pt x="5744043" y="8449097"/>
                </a:cubicBezTo>
                <a:close/>
                <a:moveTo>
                  <a:pt x="1348351" y="8446912"/>
                </a:moveTo>
                <a:cubicBezTo>
                  <a:pt x="1348351" y="8446912"/>
                  <a:pt x="1349184" y="8464778"/>
                  <a:pt x="1349184" y="8464778"/>
                </a:cubicBezTo>
                <a:cubicBezTo>
                  <a:pt x="1339193" y="8466534"/>
                  <a:pt x="1339193" y="8466534"/>
                  <a:pt x="1329200" y="8468293"/>
                </a:cubicBezTo>
                <a:cubicBezTo>
                  <a:pt x="1329200" y="8468293"/>
                  <a:pt x="1319210" y="8470046"/>
                  <a:pt x="1319210" y="8470046"/>
                </a:cubicBezTo>
                <a:cubicBezTo>
                  <a:pt x="1319210" y="8470046"/>
                  <a:pt x="1309217" y="8471802"/>
                  <a:pt x="1309217" y="8471802"/>
                </a:cubicBezTo>
                <a:cubicBezTo>
                  <a:pt x="1318375" y="8452181"/>
                  <a:pt x="1318375" y="8452181"/>
                  <a:pt x="1318375" y="8452181"/>
                </a:cubicBezTo>
                <a:cubicBezTo>
                  <a:pt x="1318375" y="8452181"/>
                  <a:pt x="1328366" y="8450425"/>
                  <a:pt x="1328366" y="8450425"/>
                </a:cubicBezTo>
                <a:cubicBezTo>
                  <a:pt x="1338358" y="8448671"/>
                  <a:pt x="1338358" y="8448671"/>
                  <a:pt x="1348351" y="8446912"/>
                </a:cubicBezTo>
                <a:close/>
                <a:moveTo>
                  <a:pt x="7690215" y="8437043"/>
                </a:moveTo>
                <a:cubicBezTo>
                  <a:pt x="7705862" y="8440553"/>
                  <a:pt x="7719231" y="8437889"/>
                  <a:pt x="7729829" y="8437438"/>
                </a:cubicBezTo>
                <a:cubicBezTo>
                  <a:pt x="7740423" y="8436985"/>
                  <a:pt x="7748247" y="8438738"/>
                  <a:pt x="7752797" y="8451090"/>
                </a:cubicBezTo>
                <a:cubicBezTo>
                  <a:pt x="7751462" y="8473444"/>
                  <a:pt x="7730603" y="8468763"/>
                  <a:pt x="7718839" y="8488774"/>
                </a:cubicBezTo>
                <a:cubicBezTo>
                  <a:pt x="7697977" y="8484090"/>
                  <a:pt x="7708407" y="8486431"/>
                  <a:pt x="7687549" y="8481749"/>
                </a:cubicBezTo>
                <a:cubicBezTo>
                  <a:pt x="7687549" y="8481749"/>
                  <a:pt x="7687549" y="8481749"/>
                  <a:pt x="7677117" y="8479406"/>
                </a:cubicBezTo>
                <a:cubicBezTo>
                  <a:pt x="7678452" y="8457054"/>
                  <a:pt x="7699311" y="8461738"/>
                  <a:pt x="7709742" y="8464079"/>
                </a:cubicBezTo>
                <a:cubicBezTo>
                  <a:pt x="7699311" y="8461738"/>
                  <a:pt x="7700644" y="8439384"/>
                  <a:pt x="7690215" y="8437043"/>
                </a:cubicBezTo>
                <a:close/>
                <a:moveTo>
                  <a:pt x="862805" y="8423033"/>
                </a:moveTo>
                <a:cubicBezTo>
                  <a:pt x="868412" y="8425423"/>
                  <a:pt x="871450" y="8431646"/>
                  <a:pt x="860550" y="8433564"/>
                </a:cubicBezTo>
                <a:cubicBezTo>
                  <a:pt x="860550" y="8433564"/>
                  <a:pt x="849649" y="8435476"/>
                  <a:pt x="849649" y="8435476"/>
                </a:cubicBezTo>
                <a:cubicBezTo>
                  <a:pt x="849025" y="8422075"/>
                  <a:pt x="857198" y="8420636"/>
                  <a:pt x="862805" y="8423033"/>
                </a:cubicBezTo>
                <a:close/>
                <a:moveTo>
                  <a:pt x="1507457" y="8417449"/>
                </a:moveTo>
                <a:cubicBezTo>
                  <a:pt x="1508638" y="8442763"/>
                  <a:pt x="1508638" y="8442763"/>
                  <a:pt x="1508638" y="8442763"/>
                </a:cubicBezTo>
                <a:cubicBezTo>
                  <a:pt x="1498581" y="8444530"/>
                  <a:pt x="1488524" y="8446297"/>
                  <a:pt x="1488524" y="8446297"/>
                </a:cubicBezTo>
                <a:cubicBezTo>
                  <a:pt x="1488524" y="8446297"/>
                  <a:pt x="1488524" y="8446297"/>
                  <a:pt x="1489705" y="8471610"/>
                </a:cubicBezTo>
                <a:cubicBezTo>
                  <a:pt x="1489705" y="8471610"/>
                  <a:pt x="1489705" y="8471610"/>
                  <a:pt x="1479650" y="8473378"/>
                </a:cubicBezTo>
                <a:cubicBezTo>
                  <a:pt x="1479650" y="8473378"/>
                  <a:pt x="1469594" y="8475142"/>
                  <a:pt x="1469594" y="8475142"/>
                </a:cubicBezTo>
                <a:cubicBezTo>
                  <a:pt x="1469594" y="8475142"/>
                  <a:pt x="1459535" y="8476912"/>
                  <a:pt x="1459535" y="8476912"/>
                </a:cubicBezTo>
                <a:cubicBezTo>
                  <a:pt x="1459535" y="8476912"/>
                  <a:pt x="1460717" y="8502222"/>
                  <a:pt x="1450663" y="8503990"/>
                </a:cubicBezTo>
                <a:cubicBezTo>
                  <a:pt x="1440601" y="8505757"/>
                  <a:pt x="1420490" y="8509292"/>
                  <a:pt x="1410433" y="8511059"/>
                </a:cubicBezTo>
                <a:cubicBezTo>
                  <a:pt x="1420490" y="8509292"/>
                  <a:pt x="1440601" y="8505757"/>
                  <a:pt x="1449479" y="8478677"/>
                </a:cubicBezTo>
                <a:cubicBezTo>
                  <a:pt x="1449479" y="8478677"/>
                  <a:pt x="1448297" y="8453366"/>
                  <a:pt x="1438240" y="8455134"/>
                </a:cubicBezTo>
                <a:cubicBezTo>
                  <a:pt x="1428182" y="8456901"/>
                  <a:pt x="1408067" y="8460439"/>
                  <a:pt x="1387952" y="8463973"/>
                </a:cubicBezTo>
                <a:cubicBezTo>
                  <a:pt x="1377898" y="8465735"/>
                  <a:pt x="1367841" y="8467502"/>
                  <a:pt x="1367841" y="8467502"/>
                </a:cubicBezTo>
                <a:cubicBezTo>
                  <a:pt x="1357782" y="8469270"/>
                  <a:pt x="1357782" y="8469270"/>
                  <a:pt x="1356599" y="8443959"/>
                </a:cubicBezTo>
                <a:cubicBezTo>
                  <a:pt x="1356599" y="8443959"/>
                  <a:pt x="1356599" y="8443959"/>
                  <a:pt x="1366658" y="8442195"/>
                </a:cubicBezTo>
                <a:cubicBezTo>
                  <a:pt x="1376715" y="8440425"/>
                  <a:pt x="1386771" y="8438657"/>
                  <a:pt x="1386771" y="8438657"/>
                </a:cubicBezTo>
                <a:cubicBezTo>
                  <a:pt x="1406886" y="8435123"/>
                  <a:pt x="1428182" y="8456901"/>
                  <a:pt x="1437057" y="8429823"/>
                </a:cubicBezTo>
                <a:cubicBezTo>
                  <a:pt x="1447115" y="8428056"/>
                  <a:pt x="1448297" y="8453366"/>
                  <a:pt x="1448297" y="8453366"/>
                </a:cubicBezTo>
                <a:cubicBezTo>
                  <a:pt x="1448297" y="8453366"/>
                  <a:pt x="1458351" y="8451599"/>
                  <a:pt x="1458351" y="8451599"/>
                </a:cubicBezTo>
                <a:cubicBezTo>
                  <a:pt x="1458351" y="8451599"/>
                  <a:pt x="1458351" y="8451599"/>
                  <a:pt x="1468412" y="8449832"/>
                </a:cubicBezTo>
                <a:cubicBezTo>
                  <a:pt x="1468412" y="8449832"/>
                  <a:pt x="1468412" y="8449832"/>
                  <a:pt x="1478468" y="8448064"/>
                </a:cubicBezTo>
                <a:cubicBezTo>
                  <a:pt x="1488524" y="8446297"/>
                  <a:pt x="1497400" y="8419217"/>
                  <a:pt x="1507457" y="8417449"/>
                </a:cubicBezTo>
                <a:close/>
                <a:moveTo>
                  <a:pt x="7692070" y="8414800"/>
                </a:moveTo>
                <a:cubicBezTo>
                  <a:pt x="7703023" y="8417260"/>
                  <a:pt x="7692070" y="8414800"/>
                  <a:pt x="7703023" y="8417260"/>
                </a:cubicBezTo>
                <a:cubicBezTo>
                  <a:pt x="7701522" y="8442412"/>
                  <a:pt x="7681119" y="8412342"/>
                  <a:pt x="7692070" y="8414800"/>
                </a:cubicBezTo>
                <a:close/>
                <a:moveTo>
                  <a:pt x="5781713" y="8413525"/>
                </a:moveTo>
                <a:cubicBezTo>
                  <a:pt x="5771669" y="8415290"/>
                  <a:pt x="5771669" y="8415290"/>
                  <a:pt x="5761626" y="8417054"/>
                </a:cubicBezTo>
                <a:lnTo>
                  <a:pt x="5736428" y="8433745"/>
                </a:lnTo>
                <a:lnTo>
                  <a:pt x="5736193" y="8437683"/>
                </a:lnTo>
                <a:cubicBezTo>
                  <a:pt x="5735849" y="8443447"/>
                  <a:pt x="5735506" y="8449211"/>
                  <a:pt x="5735506" y="8449211"/>
                </a:cubicBezTo>
                <a:cubicBezTo>
                  <a:pt x="5725368" y="8446935"/>
                  <a:pt x="5725368" y="8446935"/>
                  <a:pt x="5725368" y="8446935"/>
                </a:cubicBezTo>
                <a:cubicBezTo>
                  <a:pt x="5725368" y="8446935"/>
                  <a:pt x="5722831" y="8446367"/>
                  <a:pt x="5720297" y="8445796"/>
                </a:cubicBezTo>
                <a:lnTo>
                  <a:pt x="5716335" y="8444906"/>
                </a:lnTo>
                <a:lnTo>
                  <a:pt x="5715854" y="8445173"/>
                </a:lnTo>
                <a:lnTo>
                  <a:pt x="5720126" y="8448677"/>
                </a:lnTo>
                <a:cubicBezTo>
                  <a:pt x="5719953" y="8451557"/>
                  <a:pt x="5719609" y="8457321"/>
                  <a:pt x="5723992" y="8469988"/>
                </a:cubicBezTo>
                <a:cubicBezTo>
                  <a:pt x="5734130" y="8472267"/>
                  <a:pt x="5755789" y="8453762"/>
                  <a:pt x="5764553" y="8479094"/>
                </a:cubicBezTo>
                <a:cubicBezTo>
                  <a:pt x="5764553" y="8479094"/>
                  <a:pt x="5774691" y="8481371"/>
                  <a:pt x="5774691" y="8481371"/>
                </a:cubicBezTo>
                <a:lnTo>
                  <a:pt x="5784250" y="8483517"/>
                </a:lnTo>
                <a:lnTo>
                  <a:pt x="5780271" y="8463959"/>
                </a:lnTo>
                <a:cubicBezTo>
                  <a:pt x="5781236" y="8457519"/>
                  <a:pt x="5783456" y="8450856"/>
                  <a:pt x="5782875" y="8438412"/>
                </a:cubicBezTo>
                <a:cubicBezTo>
                  <a:pt x="5773994" y="8465064"/>
                  <a:pt x="5763950" y="8466829"/>
                  <a:pt x="5762788" y="8441944"/>
                </a:cubicBezTo>
                <a:cubicBezTo>
                  <a:pt x="5771669" y="8415290"/>
                  <a:pt x="5782875" y="8438412"/>
                  <a:pt x="5781713" y="8413525"/>
                </a:cubicBezTo>
                <a:close/>
                <a:moveTo>
                  <a:pt x="7540907" y="8401164"/>
                </a:moveTo>
                <a:cubicBezTo>
                  <a:pt x="7543233" y="8399489"/>
                  <a:pt x="7545316" y="8399970"/>
                  <a:pt x="7546757" y="8401407"/>
                </a:cubicBezTo>
                <a:cubicBezTo>
                  <a:pt x="7549637" y="8404277"/>
                  <a:pt x="7549950" y="8410976"/>
                  <a:pt x="7544503" y="8411933"/>
                </a:cubicBezTo>
                <a:cubicBezTo>
                  <a:pt x="7544503" y="8411933"/>
                  <a:pt x="7533601" y="8413851"/>
                  <a:pt x="7533601" y="8413851"/>
                </a:cubicBezTo>
                <a:cubicBezTo>
                  <a:pt x="7536012" y="8406669"/>
                  <a:pt x="7538581" y="8402839"/>
                  <a:pt x="7540907" y="8401164"/>
                </a:cubicBezTo>
                <a:close/>
                <a:moveTo>
                  <a:pt x="7877206" y="8398504"/>
                </a:moveTo>
                <a:cubicBezTo>
                  <a:pt x="7877206" y="8398504"/>
                  <a:pt x="7878457" y="8425306"/>
                  <a:pt x="7868770" y="8427010"/>
                </a:cubicBezTo>
                <a:cubicBezTo>
                  <a:pt x="7868770" y="8427010"/>
                  <a:pt x="7859081" y="8428713"/>
                  <a:pt x="7859081" y="8428713"/>
                </a:cubicBezTo>
                <a:cubicBezTo>
                  <a:pt x="7859081" y="8428713"/>
                  <a:pt x="7849391" y="8430416"/>
                  <a:pt x="7849391" y="8430416"/>
                </a:cubicBezTo>
                <a:cubicBezTo>
                  <a:pt x="7849391" y="8430416"/>
                  <a:pt x="7848140" y="8403611"/>
                  <a:pt x="7848140" y="8403611"/>
                </a:cubicBezTo>
                <a:cubicBezTo>
                  <a:pt x="7857830" y="8401908"/>
                  <a:pt x="7867517" y="8400205"/>
                  <a:pt x="7867517" y="8400205"/>
                </a:cubicBezTo>
                <a:cubicBezTo>
                  <a:pt x="7877206" y="8398504"/>
                  <a:pt x="7877206" y="8398504"/>
                  <a:pt x="7877206" y="8398504"/>
                </a:cubicBezTo>
                <a:close/>
                <a:moveTo>
                  <a:pt x="2011263" y="8391089"/>
                </a:moveTo>
                <a:cubicBezTo>
                  <a:pt x="2012004" y="8392226"/>
                  <a:pt x="2012615" y="8395496"/>
                  <a:pt x="2012927" y="8402195"/>
                </a:cubicBezTo>
                <a:cubicBezTo>
                  <a:pt x="2012927" y="8402195"/>
                  <a:pt x="2006911" y="8430274"/>
                  <a:pt x="2005660" y="8403472"/>
                </a:cubicBezTo>
                <a:cubicBezTo>
                  <a:pt x="2005660" y="8403472"/>
                  <a:pt x="2007167" y="8396456"/>
                  <a:pt x="2008823" y="8392782"/>
                </a:cubicBezTo>
                <a:cubicBezTo>
                  <a:pt x="2009653" y="8390948"/>
                  <a:pt x="2010523" y="8389952"/>
                  <a:pt x="2011263" y="8391089"/>
                </a:cubicBezTo>
                <a:close/>
                <a:moveTo>
                  <a:pt x="7514182" y="8390235"/>
                </a:moveTo>
                <a:cubicBezTo>
                  <a:pt x="7515434" y="8417038"/>
                  <a:pt x="7515434" y="8417038"/>
                  <a:pt x="7515434" y="8417038"/>
                </a:cubicBezTo>
                <a:cubicBezTo>
                  <a:pt x="7505746" y="8418741"/>
                  <a:pt x="7505746" y="8418741"/>
                  <a:pt x="7505746" y="8418741"/>
                </a:cubicBezTo>
                <a:cubicBezTo>
                  <a:pt x="7496059" y="8420441"/>
                  <a:pt x="7496059" y="8420441"/>
                  <a:pt x="7496059" y="8420441"/>
                </a:cubicBezTo>
                <a:cubicBezTo>
                  <a:pt x="7496059" y="8420441"/>
                  <a:pt x="7486367" y="8422147"/>
                  <a:pt x="7486367" y="8422147"/>
                </a:cubicBezTo>
                <a:cubicBezTo>
                  <a:pt x="7496059" y="8420441"/>
                  <a:pt x="7496059" y="8420441"/>
                  <a:pt x="7504494" y="8391939"/>
                </a:cubicBezTo>
                <a:cubicBezTo>
                  <a:pt x="7504494" y="8391939"/>
                  <a:pt x="7504494" y="8391939"/>
                  <a:pt x="7514182" y="8390235"/>
                </a:cubicBezTo>
                <a:close/>
                <a:moveTo>
                  <a:pt x="1111240" y="8389515"/>
                </a:moveTo>
                <a:cubicBezTo>
                  <a:pt x="1111240" y="8389515"/>
                  <a:pt x="1111240" y="8389515"/>
                  <a:pt x="1112075" y="8407377"/>
                </a:cubicBezTo>
                <a:cubicBezTo>
                  <a:pt x="1082101" y="8412648"/>
                  <a:pt x="1062121" y="8416155"/>
                  <a:pt x="1032145" y="8421424"/>
                </a:cubicBezTo>
                <a:cubicBezTo>
                  <a:pt x="1032145" y="8421424"/>
                  <a:pt x="1032145" y="8421424"/>
                  <a:pt x="1031310" y="8403559"/>
                </a:cubicBezTo>
                <a:cubicBezTo>
                  <a:pt x="1061286" y="8398293"/>
                  <a:pt x="1081268" y="8394778"/>
                  <a:pt x="1111240" y="8389515"/>
                </a:cubicBezTo>
                <a:close/>
                <a:moveTo>
                  <a:pt x="7913804" y="8380674"/>
                </a:moveTo>
                <a:cubicBezTo>
                  <a:pt x="7915566" y="8381631"/>
                  <a:pt x="7917766" y="8384622"/>
                  <a:pt x="7920803" y="8390842"/>
                </a:cubicBezTo>
                <a:cubicBezTo>
                  <a:pt x="7920803" y="8390842"/>
                  <a:pt x="7911158" y="8419562"/>
                  <a:pt x="7899005" y="8394675"/>
                </a:cubicBezTo>
                <a:cubicBezTo>
                  <a:pt x="7904455" y="8393714"/>
                  <a:pt x="7906866" y="8386539"/>
                  <a:pt x="7909436" y="8382707"/>
                </a:cubicBezTo>
                <a:cubicBezTo>
                  <a:pt x="7910720" y="8380794"/>
                  <a:pt x="7912043" y="8379717"/>
                  <a:pt x="7913804" y="8380674"/>
                </a:cubicBezTo>
                <a:close/>
                <a:moveTo>
                  <a:pt x="26225" y="8373010"/>
                </a:moveTo>
                <a:cubicBezTo>
                  <a:pt x="26225" y="8373010"/>
                  <a:pt x="26225" y="8373010"/>
                  <a:pt x="17790" y="8401516"/>
                </a:cubicBezTo>
                <a:lnTo>
                  <a:pt x="0" y="8404641"/>
                </a:lnTo>
                <a:lnTo>
                  <a:pt x="0" y="8377619"/>
                </a:lnTo>
                <a:lnTo>
                  <a:pt x="16536" y="8374714"/>
                </a:lnTo>
                <a:cubicBezTo>
                  <a:pt x="16536" y="8374714"/>
                  <a:pt x="26225" y="8373010"/>
                  <a:pt x="26225" y="8373010"/>
                </a:cubicBezTo>
                <a:close/>
                <a:moveTo>
                  <a:pt x="1842022" y="8362253"/>
                </a:moveTo>
                <a:cubicBezTo>
                  <a:pt x="1854723" y="8362810"/>
                  <a:pt x="1867589" y="8366929"/>
                  <a:pt x="1880751" y="8377377"/>
                </a:cubicBezTo>
                <a:cubicBezTo>
                  <a:pt x="1880751" y="8377377"/>
                  <a:pt x="1890808" y="8375613"/>
                  <a:pt x="1890808" y="8375613"/>
                </a:cubicBezTo>
                <a:cubicBezTo>
                  <a:pt x="1890808" y="8375613"/>
                  <a:pt x="1891989" y="8400920"/>
                  <a:pt x="1891989" y="8400920"/>
                </a:cubicBezTo>
                <a:cubicBezTo>
                  <a:pt x="1891989" y="8400920"/>
                  <a:pt x="1881934" y="8402687"/>
                  <a:pt x="1881934" y="8402687"/>
                </a:cubicBezTo>
                <a:cubicBezTo>
                  <a:pt x="1841704" y="8409757"/>
                  <a:pt x="1821590" y="8413291"/>
                  <a:pt x="1791418" y="8418593"/>
                </a:cubicBezTo>
                <a:cubicBezTo>
                  <a:pt x="1792602" y="8443906"/>
                  <a:pt x="1753554" y="8476286"/>
                  <a:pt x="1742316" y="8452740"/>
                </a:cubicBezTo>
                <a:cubicBezTo>
                  <a:pt x="1742316" y="8452740"/>
                  <a:pt x="1751192" y="8425663"/>
                  <a:pt x="1741134" y="8427430"/>
                </a:cubicBezTo>
                <a:cubicBezTo>
                  <a:pt x="1731076" y="8429197"/>
                  <a:pt x="1731076" y="8429197"/>
                  <a:pt x="1731076" y="8429197"/>
                </a:cubicBezTo>
                <a:cubicBezTo>
                  <a:pt x="1731076" y="8429197"/>
                  <a:pt x="1731076" y="8429197"/>
                  <a:pt x="1721020" y="8430965"/>
                </a:cubicBezTo>
                <a:cubicBezTo>
                  <a:pt x="1710963" y="8432732"/>
                  <a:pt x="1710963" y="8432732"/>
                  <a:pt x="1710963" y="8432732"/>
                </a:cubicBezTo>
                <a:cubicBezTo>
                  <a:pt x="1681974" y="8463344"/>
                  <a:pt x="1631688" y="8472181"/>
                  <a:pt x="1591460" y="8479250"/>
                </a:cubicBezTo>
                <a:cubicBezTo>
                  <a:pt x="1592642" y="8504563"/>
                  <a:pt x="1572526" y="8508095"/>
                  <a:pt x="1571344" y="8482785"/>
                </a:cubicBezTo>
                <a:cubicBezTo>
                  <a:pt x="1571344" y="8482785"/>
                  <a:pt x="1571344" y="8482785"/>
                  <a:pt x="1561288" y="8484552"/>
                </a:cubicBezTo>
                <a:cubicBezTo>
                  <a:pt x="1561288" y="8484552"/>
                  <a:pt x="1561288" y="8484552"/>
                  <a:pt x="1551233" y="8486319"/>
                </a:cubicBezTo>
                <a:cubicBezTo>
                  <a:pt x="1551233" y="8486319"/>
                  <a:pt x="1551233" y="8486319"/>
                  <a:pt x="1541173" y="8488087"/>
                </a:cubicBezTo>
                <a:cubicBezTo>
                  <a:pt x="1521062" y="8491619"/>
                  <a:pt x="1503310" y="8545779"/>
                  <a:pt x="1482013" y="8523998"/>
                </a:cubicBezTo>
                <a:cubicBezTo>
                  <a:pt x="1471957" y="8525768"/>
                  <a:pt x="1471957" y="8525768"/>
                  <a:pt x="1471957" y="8525768"/>
                </a:cubicBezTo>
                <a:cubicBezTo>
                  <a:pt x="1460717" y="8502222"/>
                  <a:pt x="1460717" y="8502222"/>
                  <a:pt x="1470775" y="8500455"/>
                </a:cubicBezTo>
                <a:cubicBezTo>
                  <a:pt x="1470775" y="8500455"/>
                  <a:pt x="1470775" y="8500455"/>
                  <a:pt x="1480832" y="8498688"/>
                </a:cubicBezTo>
                <a:cubicBezTo>
                  <a:pt x="1480832" y="8498688"/>
                  <a:pt x="1490889" y="8496920"/>
                  <a:pt x="1489705" y="8471610"/>
                </a:cubicBezTo>
                <a:cubicBezTo>
                  <a:pt x="1499763" y="8469843"/>
                  <a:pt x="1499763" y="8469843"/>
                  <a:pt x="1499763" y="8469843"/>
                </a:cubicBezTo>
                <a:cubicBezTo>
                  <a:pt x="1509821" y="8468076"/>
                  <a:pt x="1518698" y="8440995"/>
                  <a:pt x="1527572" y="8413915"/>
                </a:cubicBezTo>
                <a:cubicBezTo>
                  <a:pt x="1528752" y="8439231"/>
                  <a:pt x="1528752" y="8439231"/>
                  <a:pt x="1538810" y="8437461"/>
                </a:cubicBezTo>
                <a:cubicBezTo>
                  <a:pt x="1538810" y="8437461"/>
                  <a:pt x="1538810" y="8437461"/>
                  <a:pt x="1537627" y="8412150"/>
                </a:cubicBezTo>
                <a:cubicBezTo>
                  <a:pt x="1547686" y="8410383"/>
                  <a:pt x="1547686" y="8410383"/>
                  <a:pt x="1547686" y="8410383"/>
                </a:cubicBezTo>
                <a:cubicBezTo>
                  <a:pt x="1547686" y="8410383"/>
                  <a:pt x="1558923" y="8433926"/>
                  <a:pt x="1558923" y="8433926"/>
                </a:cubicBezTo>
                <a:cubicBezTo>
                  <a:pt x="1558923" y="8433926"/>
                  <a:pt x="1557743" y="8408618"/>
                  <a:pt x="1557743" y="8408618"/>
                </a:cubicBezTo>
                <a:cubicBezTo>
                  <a:pt x="1557743" y="8408618"/>
                  <a:pt x="1557743" y="8408618"/>
                  <a:pt x="1567799" y="8406851"/>
                </a:cubicBezTo>
                <a:cubicBezTo>
                  <a:pt x="1567799" y="8406851"/>
                  <a:pt x="1567799" y="8406851"/>
                  <a:pt x="1577857" y="8405081"/>
                </a:cubicBezTo>
                <a:cubicBezTo>
                  <a:pt x="1579039" y="8430391"/>
                  <a:pt x="1579039" y="8430391"/>
                  <a:pt x="1568982" y="8432159"/>
                </a:cubicBezTo>
                <a:cubicBezTo>
                  <a:pt x="1568982" y="8432159"/>
                  <a:pt x="1568982" y="8432159"/>
                  <a:pt x="1570162" y="8457472"/>
                </a:cubicBezTo>
                <a:lnTo>
                  <a:pt x="1580220" y="8455704"/>
                </a:lnTo>
                <a:cubicBezTo>
                  <a:pt x="1590277" y="8453937"/>
                  <a:pt x="1590277" y="8453937"/>
                  <a:pt x="1590277" y="8453937"/>
                </a:cubicBezTo>
                <a:cubicBezTo>
                  <a:pt x="1589095" y="8428624"/>
                  <a:pt x="1600335" y="8452170"/>
                  <a:pt x="1599154" y="8426857"/>
                </a:cubicBezTo>
                <a:cubicBezTo>
                  <a:pt x="1597972" y="8401549"/>
                  <a:pt x="1597972" y="8401549"/>
                  <a:pt x="1597972" y="8401549"/>
                </a:cubicBezTo>
                <a:cubicBezTo>
                  <a:pt x="1619266" y="8423322"/>
                  <a:pt x="1619266" y="8423322"/>
                  <a:pt x="1618083" y="8398012"/>
                </a:cubicBezTo>
                <a:cubicBezTo>
                  <a:pt x="1648257" y="8392710"/>
                  <a:pt x="1669552" y="8414488"/>
                  <a:pt x="1698542" y="8383876"/>
                </a:cubicBezTo>
                <a:cubicBezTo>
                  <a:pt x="1698542" y="8383876"/>
                  <a:pt x="1708598" y="8382109"/>
                  <a:pt x="1709780" y="8407419"/>
                </a:cubicBezTo>
                <a:cubicBezTo>
                  <a:pt x="1709780" y="8407419"/>
                  <a:pt x="1709780" y="8407419"/>
                  <a:pt x="1719836" y="8405652"/>
                </a:cubicBezTo>
                <a:cubicBezTo>
                  <a:pt x="1719836" y="8405652"/>
                  <a:pt x="1718654" y="8380338"/>
                  <a:pt x="1728715" y="8378574"/>
                </a:cubicBezTo>
                <a:cubicBezTo>
                  <a:pt x="1767315" y="8390931"/>
                  <a:pt x="1803920" y="8360575"/>
                  <a:pt x="1842022" y="8362253"/>
                </a:cubicBezTo>
                <a:close/>
                <a:moveTo>
                  <a:pt x="7856954" y="8357032"/>
                </a:moveTo>
                <a:cubicBezTo>
                  <a:pt x="7856954" y="8357032"/>
                  <a:pt x="7857787" y="8374897"/>
                  <a:pt x="7857787" y="8374897"/>
                </a:cubicBezTo>
                <a:cubicBezTo>
                  <a:pt x="7856954" y="8357032"/>
                  <a:pt x="7846052" y="8358947"/>
                  <a:pt x="7846052" y="8358947"/>
                </a:cubicBezTo>
                <a:cubicBezTo>
                  <a:pt x="7856954" y="8357032"/>
                  <a:pt x="7856954" y="8357032"/>
                  <a:pt x="7856954" y="8357032"/>
                </a:cubicBezTo>
                <a:close/>
                <a:moveTo>
                  <a:pt x="7400262" y="8356217"/>
                </a:moveTo>
                <a:lnTo>
                  <a:pt x="7401515" y="8383021"/>
                </a:lnTo>
                <a:cubicBezTo>
                  <a:pt x="7393078" y="8411527"/>
                  <a:pt x="7391826" y="8384722"/>
                  <a:pt x="7380885" y="8359623"/>
                </a:cubicBezTo>
                <a:cubicBezTo>
                  <a:pt x="7386355" y="8372175"/>
                  <a:pt x="7390888" y="8364622"/>
                  <a:pt x="7395417" y="8357068"/>
                </a:cubicBezTo>
                <a:close/>
                <a:moveTo>
                  <a:pt x="7422693" y="8355872"/>
                </a:moveTo>
                <a:cubicBezTo>
                  <a:pt x="7422693" y="8355872"/>
                  <a:pt x="7422693" y="8355872"/>
                  <a:pt x="7433785" y="8379142"/>
                </a:cubicBezTo>
                <a:cubicBezTo>
                  <a:pt x="7433785" y="8379142"/>
                  <a:pt x="7433785" y="8379142"/>
                  <a:pt x="7434952" y="8404157"/>
                </a:cubicBezTo>
                <a:cubicBezTo>
                  <a:pt x="7425028" y="8405902"/>
                  <a:pt x="7425028" y="8405902"/>
                  <a:pt x="7425028" y="8405902"/>
                </a:cubicBezTo>
                <a:cubicBezTo>
                  <a:pt x="7415107" y="8407644"/>
                  <a:pt x="7415107" y="8407644"/>
                  <a:pt x="7415107" y="8407644"/>
                </a:cubicBezTo>
                <a:cubicBezTo>
                  <a:pt x="7425028" y="8405902"/>
                  <a:pt x="7423861" y="8380884"/>
                  <a:pt x="7423861" y="8380884"/>
                </a:cubicBezTo>
                <a:cubicBezTo>
                  <a:pt x="7413939" y="8382629"/>
                  <a:pt x="7413939" y="8382629"/>
                  <a:pt x="7412771" y="8357617"/>
                </a:cubicBezTo>
                <a:cubicBezTo>
                  <a:pt x="7422693" y="8355872"/>
                  <a:pt x="7422693" y="8355872"/>
                  <a:pt x="7422693" y="8355872"/>
                </a:cubicBezTo>
                <a:close/>
                <a:moveTo>
                  <a:pt x="7409951" y="8354513"/>
                </a:moveTo>
                <a:cubicBezTo>
                  <a:pt x="7405731" y="8368772"/>
                  <a:pt x="7403309" y="8369197"/>
                  <a:pt x="7401942" y="8366055"/>
                </a:cubicBezTo>
                <a:lnTo>
                  <a:pt x="7400262" y="8356217"/>
                </a:lnTo>
                <a:close/>
                <a:moveTo>
                  <a:pt x="1857643" y="8311435"/>
                </a:moveTo>
                <a:cubicBezTo>
                  <a:pt x="1857643" y="8311435"/>
                  <a:pt x="1867865" y="8313731"/>
                  <a:pt x="1867865" y="8313731"/>
                </a:cubicBezTo>
                <a:cubicBezTo>
                  <a:pt x="1867865" y="8313731"/>
                  <a:pt x="1866364" y="8338883"/>
                  <a:pt x="1866364" y="8338883"/>
                </a:cubicBezTo>
                <a:cubicBezTo>
                  <a:pt x="1856143" y="8336590"/>
                  <a:pt x="1856143" y="8336590"/>
                  <a:pt x="1857643" y="8311435"/>
                </a:cubicBezTo>
                <a:close/>
                <a:moveTo>
                  <a:pt x="1816757" y="8302256"/>
                </a:moveTo>
                <a:cubicBezTo>
                  <a:pt x="1837200" y="8306848"/>
                  <a:pt x="1847421" y="8309139"/>
                  <a:pt x="1857643" y="8311435"/>
                </a:cubicBezTo>
                <a:cubicBezTo>
                  <a:pt x="1847421" y="8309139"/>
                  <a:pt x="1837200" y="8306848"/>
                  <a:pt x="1825480" y="8329704"/>
                </a:cubicBezTo>
                <a:cubicBezTo>
                  <a:pt x="1815257" y="8327408"/>
                  <a:pt x="1816757" y="8302256"/>
                  <a:pt x="1816757" y="8302256"/>
                </a:cubicBezTo>
                <a:close/>
                <a:moveTo>
                  <a:pt x="258102" y="8297087"/>
                </a:moveTo>
                <a:cubicBezTo>
                  <a:pt x="272009" y="8297458"/>
                  <a:pt x="285507" y="8299308"/>
                  <a:pt x="298436" y="8302665"/>
                </a:cubicBezTo>
                <a:cubicBezTo>
                  <a:pt x="308570" y="8300884"/>
                  <a:pt x="308570" y="8300884"/>
                  <a:pt x="308570" y="8300884"/>
                </a:cubicBezTo>
                <a:cubicBezTo>
                  <a:pt x="308570" y="8300884"/>
                  <a:pt x="299479" y="8325000"/>
                  <a:pt x="299479" y="8325000"/>
                </a:cubicBezTo>
                <a:cubicBezTo>
                  <a:pt x="247761" y="8311572"/>
                  <a:pt x="186952" y="8322253"/>
                  <a:pt x="127188" y="8355276"/>
                </a:cubicBezTo>
                <a:cubicBezTo>
                  <a:pt x="117055" y="8357054"/>
                  <a:pt x="117055" y="8357054"/>
                  <a:pt x="117055" y="8357054"/>
                </a:cubicBezTo>
                <a:cubicBezTo>
                  <a:pt x="116012" y="8334719"/>
                  <a:pt x="116012" y="8334719"/>
                  <a:pt x="126145" y="8332941"/>
                </a:cubicBezTo>
                <a:cubicBezTo>
                  <a:pt x="156029" y="8316431"/>
                  <a:pt x="186170" y="8305504"/>
                  <a:pt x="215309" y="8300383"/>
                </a:cubicBezTo>
                <a:cubicBezTo>
                  <a:pt x="229878" y="8297824"/>
                  <a:pt x="244195" y="8296716"/>
                  <a:pt x="258102" y="8297087"/>
                </a:cubicBezTo>
                <a:close/>
                <a:moveTo>
                  <a:pt x="366492" y="8286200"/>
                </a:moveTo>
                <a:cubicBezTo>
                  <a:pt x="366492" y="8286200"/>
                  <a:pt x="367743" y="8313005"/>
                  <a:pt x="358056" y="8314708"/>
                </a:cubicBezTo>
                <a:cubicBezTo>
                  <a:pt x="358056" y="8314708"/>
                  <a:pt x="348366" y="8316409"/>
                  <a:pt x="348366" y="8316409"/>
                </a:cubicBezTo>
                <a:cubicBezTo>
                  <a:pt x="348366" y="8316409"/>
                  <a:pt x="348366" y="8316409"/>
                  <a:pt x="338679" y="8318112"/>
                </a:cubicBezTo>
                <a:cubicBezTo>
                  <a:pt x="338679" y="8318112"/>
                  <a:pt x="337428" y="8291310"/>
                  <a:pt x="337428" y="8291310"/>
                </a:cubicBezTo>
                <a:cubicBezTo>
                  <a:pt x="337428" y="8291310"/>
                  <a:pt x="337428" y="8291310"/>
                  <a:pt x="347115" y="8289607"/>
                </a:cubicBezTo>
                <a:cubicBezTo>
                  <a:pt x="347115" y="8289607"/>
                  <a:pt x="356805" y="8287906"/>
                  <a:pt x="356805" y="8287906"/>
                </a:cubicBezTo>
                <a:cubicBezTo>
                  <a:pt x="356805" y="8287906"/>
                  <a:pt x="366492" y="8286200"/>
                  <a:pt x="366492" y="8286200"/>
                </a:cubicBezTo>
                <a:close/>
                <a:moveTo>
                  <a:pt x="7507182" y="8279846"/>
                </a:moveTo>
                <a:cubicBezTo>
                  <a:pt x="7507182" y="8279846"/>
                  <a:pt x="7495575" y="8302727"/>
                  <a:pt x="7485463" y="8300456"/>
                </a:cubicBezTo>
                <a:lnTo>
                  <a:pt x="7494482" y="8302482"/>
                </a:lnTo>
                <a:lnTo>
                  <a:pt x="7528850" y="8312000"/>
                </a:lnTo>
                <a:lnTo>
                  <a:pt x="7530662" y="8311683"/>
                </a:lnTo>
                <a:lnTo>
                  <a:pt x="7536465" y="8305276"/>
                </a:lnTo>
                <a:lnTo>
                  <a:pt x="7527726" y="8300389"/>
                </a:lnTo>
                <a:cubicBezTo>
                  <a:pt x="7519069" y="8295257"/>
                  <a:pt x="7511488" y="8293559"/>
                  <a:pt x="7505683" y="8304995"/>
                </a:cubicBezTo>
                <a:cubicBezTo>
                  <a:pt x="7505683" y="8304995"/>
                  <a:pt x="7505683" y="8304995"/>
                  <a:pt x="7507182" y="8279846"/>
                </a:cubicBezTo>
                <a:close/>
                <a:moveTo>
                  <a:pt x="1932644" y="8276325"/>
                </a:moveTo>
                <a:cubicBezTo>
                  <a:pt x="1936680" y="8274486"/>
                  <a:pt x="1936306" y="8310581"/>
                  <a:pt x="1927296" y="8294149"/>
                </a:cubicBezTo>
                <a:cubicBezTo>
                  <a:pt x="1929465" y="8281761"/>
                  <a:pt x="1931301" y="8276935"/>
                  <a:pt x="1932644" y="8276325"/>
                </a:cubicBezTo>
                <a:close/>
                <a:moveTo>
                  <a:pt x="1610938" y="8271981"/>
                </a:moveTo>
                <a:lnTo>
                  <a:pt x="1604882" y="8278438"/>
                </a:lnTo>
                <a:lnTo>
                  <a:pt x="1617403" y="8277695"/>
                </a:lnTo>
                <a:close/>
                <a:moveTo>
                  <a:pt x="7904066" y="8267689"/>
                </a:moveTo>
                <a:cubicBezTo>
                  <a:pt x="7905317" y="8294494"/>
                  <a:pt x="7905317" y="8294494"/>
                  <a:pt x="7905317" y="8294494"/>
                </a:cubicBezTo>
                <a:cubicBezTo>
                  <a:pt x="7885334" y="8298004"/>
                  <a:pt x="7874090" y="8272958"/>
                  <a:pt x="7864098" y="8274714"/>
                </a:cubicBezTo>
                <a:cubicBezTo>
                  <a:pt x="7884083" y="8271201"/>
                  <a:pt x="7894073" y="8269445"/>
                  <a:pt x="7904066" y="8267689"/>
                </a:cubicBezTo>
                <a:close/>
                <a:moveTo>
                  <a:pt x="2052623" y="8252721"/>
                </a:moveTo>
                <a:lnTo>
                  <a:pt x="2044514" y="8255173"/>
                </a:lnTo>
                <a:lnTo>
                  <a:pt x="2044321" y="8258427"/>
                </a:lnTo>
                <a:cubicBezTo>
                  <a:pt x="2053018" y="8284110"/>
                  <a:pt x="2054415" y="8260692"/>
                  <a:pt x="2064509" y="8262960"/>
                </a:cubicBezTo>
                <a:cubicBezTo>
                  <a:pt x="2059461" y="8261825"/>
                  <a:pt x="2056939" y="8261260"/>
                  <a:pt x="2054591" y="8257767"/>
                </a:cubicBezTo>
                <a:close/>
                <a:moveTo>
                  <a:pt x="1564876" y="8245713"/>
                </a:moveTo>
                <a:cubicBezTo>
                  <a:pt x="1574002" y="8247761"/>
                  <a:pt x="1574002" y="8247761"/>
                  <a:pt x="1583128" y="8249813"/>
                </a:cubicBezTo>
                <a:cubicBezTo>
                  <a:pt x="1574002" y="8247761"/>
                  <a:pt x="1574002" y="8247761"/>
                  <a:pt x="1581628" y="8274964"/>
                </a:cubicBezTo>
                <a:cubicBezTo>
                  <a:pt x="1572501" y="8272916"/>
                  <a:pt x="1574002" y="8247761"/>
                  <a:pt x="1564876" y="8245713"/>
                </a:cubicBezTo>
                <a:close/>
                <a:moveTo>
                  <a:pt x="1647164" y="8242952"/>
                </a:moveTo>
                <a:cubicBezTo>
                  <a:pt x="1647164" y="8242952"/>
                  <a:pt x="1656657" y="8245081"/>
                  <a:pt x="1656657" y="8245081"/>
                </a:cubicBezTo>
                <a:cubicBezTo>
                  <a:pt x="1664772" y="8270264"/>
                  <a:pt x="1664772" y="8270264"/>
                  <a:pt x="1664772" y="8270264"/>
                </a:cubicBezTo>
                <a:cubicBezTo>
                  <a:pt x="1664772" y="8270264"/>
                  <a:pt x="1655282" y="8268134"/>
                  <a:pt x="1655282" y="8268134"/>
                </a:cubicBezTo>
                <a:cubicBezTo>
                  <a:pt x="1647164" y="8242952"/>
                  <a:pt x="1647164" y="8242952"/>
                  <a:pt x="1647164" y="8242952"/>
                </a:cubicBezTo>
                <a:close/>
                <a:moveTo>
                  <a:pt x="1793473" y="8240673"/>
                </a:moveTo>
                <a:lnTo>
                  <a:pt x="1789922" y="8242073"/>
                </a:lnTo>
                <a:lnTo>
                  <a:pt x="1794282" y="8242100"/>
                </a:lnTo>
                <a:close/>
                <a:moveTo>
                  <a:pt x="2365155" y="8212972"/>
                </a:moveTo>
                <a:cubicBezTo>
                  <a:pt x="2365155" y="8212972"/>
                  <a:pt x="2365155" y="8212972"/>
                  <a:pt x="2375376" y="8215268"/>
                </a:cubicBezTo>
                <a:cubicBezTo>
                  <a:pt x="2375376" y="8215268"/>
                  <a:pt x="2373875" y="8240419"/>
                  <a:pt x="2373875" y="8240419"/>
                </a:cubicBezTo>
                <a:cubicBezTo>
                  <a:pt x="2373875" y="8240419"/>
                  <a:pt x="2362155" y="8263272"/>
                  <a:pt x="2362155" y="8263272"/>
                </a:cubicBezTo>
                <a:cubicBezTo>
                  <a:pt x="2351933" y="8260979"/>
                  <a:pt x="2353432" y="8235830"/>
                  <a:pt x="2353432" y="8235830"/>
                </a:cubicBezTo>
                <a:cubicBezTo>
                  <a:pt x="2353432" y="8235830"/>
                  <a:pt x="2353432" y="8235830"/>
                  <a:pt x="2363654" y="8238126"/>
                </a:cubicBezTo>
                <a:cubicBezTo>
                  <a:pt x="2365155" y="8212972"/>
                  <a:pt x="2365155" y="8212972"/>
                  <a:pt x="2365155" y="8212972"/>
                </a:cubicBezTo>
                <a:close/>
                <a:moveTo>
                  <a:pt x="2458647" y="8208474"/>
                </a:moveTo>
                <a:cubicBezTo>
                  <a:pt x="2465949" y="8210116"/>
                  <a:pt x="2465949" y="8210116"/>
                  <a:pt x="2465949" y="8210116"/>
                </a:cubicBezTo>
                <a:cubicBezTo>
                  <a:pt x="2465949" y="8210116"/>
                  <a:pt x="2465949" y="8210116"/>
                  <a:pt x="2464448" y="8235268"/>
                </a:cubicBezTo>
                <a:cubicBezTo>
                  <a:pt x="2464448" y="8235268"/>
                  <a:pt x="2458647" y="8208474"/>
                  <a:pt x="2458647" y="8208474"/>
                </a:cubicBezTo>
                <a:close/>
                <a:moveTo>
                  <a:pt x="2098984" y="8199512"/>
                </a:moveTo>
                <a:cubicBezTo>
                  <a:pt x="2098984" y="8199512"/>
                  <a:pt x="2098984" y="8199512"/>
                  <a:pt x="2098809" y="8202437"/>
                </a:cubicBezTo>
                <a:lnTo>
                  <a:pt x="2098309" y="8210809"/>
                </a:lnTo>
                <a:lnTo>
                  <a:pt x="2109739" y="8200959"/>
                </a:lnTo>
                <a:close/>
                <a:moveTo>
                  <a:pt x="1776237" y="8189020"/>
                </a:moveTo>
                <a:lnTo>
                  <a:pt x="1771289" y="8189891"/>
                </a:lnTo>
                <a:lnTo>
                  <a:pt x="1748213" y="8193949"/>
                </a:lnTo>
                <a:lnTo>
                  <a:pt x="1756452" y="8196774"/>
                </a:lnTo>
                <a:cubicBezTo>
                  <a:pt x="1766372" y="8201964"/>
                  <a:pt x="1776116" y="8210086"/>
                  <a:pt x="1780467" y="8222924"/>
                </a:cubicBezTo>
                <a:cubicBezTo>
                  <a:pt x="1770372" y="8220659"/>
                  <a:pt x="1779069" y="8246339"/>
                  <a:pt x="1768976" y="8244077"/>
                </a:cubicBezTo>
                <a:cubicBezTo>
                  <a:pt x="1768976" y="8244077"/>
                  <a:pt x="1758881" y="8241808"/>
                  <a:pt x="1758881" y="8241808"/>
                </a:cubicBezTo>
                <a:cubicBezTo>
                  <a:pt x="1758881" y="8241808"/>
                  <a:pt x="1758881" y="8241808"/>
                  <a:pt x="1760277" y="8218393"/>
                </a:cubicBezTo>
                <a:cubicBezTo>
                  <a:pt x="1740088" y="8213862"/>
                  <a:pt x="1718504" y="8232743"/>
                  <a:pt x="1717108" y="8256161"/>
                </a:cubicBezTo>
                <a:cubicBezTo>
                  <a:pt x="1712061" y="8255026"/>
                  <a:pt x="1707013" y="8253893"/>
                  <a:pt x="1703052" y="8255969"/>
                </a:cubicBezTo>
                <a:lnTo>
                  <a:pt x="1696319" y="8273022"/>
                </a:lnTo>
                <a:lnTo>
                  <a:pt x="1775071" y="8268360"/>
                </a:lnTo>
                <a:cubicBezTo>
                  <a:pt x="1775071" y="8268360"/>
                  <a:pt x="1777587" y="8267917"/>
                  <a:pt x="1779962" y="8264408"/>
                </a:cubicBezTo>
                <a:lnTo>
                  <a:pt x="1783530" y="8244586"/>
                </a:lnTo>
                <a:lnTo>
                  <a:pt x="1779069" y="8246339"/>
                </a:lnTo>
                <a:cubicBezTo>
                  <a:pt x="1779069" y="8246339"/>
                  <a:pt x="1780467" y="8222924"/>
                  <a:pt x="1780467" y="8222924"/>
                </a:cubicBezTo>
                <a:cubicBezTo>
                  <a:pt x="1781863" y="8199509"/>
                  <a:pt x="1781863" y="8199509"/>
                  <a:pt x="1771768" y="8197244"/>
                </a:cubicBezTo>
                <a:close/>
                <a:moveTo>
                  <a:pt x="2202963" y="8178995"/>
                </a:moveTo>
                <a:lnTo>
                  <a:pt x="2207663" y="8186156"/>
                </a:lnTo>
                <a:lnTo>
                  <a:pt x="2210188" y="8180614"/>
                </a:lnTo>
                <a:close/>
                <a:moveTo>
                  <a:pt x="1928473" y="8165919"/>
                </a:moveTo>
                <a:cubicBezTo>
                  <a:pt x="1937601" y="8167965"/>
                  <a:pt x="1946728" y="8170016"/>
                  <a:pt x="1946728" y="8170016"/>
                </a:cubicBezTo>
                <a:cubicBezTo>
                  <a:pt x="1946728" y="8170016"/>
                  <a:pt x="1926973" y="8191071"/>
                  <a:pt x="1928473" y="8165919"/>
                </a:cubicBezTo>
                <a:close/>
                <a:moveTo>
                  <a:pt x="2011328" y="8147712"/>
                </a:moveTo>
                <a:lnTo>
                  <a:pt x="1931995" y="8161650"/>
                </a:lnTo>
                <a:lnTo>
                  <a:pt x="1875109" y="8171650"/>
                </a:lnTo>
                <a:lnTo>
                  <a:pt x="1874651" y="8179326"/>
                </a:lnTo>
                <a:lnTo>
                  <a:pt x="1855669" y="8175062"/>
                </a:lnTo>
                <a:lnTo>
                  <a:pt x="1812476" y="8182652"/>
                </a:lnTo>
                <a:lnTo>
                  <a:pt x="1823638" y="8185159"/>
                </a:lnTo>
                <a:cubicBezTo>
                  <a:pt x="1823638" y="8185159"/>
                  <a:pt x="1843826" y="8189690"/>
                  <a:pt x="1853922" y="8191959"/>
                </a:cubicBezTo>
                <a:cubicBezTo>
                  <a:pt x="1853922" y="8191959"/>
                  <a:pt x="1853922" y="8191959"/>
                  <a:pt x="1864017" y="8194221"/>
                </a:cubicBezTo>
                <a:cubicBezTo>
                  <a:pt x="1862619" y="8217639"/>
                  <a:pt x="1852525" y="8215374"/>
                  <a:pt x="1852525" y="8215374"/>
                </a:cubicBezTo>
                <a:cubicBezTo>
                  <a:pt x="1847476" y="8214238"/>
                  <a:pt x="1844605" y="8219526"/>
                  <a:pt x="1844080" y="8228307"/>
                </a:cubicBezTo>
                <a:lnTo>
                  <a:pt x="1845764" y="8238413"/>
                </a:lnTo>
                <a:lnTo>
                  <a:pt x="1884661" y="8224341"/>
                </a:lnTo>
                <a:cubicBezTo>
                  <a:pt x="1884661" y="8224341"/>
                  <a:pt x="1884661" y="8224341"/>
                  <a:pt x="1894729" y="8222571"/>
                </a:cubicBezTo>
                <a:cubicBezTo>
                  <a:pt x="1894729" y="8222571"/>
                  <a:pt x="1904793" y="8220801"/>
                  <a:pt x="1904793" y="8220801"/>
                </a:cubicBezTo>
                <a:lnTo>
                  <a:pt x="1910300" y="8219835"/>
                </a:lnTo>
                <a:lnTo>
                  <a:pt x="1915023" y="8205382"/>
                </a:lnTo>
                <a:lnTo>
                  <a:pt x="1923282" y="8217553"/>
                </a:lnTo>
                <a:lnTo>
                  <a:pt x="1934994" y="8215496"/>
                </a:lnTo>
                <a:lnTo>
                  <a:pt x="1996713" y="8206726"/>
                </a:lnTo>
                <a:lnTo>
                  <a:pt x="1996333" y="8206640"/>
                </a:lnTo>
                <a:cubicBezTo>
                  <a:pt x="1996333" y="8206640"/>
                  <a:pt x="1997836" y="8181491"/>
                  <a:pt x="1997836" y="8181491"/>
                </a:cubicBezTo>
                <a:cubicBezTo>
                  <a:pt x="2003310" y="8182718"/>
                  <a:pt x="2008785" y="8183949"/>
                  <a:pt x="2011336" y="8187706"/>
                </a:cubicBezTo>
                <a:lnTo>
                  <a:pt x="2008039" y="8205118"/>
                </a:lnTo>
                <a:lnTo>
                  <a:pt x="2026029" y="8202560"/>
                </a:lnTo>
                <a:lnTo>
                  <a:pt x="2017131" y="8197080"/>
                </a:lnTo>
                <a:cubicBezTo>
                  <a:pt x="2013471" y="8191438"/>
                  <a:pt x="2012287" y="8184497"/>
                  <a:pt x="2012094" y="8177041"/>
                </a:cubicBezTo>
                <a:close/>
                <a:moveTo>
                  <a:pt x="410683" y="8134330"/>
                </a:moveTo>
                <a:lnTo>
                  <a:pt x="411935" y="8161132"/>
                </a:lnTo>
                <a:cubicBezTo>
                  <a:pt x="402851" y="8162727"/>
                  <a:pt x="402851" y="8162727"/>
                  <a:pt x="402851" y="8162727"/>
                </a:cubicBezTo>
                <a:cubicBezTo>
                  <a:pt x="402851" y="8162727"/>
                  <a:pt x="402851" y="8162727"/>
                  <a:pt x="393768" y="8164324"/>
                </a:cubicBezTo>
                <a:cubicBezTo>
                  <a:pt x="392517" y="8137522"/>
                  <a:pt x="392517" y="8137522"/>
                  <a:pt x="401599" y="8135928"/>
                </a:cubicBezTo>
                <a:cubicBezTo>
                  <a:pt x="410683" y="8134330"/>
                  <a:pt x="410683" y="8134330"/>
                  <a:pt x="410683" y="8134330"/>
                </a:cubicBezTo>
                <a:close/>
                <a:moveTo>
                  <a:pt x="2430435" y="8112944"/>
                </a:moveTo>
                <a:cubicBezTo>
                  <a:pt x="2430435" y="8112944"/>
                  <a:pt x="2430435" y="8112944"/>
                  <a:pt x="2439403" y="8138316"/>
                </a:cubicBezTo>
                <a:cubicBezTo>
                  <a:pt x="2439403" y="8138316"/>
                  <a:pt x="2439403" y="8138316"/>
                  <a:pt x="2429059" y="8135994"/>
                </a:cubicBezTo>
                <a:cubicBezTo>
                  <a:pt x="2430435" y="8112944"/>
                  <a:pt x="2420091" y="8110623"/>
                  <a:pt x="2430435" y="8112944"/>
                </a:cubicBezTo>
                <a:close/>
                <a:moveTo>
                  <a:pt x="2669736" y="8112652"/>
                </a:moveTo>
                <a:cubicBezTo>
                  <a:pt x="2670848" y="8136470"/>
                  <a:pt x="2670848" y="8136470"/>
                  <a:pt x="2660755" y="8138243"/>
                </a:cubicBezTo>
                <a:cubicBezTo>
                  <a:pt x="2650664" y="8140016"/>
                  <a:pt x="2650664" y="8140016"/>
                  <a:pt x="2650664" y="8140016"/>
                </a:cubicBezTo>
                <a:cubicBezTo>
                  <a:pt x="2620386" y="8145338"/>
                  <a:pt x="2578905" y="8128613"/>
                  <a:pt x="2549742" y="8157751"/>
                </a:cubicBezTo>
                <a:cubicBezTo>
                  <a:pt x="2563765" y="8131271"/>
                  <a:pt x="2581149" y="8122212"/>
                  <a:pt x="2598812" y="8119112"/>
                </a:cubicBezTo>
                <a:cubicBezTo>
                  <a:pt x="2616474" y="8116008"/>
                  <a:pt x="2634412" y="8118858"/>
                  <a:pt x="2649551" y="8116195"/>
                </a:cubicBezTo>
                <a:cubicBezTo>
                  <a:pt x="2659642" y="8114422"/>
                  <a:pt x="2659642" y="8114422"/>
                  <a:pt x="2659642" y="8114422"/>
                </a:cubicBezTo>
                <a:cubicBezTo>
                  <a:pt x="2669736" y="8112652"/>
                  <a:pt x="2669736" y="8112652"/>
                  <a:pt x="2669736" y="8112652"/>
                </a:cubicBezTo>
                <a:close/>
                <a:moveTo>
                  <a:pt x="592343" y="8102410"/>
                </a:moveTo>
                <a:cubicBezTo>
                  <a:pt x="592343" y="8102410"/>
                  <a:pt x="593593" y="8129212"/>
                  <a:pt x="593593" y="8129212"/>
                </a:cubicBezTo>
                <a:cubicBezTo>
                  <a:pt x="583602" y="8130971"/>
                  <a:pt x="583602" y="8130971"/>
                  <a:pt x="583602" y="8130971"/>
                </a:cubicBezTo>
                <a:cubicBezTo>
                  <a:pt x="573609" y="8132727"/>
                  <a:pt x="573609" y="8132727"/>
                  <a:pt x="563618" y="8134478"/>
                </a:cubicBezTo>
                <a:cubicBezTo>
                  <a:pt x="563618" y="8134478"/>
                  <a:pt x="563618" y="8134478"/>
                  <a:pt x="553627" y="8136237"/>
                </a:cubicBezTo>
                <a:cubicBezTo>
                  <a:pt x="553627" y="8136237"/>
                  <a:pt x="552375" y="8109434"/>
                  <a:pt x="552375" y="8109434"/>
                </a:cubicBezTo>
                <a:cubicBezTo>
                  <a:pt x="552375" y="8109434"/>
                  <a:pt x="552375" y="8109434"/>
                  <a:pt x="562367" y="8107678"/>
                </a:cubicBezTo>
                <a:cubicBezTo>
                  <a:pt x="562367" y="8107678"/>
                  <a:pt x="572357" y="8105922"/>
                  <a:pt x="582350" y="8104166"/>
                </a:cubicBezTo>
                <a:cubicBezTo>
                  <a:pt x="582350" y="8104166"/>
                  <a:pt x="582350" y="8104166"/>
                  <a:pt x="592343" y="8102410"/>
                </a:cubicBezTo>
                <a:close/>
                <a:moveTo>
                  <a:pt x="2141759" y="8099704"/>
                </a:moveTo>
                <a:lnTo>
                  <a:pt x="2128793" y="8115983"/>
                </a:lnTo>
                <a:lnTo>
                  <a:pt x="2133456" y="8136064"/>
                </a:lnTo>
                <a:cubicBezTo>
                  <a:pt x="2133456" y="8136064"/>
                  <a:pt x="2123361" y="8133798"/>
                  <a:pt x="2123361" y="8133798"/>
                </a:cubicBezTo>
                <a:lnTo>
                  <a:pt x="2122873" y="8123417"/>
                </a:lnTo>
                <a:lnTo>
                  <a:pt x="2121432" y="8125229"/>
                </a:lnTo>
                <a:cubicBezTo>
                  <a:pt x="2112787" y="8129885"/>
                  <a:pt x="2102743" y="8131647"/>
                  <a:pt x="2092700" y="8133412"/>
                </a:cubicBezTo>
                <a:lnTo>
                  <a:pt x="2051346" y="8140678"/>
                </a:lnTo>
                <a:lnTo>
                  <a:pt x="2051305" y="8141352"/>
                </a:lnTo>
                <a:cubicBezTo>
                  <a:pt x="2060701" y="8155324"/>
                  <a:pt x="2078367" y="8159290"/>
                  <a:pt x="2097292" y="8163542"/>
                </a:cubicBezTo>
                <a:lnTo>
                  <a:pt x="2134107" y="8179958"/>
                </a:lnTo>
                <a:lnTo>
                  <a:pt x="2142337" y="8172866"/>
                </a:lnTo>
                <a:lnTo>
                  <a:pt x="2188025" y="8170041"/>
                </a:lnTo>
                <a:lnTo>
                  <a:pt x="2195772" y="8153103"/>
                </a:lnTo>
                <a:cubicBezTo>
                  <a:pt x="2175607" y="8148577"/>
                  <a:pt x="2175607" y="8148577"/>
                  <a:pt x="2175607" y="8148577"/>
                </a:cubicBezTo>
                <a:cubicBezTo>
                  <a:pt x="2165527" y="8146314"/>
                  <a:pt x="2165527" y="8146314"/>
                  <a:pt x="2165527" y="8146314"/>
                </a:cubicBezTo>
                <a:cubicBezTo>
                  <a:pt x="2177035" y="8124625"/>
                  <a:pt x="2187118" y="8126888"/>
                  <a:pt x="2198628" y="8105201"/>
                </a:cubicBezTo>
                <a:lnTo>
                  <a:pt x="2195111" y="8104411"/>
                </a:lnTo>
                <a:lnTo>
                  <a:pt x="2163009" y="8121057"/>
                </a:lnTo>
                <a:cubicBezTo>
                  <a:pt x="2152967" y="8122822"/>
                  <a:pt x="2152967" y="8122822"/>
                  <a:pt x="2141759" y="8099704"/>
                </a:cubicBezTo>
                <a:close/>
                <a:moveTo>
                  <a:pt x="1584163" y="8083946"/>
                </a:moveTo>
                <a:cubicBezTo>
                  <a:pt x="1582767" y="8107358"/>
                  <a:pt x="1592860" y="8109624"/>
                  <a:pt x="1582767" y="8107358"/>
                </a:cubicBezTo>
                <a:cubicBezTo>
                  <a:pt x="1572670" y="8105093"/>
                  <a:pt x="1572670" y="8105093"/>
                  <a:pt x="1571274" y="8128508"/>
                </a:cubicBezTo>
                <a:lnTo>
                  <a:pt x="1581370" y="8130773"/>
                </a:lnTo>
                <a:cubicBezTo>
                  <a:pt x="1601559" y="8135307"/>
                  <a:pt x="1591464" y="8133039"/>
                  <a:pt x="1611654" y="8137575"/>
                </a:cubicBezTo>
                <a:lnTo>
                  <a:pt x="1610869" y="8140200"/>
                </a:lnTo>
                <a:lnTo>
                  <a:pt x="1657317" y="8134647"/>
                </a:lnTo>
                <a:cubicBezTo>
                  <a:pt x="1667360" y="8132883"/>
                  <a:pt x="1668522" y="8157770"/>
                  <a:pt x="1677404" y="8131118"/>
                </a:cubicBezTo>
                <a:lnTo>
                  <a:pt x="1680265" y="8129245"/>
                </a:lnTo>
                <a:lnTo>
                  <a:pt x="1669832" y="8126905"/>
                </a:lnTo>
                <a:cubicBezTo>
                  <a:pt x="1663523" y="8125485"/>
                  <a:pt x="1658476" y="8124355"/>
                  <a:pt x="1653429" y="8123222"/>
                </a:cubicBezTo>
                <a:cubicBezTo>
                  <a:pt x="1653429" y="8123222"/>
                  <a:pt x="1643334" y="8120954"/>
                  <a:pt x="1633239" y="8118689"/>
                </a:cubicBezTo>
                <a:cubicBezTo>
                  <a:pt x="1633239" y="8118689"/>
                  <a:pt x="1623144" y="8116423"/>
                  <a:pt x="1623144" y="8116423"/>
                </a:cubicBezTo>
                <a:cubicBezTo>
                  <a:pt x="1624540" y="8093008"/>
                  <a:pt x="1613051" y="8114155"/>
                  <a:pt x="1602956" y="8111892"/>
                </a:cubicBezTo>
                <a:cubicBezTo>
                  <a:pt x="1602956" y="8111892"/>
                  <a:pt x="1604352" y="8088477"/>
                  <a:pt x="1604352" y="8088477"/>
                </a:cubicBezTo>
                <a:cubicBezTo>
                  <a:pt x="1594258" y="8086212"/>
                  <a:pt x="1592860" y="8109624"/>
                  <a:pt x="1584163" y="8083946"/>
                </a:cubicBezTo>
                <a:close/>
                <a:moveTo>
                  <a:pt x="1768657" y="8077904"/>
                </a:moveTo>
                <a:cubicBezTo>
                  <a:pt x="1775183" y="8097163"/>
                  <a:pt x="1754099" y="8096880"/>
                  <a:pt x="1746820" y="8106370"/>
                </a:cubicBezTo>
                <a:lnTo>
                  <a:pt x="1746210" y="8113734"/>
                </a:lnTo>
                <a:lnTo>
                  <a:pt x="1757758" y="8116999"/>
                </a:lnTo>
                <a:cubicBezTo>
                  <a:pt x="1757758" y="8116999"/>
                  <a:pt x="1759979" y="8110336"/>
                  <a:pt x="1764709" y="8103231"/>
                </a:cubicBezTo>
                <a:lnTo>
                  <a:pt x="1780042" y="8091803"/>
                </a:lnTo>
                <a:lnTo>
                  <a:pt x="1776722" y="8090094"/>
                </a:lnTo>
                <a:cubicBezTo>
                  <a:pt x="1775705" y="8088382"/>
                  <a:pt x="1775881" y="8085455"/>
                  <a:pt x="1778753" y="8080169"/>
                </a:cubicBezTo>
                <a:cubicBezTo>
                  <a:pt x="1778753" y="8080169"/>
                  <a:pt x="1768657" y="8077904"/>
                  <a:pt x="1768657" y="8077904"/>
                </a:cubicBezTo>
                <a:close/>
                <a:moveTo>
                  <a:pt x="7642248" y="8077129"/>
                </a:moveTo>
                <a:cubicBezTo>
                  <a:pt x="7642476" y="8078355"/>
                  <a:pt x="7642633" y="8081706"/>
                  <a:pt x="7642946" y="8088408"/>
                </a:cubicBezTo>
                <a:cubicBezTo>
                  <a:pt x="7642946" y="8088408"/>
                  <a:pt x="7632045" y="8090325"/>
                  <a:pt x="7632045" y="8090325"/>
                </a:cubicBezTo>
                <a:cubicBezTo>
                  <a:pt x="7637496" y="8089365"/>
                  <a:pt x="7639906" y="8082184"/>
                  <a:pt x="7641114" y="8078597"/>
                </a:cubicBezTo>
                <a:cubicBezTo>
                  <a:pt x="7641717" y="8076801"/>
                  <a:pt x="7642018" y="8075903"/>
                  <a:pt x="7642248" y="8077129"/>
                </a:cubicBezTo>
                <a:close/>
                <a:moveTo>
                  <a:pt x="2474511" y="8076888"/>
                </a:moveTo>
                <a:lnTo>
                  <a:pt x="2467813" y="8081614"/>
                </a:lnTo>
                <a:lnTo>
                  <a:pt x="2459531" y="8079593"/>
                </a:lnTo>
                <a:lnTo>
                  <a:pt x="2463528" y="8085327"/>
                </a:lnTo>
                <a:cubicBezTo>
                  <a:pt x="2465770" y="8091669"/>
                  <a:pt x="2468012" y="8098018"/>
                  <a:pt x="2473183" y="8099176"/>
                </a:cubicBezTo>
                <a:cubicBezTo>
                  <a:pt x="2473183" y="8099176"/>
                  <a:pt x="2473183" y="8099176"/>
                  <a:pt x="2473355" y="8096295"/>
                </a:cubicBezTo>
                <a:close/>
                <a:moveTo>
                  <a:pt x="1330167" y="8074383"/>
                </a:moveTo>
                <a:lnTo>
                  <a:pt x="1334487" y="8084617"/>
                </a:lnTo>
                <a:lnTo>
                  <a:pt x="1339899" y="8076571"/>
                </a:lnTo>
                <a:close/>
                <a:moveTo>
                  <a:pt x="1324719" y="8073161"/>
                </a:moveTo>
                <a:lnTo>
                  <a:pt x="1320735" y="8074194"/>
                </a:lnTo>
                <a:lnTo>
                  <a:pt x="1328529" y="8099212"/>
                </a:lnTo>
                <a:lnTo>
                  <a:pt x="1330014" y="8074350"/>
                </a:lnTo>
                <a:lnTo>
                  <a:pt x="1329005" y="8074124"/>
                </a:lnTo>
                <a:close/>
                <a:moveTo>
                  <a:pt x="7844659" y="8068584"/>
                </a:moveTo>
                <a:cubicBezTo>
                  <a:pt x="7845726" y="8067130"/>
                  <a:pt x="7847374" y="8067684"/>
                  <a:pt x="7849381" y="8069020"/>
                </a:cubicBezTo>
                <a:cubicBezTo>
                  <a:pt x="7853398" y="8071694"/>
                  <a:pt x="7858857" y="8077486"/>
                  <a:pt x="7864005" y="8076582"/>
                </a:cubicBezTo>
                <a:lnTo>
                  <a:pt x="7843417" y="8080200"/>
                </a:lnTo>
                <a:cubicBezTo>
                  <a:pt x="7843104" y="8073501"/>
                  <a:pt x="7843591" y="8070038"/>
                  <a:pt x="7844659" y="8068584"/>
                </a:cubicBezTo>
                <a:close/>
                <a:moveTo>
                  <a:pt x="7608583" y="8067422"/>
                </a:moveTo>
                <a:cubicBezTo>
                  <a:pt x="7608583" y="8067422"/>
                  <a:pt x="7608583" y="8067422"/>
                  <a:pt x="7609745" y="8092310"/>
                </a:cubicBezTo>
                <a:cubicBezTo>
                  <a:pt x="7599699" y="8094074"/>
                  <a:pt x="7599699" y="8094074"/>
                  <a:pt x="7599699" y="8094074"/>
                </a:cubicBezTo>
                <a:cubicBezTo>
                  <a:pt x="7599699" y="8094074"/>
                  <a:pt x="7589658" y="8095839"/>
                  <a:pt x="7589658" y="8095839"/>
                </a:cubicBezTo>
                <a:cubicBezTo>
                  <a:pt x="7588496" y="8070951"/>
                  <a:pt x="7598537" y="8069187"/>
                  <a:pt x="7598537" y="8069187"/>
                </a:cubicBezTo>
                <a:cubicBezTo>
                  <a:pt x="7598537" y="8069187"/>
                  <a:pt x="7598537" y="8069187"/>
                  <a:pt x="7608583" y="8067422"/>
                </a:cubicBezTo>
                <a:close/>
                <a:moveTo>
                  <a:pt x="1974739" y="8052980"/>
                </a:moveTo>
                <a:lnTo>
                  <a:pt x="1970804" y="8054472"/>
                </a:lnTo>
                <a:lnTo>
                  <a:pt x="1976746" y="8053428"/>
                </a:lnTo>
                <a:lnTo>
                  <a:pt x="1976000" y="8053264"/>
                </a:lnTo>
                <a:cubicBezTo>
                  <a:pt x="1974739" y="8052980"/>
                  <a:pt x="1974739" y="8052980"/>
                  <a:pt x="1974739" y="8052980"/>
                </a:cubicBezTo>
                <a:close/>
                <a:moveTo>
                  <a:pt x="741041" y="8049256"/>
                </a:moveTo>
                <a:cubicBezTo>
                  <a:pt x="741041" y="8049256"/>
                  <a:pt x="752202" y="8074313"/>
                  <a:pt x="752202" y="8074313"/>
                </a:cubicBezTo>
                <a:cubicBezTo>
                  <a:pt x="752202" y="8074313"/>
                  <a:pt x="742292" y="8076056"/>
                  <a:pt x="742292" y="8076056"/>
                </a:cubicBezTo>
                <a:cubicBezTo>
                  <a:pt x="702658" y="8083019"/>
                  <a:pt x="682840" y="8086504"/>
                  <a:pt x="654367" y="8118527"/>
                </a:cubicBezTo>
                <a:cubicBezTo>
                  <a:pt x="654367" y="8118527"/>
                  <a:pt x="643207" y="8093467"/>
                  <a:pt x="643207" y="8093467"/>
                </a:cubicBezTo>
                <a:cubicBezTo>
                  <a:pt x="643207" y="8093467"/>
                  <a:pt x="643207" y="8093467"/>
                  <a:pt x="653115" y="8091725"/>
                </a:cubicBezTo>
                <a:cubicBezTo>
                  <a:pt x="672932" y="8088243"/>
                  <a:pt x="701407" y="8056223"/>
                  <a:pt x="741041" y="8049256"/>
                </a:cubicBezTo>
                <a:close/>
                <a:moveTo>
                  <a:pt x="7883343" y="8046167"/>
                </a:moveTo>
                <a:cubicBezTo>
                  <a:pt x="7883343" y="8046167"/>
                  <a:pt x="7893637" y="8044358"/>
                  <a:pt x="7894888" y="8071155"/>
                </a:cubicBezTo>
                <a:cubicBezTo>
                  <a:pt x="7894888" y="8071155"/>
                  <a:pt x="7884594" y="8072964"/>
                  <a:pt x="7884594" y="8072964"/>
                </a:cubicBezTo>
                <a:cubicBezTo>
                  <a:pt x="7884594" y="8072964"/>
                  <a:pt x="7874299" y="8074773"/>
                  <a:pt x="7874299" y="8074773"/>
                </a:cubicBezTo>
                <a:lnTo>
                  <a:pt x="7864005" y="8076582"/>
                </a:lnTo>
                <a:cubicBezTo>
                  <a:pt x="7873048" y="8047976"/>
                  <a:pt x="7873048" y="8047976"/>
                  <a:pt x="7883343" y="8046167"/>
                </a:cubicBezTo>
                <a:close/>
                <a:moveTo>
                  <a:pt x="1269835" y="8037111"/>
                </a:moveTo>
                <a:cubicBezTo>
                  <a:pt x="1269137" y="8048817"/>
                  <a:pt x="1271310" y="8055240"/>
                  <a:pt x="1274921" y="8059014"/>
                </a:cubicBezTo>
                <a:lnTo>
                  <a:pt x="1279424" y="8060999"/>
                </a:lnTo>
                <a:lnTo>
                  <a:pt x="1309789" y="8053298"/>
                </a:lnTo>
                <a:lnTo>
                  <a:pt x="1310005" y="8049688"/>
                </a:lnTo>
                <a:lnTo>
                  <a:pt x="1311348" y="8049524"/>
                </a:lnTo>
                <a:lnTo>
                  <a:pt x="1312402" y="8052632"/>
                </a:lnTo>
                <a:lnTo>
                  <a:pt x="1320177" y="8050662"/>
                </a:lnTo>
                <a:lnTo>
                  <a:pt x="1320309" y="8048441"/>
                </a:lnTo>
                <a:lnTo>
                  <a:pt x="1311348" y="8049524"/>
                </a:lnTo>
                <a:lnTo>
                  <a:pt x="1310214" y="8046178"/>
                </a:lnTo>
                <a:lnTo>
                  <a:pt x="1310005" y="8049688"/>
                </a:lnTo>
                <a:lnTo>
                  <a:pt x="1294548" y="8051558"/>
                </a:lnTo>
                <a:cubicBezTo>
                  <a:pt x="1286804" y="8052783"/>
                  <a:pt x="1279231" y="8051085"/>
                  <a:pt x="1269835" y="8037111"/>
                </a:cubicBezTo>
                <a:close/>
                <a:moveTo>
                  <a:pt x="1158559" y="8035566"/>
                </a:moveTo>
                <a:cubicBezTo>
                  <a:pt x="1168697" y="8037843"/>
                  <a:pt x="1168697" y="8037843"/>
                  <a:pt x="1168697" y="8037843"/>
                </a:cubicBezTo>
                <a:cubicBezTo>
                  <a:pt x="1167322" y="8060899"/>
                  <a:pt x="1167322" y="8060899"/>
                  <a:pt x="1167322" y="8060899"/>
                </a:cubicBezTo>
                <a:cubicBezTo>
                  <a:pt x="1167322" y="8060899"/>
                  <a:pt x="1177463" y="8063175"/>
                  <a:pt x="1177463" y="8063175"/>
                </a:cubicBezTo>
                <a:cubicBezTo>
                  <a:pt x="1177463" y="8063175"/>
                  <a:pt x="1177463" y="8063175"/>
                  <a:pt x="1187604" y="8065449"/>
                </a:cubicBezTo>
                <a:cubicBezTo>
                  <a:pt x="1186228" y="8088508"/>
                  <a:pt x="1186228" y="8088508"/>
                  <a:pt x="1176087" y="8086231"/>
                </a:cubicBezTo>
                <a:lnTo>
                  <a:pt x="1206508" y="8093058"/>
                </a:lnTo>
                <a:cubicBezTo>
                  <a:pt x="1200750" y="8103445"/>
                  <a:pt x="1195337" y="8108071"/>
                  <a:pt x="1188657" y="8112412"/>
                </a:cubicBezTo>
                <a:lnTo>
                  <a:pt x="1174786" y="8122026"/>
                </a:lnTo>
                <a:lnTo>
                  <a:pt x="1178107" y="8122568"/>
                </a:lnTo>
                <a:cubicBezTo>
                  <a:pt x="1179490" y="8125329"/>
                  <a:pt x="1179769" y="8131285"/>
                  <a:pt x="1180325" y="8143197"/>
                </a:cubicBezTo>
                <a:cubicBezTo>
                  <a:pt x="1170367" y="8144951"/>
                  <a:pt x="1170367" y="8144951"/>
                  <a:pt x="1170367" y="8144951"/>
                </a:cubicBezTo>
                <a:lnTo>
                  <a:pt x="1142316" y="8135566"/>
                </a:lnTo>
                <a:lnTo>
                  <a:pt x="1141605" y="8147511"/>
                </a:lnTo>
                <a:cubicBezTo>
                  <a:pt x="1141417" y="8150653"/>
                  <a:pt x="1141417" y="8150653"/>
                  <a:pt x="1141417" y="8150653"/>
                </a:cubicBezTo>
                <a:cubicBezTo>
                  <a:pt x="1141417" y="8150653"/>
                  <a:pt x="1141417" y="8150653"/>
                  <a:pt x="1130463" y="8148196"/>
                </a:cubicBezTo>
                <a:cubicBezTo>
                  <a:pt x="1131214" y="8135621"/>
                  <a:pt x="1133953" y="8136234"/>
                  <a:pt x="1136690" y="8136849"/>
                </a:cubicBezTo>
                <a:lnTo>
                  <a:pt x="1138159" y="8134171"/>
                </a:lnTo>
                <a:lnTo>
                  <a:pt x="1093877" y="8119359"/>
                </a:lnTo>
                <a:cubicBezTo>
                  <a:pt x="1068846" y="8120754"/>
                  <a:pt x="1044230" y="8131085"/>
                  <a:pt x="1019891" y="8147366"/>
                </a:cubicBezTo>
                <a:cubicBezTo>
                  <a:pt x="990017" y="8152618"/>
                  <a:pt x="950189" y="8159615"/>
                  <a:pt x="919203" y="8141043"/>
                </a:cubicBezTo>
                <a:cubicBezTo>
                  <a:pt x="949077" y="8135794"/>
                  <a:pt x="978947" y="8130548"/>
                  <a:pt x="1018778" y="8123548"/>
                </a:cubicBezTo>
                <a:cubicBezTo>
                  <a:pt x="1043118" y="8107264"/>
                  <a:pt x="1067734" y="8096932"/>
                  <a:pt x="1092766" y="8095535"/>
                </a:cubicBezTo>
                <a:lnTo>
                  <a:pt x="1159761" y="8117945"/>
                </a:lnTo>
                <a:lnTo>
                  <a:pt x="1152585" y="8092635"/>
                </a:lnTo>
                <a:cubicBezTo>
                  <a:pt x="1150739" y="8080537"/>
                  <a:pt x="1151426" y="8069011"/>
                  <a:pt x="1157183" y="8058622"/>
                </a:cubicBezTo>
                <a:cubicBezTo>
                  <a:pt x="1157183" y="8058622"/>
                  <a:pt x="1157183" y="8058622"/>
                  <a:pt x="1158559" y="8035566"/>
                </a:cubicBezTo>
                <a:close/>
                <a:moveTo>
                  <a:pt x="953754" y="8003604"/>
                </a:moveTo>
                <a:lnTo>
                  <a:pt x="954046" y="8011823"/>
                </a:lnTo>
                <a:lnTo>
                  <a:pt x="963908" y="8010091"/>
                </a:lnTo>
                <a:lnTo>
                  <a:pt x="966921" y="8009560"/>
                </a:lnTo>
                <a:lnTo>
                  <a:pt x="962208" y="8006615"/>
                </a:lnTo>
                <a:cubicBezTo>
                  <a:pt x="958509" y="8004300"/>
                  <a:pt x="955398" y="8002858"/>
                  <a:pt x="953754" y="8003604"/>
                </a:cubicBezTo>
                <a:close/>
                <a:moveTo>
                  <a:pt x="779554" y="8001458"/>
                </a:moveTo>
                <a:cubicBezTo>
                  <a:pt x="789693" y="8003737"/>
                  <a:pt x="799835" y="8006011"/>
                  <a:pt x="799835" y="8006011"/>
                </a:cubicBezTo>
                <a:cubicBezTo>
                  <a:pt x="809976" y="8008288"/>
                  <a:pt x="820117" y="8010565"/>
                  <a:pt x="820117" y="8010565"/>
                </a:cubicBezTo>
                <a:cubicBezTo>
                  <a:pt x="820117" y="8010565"/>
                  <a:pt x="830256" y="8012841"/>
                  <a:pt x="830256" y="8012841"/>
                </a:cubicBezTo>
                <a:cubicBezTo>
                  <a:pt x="840396" y="8015115"/>
                  <a:pt x="859427" y="8040629"/>
                  <a:pt x="849288" y="8038352"/>
                </a:cubicBezTo>
                <a:cubicBezTo>
                  <a:pt x="849288" y="8038352"/>
                  <a:pt x="849288" y="8038352"/>
                  <a:pt x="848036" y="8059315"/>
                </a:cubicBezTo>
                <a:cubicBezTo>
                  <a:pt x="837895" y="8057035"/>
                  <a:pt x="839145" y="8036078"/>
                  <a:pt x="839145" y="8036078"/>
                </a:cubicBezTo>
                <a:cubicBezTo>
                  <a:pt x="837895" y="8057035"/>
                  <a:pt x="827755" y="8054759"/>
                  <a:pt x="827755" y="8054759"/>
                </a:cubicBezTo>
                <a:cubicBezTo>
                  <a:pt x="807475" y="8050208"/>
                  <a:pt x="807475" y="8050208"/>
                  <a:pt x="808725" y="8029245"/>
                </a:cubicBezTo>
                <a:cubicBezTo>
                  <a:pt x="798585" y="8026971"/>
                  <a:pt x="798585" y="8026971"/>
                  <a:pt x="797333" y="8047932"/>
                </a:cubicBezTo>
                <a:cubicBezTo>
                  <a:pt x="787194" y="8045652"/>
                  <a:pt x="788444" y="8024695"/>
                  <a:pt x="768163" y="8020142"/>
                </a:cubicBezTo>
                <a:cubicBezTo>
                  <a:pt x="769414" y="7999181"/>
                  <a:pt x="779554" y="8001458"/>
                  <a:pt x="779554" y="8001458"/>
                </a:cubicBezTo>
                <a:close/>
                <a:moveTo>
                  <a:pt x="2059687" y="8000857"/>
                </a:moveTo>
                <a:cubicBezTo>
                  <a:pt x="2048892" y="8010297"/>
                  <a:pt x="2048194" y="8022006"/>
                  <a:pt x="2047669" y="8030790"/>
                </a:cubicBezTo>
                <a:lnTo>
                  <a:pt x="2040008" y="8039432"/>
                </a:lnTo>
                <a:lnTo>
                  <a:pt x="2041453" y="8038922"/>
                </a:lnTo>
                <a:cubicBezTo>
                  <a:pt x="2055410" y="8039610"/>
                  <a:pt x="2068544" y="8049844"/>
                  <a:pt x="2069126" y="8062285"/>
                </a:cubicBezTo>
                <a:cubicBezTo>
                  <a:pt x="2073568" y="8048961"/>
                  <a:pt x="2078226" y="8040303"/>
                  <a:pt x="2083030" y="8034753"/>
                </a:cubicBezTo>
                <a:lnTo>
                  <a:pt x="2089000" y="8031171"/>
                </a:lnTo>
                <a:lnTo>
                  <a:pt x="2088572" y="8031074"/>
                </a:lnTo>
                <a:cubicBezTo>
                  <a:pt x="2088572" y="8031074"/>
                  <a:pt x="2078477" y="8028808"/>
                  <a:pt x="2078477" y="8028808"/>
                </a:cubicBezTo>
                <a:cubicBezTo>
                  <a:pt x="2068384" y="8026546"/>
                  <a:pt x="2058291" y="8024277"/>
                  <a:pt x="2059687" y="8000857"/>
                </a:cubicBezTo>
                <a:close/>
                <a:moveTo>
                  <a:pt x="975697" y="7994812"/>
                </a:moveTo>
                <a:cubicBezTo>
                  <a:pt x="975697" y="7994812"/>
                  <a:pt x="975349" y="8000665"/>
                  <a:pt x="976262" y="8006802"/>
                </a:cubicBezTo>
                <a:lnTo>
                  <a:pt x="976864" y="8007815"/>
                </a:lnTo>
                <a:lnTo>
                  <a:pt x="984872" y="8006407"/>
                </a:lnTo>
                <a:lnTo>
                  <a:pt x="984313" y="8000453"/>
                </a:lnTo>
                <a:cubicBezTo>
                  <a:pt x="983181" y="7997973"/>
                  <a:pt x="980744" y="7995942"/>
                  <a:pt x="975697" y="7994812"/>
                </a:cubicBezTo>
                <a:close/>
                <a:moveTo>
                  <a:pt x="7898797" y="7959997"/>
                </a:moveTo>
                <a:cubicBezTo>
                  <a:pt x="7900047" y="7961044"/>
                  <a:pt x="7900885" y="7964275"/>
                  <a:pt x="7901198" y="7970977"/>
                </a:cubicBezTo>
                <a:cubicBezTo>
                  <a:pt x="7901198" y="7970977"/>
                  <a:pt x="7890300" y="7972891"/>
                  <a:pt x="7879398" y="7974806"/>
                </a:cubicBezTo>
                <a:cubicBezTo>
                  <a:pt x="7884848" y="7973846"/>
                  <a:pt x="7889985" y="7966190"/>
                  <a:pt x="7893918" y="7962123"/>
                </a:cubicBezTo>
                <a:cubicBezTo>
                  <a:pt x="7895883" y="7960088"/>
                  <a:pt x="7897547" y="7958950"/>
                  <a:pt x="7898797" y="7959997"/>
                </a:cubicBezTo>
                <a:close/>
                <a:moveTo>
                  <a:pt x="2155706" y="7953571"/>
                </a:moveTo>
                <a:cubicBezTo>
                  <a:pt x="2155706" y="7953571"/>
                  <a:pt x="2165743" y="7955822"/>
                  <a:pt x="2165743" y="7955822"/>
                </a:cubicBezTo>
                <a:cubicBezTo>
                  <a:pt x="2165743" y="7955822"/>
                  <a:pt x="2164243" y="7980974"/>
                  <a:pt x="2164243" y="7980974"/>
                </a:cubicBezTo>
                <a:cubicBezTo>
                  <a:pt x="2154205" y="7978719"/>
                  <a:pt x="2154205" y="7978719"/>
                  <a:pt x="2154205" y="7978719"/>
                </a:cubicBezTo>
                <a:cubicBezTo>
                  <a:pt x="2155706" y="7953571"/>
                  <a:pt x="2155706" y="7953571"/>
                  <a:pt x="2155706" y="7953571"/>
                </a:cubicBezTo>
                <a:close/>
                <a:moveTo>
                  <a:pt x="539433" y="7947556"/>
                </a:moveTo>
                <a:cubicBezTo>
                  <a:pt x="539433" y="7947556"/>
                  <a:pt x="548560" y="7949605"/>
                  <a:pt x="548560" y="7949605"/>
                </a:cubicBezTo>
                <a:cubicBezTo>
                  <a:pt x="547060" y="7974756"/>
                  <a:pt x="547060" y="7974756"/>
                  <a:pt x="547060" y="7974756"/>
                </a:cubicBezTo>
                <a:cubicBezTo>
                  <a:pt x="537934" y="7972708"/>
                  <a:pt x="537934" y="7972708"/>
                  <a:pt x="539433" y="7947556"/>
                </a:cubicBezTo>
                <a:close/>
                <a:moveTo>
                  <a:pt x="2125590" y="7946810"/>
                </a:moveTo>
                <a:cubicBezTo>
                  <a:pt x="2125590" y="7946810"/>
                  <a:pt x="2145667" y="7951316"/>
                  <a:pt x="2154205" y="7978719"/>
                </a:cubicBezTo>
                <a:cubicBezTo>
                  <a:pt x="2154205" y="7978719"/>
                  <a:pt x="2154205" y="7978719"/>
                  <a:pt x="2144167" y="7976468"/>
                </a:cubicBezTo>
                <a:lnTo>
                  <a:pt x="2124089" y="7971962"/>
                </a:lnTo>
                <a:cubicBezTo>
                  <a:pt x="2124089" y="7971962"/>
                  <a:pt x="2124089" y="7971962"/>
                  <a:pt x="2125590" y="7946810"/>
                </a:cubicBezTo>
                <a:close/>
                <a:moveTo>
                  <a:pt x="713153" y="7937706"/>
                </a:moveTo>
                <a:cubicBezTo>
                  <a:pt x="723374" y="7939997"/>
                  <a:pt x="723374" y="7939997"/>
                  <a:pt x="723374" y="7939997"/>
                </a:cubicBezTo>
                <a:cubicBezTo>
                  <a:pt x="711777" y="7960760"/>
                  <a:pt x="711777" y="7960760"/>
                  <a:pt x="711777" y="7960760"/>
                </a:cubicBezTo>
                <a:cubicBezTo>
                  <a:pt x="711777" y="7960760"/>
                  <a:pt x="713153" y="7937706"/>
                  <a:pt x="713153" y="7937706"/>
                </a:cubicBezTo>
                <a:close/>
                <a:moveTo>
                  <a:pt x="2411282" y="7937411"/>
                </a:moveTo>
                <a:lnTo>
                  <a:pt x="2409670" y="7938257"/>
                </a:lnTo>
                <a:lnTo>
                  <a:pt x="2411233" y="7938207"/>
                </a:lnTo>
                <a:close/>
                <a:moveTo>
                  <a:pt x="7551388" y="7926933"/>
                </a:moveTo>
                <a:cubicBezTo>
                  <a:pt x="7551388" y="7926933"/>
                  <a:pt x="7552550" y="7951817"/>
                  <a:pt x="7552550" y="7951817"/>
                </a:cubicBezTo>
                <a:cubicBezTo>
                  <a:pt x="7542508" y="7953582"/>
                  <a:pt x="7542508" y="7953582"/>
                  <a:pt x="7532464" y="7955346"/>
                </a:cubicBezTo>
                <a:cubicBezTo>
                  <a:pt x="7541346" y="7928697"/>
                  <a:pt x="7541346" y="7928697"/>
                  <a:pt x="7551388" y="7926933"/>
                </a:cubicBezTo>
                <a:close/>
                <a:moveTo>
                  <a:pt x="7857520" y="7924609"/>
                </a:moveTo>
                <a:cubicBezTo>
                  <a:pt x="7858771" y="7951408"/>
                  <a:pt x="7876896" y="7921205"/>
                  <a:pt x="7879398" y="7974806"/>
                </a:cubicBezTo>
                <a:cubicBezTo>
                  <a:pt x="7860024" y="7978210"/>
                  <a:pt x="7849083" y="7953111"/>
                  <a:pt x="7857520" y="7924609"/>
                </a:cubicBezTo>
                <a:close/>
                <a:moveTo>
                  <a:pt x="745192" y="7921536"/>
                </a:moveTo>
                <a:cubicBezTo>
                  <a:pt x="745192" y="7921536"/>
                  <a:pt x="755414" y="7923832"/>
                  <a:pt x="754039" y="7946883"/>
                </a:cubicBezTo>
                <a:cubicBezTo>
                  <a:pt x="743818" y="7944589"/>
                  <a:pt x="743818" y="7944589"/>
                  <a:pt x="733595" y="7942293"/>
                </a:cubicBezTo>
                <a:cubicBezTo>
                  <a:pt x="733595" y="7942293"/>
                  <a:pt x="743818" y="7944589"/>
                  <a:pt x="745192" y="7921536"/>
                </a:cubicBezTo>
                <a:close/>
                <a:moveTo>
                  <a:pt x="2442960" y="7920796"/>
                </a:moveTo>
                <a:lnTo>
                  <a:pt x="2449581" y="7933710"/>
                </a:lnTo>
                <a:lnTo>
                  <a:pt x="2466553" y="7926089"/>
                </a:lnTo>
                <a:close/>
                <a:moveTo>
                  <a:pt x="7570960" y="7917174"/>
                </a:moveTo>
                <a:cubicBezTo>
                  <a:pt x="7572017" y="7917739"/>
                  <a:pt x="7572837" y="7920596"/>
                  <a:pt x="7573115" y="7926549"/>
                </a:cubicBezTo>
                <a:cubicBezTo>
                  <a:pt x="7562216" y="7928461"/>
                  <a:pt x="7564441" y="7976109"/>
                  <a:pt x="7563328" y="7952285"/>
                </a:cubicBezTo>
                <a:cubicBezTo>
                  <a:pt x="7562771" y="7940378"/>
                  <a:pt x="7564942" y="7927985"/>
                  <a:pt x="7567388" y="7921550"/>
                </a:cubicBezTo>
                <a:cubicBezTo>
                  <a:pt x="7568611" y="7918336"/>
                  <a:pt x="7569904" y="7916609"/>
                  <a:pt x="7570960" y="7917174"/>
                </a:cubicBezTo>
                <a:close/>
                <a:moveTo>
                  <a:pt x="7905961" y="7916098"/>
                </a:moveTo>
                <a:cubicBezTo>
                  <a:pt x="7907212" y="7942903"/>
                  <a:pt x="7907212" y="7942903"/>
                  <a:pt x="7907212" y="7942903"/>
                </a:cubicBezTo>
                <a:lnTo>
                  <a:pt x="7898129" y="7944497"/>
                </a:lnTo>
                <a:cubicBezTo>
                  <a:pt x="7889046" y="7946095"/>
                  <a:pt x="7889046" y="7946095"/>
                  <a:pt x="7887794" y="7919290"/>
                </a:cubicBezTo>
                <a:cubicBezTo>
                  <a:pt x="7887794" y="7919290"/>
                  <a:pt x="7887794" y="7919290"/>
                  <a:pt x="7896878" y="7917693"/>
                </a:cubicBezTo>
                <a:cubicBezTo>
                  <a:pt x="7905961" y="7916098"/>
                  <a:pt x="7905961" y="7916098"/>
                  <a:pt x="7905961" y="7916098"/>
                </a:cubicBezTo>
                <a:close/>
                <a:moveTo>
                  <a:pt x="7617169" y="7907806"/>
                </a:moveTo>
                <a:cubicBezTo>
                  <a:pt x="7618751" y="7908584"/>
                  <a:pt x="7620925" y="7911017"/>
                  <a:pt x="7623911" y="7916123"/>
                </a:cubicBezTo>
                <a:cubicBezTo>
                  <a:pt x="7623911" y="7916123"/>
                  <a:pt x="7614052" y="7940375"/>
                  <a:pt x="7613009" y="7918040"/>
                </a:cubicBezTo>
                <a:cubicBezTo>
                  <a:pt x="7613009" y="7918040"/>
                  <a:pt x="7612750" y="7912455"/>
                  <a:pt x="7613984" y="7909418"/>
                </a:cubicBezTo>
                <a:cubicBezTo>
                  <a:pt x="7614599" y="7907904"/>
                  <a:pt x="7615588" y="7907028"/>
                  <a:pt x="7617169" y="7907806"/>
                </a:cubicBezTo>
                <a:close/>
                <a:moveTo>
                  <a:pt x="7601071" y="7897615"/>
                </a:moveTo>
                <a:cubicBezTo>
                  <a:pt x="7602322" y="7924417"/>
                  <a:pt x="7602322" y="7924417"/>
                  <a:pt x="7602322" y="7924417"/>
                </a:cubicBezTo>
                <a:cubicBezTo>
                  <a:pt x="7593239" y="7926014"/>
                  <a:pt x="7593239" y="7926014"/>
                  <a:pt x="7593239" y="7926014"/>
                </a:cubicBezTo>
                <a:cubicBezTo>
                  <a:pt x="7593239" y="7926014"/>
                  <a:pt x="7584156" y="7927606"/>
                  <a:pt x="7582903" y="7900807"/>
                </a:cubicBezTo>
                <a:cubicBezTo>
                  <a:pt x="7582903" y="7900807"/>
                  <a:pt x="7591986" y="7899209"/>
                  <a:pt x="7591986" y="7899209"/>
                </a:cubicBezTo>
                <a:cubicBezTo>
                  <a:pt x="7601071" y="7897615"/>
                  <a:pt x="7601071" y="7897615"/>
                  <a:pt x="7601071" y="7897615"/>
                </a:cubicBezTo>
                <a:close/>
                <a:moveTo>
                  <a:pt x="491327" y="7885786"/>
                </a:moveTo>
                <a:cubicBezTo>
                  <a:pt x="491327" y="7885786"/>
                  <a:pt x="502278" y="7888244"/>
                  <a:pt x="502278" y="7888244"/>
                </a:cubicBezTo>
                <a:cubicBezTo>
                  <a:pt x="502278" y="7888244"/>
                  <a:pt x="500778" y="7913395"/>
                  <a:pt x="500778" y="7913395"/>
                </a:cubicBezTo>
                <a:cubicBezTo>
                  <a:pt x="500778" y="7913395"/>
                  <a:pt x="500778" y="7913395"/>
                  <a:pt x="489826" y="7910938"/>
                </a:cubicBezTo>
                <a:cubicBezTo>
                  <a:pt x="489826" y="7910938"/>
                  <a:pt x="491327" y="7885786"/>
                  <a:pt x="491327" y="7885786"/>
                </a:cubicBezTo>
                <a:close/>
                <a:moveTo>
                  <a:pt x="718008" y="7868706"/>
                </a:moveTo>
                <a:lnTo>
                  <a:pt x="727457" y="7896309"/>
                </a:lnTo>
                <a:lnTo>
                  <a:pt x="727459" y="7896315"/>
                </a:lnTo>
                <a:cubicBezTo>
                  <a:pt x="716508" y="7893857"/>
                  <a:pt x="716508" y="7893857"/>
                  <a:pt x="716508" y="7893857"/>
                </a:cubicBezTo>
                <a:cubicBezTo>
                  <a:pt x="716508" y="7893857"/>
                  <a:pt x="718008" y="7868706"/>
                  <a:pt x="718008" y="7868706"/>
                </a:cubicBezTo>
                <a:close/>
                <a:moveTo>
                  <a:pt x="630814" y="7863738"/>
                </a:moveTo>
                <a:cubicBezTo>
                  <a:pt x="639931" y="7862861"/>
                  <a:pt x="650151" y="7865154"/>
                  <a:pt x="664797" y="7880125"/>
                </a:cubicBezTo>
                <a:cubicBezTo>
                  <a:pt x="664797" y="7880125"/>
                  <a:pt x="685240" y="7884715"/>
                  <a:pt x="685240" y="7884715"/>
                </a:cubicBezTo>
                <a:cubicBezTo>
                  <a:pt x="695460" y="7887008"/>
                  <a:pt x="695460" y="7887008"/>
                  <a:pt x="694084" y="7910064"/>
                </a:cubicBezTo>
                <a:cubicBezTo>
                  <a:pt x="694084" y="7910064"/>
                  <a:pt x="683863" y="7907768"/>
                  <a:pt x="683863" y="7907768"/>
                </a:cubicBezTo>
                <a:cubicBezTo>
                  <a:pt x="673642" y="7905474"/>
                  <a:pt x="651824" y="7923938"/>
                  <a:pt x="653200" y="7900885"/>
                </a:cubicBezTo>
                <a:cubicBezTo>
                  <a:pt x="653200" y="7900885"/>
                  <a:pt x="653200" y="7900885"/>
                  <a:pt x="642978" y="7898592"/>
                </a:cubicBezTo>
                <a:cubicBezTo>
                  <a:pt x="622534" y="7894002"/>
                  <a:pt x="623912" y="7870946"/>
                  <a:pt x="603468" y="7866357"/>
                </a:cubicBezTo>
                <a:cubicBezTo>
                  <a:pt x="613689" y="7868650"/>
                  <a:pt x="621699" y="7864612"/>
                  <a:pt x="630814" y="7863738"/>
                </a:cubicBezTo>
                <a:close/>
                <a:moveTo>
                  <a:pt x="2467340" y="7855082"/>
                </a:moveTo>
                <a:cubicBezTo>
                  <a:pt x="2467340" y="7855082"/>
                  <a:pt x="2465944" y="7878497"/>
                  <a:pt x="2445755" y="7873966"/>
                </a:cubicBezTo>
                <a:cubicBezTo>
                  <a:pt x="2445755" y="7873966"/>
                  <a:pt x="2455850" y="7876229"/>
                  <a:pt x="2455850" y="7876229"/>
                </a:cubicBezTo>
                <a:cubicBezTo>
                  <a:pt x="2455850" y="7876229"/>
                  <a:pt x="2445755" y="7873966"/>
                  <a:pt x="2454451" y="7899646"/>
                </a:cubicBezTo>
                <a:cubicBezTo>
                  <a:pt x="2464547" y="7901912"/>
                  <a:pt x="2474641" y="7904177"/>
                  <a:pt x="2494829" y="7908711"/>
                </a:cubicBezTo>
                <a:lnTo>
                  <a:pt x="2493189" y="7913774"/>
                </a:lnTo>
                <a:lnTo>
                  <a:pt x="2497537" y="7911734"/>
                </a:lnTo>
                <a:cubicBezTo>
                  <a:pt x="2498118" y="7924180"/>
                  <a:pt x="2505651" y="7922855"/>
                  <a:pt x="2514440" y="7921311"/>
                </a:cubicBezTo>
                <a:lnTo>
                  <a:pt x="2525563" y="7925068"/>
                </a:lnTo>
                <a:lnTo>
                  <a:pt x="2525114" y="7915508"/>
                </a:lnTo>
                <a:cubicBezTo>
                  <a:pt x="2525114" y="7915508"/>
                  <a:pt x="2535208" y="7917773"/>
                  <a:pt x="2535208" y="7917773"/>
                </a:cubicBezTo>
                <a:cubicBezTo>
                  <a:pt x="2546698" y="7896627"/>
                  <a:pt x="2565491" y="7924573"/>
                  <a:pt x="2566887" y="7901158"/>
                </a:cubicBezTo>
                <a:lnTo>
                  <a:pt x="2572108" y="7910893"/>
                </a:lnTo>
                <a:lnTo>
                  <a:pt x="2573057" y="7916111"/>
                </a:lnTo>
                <a:lnTo>
                  <a:pt x="2577378" y="7920719"/>
                </a:lnTo>
                <a:lnTo>
                  <a:pt x="2578245" y="7922335"/>
                </a:lnTo>
                <a:lnTo>
                  <a:pt x="2579053" y="7922505"/>
                </a:lnTo>
                <a:lnTo>
                  <a:pt x="2577378" y="7920719"/>
                </a:lnTo>
                <a:lnTo>
                  <a:pt x="2572108" y="7910893"/>
                </a:lnTo>
                <a:lnTo>
                  <a:pt x="2570501" y="7902054"/>
                </a:lnTo>
                <a:cubicBezTo>
                  <a:pt x="2570066" y="7892721"/>
                  <a:pt x="2572287" y="7886058"/>
                  <a:pt x="2577891" y="7897617"/>
                </a:cubicBezTo>
                <a:lnTo>
                  <a:pt x="2590311" y="7887837"/>
                </a:lnTo>
                <a:lnTo>
                  <a:pt x="2582522" y="7890949"/>
                </a:lnTo>
                <a:cubicBezTo>
                  <a:pt x="2560560" y="7889354"/>
                  <a:pt x="2525384" y="7868110"/>
                  <a:pt x="2517813" y="7866412"/>
                </a:cubicBezTo>
                <a:cubicBezTo>
                  <a:pt x="2497624" y="7861881"/>
                  <a:pt x="2487529" y="7859613"/>
                  <a:pt x="2467340" y="7855082"/>
                </a:cubicBezTo>
                <a:close/>
                <a:moveTo>
                  <a:pt x="7690648" y="7854857"/>
                </a:moveTo>
                <a:cubicBezTo>
                  <a:pt x="7690648" y="7854857"/>
                  <a:pt x="7690648" y="7854857"/>
                  <a:pt x="7691899" y="7881659"/>
                </a:cubicBezTo>
                <a:cubicBezTo>
                  <a:pt x="7682816" y="7883256"/>
                  <a:pt x="7682816" y="7883256"/>
                  <a:pt x="7673731" y="7884851"/>
                </a:cubicBezTo>
                <a:cubicBezTo>
                  <a:pt x="7672482" y="7858049"/>
                  <a:pt x="7672482" y="7858049"/>
                  <a:pt x="7672482" y="7858049"/>
                </a:cubicBezTo>
                <a:cubicBezTo>
                  <a:pt x="7681565" y="7856451"/>
                  <a:pt x="7681565" y="7856451"/>
                  <a:pt x="7690648" y="7854857"/>
                </a:cubicBezTo>
                <a:close/>
                <a:moveTo>
                  <a:pt x="2222278" y="7847526"/>
                </a:moveTo>
                <a:cubicBezTo>
                  <a:pt x="2222278" y="7847526"/>
                  <a:pt x="2220880" y="7870941"/>
                  <a:pt x="2210785" y="7868675"/>
                </a:cubicBezTo>
                <a:cubicBezTo>
                  <a:pt x="2200691" y="7866410"/>
                  <a:pt x="2202088" y="7842995"/>
                  <a:pt x="2190598" y="7864144"/>
                </a:cubicBezTo>
                <a:cubicBezTo>
                  <a:pt x="2190598" y="7864144"/>
                  <a:pt x="2180504" y="7861879"/>
                  <a:pt x="2180504" y="7861879"/>
                </a:cubicBezTo>
                <a:cubicBezTo>
                  <a:pt x="2179108" y="7885293"/>
                  <a:pt x="2170409" y="7859613"/>
                  <a:pt x="2170409" y="7859613"/>
                </a:cubicBezTo>
                <a:cubicBezTo>
                  <a:pt x="2170409" y="7859613"/>
                  <a:pt x="2169013" y="7883028"/>
                  <a:pt x="2169013" y="7883028"/>
                </a:cubicBezTo>
                <a:cubicBezTo>
                  <a:pt x="2169013" y="7883028"/>
                  <a:pt x="2158917" y="7880760"/>
                  <a:pt x="2158917" y="7880760"/>
                </a:cubicBezTo>
                <a:cubicBezTo>
                  <a:pt x="2138727" y="7876226"/>
                  <a:pt x="2137330" y="7899644"/>
                  <a:pt x="2127236" y="7897378"/>
                </a:cubicBezTo>
                <a:cubicBezTo>
                  <a:pt x="2117143" y="7895110"/>
                  <a:pt x="2117143" y="7895110"/>
                  <a:pt x="2117143" y="7895110"/>
                </a:cubicBezTo>
                <a:cubicBezTo>
                  <a:pt x="2117143" y="7895110"/>
                  <a:pt x="2117143" y="7895110"/>
                  <a:pt x="2107048" y="7892844"/>
                </a:cubicBezTo>
                <a:cubicBezTo>
                  <a:pt x="2117143" y="7895110"/>
                  <a:pt x="2107048" y="7892844"/>
                  <a:pt x="2096954" y="7890579"/>
                </a:cubicBezTo>
                <a:cubicBezTo>
                  <a:pt x="2095557" y="7913994"/>
                  <a:pt x="2066669" y="7883779"/>
                  <a:pt x="2075368" y="7909463"/>
                </a:cubicBezTo>
                <a:cubicBezTo>
                  <a:pt x="2075368" y="7909463"/>
                  <a:pt x="2075368" y="7909463"/>
                  <a:pt x="2073971" y="7932878"/>
                </a:cubicBezTo>
                <a:cubicBezTo>
                  <a:pt x="2073971" y="7932878"/>
                  <a:pt x="2073971" y="7932878"/>
                  <a:pt x="2063876" y="7930612"/>
                </a:cubicBezTo>
                <a:cubicBezTo>
                  <a:pt x="2063876" y="7930612"/>
                  <a:pt x="2063876" y="7930612"/>
                  <a:pt x="2065273" y="7907194"/>
                </a:cubicBezTo>
                <a:cubicBezTo>
                  <a:pt x="2065273" y="7907194"/>
                  <a:pt x="2055179" y="7904932"/>
                  <a:pt x="2055179" y="7904932"/>
                </a:cubicBezTo>
                <a:cubicBezTo>
                  <a:pt x="2043687" y="7926078"/>
                  <a:pt x="2033591" y="7923813"/>
                  <a:pt x="2022101" y="7944959"/>
                </a:cubicBezTo>
                <a:cubicBezTo>
                  <a:pt x="2022101" y="7944959"/>
                  <a:pt x="2032195" y="7947228"/>
                  <a:pt x="2030798" y="7970643"/>
                </a:cubicBezTo>
                <a:cubicBezTo>
                  <a:pt x="2030798" y="7970643"/>
                  <a:pt x="2030798" y="7970643"/>
                  <a:pt x="2040893" y="7972911"/>
                </a:cubicBezTo>
                <a:cubicBezTo>
                  <a:pt x="2050988" y="7975174"/>
                  <a:pt x="2061083" y="7977442"/>
                  <a:pt x="2062480" y="7954027"/>
                </a:cubicBezTo>
                <a:cubicBezTo>
                  <a:pt x="2072575" y="7956293"/>
                  <a:pt x="2071177" y="7979707"/>
                  <a:pt x="2091367" y="7984241"/>
                </a:cubicBezTo>
                <a:cubicBezTo>
                  <a:pt x="2091367" y="7984241"/>
                  <a:pt x="2091367" y="7984241"/>
                  <a:pt x="2092763" y="7960824"/>
                </a:cubicBezTo>
                <a:lnTo>
                  <a:pt x="2082668" y="7958558"/>
                </a:lnTo>
                <a:cubicBezTo>
                  <a:pt x="2082668" y="7958558"/>
                  <a:pt x="2092763" y="7960824"/>
                  <a:pt x="2094159" y="7937409"/>
                </a:cubicBezTo>
                <a:cubicBezTo>
                  <a:pt x="2104254" y="7939674"/>
                  <a:pt x="2104254" y="7939674"/>
                  <a:pt x="2104254" y="7939674"/>
                </a:cubicBezTo>
                <a:cubicBezTo>
                  <a:pt x="2104254" y="7939674"/>
                  <a:pt x="2104254" y="7939674"/>
                  <a:pt x="2114350" y="7941940"/>
                </a:cubicBezTo>
                <a:cubicBezTo>
                  <a:pt x="2114350" y="7941940"/>
                  <a:pt x="2112952" y="7965357"/>
                  <a:pt x="2102858" y="7963092"/>
                </a:cubicBezTo>
                <a:cubicBezTo>
                  <a:pt x="2112952" y="7965357"/>
                  <a:pt x="2112952" y="7965357"/>
                  <a:pt x="2111555" y="7988772"/>
                </a:cubicBezTo>
                <a:cubicBezTo>
                  <a:pt x="2121650" y="7991038"/>
                  <a:pt x="2120254" y="8014453"/>
                  <a:pt x="2130346" y="8016718"/>
                </a:cubicBezTo>
                <a:cubicBezTo>
                  <a:pt x="2120254" y="8014453"/>
                  <a:pt x="2100064" y="8009919"/>
                  <a:pt x="2089968" y="8007653"/>
                </a:cubicBezTo>
                <a:cubicBezTo>
                  <a:pt x="2089968" y="8007653"/>
                  <a:pt x="2092492" y="8008221"/>
                  <a:pt x="2094842" y="8011714"/>
                </a:cubicBezTo>
                <a:lnTo>
                  <a:pt x="2097392" y="8026134"/>
                </a:lnTo>
                <a:lnTo>
                  <a:pt x="2097806" y="8025886"/>
                </a:lnTo>
                <a:cubicBezTo>
                  <a:pt x="2107849" y="8024122"/>
                  <a:pt x="2118183" y="8028575"/>
                  <a:pt x="2128228" y="8026813"/>
                </a:cubicBezTo>
                <a:lnTo>
                  <a:pt x="2150855" y="8014208"/>
                </a:lnTo>
                <a:lnTo>
                  <a:pt x="2151489" y="8003598"/>
                </a:lnTo>
                <a:cubicBezTo>
                  <a:pt x="2156357" y="8004689"/>
                  <a:pt x="2158792" y="8005235"/>
                  <a:pt x="2159851" y="8008127"/>
                </a:cubicBezTo>
                <a:lnTo>
                  <a:pt x="2159892" y="8014414"/>
                </a:lnTo>
                <a:lnTo>
                  <a:pt x="2178451" y="8017985"/>
                </a:lnTo>
                <a:lnTo>
                  <a:pt x="2189855" y="8012209"/>
                </a:lnTo>
                <a:lnTo>
                  <a:pt x="2172782" y="8008377"/>
                </a:lnTo>
                <a:cubicBezTo>
                  <a:pt x="2162743" y="8006123"/>
                  <a:pt x="2164243" y="7980974"/>
                  <a:pt x="2164243" y="7980974"/>
                </a:cubicBezTo>
                <a:cubicBezTo>
                  <a:pt x="2164243" y="7980974"/>
                  <a:pt x="2174284" y="7983228"/>
                  <a:pt x="2174284" y="7983228"/>
                </a:cubicBezTo>
                <a:cubicBezTo>
                  <a:pt x="2179302" y="7984355"/>
                  <a:pt x="2183946" y="7991767"/>
                  <a:pt x="2187335" y="7998900"/>
                </a:cubicBezTo>
                <a:lnTo>
                  <a:pt x="2192137" y="8011054"/>
                </a:lnTo>
                <a:lnTo>
                  <a:pt x="2206890" y="8003582"/>
                </a:lnTo>
                <a:cubicBezTo>
                  <a:pt x="2218335" y="8004706"/>
                  <a:pt x="2228671" y="8009162"/>
                  <a:pt x="2228671" y="8009162"/>
                </a:cubicBezTo>
                <a:cubicBezTo>
                  <a:pt x="2238714" y="8007400"/>
                  <a:pt x="2238714" y="8007400"/>
                  <a:pt x="2238714" y="8007400"/>
                </a:cubicBezTo>
                <a:cubicBezTo>
                  <a:pt x="2238714" y="8007400"/>
                  <a:pt x="2248758" y="8005630"/>
                  <a:pt x="2248758" y="8005630"/>
                </a:cubicBezTo>
                <a:lnTo>
                  <a:pt x="2268846" y="8002101"/>
                </a:lnTo>
                <a:cubicBezTo>
                  <a:pt x="2270008" y="8026988"/>
                  <a:pt x="2288936" y="7998572"/>
                  <a:pt x="2288936" y="7998572"/>
                </a:cubicBezTo>
                <a:cubicBezTo>
                  <a:pt x="2309791" y="7957272"/>
                  <a:pt x="2332608" y="7957968"/>
                  <a:pt x="2354444" y="7937667"/>
                </a:cubicBezTo>
                <a:lnTo>
                  <a:pt x="2362531" y="7926468"/>
                </a:lnTo>
                <a:lnTo>
                  <a:pt x="2360806" y="7926084"/>
                </a:lnTo>
                <a:cubicBezTo>
                  <a:pt x="2350713" y="7923816"/>
                  <a:pt x="2352110" y="7900401"/>
                  <a:pt x="2352110" y="7900401"/>
                </a:cubicBezTo>
                <a:cubicBezTo>
                  <a:pt x="2352110" y="7900401"/>
                  <a:pt x="2311731" y="7891336"/>
                  <a:pt x="2313129" y="7867921"/>
                </a:cubicBezTo>
                <a:cubicBezTo>
                  <a:pt x="2281449" y="7884539"/>
                  <a:pt x="2252560" y="7854325"/>
                  <a:pt x="2222278" y="7847526"/>
                </a:cubicBezTo>
                <a:close/>
                <a:moveTo>
                  <a:pt x="2610330" y="7815995"/>
                </a:moveTo>
                <a:lnTo>
                  <a:pt x="2612854" y="7816561"/>
                </a:lnTo>
                <a:lnTo>
                  <a:pt x="2612854" y="7816563"/>
                </a:lnTo>
                <a:cubicBezTo>
                  <a:pt x="2610330" y="7815996"/>
                  <a:pt x="2609699" y="7815854"/>
                  <a:pt x="2610330" y="7815995"/>
                </a:cubicBezTo>
                <a:close/>
                <a:moveTo>
                  <a:pt x="7849228" y="7799327"/>
                </a:moveTo>
                <a:cubicBezTo>
                  <a:pt x="7850388" y="7824211"/>
                  <a:pt x="7840345" y="7825975"/>
                  <a:pt x="7830302" y="7827740"/>
                </a:cubicBezTo>
                <a:cubicBezTo>
                  <a:pt x="7830302" y="7827740"/>
                  <a:pt x="7820257" y="7829505"/>
                  <a:pt x="7820257" y="7829505"/>
                </a:cubicBezTo>
                <a:cubicBezTo>
                  <a:pt x="7819095" y="7804623"/>
                  <a:pt x="7829138" y="7802858"/>
                  <a:pt x="7829138" y="7802858"/>
                </a:cubicBezTo>
                <a:cubicBezTo>
                  <a:pt x="7839184" y="7801091"/>
                  <a:pt x="7839184" y="7801091"/>
                  <a:pt x="7849228" y="7799327"/>
                </a:cubicBezTo>
                <a:close/>
                <a:moveTo>
                  <a:pt x="7693021" y="7788016"/>
                </a:moveTo>
                <a:cubicBezTo>
                  <a:pt x="7698472" y="7787055"/>
                  <a:pt x="7704182" y="7791681"/>
                  <a:pt x="7710154" y="7801893"/>
                </a:cubicBezTo>
                <a:cubicBezTo>
                  <a:pt x="7699255" y="7803807"/>
                  <a:pt x="7678496" y="7829972"/>
                  <a:pt x="7677453" y="7807637"/>
                </a:cubicBezTo>
                <a:cubicBezTo>
                  <a:pt x="7682381" y="7795516"/>
                  <a:pt x="7687572" y="7788973"/>
                  <a:pt x="7693021" y="7788016"/>
                </a:cubicBezTo>
                <a:close/>
                <a:moveTo>
                  <a:pt x="578640" y="7786446"/>
                </a:moveTo>
                <a:cubicBezTo>
                  <a:pt x="589593" y="7788906"/>
                  <a:pt x="589593" y="7788906"/>
                  <a:pt x="589593" y="7788906"/>
                </a:cubicBezTo>
                <a:cubicBezTo>
                  <a:pt x="588092" y="7814058"/>
                  <a:pt x="588092" y="7814058"/>
                  <a:pt x="577139" y="7811600"/>
                </a:cubicBezTo>
                <a:cubicBezTo>
                  <a:pt x="577139" y="7811600"/>
                  <a:pt x="578640" y="7786446"/>
                  <a:pt x="578640" y="7786446"/>
                </a:cubicBezTo>
                <a:close/>
                <a:moveTo>
                  <a:pt x="7547999" y="7780852"/>
                </a:moveTo>
                <a:cubicBezTo>
                  <a:pt x="7549250" y="7807654"/>
                  <a:pt x="7549250" y="7807654"/>
                  <a:pt x="7549250" y="7807654"/>
                </a:cubicBezTo>
                <a:cubicBezTo>
                  <a:pt x="7538349" y="7809571"/>
                  <a:pt x="7538349" y="7809571"/>
                  <a:pt x="7538349" y="7809571"/>
                </a:cubicBezTo>
                <a:cubicBezTo>
                  <a:pt x="7538349" y="7809571"/>
                  <a:pt x="7549250" y="7807654"/>
                  <a:pt x="7547999" y="7780852"/>
                </a:cubicBezTo>
                <a:close/>
                <a:moveTo>
                  <a:pt x="2605552" y="7767465"/>
                </a:moveTo>
                <a:cubicBezTo>
                  <a:pt x="2604156" y="7790880"/>
                  <a:pt x="2624344" y="7795411"/>
                  <a:pt x="2634439" y="7797679"/>
                </a:cubicBezTo>
                <a:cubicBezTo>
                  <a:pt x="2634439" y="7797679"/>
                  <a:pt x="2644534" y="7799947"/>
                  <a:pt x="2645931" y="7776529"/>
                </a:cubicBezTo>
                <a:cubicBezTo>
                  <a:pt x="2654627" y="7802210"/>
                  <a:pt x="2654627" y="7802210"/>
                  <a:pt x="2664722" y="7804475"/>
                </a:cubicBezTo>
                <a:cubicBezTo>
                  <a:pt x="2654627" y="7802210"/>
                  <a:pt x="2653230" y="7825625"/>
                  <a:pt x="2643138" y="7823362"/>
                </a:cubicBezTo>
                <a:cubicBezTo>
                  <a:pt x="2633043" y="7821094"/>
                  <a:pt x="2633043" y="7821094"/>
                  <a:pt x="2633043" y="7821094"/>
                </a:cubicBezTo>
                <a:cubicBezTo>
                  <a:pt x="2627996" y="7819960"/>
                  <a:pt x="2620425" y="7818260"/>
                  <a:pt x="2615377" y="7817127"/>
                </a:cubicBezTo>
                <a:lnTo>
                  <a:pt x="2612854" y="7816561"/>
                </a:lnTo>
                <a:lnTo>
                  <a:pt x="2612893" y="7813234"/>
                </a:lnTo>
                <a:cubicBezTo>
                  <a:pt x="2612746" y="7807640"/>
                  <a:pt x="2611377" y="7798433"/>
                  <a:pt x="2602759" y="7814294"/>
                </a:cubicBezTo>
                <a:cubicBezTo>
                  <a:pt x="2592663" y="7812029"/>
                  <a:pt x="2592663" y="7812029"/>
                  <a:pt x="2592663" y="7812029"/>
                </a:cubicBezTo>
                <a:cubicBezTo>
                  <a:pt x="2593361" y="7800323"/>
                  <a:pt x="2596235" y="7795036"/>
                  <a:pt x="2597846" y="7789465"/>
                </a:cubicBezTo>
                <a:lnTo>
                  <a:pt x="2598613" y="7782534"/>
                </a:lnTo>
                <a:lnTo>
                  <a:pt x="2599458" y="7783894"/>
                </a:lnTo>
                <a:cubicBezTo>
                  <a:pt x="2601981" y="7784461"/>
                  <a:pt x="2604854" y="7779173"/>
                  <a:pt x="2605552" y="7767465"/>
                </a:cubicBezTo>
                <a:close/>
                <a:moveTo>
                  <a:pt x="2595456" y="7765199"/>
                </a:moveTo>
                <a:cubicBezTo>
                  <a:pt x="2597631" y="7771620"/>
                  <a:pt x="2598631" y="7776293"/>
                  <a:pt x="2598886" y="7780058"/>
                </a:cubicBezTo>
                <a:lnTo>
                  <a:pt x="2598613" y="7782534"/>
                </a:lnTo>
                <a:lnTo>
                  <a:pt x="2596249" y="7778726"/>
                </a:lnTo>
                <a:cubicBezTo>
                  <a:pt x="2595476" y="7775586"/>
                  <a:pt x="2595107" y="7771054"/>
                  <a:pt x="2595456" y="7765199"/>
                </a:cubicBezTo>
                <a:close/>
                <a:moveTo>
                  <a:pt x="315803" y="7727445"/>
                </a:moveTo>
                <a:cubicBezTo>
                  <a:pt x="326025" y="7729739"/>
                  <a:pt x="336246" y="7732032"/>
                  <a:pt x="346468" y="7734328"/>
                </a:cubicBezTo>
                <a:cubicBezTo>
                  <a:pt x="346468" y="7734328"/>
                  <a:pt x="346468" y="7734328"/>
                  <a:pt x="344968" y="7759480"/>
                </a:cubicBezTo>
                <a:cubicBezTo>
                  <a:pt x="324524" y="7754890"/>
                  <a:pt x="326025" y="7729739"/>
                  <a:pt x="315803" y="7727445"/>
                </a:cubicBezTo>
                <a:close/>
                <a:moveTo>
                  <a:pt x="20760" y="7712185"/>
                </a:moveTo>
                <a:cubicBezTo>
                  <a:pt x="20760" y="7712185"/>
                  <a:pt x="20760" y="7712185"/>
                  <a:pt x="31713" y="7714643"/>
                </a:cubicBezTo>
                <a:cubicBezTo>
                  <a:pt x="31713" y="7714643"/>
                  <a:pt x="31713" y="7714643"/>
                  <a:pt x="42666" y="7717103"/>
                </a:cubicBezTo>
                <a:cubicBezTo>
                  <a:pt x="42666" y="7717103"/>
                  <a:pt x="42666" y="7717103"/>
                  <a:pt x="41165" y="7742255"/>
                </a:cubicBezTo>
                <a:cubicBezTo>
                  <a:pt x="30212" y="7739797"/>
                  <a:pt x="30212" y="7739797"/>
                  <a:pt x="19259" y="7737339"/>
                </a:cubicBezTo>
                <a:cubicBezTo>
                  <a:pt x="20760" y="7712185"/>
                  <a:pt x="20760" y="7712185"/>
                  <a:pt x="20760" y="7712185"/>
                </a:cubicBezTo>
                <a:close/>
                <a:moveTo>
                  <a:pt x="2619533" y="7665127"/>
                </a:moveTo>
                <a:cubicBezTo>
                  <a:pt x="2620784" y="7691932"/>
                  <a:pt x="2620784" y="7691932"/>
                  <a:pt x="2620784" y="7691932"/>
                </a:cubicBezTo>
                <a:cubicBezTo>
                  <a:pt x="2620784" y="7691932"/>
                  <a:pt x="2609885" y="7693847"/>
                  <a:pt x="2609885" y="7693847"/>
                </a:cubicBezTo>
                <a:cubicBezTo>
                  <a:pt x="2608633" y="7667042"/>
                  <a:pt x="2608633" y="7667042"/>
                  <a:pt x="2608633" y="7667042"/>
                </a:cubicBezTo>
                <a:cubicBezTo>
                  <a:pt x="2619533" y="7665127"/>
                  <a:pt x="2619533" y="7665127"/>
                  <a:pt x="2619533" y="7665127"/>
                </a:cubicBezTo>
                <a:close/>
                <a:moveTo>
                  <a:pt x="2211662" y="7637732"/>
                </a:moveTo>
                <a:cubicBezTo>
                  <a:pt x="2212913" y="7664531"/>
                  <a:pt x="2203226" y="7666232"/>
                  <a:pt x="2204476" y="7693037"/>
                </a:cubicBezTo>
                <a:cubicBezTo>
                  <a:pt x="2194788" y="7694740"/>
                  <a:pt x="2183848" y="7669638"/>
                  <a:pt x="2182597" y="7642839"/>
                </a:cubicBezTo>
                <a:cubicBezTo>
                  <a:pt x="2192284" y="7641136"/>
                  <a:pt x="2201975" y="7639435"/>
                  <a:pt x="2211662" y="7637732"/>
                </a:cubicBezTo>
                <a:close/>
                <a:moveTo>
                  <a:pt x="7702823" y="7627540"/>
                </a:moveTo>
                <a:cubicBezTo>
                  <a:pt x="7692733" y="7629313"/>
                  <a:pt x="7683891" y="7657891"/>
                  <a:pt x="7673799" y="7659661"/>
                </a:cubicBezTo>
                <a:cubicBezTo>
                  <a:pt x="7663707" y="7661436"/>
                  <a:pt x="7644774" y="7691784"/>
                  <a:pt x="7634682" y="7693560"/>
                </a:cubicBezTo>
                <a:cubicBezTo>
                  <a:pt x="7634682" y="7693560"/>
                  <a:pt x="7624591" y="7695333"/>
                  <a:pt x="7624591" y="7695333"/>
                </a:cubicBezTo>
                <a:cubicBezTo>
                  <a:pt x="7624591" y="7695333"/>
                  <a:pt x="7624591" y="7695333"/>
                  <a:pt x="7623337" y="7668531"/>
                </a:cubicBezTo>
                <a:cubicBezTo>
                  <a:pt x="7643523" y="7664982"/>
                  <a:pt x="7653617" y="7663209"/>
                  <a:pt x="7662455" y="7634634"/>
                </a:cubicBezTo>
                <a:cubicBezTo>
                  <a:pt x="7682640" y="7631086"/>
                  <a:pt x="7692733" y="7629313"/>
                  <a:pt x="7702823" y="7627540"/>
                </a:cubicBezTo>
                <a:close/>
                <a:moveTo>
                  <a:pt x="2276623" y="7622441"/>
                </a:moveTo>
                <a:cubicBezTo>
                  <a:pt x="2286718" y="7624707"/>
                  <a:pt x="2286718" y="7624707"/>
                  <a:pt x="2286718" y="7624707"/>
                </a:cubicBezTo>
                <a:cubicBezTo>
                  <a:pt x="2296813" y="7626972"/>
                  <a:pt x="2296813" y="7626972"/>
                  <a:pt x="2306909" y="7629241"/>
                </a:cubicBezTo>
                <a:cubicBezTo>
                  <a:pt x="2306909" y="7629241"/>
                  <a:pt x="2306909" y="7629241"/>
                  <a:pt x="2305510" y="7652653"/>
                </a:cubicBezTo>
                <a:lnTo>
                  <a:pt x="2315605" y="7654918"/>
                </a:lnTo>
                <a:cubicBezTo>
                  <a:pt x="2314209" y="7678333"/>
                  <a:pt x="2314209" y="7678333"/>
                  <a:pt x="2314209" y="7678333"/>
                </a:cubicBezTo>
                <a:cubicBezTo>
                  <a:pt x="2292622" y="7697217"/>
                  <a:pt x="2302718" y="7699485"/>
                  <a:pt x="2291226" y="7720635"/>
                </a:cubicBezTo>
                <a:cubicBezTo>
                  <a:pt x="2281132" y="7718366"/>
                  <a:pt x="2281132" y="7718366"/>
                  <a:pt x="2281132" y="7718366"/>
                </a:cubicBezTo>
                <a:cubicBezTo>
                  <a:pt x="2281132" y="7718366"/>
                  <a:pt x="2281132" y="7718366"/>
                  <a:pt x="2282528" y="7694952"/>
                </a:cubicBezTo>
                <a:cubicBezTo>
                  <a:pt x="2273830" y="7669268"/>
                  <a:pt x="2283925" y="7671537"/>
                  <a:pt x="2273830" y="7669268"/>
                </a:cubicBezTo>
                <a:cubicBezTo>
                  <a:pt x="2273830" y="7669268"/>
                  <a:pt x="2275226" y="7645856"/>
                  <a:pt x="2275226" y="7645856"/>
                </a:cubicBezTo>
                <a:cubicBezTo>
                  <a:pt x="2275226" y="7645856"/>
                  <a:pt x="2265131" y="7643591"/>
                  <a:pt x="2265131" y="7643591"/>
                </a:cubicBezTo>
                <a:cubicBezTo>
                  <a:pt x="2265131" y="7643591"/>
                  <a:pt x="2266529" y="7620173"/>
                  <a:pt x="2276623" y="7622441"/>
                </a:cubicBezTo>
                <a:close/>
                <a:moveTo>
                  <a:pt x="2982923" y="7614885"/>
                </a:moveTo>
                <a:lnTo>
                  <a:pt x="2981205" y="7620195"/>
                </a:lnTo>
                <a:lnTo>
                  <a:pt x="2985213" y="7618921"/>
                </a:lnTo>
                <a:close/>
                <a:moveTo>
                  <a:pt x="7566506" y="7605027"/>
                </a:moveTo>
                <a:cubicBezTo>
                  <a:pt x="7566506" y="7605027"/>
                  <a:pt x="7566506" y="7605027"/>
                  <a:pt x="7576728" y="7607317"/>
                </a:cubicBezTo>
                <a:cubicBezTo>
                  <a:pt x="7576728" y="7607317"/>
                  <a:pt x="7586948" y="7609614"/>
                  <a:pt x="7586948" y="7609614"/>
                </a:cubicBezTo>
                <a:cubicBezTo>
                  <a:pt x="7586948" y="7609614"/>
                  <a:pt x="7575227" y="7632472"/>
                  <a:pt x="7575227" y="7632472"/>
                </a:cubicBezTo>
                <a:cubicBezTo>
                  <a:pt x="7575227" y="7632472"/>
                  <a:pt x="7565005" y="7630178"/>
                  <a:pt x="7566506" y="7605027"/>
                </a:cubicBezTo>
                <a:close/>
                <a:moveTo>
                  <a:pt x="311399" y="7598387"/>
                </a:moveTo>
                <a:cubicBezTo>
                  <a:pt x="313988" y="7597857"/>
                  <a:pt x="316469" y="7599156"/>
                  <a:pt x="318905" y="7601186"/>
                </a:cubicBezTo>
                <a:cubicBezTo>
                  <a:pt x="323778" y="7605247"/>
                  <a:pt x="328477" y="7612227"/>
                  <a:pt x="333524" y="7613362"/>
                </a:cubicBezTo>
                <a:cubicBezTo>
                  <a:pt x="333524" y="7613362"/>
                  <a:pt x="343616" y="7615628"/>
                  <a:pt x="342220" y="7639051"/>
                </a:cubicBezTo>
                <a:cubicBezTo>
                  <a:pt x="342220" y="7639051"/>
                  <a:pt x="332126" y="7636783"/>
                  <a:pt x="332126" y="7636783"/>
                </a:cubicBezTo>
                <a:cubicBezTo>
                  <a:pt x="332126" y="7636783"/>
                  <a:pt x="320634" y="7657930"/>
                  <a:pt x="322032" y="7634515"/>
                </a:cubicBezTo>
                <a:cubicBezTo>
                  <a:pt x="311937" y="7632252"/>
                  <a:pt x="310540" y="7655667"/>
                  <a:pt x="320634" y="7657930"/>
                </a:cubicBezTo>
                <a:cubicBezTo>
                  <a:pt x="319238" y="7681347"/>
                  <a:pt x="280255" y="7648868"/>
                  <a:pt x="270163" y="7646599"/>
                </a:cubicBezTo>
                <a:cubicBezTo>
                  <a:pt x="270163" y="7646599"/>
                  <a:pt x="249973" y="7642068"/>
                  <a:pt x="251370" y="7618653"/>
                </a:cubicBezTo>
                <a:cubicBezTo>
                  <a:pt x="251370" y="7618653"/>
                  <a:pt x="261464" y="7620922"/>
                  <a:pt x="261464" y="7620922"/>
                </a:cubicBezTo>
                <a:cubicBezTo>
                  <a:pt x="261464" y="7620922"/>
                  <a:pt x="271559" y="7623184"/>
                  <a:pt x="272955" y="7599767"/>
                </a:cubicBezTo>
                <a:cubicBezTo>
                  <a:pt x="293145" y="7604298"/>
                  <a:pt x="281653" y="7625453"/>
                  <a:pt x="291748" y="7627721"/>
                </a:cubicBezTo>
                <a:cubicBezTo>
                  <a:pt x="301842" y="7629984"/>
                  <a:pt x="313334" y="7608831"/>
                  <a:pt x="303240" y="7606563"/>
                </a:cubicBezTo>
                <a:cubicBezTo>
                  <a:pt x="306112" y="7601277"/>
                  <a:pt x="308810" y="7598917"/>
                  <a:pt x="311399" y="7598387"/>
                </a:cubicBezTo>
                <a:close/>
                <a:moveTo>
                  <a:pt x="3116944" y="7597515"/>
                </a:moveTo>
                <a:lnTo>
                  <a:pt x="3116781" y="7600262"/>
                </a:lnTo>
                <a:lnTo>
                  <a:pt x="3121020" y="7601459"/>
                </a:lnTo>
                <a:lnTo>
                  <a:pt x="3122340" y="7601637"/>
                </a:lnTo>
                <a:close/>
                <a:moveTo>
                  <a:pt x="2328880" y="7593151"/>
                </a:moveTo>
                <a:cubicBezTo>
                  <a:pt x="2339102" y="7595447"/>
                  <a:pt x="2339102" y="7595447"/>
                  <a:pt x="2349323" y="7597743"/>
                </a:cubicBezTo>
                <a:cubicBezTo>
                  <a:pt x="2349323" y="7597743"/>
                  <a:pt x="2349323" y="7597743"/>
                  <a:pt x="2359544" y="7600034"/>
                </a:cubicBezTo>
                <a:cubicBezTo>
                  <a:pt x="2368515" y="7623287"/>
                  <a:pt x="2368515" y="7623287"/>
                  <a:pt x="2378736" y="7625583"/>
                </a:cubicBezTo>
                <a:cubicBezTo>
                  <a:pt x="2358294" y="7620997"/>
                  <a:pt x="2346823" y="7639658"/>
                  <a:pt x="2336601" y="7637367"/>
                </a:cubicBezTo>
                <a:cubicBezTo>
                  <a:pt x="2326380" y="7635071"/>
                  <a:pt x="2326380" y="7635071"/>
                  <a:pt x="2327629" y="7614114"/>
                </a:cubicBezTo>
                <a:cubicBezTo>
                  <a:pt x="2327629" y="7614114"/>
                  <a:pt x="2327629" y="7614114"/>
                  <a:pt x="2328880" y="7593151"/>
                </a:cubicBezTo>
                <a:close/>
                <a:moveTo>
                  <a:pt x="222484" y="7588436"/>
                </a:moveTo>
                <a:cubicBezTo>
                  <a:pt x="242673" y="7592967"/>
                  <a:pt x="252767" y="7595233"/>
                  <a:pt x="251370" y="7618653"/>
                </a:cubicBezTo>
                <a:cubicBezTo>
                  <a:pt x="231181" y="7614122"/>
                  <a:pt x="231181" y="7614122"/>
                  <a:pt x="229783" y="7637537"/>
                </a:cubicBezTo>
                <a:cubicBezTo>
                  <a:pt x="209596" y="7633006"/>
                  <a:pt x="210992" y="7609591"/>
                  <a:pt x="189406" y="7628472"/>
                </a:cubicBezTo>
                <a:cubicBezTo>
                  <a:pt x="190804" y="7605060"/>
                  <a:pt x="180706" y="7602792"/>
                  <a:pt x="180706" y="7602792"/>
                </a:cubicBezTo>
                <a:cubicBezTo>
                  <a:pt x="190804" y="7605060"/>
                  <a:pt x="202295" y="7583905"/>
                  <a:pt x="222484" y="7588436"/>
                </a:cubicBezTo>
                <a:close/>
                <a:moveTo>
                  <a:pt x="7594377" y="7587569"/>
                </a:moveTo>
                <a:cubicBezTo>
                  <a:pt x="7596393" y="7588270"/>
                  <a:pt x="7597734" y="7590849"/>
                  <a:pt x="7597995" y="7596435"/>
                </a:cubicBezTo>
                <a:cubicBezTo>
                  <a:pt x="7599038" y="7618770"/>
                  <a:pt x="7578620" y="7599839"/>
                  <a:pt x="7568929" y="7601545"/>
                </a:cubicBezTo>
                <a:cubicBezTo>
                  <a:pt x="7573775" y="7600693"/>
                  <a:pt x="7580780" y="7593836"/>
                  <a:pt x="7586707" y="7589970"/>
                </a:cubicBezTo>
                <a:cubicBezTo>
                  <a:pt x="7589669" y="7588044"/>
                  <a:pt x="7592361" y="7586867"/>
                  <a:pt x="7594377" y="7587569"/>
                </a:cubicBezTo>
                <a:close/>
                <a:moveTo>
                  <a:pt x="7395875" y="7582411"/>
                </a:moveTo>
                <a:cubicBezTo>
                  <a:pt x="7397127" y="7609210"/>
                  <a:pt x="7369312" y="7641119"/>
                  <a:pt x="7368060" y="7614317"/>
                </a:cubicBezTo>
                <a:cubicBezTo>
                  <a:pt x="7366809" y="7587518"/>
                  <a:pt x="7386187" y="7584114"/>
                  <a:pt x="7395875" y="7582411"/>
                </a:cubicBezTo>
                <a:close/>
                <a:moveTo>
                  <a:pt x="0" y="7566052"/>
                </a:moveTo>
                <a:lnTo>
                  <a:pt x="8796" y="7580207"/>
                </a:lnTo>
                <a:cubicBezTo>
                  <a:pt x="16717" y="7593933"/>
                  <a:pt x="16436" y="7598648"/>
                  <a:pt x="15311" y="7617507"/>
                </a:cubicBezTo>
                <a:lnTo>
                  <a:pt x="0" y="7614071"/>
                </a:lnTo>
                <a:close/>
                <a:moveTo>
                  <a:pt x="2618122" y="7556725"/>
                </a:moveTo>
                <a:cubicBezTo>
                  <a:pt x="2628218" y="7558990"/>
                  <a:pt x="2628218" y="7558990"/>
                  <a:pt x="2626822" y="7582408"/>
                </a:cubicBezTo>
                <a:cubicBezTo>
                  <a:pt x="2616726" y="7580140"/>
                  <a:pt x="2616726" y="7580140"/>
                  <a:pt x="2616726" y="7580140"/>
                </a:cubicBezTo>
                <a:cubicBezTo>
                  <a:pt x="2616726" y="7580140"/>
                  <a:pt x="2618122" y="7556725"/>
                  <a:pt x="2618122" y="7556725"/>
                </a:cubicBezTo>
                <a:close/>
                <a:moveTo>
                  <a:pt x="7336523" y="7553399"/>
                </a:moveTo>
                <a:cubicBezTo>
                  <a:pt x="7336523" y="7553399"/>
                  <a:pt x="7356600" y="7557905"/>
                  <a:pt x="7366641" y="7560159"/>
                </a:cubicBezTo>
                <a:cubicBezTo>
                  <a:pt x="7366641" y="7560159"/>
                  <a:pt x="7366641" y="7560159"/>
                  <a:pt x="7376679" y="7562414"/>
                </a:cubicBezTo>
                <a:cubicBezTo>
                  <a:pt x="7376679" y="7562414"/>
                  <a:pt x="7375180" y="7587565"/>
                  <a:pt x="7375180" y="7587565"/>
                </a:cubicBezTo>
                <a:cubicBezTo>
                  <a:pt x="7375180" y="7587565"/>
                  <a:pt x="7375180" y="7587565"/>
                  <a:pt x="7365140" y="7585311"/>
                </a:cubicBezTo>
                <a:cubicBezTo>
                  <a:pt x="7355100" y="7583056"/>
                  <a:pt x="7346563" y="7555653"/>
                  <a:pt x="7336523" y="7553399"/>
                </a:cubicBezTo>
                <a:close/>
                <a:moveTo>
                  <a:pt x="146115" y="7529636"/>
                </a:moveTo>
                <a:cubicBezTo>
                  <a:pt x="146115" y="7529636"/>
                  <a:pt x="156209" y="7531904"/>
                  <a:pt x="156209" y="7531904"/>
                </a:cubicBezTo>
                <a:cubicBezTo>
                  <a:pt x="156209" y="7531904"/>
                  <a:pt x="166300" y="7534167"/>
                  <a:pt x="166300" y="7534167"/>
                </a:cubicBezTo>
                <a:cubicBezTo>
                  <a:pt x="176394" y="7536432"/>
                  <a:pt x="176394" y="7536432"/>
                  <a:pt x="185086" y="7562171"/>
                </a:cubicBezTo>
                <a:cubicBezTo>
                  <a:pt x="164902" y="7557640"/>
                  <a:pt x="144715" y="7553109"/>
                  <a:pt x="146115" y="7529636"/>
                </a:cubicBezTo>
                <a:close/>
                <a:moveTo>
                  <a:pt x="7364435" y="7511876"/>
                </a:moveTo>
                <a:cubicBezTo>
                  <a:pt x="7368730" y="7509655"/>
                  <a:pt x="7374205" y="7510883"/>
                  <a:pt x="7379681" y="7512113"/>
                </a:cubicBezTo>
                <a:cubicBezTo>
                  <a:pt x="7379681" y="7512113"/>
                  <a:pt x="7378180" y="7537265"/>
                  <a:pt x="7367230" y="7534807"/>
                </a:cubicBezTo>
                <a:cubicBezTo>
                  <a:pt x="7367230" y="7534807"/>
                  <a:pt x="7368731" y="7509653"/>
                  <a:pt x="7356276" y="7532350"/>
                </a:cubicBezTo>
                <a:cubicBezTo>
                  <a:pt x="7357028" y="7519770"/>
                  <a:pt x="7360141" y="7514097"/>
                  <a:pt x="7364435" y="7511876"/>
                </a:cubicBezTo>
                <a:close/>
                <a:moveTo>
                  <a:pt x="86960" y="7492570"/>
                </a:moveTo>
                <a:cubicBezTo>
                  <a:pt x="97052" y="7494835"/>
                  <a:pt x="107145" y="7497103"/>
                  <a:pt x="115837" y="7522839"/>
                </a:cubicBezTo>
                <a:lnTo>
                  <a:pt x="105745" y="7520574"/>
                </a:lnTo>
                <a:cubicBezTo>
                  <a:pt x="105745" y="7520574"/>
                  <a:pt x="95651" y="7518308"/>
                  <a:pt x="86960" y="7492570"/>
                </a:cubicBezTo>
                <a:close/>
                <a:moveTo>
                  <a:pt x="3177470" y="7492030"/>
                </a:moveTo>
                <a:lnTo>
                  <a:pt x="3174032" y="7497969"/>
                </a:lnTo>
                <a:lnTo>
                  <a:pt x="3171607" y="7538598"/>
                </a:lnTo>
                <a:cubicBezTo>
                  <a:pt x="3183098" y="7517451"/>
                  <a:pt x="3191797" y="7543132"/>
                  <a:pt x="3201892" y="7545400"/>
                </a:cubicBezTo>
                <a:cubicBezTo>
                  <a:pt x="3211988" y="7547665"/>
                  <a:pt x="3201892" y="7545400"/>
                  <a:pt x="3211988" y="7547665"/>
                </a:cubicBezTo>
                <a:cubicBezTo>
                  <a:pt x="3213385" y="7524248"/>
                  <a:pt x="3213385" y="7524248"/>
                  <a:pt x="3213385" y="7524248"/>
                </a:cubicBezTo>
                <a:lnTo>
                  <a:pt x="3217430" y="7516803"/>
                </a:lnTo>
                <a:lnTo>
                  <a:pt x="3213918" y="7515322"/>
                </a:lnTo>
                <a:lnTo>
                  <a:pt x="3213385" y="7524248"/>
                </a:lnTo>
                <a:cubicBezTo>
                  <a:pt x="3203289" y="7521985"/>
                  <a:pt x="3203289" y="7521985"/>
                  <a:pt x="3203289" y="7521985"/>
                </a:cubicBezTo>
                <a:cubicBezTo>
                  <a:pt x="3203289" y="7521985"/>
                  <a:pt x="3203289" y="7521985"/>
                  <a:pt x="3193193" y="7519717"/>
                </a:cubicBezTo>
                <a:cubicBezTo>
                  <a:pt x="3198242" y="7520852"/>
                  <a:pt x="3200765" y="7521417"/>
                  <a:pt x="3202202" y="7518776"/>
                </a:cubicBezTo>
                <a:lnTo>
                  <a:pt x="3203182" y="7510797"/>
                </a:lnTo>
                <a:lnTo>
                  <a:pt x="3200196" y="7509536"/>
                </a:lnTo>
                <a:cubicBezTo>
                  <a:pt x="3190718" y="7503775"/>
                  <a:pt x="3182798" y="7497345"/>
                  <a:pt x="3177470" y="7492030"/>
                </a:cubicBezTo>
                <a:close/>
                <a:moveTo>
                  <a:pt x="26403" y="7478976"/>
                </a:moveTo>
                <a:cubicBezTo>
                  <a:pt x="36496" y="7481242"/>
                  <a:pt x="36496" y="7481242"/>
                  <a:pt x="36496" y="7481242"/>
                </a:cubicBezTo>
                <a:cubicBezTo>
                  <a:pt x="46588" y="7483505"/>
                  <a:pt x="46588" y="7483505"/>
                  <a:pt x="45189" y="7506981"/>
                </a:cubicBezTo>
                <a:cubicBezTo>
                  <a:pt x="45189" y="7506981"/>
                  <a:pt x="35096" y="7504715"/>
                  <a:pt x="35096" y="7504715"/>
                </a:cubicBezTo>
                <a:cubicBezTo>
                  <a:pt x="35096" y="7504715"/>
                  <a:pt x="25004" y="7502447"/>
                  <a:pt x="25004" y="7502447"/>
                </a:cubicBezTo>
                <a:cubicBezTo>
                  <a:pt x="35096" y="7504715"/>
                  <a:pt x="16311" y="7476708"/>
                  <a:pt x="26403" y="7478976"/>
                </a:cubicBezTo>
                <a:close/>
                <a:moveTo>
                  <a:pt x="257226" y="7477593"/>
                </a:moveTo>
                <a:lnTo>
                  <a:pt x="259745" y="7478157"/>
                </a:lnTo>
                <a:lnTo>
                  <a:pt x="259747" y="7478158"/>
                </a:lnTo>
                <a:close/>
                <a:moveTo>
                  <a:pt x="2122094" y="7469104"/>
                </a:moveTo>
                <a:cubicBezTo>
                  <a:pt x="2120697" y="7492519"/>
                  <a:pt x="2099114" y="7511401"/>
                  <a:pt x="2129397" y="7518200"/>
                </a:cubicBezTo>
                <a:cubicBezTo>
                  <a:pt x="2128000" y="7541615"/>
                  <a:pt x="2107809" y="7537084"/>
                  <a:pt x="2117905" y="7539349"/>
                </a:cubicBezTo>
                <a:cubicBezTo>
                  <a:pt x="2117905" y="7539349"/>
                  <a:pt x="2128000" y="7541615"/>
                  <a:pt x="2128000" y="7541615"/>
                </a:cubicBezTo>
                <a:cubicBezTo>
                  <a:pt x="2138094" y="7543880"/>
                  <a:pt x="2138094" y="7543880"/>
                  <a:pt x="2138094" y="7543880"/>
                </a:cubicBezTo>
                <a:cubicBezTo>
                  <a:pt x="2139492" y="7520465"/>
                  <a:pt x="2159679" y="7524996"/>
                  <a:pt x="2158283" y="7548411"/>
                </a:cubicBezTo>
                <a:cubicBezTo>
                  <a:pt x="2158283" y="7548411"/>
                  <a:pt x="2168378" y="7550680"/>
                  <a:pt x="2168378" y="7550680"/>
                </a:cubicBezTo>
                <a:cubicBezTo>
                  <a:pt x="2168378" y="7550680"/>
                  <a:pt x="2166980" y="7574092"/>
                  <a:pt x="2166980" y="7574092"/>
                </a:cubicBezTo>
                <a:cubicBezTo>
                  <a:pt x="2166283" y="7585801"/>
                  <a:pt x="2166283" y="7585801"/>
                  <a:pt x="2166457" y="7582875"/>
                </a:cubicBezTo>
                <a:lnTo>
                  <a:pt x="2164187" y="7620927"/>
                </a:lnTo>
                <a:cubicBezTo>
                  <a:pt x="2154092" y="7618662"/>
                  <a:pt x="2152695" y="7642077"/>
                  <a:pt x="2142602" y="7639811"/>
                </a:cubicBezTo>
                <a:cubicBezTo>
                  <a:pt x="2142602" y="7639811"/>
                  <a:pt x="2132508" y="7637546"/>
                  <a:pt x="2132508" y="7637546"/>
                </a:cubicBezTo>
                <a:cubicBezTo>
                  <a:pt x="2132508" y="7637546"/>
                  <a:pt x="2131110" y="7660961"/>
                  <a:pt x="2131110" y="7660961"/>
                </a:cubicBezTo>
                <a:cubicBezTo>
                  <a:pt x="2141205" y="7663226"/>
                  <a:pt x="2141205" y="7663226"/>
                  <a:pt x="2142602" y="7639811"/>
                </a:cubicBezTo>
                <a:lnTo>
                  <a:pt x="2150762" y="7648987"/>
                </a:lnTo>
                <a:lnTo>
                  <a:pt x="2150938" y="7648403"/>
                </a:lnTo>
                <a:cubicBezTo>
                  <a:pt x="2150938" y="7648403"/>
                  <a:pt x="2153403" y="7647971"/>
                  <a:pt x="2156026" y="7650888"/>
                </a:cubicBezTo>
                <a:lnTo>
                  <a:pt x="2159090" y="7662372"/>
                </a:lnTo>
                <a:lnTo>
                  <a:pt x="2161391" y="7667760"/>
                </a:lnTo>
                <a:cubicBezTo>
                  <a:pt x="2171488" y="7670023"/>
                  <a:pt x="2180187" y="7695706"/>
                  <a:pt x="2170091" y="7693440"/>
                </a:cubicBezTo>
                <a:cubicBezTo>
                  <a:pt x="2180187" y="7695706"/>
                  <a:pt x="2190281" y="7697974"/>
                  <a:pt x="2200376" y="7700237"/>
                </a:cubicBezTo>
                <a:cubicBezTo>
                  <a:pt x="2198979" y="7723652"/>
                  <a:pt x="2198979" y="7723652"/>
                  <a:pt x="2198979" y="7723652"/>
                </a:cubicBezTo>
                <a:cubicBezTo>
                  <a:pt x="2198979" y="7723652"/>
                  <a:pt x="2209072" y="7725920"/>
                  <a:pt x="2209072" y="7725920"/>
                </a:cubicBezTo>
                <a:cubicBezTo>
                  <a:pt x="2229262" y="7730451"/>
                  <a:pt x="2220563" y="7704771"/>
                  <a:pt x="2240753" y="7709304"/>
                </a:cubicBezTo>
                <a:cubicBezTo>
                  <a:pt x="2252246" y="7688155"/>
                  <a:pt x="2271037" y="7716098"/>
                  <a:pt x="2281132" y="7718366"/>
                </a:cubicBezTo>
                <a:cubicBezTo>
                  <a:pt x="2301321" y="7722897"/>
                  <a:pt x="2320110" y="7750846"/>
                  <a:pt x="2331603" y="7729697"/>
                </a:cubicBezTo>
                <a:cubicBezTo>
                  <a:pt x="2341699" y="7731965"/>
                  <a:pt x="2340301" y="7755377"/>
                  <a:pt x="2370584" y="7762177"/>
                </a:cubicBezTo>
                <a:cubicBezTo>
                  <a:pt x="2370584" y="7762177"/>
                  <a:pt x="2370584" y="7762177"/>
                  <a:pt x="2380679" y="7764442"/>
                </a:cubicBezTo>
                <a:cubicBezTo>
                  <a:pt x="2370584" y="7762177"/>
                  <a:pt x="2370584" y="7762177"/>
                  <a:pt x="2371980" y="7738762"/>
                </a:cubicBezTo>
                <a:cubicBezTo>
                  <a:pt x="2382075" y="7741027"/>
                  <a:pt x="2389298" y="7748581"/>
                  <a:pt x="2397782" y="7756418"/>
                </a:cubicBezTo>
                <a:lnTo>
                  <a:pt x="2399815" y="7757598"/>
                </a:lnTo>
                <a:lnTo>
                  <a:pt x="2414551" y="7734921"/>
                </a:lnTo>
                <a:cubicBezTo>
                  <a:pt x="2428227" y="7725761"/>
                  <a:pt x="2443485" y="7723078"/>
                  <a:pt x="2458745" y="7720398"/>
                </a:cubicBezTo>
                <a:cubicBezTo>
                  <a:pt x="2479091" y="7716822"/>
                  <a:pt x="2499435" y="7713248"/>
                  <a:pt x="2518530" y="7682875"/>
                </a:cubicBezTo>
                <a:cubicBezTo>
                  <a:pt x="2518530" y="7682875"/>
                  <a:pt x="2528703" y="7681091"/>
                  <a:pt x="2528703" y="7681091"/>
                </a:cubicBezTo>
                <a:cubicBezTo>
                  <a:pt x="2509609" y="7711461"/>
                  <a:pt x="2480342" y="7743627"/>
                  <a:pt x="2459996" y="7747203"/>
                </a:cubicBezTo>
                <a:cubicBezTo>
                  <a:pt x="2444736" y="7749883"/>
                  <a:pt x="2429478" y="7752563"/>
                  <a:pt x="2417073" y="7761497"/>
                </a:cubicBezTo>
                <a:lnTo>
                  <a:pt x="2414715" y="7766240"/>
                </a:lnTo>
                <a:lnTo>
                  <a:pt x="2431151" y="7775770"/>
                </a:lnTo>
                <a:cubicBezTo>
                  <a:pt x="2429755" y="7799187"/>
                  <a:pt x="2429755" y="7799187"/>
                  <a:pt x="2439850" y="7801453"/>
                </a:cubicBezTo>
                <a:cubicBezTo>
                  <a:pt x="2460038" y="7805987"/>
                  <a:pt x="2451342" y="7780303"/>
                  <a:pt x="2471531" y="7784834"/>
                </a:cubicBezTo>
                <a:cubicBezTo>
                  <a:pt x="2491718" y="7789368"/>
                  <a:pt x="2493115" y="7765956"/>
                  <a:pt x="2523400" y="7772750"/>
                </a:cubicBezTo>
                <a:cubicBezTo>
                  <a:pt x="2523400" y="7772750"/>
                  <a:pt x="2523400" y="7772750"/>
                  <a:pt x="2513305" y="7770487"/>
                </a:cubicBezTo>
                <a:cubicBezTo>
                  <a:pt x="2533494" y="7775018"/>
                  <a:pt x="2565175" y="7758403"/>
                  <a:pt x="2563777" y="7781817"/>
                </a:cubicBezTo>
                <a:cubicBezTo>
                  <a:pt x="2573872" y="7784080"/>
                  <a:pt x="2565175" y="7758403"/>
                  <a:pt x="2573872" y="7784080"/>
                </a:cubicBezTo>
                <a:cubicBezTo>
                  <a:pt x="2573872" y="7784080"/>
                  <a:pt x="2562381" y="7805232"/>
                  <a:pt x="2553682" y="7779549"/>
                </a:cubicBezTo>
                <a:cubicBezTo>
                  <a:pt x="2552285" y="7802964"/>
                  <a:pt x="2572475" y="7807498"/>
                  <a:pt x="2572475" y="7807498"/>
                </a:cubicBezTo>
                <a:cubicBezTo>
                  <a:pt x="2571079" y="7830913"/>
                  <a:pt x="2562381" y="7805232"/>
                  <a:pt x="2562381" y="7805232"/>
                </a:cubicBezTo>
                <a:cubicBezTo>
                  <a:pt x="2562381" y="7805232"/>
                  <a:pt x="2562381" y="7805232"/>
                  <a:pt x="2552285" y="7802964"/>
                </a:cubicBezTo>
                <a:cubicBezTo>
                  <a:pt x="2550889" y="7826379"/>
                  <a:pt x="2550889" y="7826379"/>
                  <a:pt x="2550889" y="7826379"/>
                </a:cubicBezTo>
                <a:cubicBezTo>
                  <a:pt x="2542192" y="7800699"/>
                  <a:pt x="2542192" y="7800699"/>
                  <a:pt x="2522002" y="7796165"/>
                </a:cubicBezTo>
                <a:cubicBezTo>
                  <a:pt x="2522002" y="7796165"/>
                  <a:pt x="2530701" y="7821848"/>
                  <a:pt x="2520606" y="7819583"/>
                </a:cubicBezTo>
                <a:cubicBezTo>
                  <a:pt x="2520606" y="7819583"/>
                  <a:pt x="2540795" y="7824114"/>
                  <a:pt x="2550889" y="7826379"/>
                </a:cubicBezTo>
                <a:cubicBezTo>
                  <a:pt x="2549842" y="7843941"/>
                  <a:pt x="2573077" y="7840262"/>
                  <a:pt x="2587842" y="7858032"/>
                </a:cubicBezTo>
                <a:lnTo>
                  <a:pt x="2597585" y="7882110"/>
                </a:lnTo>
                <a:lnTo>
                  <a:pt x="2603529" y="7877428"/>
                </a:lnTo>
                <a:lnTo>
                  <a:pt x="2610017" y="7869363"/>
                </a:lnTo>
                <a:lnTo>
                  <a:pt x="2609996" y="7867055"/>
                </a:lnTo>
                <a:cubicBezTo>
                  <a:pt x="2606389" y="7863587"/>
                  <a:pt x="2601369" y="7862460"/>
                  <a:pt x="2601369" y="7862460"/>
                </a:cubicBezTo>
                <a:lnTo>
                  <a:pt x="2617534" y="7860011"/>
                </a:lnTo>
                <a:lnTo>
                  <a:pt x="2632198" y="7841773"/>
                </a:lnTo>
                <a:lnTo>
                  <a:pt x="2632573" y="7835488"/>
                </a:lnTo>
                <a:cubicBezTo>
                  <a:pt x="2632949" y="7829201"/>
                  <a:pt x="2633325" y="7822911"/>
                  <a:pt x="2633325" y="7822911"/>
                </a:cubicBezTo>
                <a:cubicBezTo>
                  <a:pt x="2644277" y="7825372"/>
                  <a:pt x="2644277" y="7825372"/>
                  <a:pt x="2644277" y="7825372"/>
                </a:cubicBezTo>
                <a:lnTo>
                  <a:pt x="2643648" y="7835884"/>
                </a:lnTo>
                <a:lnTo>
                  <a:pt x="2645874" y="7835491"/>
                </a:lnTo>
                <a:cubicBezTo>
                  <a:pt x="2655920" y="7833729"/>
                  <a:pt x="2655920" y="7833729"/>
                  <a:pt x="2655920" y="7833729"/>
                </a:cubicBezTo>
                <a:cubicBezTo>
                  <a:pt x="2654756" y="7808839"/>
                  <a:pt x="2665965" y="7831962"/>
                  <a:pt x="2676006" y="7830198"/>
                </a:cubicBezTo>
                <a:cubicBezTo>
                  <a:pt x="2676006" y="7830198"/>
                  <a:pt x="2674844" y="7805310"/>
                  <a:pt x="2674844" y="7805310"/>
                </a:cubicBezTo>
                <a:cubicBezTo>
                  <a:pt x="2703814" y="7775130"/>
                  <a:pt x="2741668" y="7718294"/>
                  <a:pt x="2750549" y="7691648"/>
                </a:cubicBezTo>
                <a:cubicBezTo>
                  <a:pt x="2750549" y="7691648"/>
                  <a:pt x="2760593" y="7689883"/>
                  <a:pt x="2760593" y="7689883"/>
                </a:cubicBezTo>
                <a:cubicBezTo>
                  <a:pt x="2779519" y="7661470"/>
                  <a:pt x="2800771" y="7682822"/>
                  <a:pt x="2820858" y="7679293"/>
                </a:cubicBezTo>
                <a:cubicBezTo>
                  <a:pt x="2830904" y="7677529"/>
                  <a:pt x="2849829" y="7649115"/>
                  <a:pt x="2849829" y="7649115"/>
                </a:cubicBezTo>
                <a:cubicBezTo>
                  <a:pt x="2849829" y="7649115"/>
                  <a:pt x="2869917" y="7645583"/>
                  <a:pt x="2859874" y="7647348"/>
                </a:cubicBezTo>
                <a:cubicBezTo>
                  <a:pt x="2868755" y="7620693"/>
                  <a:pt x="2879963" y="7643822"/>
                  <a:pt x="2888844" y="7617164"/>
                </a:cubicBezTo>
                <a:cubicBezTo>
                  <a:pt x="2890006" y="7642054"/>
                  <a:pt x="2891168" y="7666939"/>
                  <a:pt x="2891168" y="7666939"/>
                </a:cubicBezTo>
                <a:cubicBezTo>
                  <a:pt x="2901211" y="7665174"/>
                  <a:pt x="2900049" y="7640287"/>
                  <a:pt x="2908933" y="7613635"/>
                </a:cubicBezTo>
                <a:cubicBezTo>
                  <a:pt x="2910095" y="7638525"/>
                  <a:pt x="2930181" y="7634993"/>
                  <a:pt x="2940227" y="7633229"/>
                </a:cubicBezTo>
                <a:lnTo>
                  <a:pt x="2951704" y="7629580"/>
                </a:lnTo>
                <a:lnTo>
                  <a:pt x="2942584" y="7626594"/>
                </a:lnTo>
                <a:cubicBezTo>
                  <a:pt x="2933927" y="7621684"/>
                  <a:pt x="2926705" y="7614131"/>
                  <a:pt x="2922356" y="7601292"/>
                </a:cubicBezTo>
                <a:cubicBezTo>
                  <a:pt x="2923754" y="7577874"/>
                  <a:pt x="2942544" y="7605823"/>
                  <a:pt x="2952639" y="7608088"/>
                </a:cubicBezTo>
                <a:cubicBezTo>
                  <a:pt x="2962734" y="7610354"/>
                  <a:pt x="2943942" y="7582408"/>
                  <a:pt x="2964130" y="7586939"/>
                </a:cubicBezTo>
                <a:cubicBezTo>
                  <a:pt x="2964130" y="7586939"/>
                  <a:pt x="2954036" y="7584673"/>
                  <a:pt x="2954036" y="7584673"/>
                </a:cubicBezTo>
                <a:cubicBezTo>
                  <a:pt x="2954036" y="7584673"/>
                  <a:pt x="2943942" y="7582408"/>
                  <a:pt x="2955432" y="7561258"/>
                </a:cubicBezTo>
                <a:cubicBezTo>
                  <a:pt x="2943942" y="7582408"/>
                  <a:pt x="2933848" y="7580142"/>
                  <a:pt x="2925151" y="7554459"/>
                </a:cubicBezTo>
                <a:cubicBezTo>
                  <a:pt x="2923754" y="7577874"/>
                  <a:pt x="2923754" y="7577874"/>
                  <a:pt x="2913657" y="7575609"/>
                </a:cubicBezTo>
                <a:lnTo>
                  <a:pt x="2903120" y="7579232"/>
                </a:lnTo>
                <a:lnTo>
                  <a:pt x="2871884" y="7589961"/>
                </a:lnTo>
                <a:cubicBezTo>
                  <a:pt x="2861789" y="7587696"/>
                  <a:pt x="2861789" y="7587696"/>
                  <a:pt x="2861789" y="7587696"/>
                </a:cubicBezTo>
                <a:cubicBezTo>
                  <a:pt x="2861789" y="7587696"/>
                  <a:pt x="2851694" y="7585428"/>
                  <a:pt x="2851694" y="7585428"/>
                </a:cubicBezTo>
                <a:cubicBezTo>
                  <a:pt x="2851694" y="7585428"/>
                  <a:pt x="2851694" y="7585428"/>
                  <a:pt x="2841598" y="7583162"/>
                </a:cubicBezTo>
                <a:cubicBezTo>
                  <a:pt x="2818888" y="7578063"/>
                  <a:pt x="2795390" y="7586137"/>
                  <a:pt x="2773463" y="7567866"/>
                </a:cubicBezTo>
                <a:lnTo>
                  <a:pt x="2760701" y="7550794"/>
                </a:lnTo>
                <a:lnTo>
                  <a:pt x="2736423" y="7566405"/>
                </a:lnTo>
                <a:cubicBezTo>
                  <a:pt x="2724261" y="7577921"/>
                  <a:pt x="2714473" y="7585895"/>
                  <a:pt x="2703816" y="7575258"/>
                </a:cubicBezTo>
                <a:lnTo>
                  <a:pt x="2691857" y="7549547"/>
                </a:lnTo>
                <a:lnTo>
                  <a:pt x="2649805" y="7540106"/>
                </a:lnTo>
                <a:cubicBezTo>
                  <a:pt x="2649805" y="7540106"/>
                  <a:pt x="2639710" y="7537841"/>
                  <a:pt x="2639710" y="7537841"/>
                </a:cubicBezTo>
                <a:cubicBezTo>
                  <a:pt x="2639710" y="7537841"/>
                  <a:pt x="2639710" y="7537841"/>
                  <a:pt x="2638448" y="7537560"/>
                </a:cubicBezTo>
                <a:lnTo>
                  <a:pt x="2636953" y="7537220"/>
                </a:lnTo>
                <a:lnTo>
                  <a:pt x="2618459" y="7551075"/>
                </a:lnTo>
                <a:lnTo>
                  <a:pt x="2618122" y="7556725"/>
                </a:lnTo>
                <a:lnTo>
                  <a:pt x="2612581" y="7555478"/>
                </a:lnTo>
                <a:lnTo>
                  <a:pt x="2611486" y="7556302"/>
                </a:lnTo>
                <a:cubicBezTo>
                  <a:pt x="2599990" y="7568484"/>
                  <a:pt x="2589861" y="7582773"/>
                  <a:pt x="2582882" y="7596508"/>
                </a:cubicBezTo>
                <a:cubicBezTo>
                  <a:pt x="2561568" y="7575238"/>
                  <a:pt x="2531335" y="7580552"/>
                  <a:pt x="2530178" y="7555734"/>
                </a:cubicBezTo>
                <a:lnTo>
                  <a:pt x="2568984" y="7539856"/>
                </a:lnTo>
                <a:lnTo>
                  <a:pt x="2564388" y="7535765"/>
                </a:lnTo>
                <a:cubicBezTo>
                  <a:pt x="2560779" y="7531985"/>
                  <a:pt x="2558254" y="7531420"/>
                  <a:pt x="2557555" y="7543126"/>
                </a:cubicBezTo>
                <a:cubicBezTo>
                  <a:pt x="2538764" y="7515180"/>
                  <a:pt x="2498386" y="7506118"/>
                  <a:pt x="2488293" y="7503853"/>
                </a:cubicBezTo>
                <a:cubicBezTo>
                  <a:pt x="2478197" y="7501584"/>
                  <a:pt x="2478197" y="7501584"/>
                  <a:pt x="2478197" y="7501584"/>
                </a:cubicBezTo>
                <a:cubicBezTo>
                  <a:pt x="2447913" y="7494788"/>
                  <a:pt x="2436423" y="7515937"/>
                  <a:pt x="2407535" y="7485723"/>
                </a:cubicBezTo>
                <a:cubicBezTo>
                  <a:pt x="2397440" y="7483457"/>
                  <a:pt x="2406138" y="7509135"/>
                  <a:pt x="2385948" y="7504604"/>
                </a:cubicBezTo>
                <a:cubicBezTo>
                  <a:pt x="2384552" y="7528019"/>
                  <a:pt x="2394647" y="7530287"/>
                  <a:pt x="2404742" y="7532550"/>
                </a:cubicBezTo>
                <a:cubicBezTo>
                  <a:pt x="2404742" y="7532550"/>
                  <a:pt x="2394647" y="7530287"/>
                  <a:pt x="2394647" y="7530287"/>
                </a:cubicBezTo>
                <a:cubicBezTo>
                  <a:pt x="2394647" y="7530287"/>
                  <a:pt x="2393250" y="7553702"/>
                  <a:pt x="2393250" y="7553702"/>
                </a:cubicBezTo>
                <a:cubicBezTo>
                  <a:pt x="2394647" y="7530287"/>
                  <a:pt x="2384552" y="7528019"/>
                  <a:pt x="2384552" y="7528019"/>
                </a:cubicBezTo>
                <a:cubicBezTo>
                  <a:pt x="2383155" y="7551434"/>
                  <a:pt x="2383155" y="7551434"/>
                  <a:pt x="2374459" y="7525756"/>
                </a:cubicBezTo>
                <a:cubicBezTo>
                  <a:pt x="2373063" y="7549171"/>
                  <a:pt x="2373063" y="7549171"/>
                  <a:pt x="2373063" y="7549171"/>
                </a:cubicBezTo>
                <a:cubicBezTo>
                  <a:pt x="2362968" y="7546903"/>
                  <a:pt x="2362968" y="7546903"/>
                  <a:pt x="2352874" y="7544640"/>
                </a:cubicBezTo>
                <a:cubicBezTo>
                  <a:pt x="2341381" y="7565787"/>
                  <a:pt x="2342779" y="7542372"/>
                  <a:pt x="2342779" y="7542372"/>
                </a:cubicBezTo>
                <a:cubicBezTo>
                  <a:pt x="2332683" y="7540104"/>
                  <a:pt x="2322589" y="7537841"/>
                  <a:pt x="2321193" y="7561256"/>
                </a:cubicBezTo>
                <a:cubicBezTo>
                  <a:pt x="2311099" y="7558987"/>
                  <a:pt x="2311099" y="7558987"/>
                  <a:pt x="2311099" y="7558987"/>
                </a:cubicBezTo>
                <a:cubicBezTo>
                  <a:pt x="2301003" y="7556722"/>
                  <a:pt x="2301003" y="7556722"/>
                  <a:pt x="2301003" y="7556722"/>
                </a:cubicBezTo>
                <a:lnTo>
                  <a:pt x="2311074" y="7538186"/>
                </a:lnTo>
                <a:lnTo>
                  <a:pt x="2302679" y="7536302"/>
                </a:lnTo>
                <a:cubicBezTo>
                  <a:pt x="2303427" y="7523730"/>
                  <a:pt x="2306168" y="7524345"/>
                  <a:pt x="2308718" y="7528102"/>
                </a:cubicBezTo>
                <a:lnTo>
                  <a:pt x="2312314" y="7535906"/>
                </a:lnTo>
                <a:lnTo>
                  <a:pt x="2312496" y="7535572"/>
                </a:lnTo>
                <a:cubicBezTo>
                  <a:pt x="2322589" y="7537841"/>
                  <a:pt x="2322589" y="7537841"/>
                  <a:pt x="2332683" y="7540104"/>
                </a:cubicBezTo>
                <a:cubicBezTo>
                  <a:pt x="2334079" y="7516689"/>
                  <a:pt x="2334079" y="7516689"/>
                  <a:pt x="2334079" y="7516689"/>
                </a:cubicBezTo>
                <a:cubicBezTo>
                  <a:pt x="2334079" y="7516689"/>
                  <a:pt x="2334079" y="7516689"/>
                  <a:pt x="2335477" y="7493276"/>
                </a:cubicBezTo>
                <a:cubicBezTo>
                  <a:pt x="2335477" y="7493276"/>
                  <a:pt x="2325383" y="7491008"/>
                  <a:pt x="2325383" y="7491008"/>
                </a:cubicBezTo>
                <a:cubicBezTo>
                  <a:pt x="2325383" y="7491008"/>
                  <a:pt x="2325383" y="7491008"/>
                  <a:pt x="2315289" y="7488743"/>
                </a:cubicBezTo>
                <a:cubicBezTo>
                  <a:pt x="2305193" y="7486477"/>
                  <a:pt x="2295100" y="7484212"/>
                  <a:pt x="2295100" y="7484212"/>
                </a:cubicBezTo>
                <a:cubicBezTo>
                  <a:pt x="2285005" y="7481946"/>
                  <a:pt x="2285005" y="7481946"/>
                  <a:pt x="2264816" y="7477412"/>
                </a:cubicBezTo>
                <a:cubicBezTo>
                  <a:pt x="2263420" y="7500827"/>
                  <a:pt x="2273513" y="7503093"/>
                  <a:pt x="2283608" y="7505358"/>
                </a:cubicBezTo>
                <a:cubicBezTo>
                  <a:pt x="2272116" y="7526508"/>
                  <a:pt x="2263420" y="7500827"/>
                  <a:pt x="2241832" y="7519711"/>
                </a:cubicBezTo>
                <a:cubicBezTo>
                  <a:pt x="2243230" y="7496296"/>
                  <a:pt x="2233136" y="7494028"/>
                  <a:pt x="2233136" y="7494028"/>
                </a:cubicBezTo>
                <a:cubicBezTo>
                  <a:pt x="2223041" y="7491762"/>
                  <a:pt x="2201456" y="7510649"/>
                  <a:pt x="2192758" y="7484966"/>
                </a:cubicBezTo>
                <a:cubicBezTo>
                  <a:pt x="2191362" y="7508381"/>
                  <a:pt x="2191362" y="7508381"/>
                  <a:pt x="2172567" y="7480435"/>
                </a:cubicBezTo>
                <a:cubicBezTo>
                  <a:pt x="2171171" y="7503850"/>
                  <a:pt x="2181267" y="7506112"/>
                  <a:pt x="2181267" y="7506112"/>
                </a:cubicBezTo>
                <a:cubicBezTo>
                  <a:pt x="2171171" y="7503850"/>
                  <a:pt x="2142285" y="7473636"/>
                  <a:pt x="2122094" y="7469104"/>
                </a:cubicBezTo>
                <a:close/>
                <a:moveTo>
                  <a:pt x="68175" y="7464565"/>
                </a:moveTo>
                <a:cubicBezTo>
                  <a:pt x="68175" y="7464565"/>
                  <a:pt x="78268" y="7466831"/>
                  <a:pt x="88360" y="7469096"/>
                </a:cubicBezTo>
                <a:cubicBezTo>
                  <a:pt x="86960" y="7492570"/>
                  <a:pt x="86960" y="7492570"/>
                  <a:pt x="86960" y="7492570"/>
                </a:cubicBezTo>
                <a:cubicBezTo>
                  <a:pt x="76868" y="7490304"/>
                  <a:pt x="75468" y="7513777"/>
                  <a:pt x="65374" y="7511509"/>
                </a:cubicBezTo>
                <a:lnTo>
                  <a:pt x="55283" y="7509244"/>
                </a:lnTo>
                <a:cubicBezTo>
                  <a:pt x="46588" y="7483505"/>
                  <a:pt x="66775" y="7488038"/>
                  <a:pt x="68175" y="7464565"/>
                </a:cubicBezTo>
                <a:close/>
                <a:moveTo>
                  <a:pt x="6364938" y="7457977"/>
                </a:moveTo>
                <a:cubicBezTo>
                  <a:pt x="6366101" y="7482870"/>
                  <a:pt x="6366101" y="7482870"/>
                  <a:pt x="6366101" y="7482870"/>
                </a:cubicBezTo>
                <a:cubicBezTo>
                  <a:pt x="6356059" y="7484635"/>
                  <a:pt x="6356059" y="7484635"/>
                  <a:pt x="6356059" y="7484635"/>
                </a:cubicBezTo>
                <a:cubicBezTo>
                  <a:pt x="6356059" y="7484635"/>
                  <a:pt x="6356059" y="7484635"/>
                  <a:pt x="6354897" y="7459742"/>
                </a:cubicBezTo>
                <a:cubicBezTo>
                  <a:pt x="6354897" y="7459742"/>
                  <a:pt x="6364938" y="7457977"/>
                  <a:pt x="6364938" y="7457977"/>
                </a:cubicBezTo>
                <a:close/>
                <a:moveTo>
                  <a:pt x="3720674" y="7455325"/>
                </a:moveTo>
                <a:cubicBezTo>
                  <a:pt x="3720674" y="7455325"/>
                  <a:pt x="3719675" y="7472094"/>
                  <a:pt x="3719675" y="7472094"/>
                </a:cubicBezTo>
                <a:cubicBezTo>
                  <a:pt x="3719675" y="7472094"/>
                  <a:pt x="3708723" y="7469636"/>
                  <a:pt x="3708723" y="7469636"/>
                </a:cubicBezTo>
                <a:cubicBezTo>
                  <a:pt x="3709723" y="7452865"/>
                  <a:pt x="3720674" y="7455325"/>
                  <a:pt x="3720674" y="7455325"/>
                </a:cubicBezTo>
                <a:close/>
                <a:moveTo>
                  <a:pt x="7443955" y="7454933"/>
                </a:moveTo>
                <a:cubicBezTo>
                  <a:pt x="7454082" y="7457206"/>
                  <a:pt x="7454082" y="7457206"/>
                  <a:pt x="7454082" y="7457206"/>
                </a:cubicBezTo>
                <a:cubicBezTo>
                  <a:pt x="7454082" y="7457206"/>
                  <a:pt x="7452689" y="7480563"/>
                  <a:pt x="7452689" y="7480563"/>
                </a:cubicBezTo>
                <a:cubicBezTo>
                  <a:pt x="7442561" y="7478289"/>
                  <a:pt x="7432437" y="7476015"/>
                  <a:pt x="7422308" y="7473744"/>
                </a:cubicBezTo>
                <a:cubicBezTo>
                  <a:pt x="7433830" y="7452661"/>
                  <a:pt x="7443955" y="7454933"/>
                  <a:pt x="7443955" y="7454933"/>
                </a:cubicBezTo>
                <a:close/>
                <a:moveTo>
                  <a:pt x="6400142" y="7436644"/>
                </a:moveTo>
                <a:cubicBezTo>
                  <a:pt x="6400142" y="7436644"/>
                  <a:pt x="6409594" y="7464253"/>
                  <a:pt x="6409594" y="7464253"/>
                </a:cubicBezTo>
                <a:cubicBezTo>
                  <a:pt x="6409594" y="7464253"/>
                  <a:pt x="6398643" y="7461796"/>
                  <a:pt x="6398643" y="7461796"/>
                </a:cubicBezTo>
                <a:cubicBezTo>
                  <a:pt x="6398643" y="7461796"/>
                  <a:pt x="6398643" y="7461796"/>
                  <a:pt x="6400142" y="7436644"/>
                </a:cubicBezTo>
                <a:close/>
                <a:moveTo>
                  <a:pt x="3761314" y="7435562"/>
                </a:moveTo>
                <a:lnTo>
                  <a:pt x="3756926" y="7441840"/>
                </a:lnTo>
                <a:lnTo>
                  <a:pt x="3769956" y="7437501"/>
                </a:lnTo>
                <a:lnTo>
                  <a:pt x="3762574" y="7435843"/>
                </a:lnTo>
                <a:cubicBezTo>
                  <a:pt x="3761314" y="7435562"/>
                  <a:pt x="3761314" y="7435562"/>
                  <a:pt x="3761314" y="7435562"/>
                </a:cubicBezTo>
                <a:close/>
                <a:moveTo>
                  <a:pt x="3118215" y="7434445"/>
                </a:moveTo>
                <a:cubicBezTo>
                  <a:pt x="3118215" y="7434445"/>
                  <a:pt x="3117870" y="7440248"/>
                  <a:pt x="3117522" y="7446051"/>
                </a:cubicBezTo>
                <a:lnTo>
                  <a:pt x="3117036" y="7454217"/>
                </a:lnTo>
                <a:lnTo>
                  <a:pt x="3140881" y="7455634"/>
                </a:lnTo>
                <a:lnTo>
                  <a:pt x="3138379" y="7438974"/>
                </a:lnTo>
                <a:cubicBezTo>
                  <a:pt x="3128296" y="7436708"/>
                  <a:pt x="3128296" y="7436708"/>
                  <a:pt x="3118215" y="7434445"/>
                </a:cubicBezTo>
                <a:close/>
                <a:moveTo>
                  <a:pt x="6361815" y="7428041"/>
                </a:moveTo>
                <a:cubicBezTo>
                  <a:pt x="6361815" y="7428041"/>
                  <a:pt x="6361815" y="7428041"/>
                  <a:pt x="6371854" y="7430296"/>
                </a:cubicBezTo>
                <a:cubicBezTo>
                  <a:pt x="6371854" y="7430296"/>
                  <a:pt x="6371854" y="7430296"/>
                  <a:pt x="6381895" y="7432547"/>
                </a:cubicBezTo>
                <a:cubicBezTo>
                  <a:pt x="6380393" y="7457702"/>
                  <a:pt x="6380393" y="7457702"/>
                  <a:pt x="6380393" y="7457702"/>
                </a:cubicBezTo>
                <a:cubicBezTo>
                  <a:pt x="6380393" y="7457702"/>
                  <a:pt x="6380393" y="7457702"/>
                  <a:pt x="6370353" y="7455447"/>
                </a:cubicBezTo>
                <a:cubicBezTo>
                  <a:pt x="6370353" y="7455447"/>
                  <a:pt x="6371854" y="7430296"/>
                  <a:pt x="6361815" y="7428041"/>
                </a:cubicBezTo>
                <a:close/>
                <a:moveTo>
                  <a:pt x="3589890" y="7422567"/>
                </a:moveTo>
                <a:cubicBezTo>
                  <a:pt x="3589890" y="7422567"/>
                  <a:pt x="3589890" y="7422567"/>
                  <a:pt x="3591141" y="7449369"/>
                </a:cubicBezTo>
                <a:cubicBezTo>
                  <a:pt x="3591141" y="7449369"/>
                  <a:pt x="3591141" y="7449369"/>
                  <a:pt x="3581147" y="7451125"/>
                </a:cubicBezTo>
                <a:cubicBezTo>
                  <a:pt x="3581147" y="7451125"/>
                  <a:pt x="3571157" y="7452881"/>
                  <a:pt x="3571157" y="7452881"/>
                </a:cubicBezTo>
                <a:cubicBezTo>
                  <a:pt x="3561168" y="7454637"/>
                  <a:pt x="3561168" y="7454637"/>
                  <a:pt x="3549924" y="7429589"/>
                </a:cubicBezTo>
                <a:cubicBezTo>
                  <a:pt x="3549924" y="7429589"/>
                  <a:pt x="3549924" y="7429589"/>
                  <a:pt x="3559915" y="7427833"/>
                </a:cubicBezTo>
                <a:cubicBezTo>
                  <a:pt x="3559915" y="7427833"/>
                  <a:pt x="3559915" y="7427833"/>
                  <a:pt x="3569905" y="7426076"/>
                </a:cubicBezTo>
                <a:cubicBezTo>
                  <a:pt x="3569905" y="7426076"/>
                  <a:pt x="3579896" y="7424323"/>
                  <a:pt x="3589890" y="7422567"/>
                </a:cubicBezTo>
                <a:close/>
                <a:moveTo>
                  <a:pt x="91161" y="7422149"/>
                </a:moveTo>
                <a:cubicBezTo>
                  <a:pt x="101254" y="7424418"/>
                  <a:pt x="121439" y="7428946"/>
                  <a:pt x="121439" y="7428946"/>
                </a:cubicBezTo>
                <a:cubicBezTo>
                  <a:pt x="120039" y="7452419"/>
                  <a:pt x="120039" y="7452419"/>
                  <a:pt x="120039" y="7452419"/>
                </a:cubicBezTo>
                <a:cubicBezTo>
                  <a:pt x="118639" y="7475893"/>
                  <a:pt x="118639" y="7475893"/>
                  <a:pt x="118639" y="7475893"/>
                </a:cubicBezTo>
                <a:cubicBezTo>
                  <a:pt x="117237" y="7499366"/>
                  <a:pt x="127331" y="7501632"/>
                  <a:pt x="137424" y="7503897"/>
                </a:cubicBezTo>
                <a:cubicBezTo>
                  <a:pt x="127331" y="7501632"/>
                  <a:pt x="117237" y="7499366"/>
                  <a:pt x="108545" y="7473627"/>
                </a:cubicBezTo>
                <a:cubicBezTo>
                  <a:pt x="97052" y="7494835"/>
                  <a:pt x="97052" y="7494835"/>
                  <a:pt x="98454" y="7471362"/>
                </a:cubicBezTo>
                <a:cubicBezTo>
                  <a:pt x="88360" y="7469096"/>
                  <a:pt x="88360" y="7469096"/>
                  <a:pt x="88360" y="7469096"/>
                </a:cubicBezTo>
                <a:cubicBezTo>
                  <a:pt x="89762" y="7445623"/>
                  <a:pt x="99852" y="7447888"/>
                  <a:pt x="109944" y="7450154"/>
                </a:cubicBezTo>
                <a:cubicBezTo>
                  <a:pt x="99852" y="7447888"/>
                  <a:pt x="89762" y="7445623"/>
                  <a:pt x="91161" y="7422149"/>
                </a:cubicBezTo>
                <a:close/>
                <a:moveTo>
                  <a:pt x="3691136" y="7421902"/>
                </a:moveTo>
                <a:cubicBezTo>
                  <a:pt x="3701216" y="7424162"/>
                  <a:pt x="3699830" y="7447376"/>
                  <a:pt x="3699830" y="7447376"/>
                </a:cubicBezTo>
                <a:cubicBezTo>
                  <a:pt x="3699830" y="7447376"/>
                  <a:pt x="3689750" y="7445113"/>
                  <a:pt x="3689750" y="7445113"/>
                </a:cubicBezTo>
                <a:cubicBezTo>
                  <a:pt x="3689750" y="7445113"/>
                  <a:pt x="3689750" y="7445113"/>
                  <a:pt x="3691136" y="7421902"/>
                </a:cubicBezTo>
                <a:close/>
                <a:moveTo>
                  <a:pt x="3221807" y="7410649"/>
                </a:moveTo>
                <a:cubicBezTo>
                  <a:pt x="3221807" y="7410649"/>
                  <a:pt x="3210339" y="7431598"/>
                  <a:pt x="3210339" y="7431598"/>
                </a:cubicBezTo>
                <a:cubicBezTo>
                  <a:pt x="3210339" y="7431598"/>
                  <a:pt x="3208955" y="7454813"/>
                  <a:pt x="3208955" y="7454813"/>
                </a:cubicBezTo>
                <a:cubicBezTo>
                  <a:pt x="3208955" y="7454813"/>
                  <a:pt x="3208955" y="7454813"/>
                  <a:pt x="3198873" y="7452553"/>
                </a:cubicBezTo>
                <a:cubicBezTo>
                  <a:pt x="3198873" y="7452553"/>
                  <a:pt x="3188789" y="7450290"/>
                  <a:pt x="3188789" y="7450290"/>
                </a:cubicBezTo>
                <a:lnTo>
                  <a:pt x="3179951" y="7457958"/>
                </a:lnTo>
                <a:lnTo>
                  <a:pt x="3216624" y="7460134"/>
                </a:lnTo>
                <a:lnTo>
                  <a:pt x="3229313" y="7456090"/>
                </a:lnTo>
                <a:lnTo>
                  <a:pt x="3230505" y="7436127"/>
                </a:lnTo>
                <a:cubicBezTo>
                  <a:pt x="3220424" y="7433864"/>
                  <a:pt x="3220424" y="7433864"/>
                  <a:pt x="3221807" y="7410649"/>
                </a:cubicBezTo>
                <a:close/>
                <a:moveTo>
                  <a:pt x="4005161" y="7402550"/>
                </a:moveTo>
                <a:lnTo>
                  <a:pt x="4003881" y="7419416"/>
                </a:lnTo>
                <a:lnTo>
                  <a:pt x="4007492" y="7419461"/>
                </a:lnTo>
                <a:lnTo>
                  <a:pt x="4007412" y="7420780"/>
                </a:lnTo>
                <a:lnTo>
                  <a:pt x="4018554" y="7419330"/>
                </a:lnTo>
                <a:close/>
                <a:moveTo>
                  <a:pt x="3273727" y="7397471"/>
                </a:moveTo>
                <a:cubicBezTo>
                  <a:pt x="3273727" y="7397471"/>
                  <a:pt x="3273727" y="7397471"/>
                  <a:pt x="3283763" y="7399722"/>
                </a:cubicBezTo>
                <a:cubicBezTo>
                  <a:pt x="3283763" y="7399722"/>
                  <a:pt x="3282262" y="7424874"/>
                  <a:pt x="3282262" y="7424874"/>
                </a:cubicBezTo>
                <a:cubicBezTo>
                  <a:pt x="3282262" y="7424874"/>
                  <a:pt x="3273727" y="7397471"/>
                  <a:pt x="3273727" y="7397471"/>
                </a:cubicBezTo>
                <a:close/>
                <a:moveTo>
                  <a:pt x="3467938" y="7395322"/>
                </a:moveTo>
                <a:cubicBezTo>
                  <a:pt x="3467938" y="7395322"/>
                  <a:pt x="3467592" y="7401125"/>
                  <a:pt x="3467245" y="7406928"/>
                </a:cubicBezTo>
                <a:lnTo>
                  <a:pt x="3466935" y="7412133"/>
                </a:lnTo>
                <a:lnTo>
                  <a:pt x="3480327" y="7410674"/>
                </a:lnTo>
                <a:cubicBezTo>
                  <a:pt x="3487120" y="7413608"/>
                  <a:pt x="3490681" y="7421991"/>
                  <a:pt x="3489001" y="7440299"/>
                </a:cubicBezTo>
                <a:cubicBezTo>
                  <a:pt x="3478939" y="7442066"/>
                  <a:pt x="3471104" y="7491478"/>
                  <a:pt x="3450979" y="7495013"/>
                </a:cubicBezTo>
                <a:cubicBezTo>
                  <a:pt x="3435055" y="7479797"/>
                  <a:pt x="3421006" y="7504785"/>
                  <a:pt x="3406017" y="7509669"/>
                </a:cubicBezTo>
                <a:lnTo>
                  <a:pt x="3391115" y="7505753"/>
                </a:lnTo>
                <a:lnTo>
                  <a:pt x="3376825" y="7514067"/>
                </a:lnTo>
                <a:cubicBezTo>
                  <a:pt x="3378326" y="7488915"/>
                  <a:pt x="3378326" y="7488915"/>
                  <a:pt x="3378326" y="7488915"/>
                </a:cubicBezTo>
                <a:lnTo>
                  <a:pt x="3387811" y="7491042"/>
                </a:lnTo>
                <a:lnTo>
                  <a:pt x="3382240" y="7462060"/>
                </a:lnTo>
                <a:cubicBezTo>
                  <a:pt x="3378049" y="7453789"/>
                  <a:pt x="3372741" y="7448718"/>
                  <a:pt x="3367153" y="7437688"/>
                </a:cubicBezTo>
                <a:lnTo>
                  <a:pt x="3369877" y="7436385"/>
                </a:lnTo>
                <a:lnTo>
                  <a:pt x="3368343" y="7431459"/>
                </a:lnTo>
                <a:cubicBezTo>
                  <a:pt x="3366208" y="7424604"/>
                  <a:pt x="3364075" y="7417755"/>
                  <a:pt x="3364075" y="7417755"/>
                </a:cubicBezTo>
                <a:cubicBezTo>
                  <a:pt x="3364075" y="7417755"/>
                  <a:pt x="3374111" y="7420009"/>
                  <a:pt x="3374111" y="7420009"/>
                </a:cubicBezTo>
                <a:lnTo>
                  <a:pt x="3381599" y="7421687"/>
                </a:lnTo>
                <a:lnTo>
                  <a:pt x="3386164" y="7410335"/>
                </a:lnTo>
                <a:lnTo>
                  <a:pt x="3397161" y="7414724"/>
                </a:lnTo>
                <a:lnTo>
                  <a:pt x="3400524" y="7403636"/>
                </a:lnTo>
                <a:cubicBezTo>
                  <a:pt x="3403220" y="7401056"/>
                  <a:pt x="3405729" y="7401618"/>
                  <a:pt x="3405729" y="7401618"/>
                </a:cubicBezTo>
                <a:cubicBezTo>
                  <a:pt x="3405729" y="7401618"/>
                  <a:pt x="3415770" y="7403872"/>
                  <a:pt x="3415770" y="7403872"/>
                </a:cubicBezTo>
                <a:cubicBezTo>
                  <a:pt x="3415770" y="7403872"/>
                  <a:pt x="3415394" y="7410159"/>
                  <a:pt x="3416273" y="7416728"/>
                </a:cubicBezTo>
                <a:lnTo>
                  <a:pt x="3419183" y="7421996"/>
                </a:lnTo>
                <a:lnTo>
                  <a:pt x="3432744" y="7418606"/>
                </a:lnTo>
                <a:lnTo>
                  <a:pt x="3435846" y="7408378"/>
                </a:lnTo>
                <a:lnTo>
                  <a:pt x="3436213" y="7417738"/>
                </a:lnTo>
                <a:lnTo>
                  <a:pt x="3452256" y="7413730"/>
                </a:lnTo>
                <a:lnTo>
                  <a:pt x="3458218" y="7413082"/>
                </a:lnTo>
                <a:lnTo>
                  <a:pt x="3466505" y="7397941"/>
                </a:lnTo>
                <a:cubicBezTo>
                  <a:pt x="3467938" y="7395322"/>
                  <a:pt x="3467938" y="7395322"/>
                  <a:pt x="3467938" y="7395322"/>
                </a:cubicBezTo>
                <a:close/>
                <a:moveTo>
                  <a:pt x="3048680" y="7392261"/>
                </a:moveTo>
                <a:cubicBezTo>
                  <a:pt x="3059024" y="7394582"/>
                  <a:pt x="3059024" y="7394582"/>
                  <a:pt x="3057691" y="7416936"/>
                </a:cubicBezTo>
                <a:lnTo>
                  <a:pt x="3047347" y="7414615"/>
                </a:lnTo>
                <a:cubicBezTo>
                  <a:pt x="3047347" y="7414615"/>
                  <a:pt x="3047347" y="7414615"/>
                  <a:pt x="3048680" y="7392261"/>
                </a:cubicBezTo>
                <a:close/>
                <a:moveTo>
                  <a:pt x="4011910" y="7385712"/>
                </a:moveTo>
                <a:lnTo>
                  <a:pt x="4005700" y="7395434"/>
                </a:lnTo>
                <a:lnTo>
                  <a:pt x="4005331" y="7400290"/>
                </a:lnTo>
                <a:lnTo>
                  <a:pt x="4020445" y="7403683"/>
                </a:lnTo>
                <a:lnTo>
                  <a:pt x="4027455" y="7418172"/>
                </a:lnTo>
                <a:lnTo>
                  <a:pt x="4038169" y="7416778"/>
                </a:lnTo>
                <a:lnTo>
                  <a:pt x="4038928" y="7404059"/>
                </a:lnTo>
                <a:cubicBezTo>
                  <a:pt x="4039103" y="7401134"/>
                  <a:pt x="4039103" y="7401134"/>
                  <a:pt x="4039103" y="7401134"/>
                </a:cubicBezTo>
                <a:close/>
                <a:moveTo>
                  <a:pt x="3417527" y="7384006"/>
                </a:moveTo>
                <a:cubicBezTo>
                  <a:pt x="3427609" y="7386266"/>
                  <a:pt x="3427609" y="7386266"/>
                  <a:pt x="3447773" y="7390794"/>
                </a:cubicBezTo>
                <a:cubicBezTo>
                  <a:pt x="3447773" y="7390794"/>
                  <a:pt x="3447773" y="7390794"/>
                  <a:pt x="3446388" y="7414009"/>
                </a:cubicBezTo>
                <a:cubicBezTo>
                  <a:pt x="3426223" y="7409480"/>
                  <a:pt x="3437692" y="7388531"/>
                  <a:pt x="3417527" y="7384006"/>
                </a:cubicBezTo>
                <a:close/>
                <a:moveTo>
                  <a:pt x="7406266" y="7376483"/>
                </a:moveTo>
                <a:cubicBezTo>
                  <a:pt x="7406266" y="7376483"/>
                  <a:pt x="7404850" y="7400237"/>
                  <a:pt x="7404850" y="7400237"/>
                </a:cubicBezTo>
                <a:cubicBezTo>
                  <a:pt x="7394748" y="7397972"/>
                  <a:pt x="7394748" y="7397972"/>
                  <a:pt x="7394748" y="7397972"/>
                </a:cubicBezTo>
                <a:cubicBezTo>
                  <a:pt x="7394748" y="7397972"/>
                  <a:pt x="7396164" y="7374217"/>
                  <a:pt x="7406266" y="7376483"/>
                </a:cubicBezTo>
                <a:close/>
                <a:moveTo>
                  <a:pt x="6159154" y="7376413"/>
                </a:moveTo>
                <a:cubicBezTo>
                  <a:pt x="6161240" y="7421081"/>
                  <a:pt x="6142030" y="7401938"/>
                  <a:pt x="6140987" y="7379606"/>
                </a:cubicBezTo>
                <a:cubicBezTo>
                  <a:pt x="6150071" y="7378008"/>
                  <a:pt x="6150071" y="7378008"/>
                  <a:pt x="6159154" y="7376413"/>
                </a:cubicBezTo>
                <a:close/>
                <a:moveTo>
                  <a:pt x="6574052" y="7375551"/>
                </a:moveTo>
                <a:cubicBezTo>
                  <a:pt x="6555383" y="7402848"/>
                  <a:pt x="6535599" y="7406321"/>
                  <a:pt x="6515819" y="7409798"/>
                </a:cubicBezTo>
                <a:cubicBezTo>
                  <a:pt x="6515819" y="7409798"/>
                  <a:pt x="6505929" y="7411537"/>
                  <a:pt x="6496040" y="7413274"/>
                </a:cubicBezTo>
                <a:cubicBezTo>
                  <a:pt x="6496040" y="7413274"/>
                  <a:pt x="6496040" y="7413274"/>
                  <a:pt x="6497152" y="7437092"/>
                </a:cubicBezTo>
                <a:cubicBezTo>
                  <a:pt x="6486150" y="7415011"/>
                  <a:pt x="6486150" y="7415011"/>
                  <a:pt x="6486150" y="7415011"/>
                </a:cubicBezTo>
                <a:cubicBezTo>
                  <a:pt x="6467482" y="7442308"/>
                  <a:pt x="6457591" y="7444045"/>
                  <a:pt x="6437810" y="7447521"/>
                </a:cubicBezTo>
                <a:cubicBezTo>
                  <a:pt x="6427917" y="7449258"/>
                  <a:pt x="6418029" y="7450997"/>
                  <a:pt x="6418029" y="7450997"/>
                </a:cubicBezTo>
                <a:cubicBezTo>
                  <a:pt x="6408138" y="7452734"/>
                  <a:pt x="6408138" y="7452734"/>
                  <a:pt x="6408138" y="7452734"/>
                </a:cubicBezTo>
                <a:cubicBezTo>
                  <a:pt x="6408138" y="7452734"/>
                  <a:pt x="6407026" y="7428913"/>
                  <a:pt x="6416916" y="7427176"/>
                </a:cubicBezTo>
                <a:cubicBezTo>
                  <a:pt x="6416916" y="7427176"/>
                  <a:pt x="6426805" y="7425439"/>
                  <a:pt x="6436698" y="7423702"/>
                </a:cubicBezTo>
                <a:cubicBezTo>
                  <a:pt x="6456478" y="7420226"/>
                  <a:pt x="6466368" y="7418489"/>
                  <a:pt x="6485039" y="7391192"/>
                </a:cubicBezTo>
                <a:cubicBezTo>
                  <a:pt x="6485039" y="7391192"/>
                  <a:pt x="6485039" y="7391192"/>
                  <a:pt x="6494926" y="7389453"/>
                </a:cubicBezTo>
                <a:cubicBezTo>
                  <a:pt x="6494926" y="7389453"/>
                  <a:pt x="6504818" y="7387716"/>
                  <a:pt x="6514707" y="7385979"/>
                </a:cubicBezTo>
                <a:cubicBezTo>
                  <a:pt x="6534489" y="7382503"/>
                  <a:pt x="6554270" y="7379027"/>
                  <a:pt x="6574052" y="7375551"/>
                </a:cubicBezTo>
                <a:close/>
                <a:moveTo>
                  <a:pt x="6574052" y="7375551"/>
                </a:moveTo>
                <a:cubicBezTo>
                  <a:pt x="6583940" y="7373811"/>
                  <a:pt x="6583940" y="7373811"/>
                  <a:pt x="6585053" y="7397632"/>
                </a:cubicBezTo>
                <a:cubicBezTo>
                  <a:pt x="6575164" y="7399369"/>
                  <a:pt x="6566383" y="7424927"/>
                  <a:pt x="6567496" y="7448754"/>
                </a:cubicBezTo>
                <a:cubicBezTo>
                  <a:pt x="6567496" y="7448754"/>
                  <a:pt x="6567496" y="7448754"/>
                  <a:pt x="6566383" y="7424927"/>
                </a:cubicBezTo>
                <a:cubicBezTo>
                  <a:pt x="6566383" y="7424927"/>
                  <a:pt x="6565271" y="7401106"/>
                  <a:pt x="6575164" y="7399369"/>
                </a:cubicBezTo>
                <a:cubicBezTo>
                  <a:pt x="6575164" y="7399369"/>
                  <a:pt x="6575164" y="7399369"/>
                  <a:pt x="6574052" y="7375551"/>
                </a:cubicBezTo>
                <a:close/>
                <a:moveTo>
                  <a:pt x="2945250" y="7369043"/>
                </a:moveTo>
                <a:cubicBezTo>
                  <a:pt x="2945250" y="7369043"/>
                  <a:pt x="2955593" y="7371365"/>
                  <a:pt x="2955593" y="7371365"/>
                </a:cubicBezTo>
                <a:cubicBezTo>
                  <a:pt x="2955593" y="7371365"/>
                  <a:pt x="2954259" y="7393719"/>
                  <a:pt x="2954259" y="7393719"/>
                </a:cubicBezTo>
                <a:cubicBezTo>
                  <a:pt x="2943916" y="7391395"/>
                  <a:pt x="2943916" y="7391395"/>
                  <a:pt x="2945250" y="7369043"/>
                </a:cubicBezTo>
                <a:close/>
                <a:moveTo>
                  <a:pt x="82240" y="7367123"/>
                </a:moveTo>
                <a:lnTo>
                  <a:pt x="95042" y="7376191"/>
                </a:lnTo>
                <a:lnTo>
                  <a:pt x="91811" y="7378175"/>
                </a:lnTo>
                <a:cubicBezTo>
                  <a:pt x="89113" y="7380532"/>
                  <a:pt x="86588" y="7379967"/>
                  <a:pt x="82240" y="7367123"/>
                </a:cubicBezTo>
                <a:close/>
                <a:moveTo>
                  <a:pt x="6517443" y="7361615"/>
                </a:moveTo>
                <a:lnTo>
                  <a:pt x="6526112" y="7371473"/>
                </a:lnTo>
                <a:cubicBezTo>
                  <a:pt x="6521060" y="7370340"/>
                  <a:pt x="6518533" y="7369773"/>
                  <a:pt x="6517447" y="7366522"/>
                </a:cubicBezTo>
                <a:close/>
                <a:moveTo>
                  <a:pt x="2998299" y="7358298"/>
                </a:moveTo>
                <a:cubicBezTo>
                  <a:pt x="2996967" y="7380652"/>
                  <a:pt x="2996967" y="7380652"/>
                  <a:pt x="2996967" y="7380652"/>
                </a:cubicBezTo>
                <a:cubicBezTo>
                  <a:pt x="2996967" y="7380652"/>
                  <a:pt x="2986624" y="7378331"/>
                  <a:pt x="2985291" y="7400685"/>
                </a:cubicBezTo>
                <a:cubicBezTo>
                  <a:pt x="2985291" y="7400685"/>
                  <a:pt x="2974946" y="7398364"/>
                  <a:pt x="2974946" y="7398364"/>
                </a:cubicBezTo>
                <a:cubicBezTo>
                  <a:pt x="2964603" y="7396040"/>
                  <a:pt x="2964603" y="7396040"/>
                  <a:pt x="2964603" y="7396040"/>
                </a:cubicBezTo>
                <a:cubicBezTo>
                  <a:pt x="2965938" y="7373686"/>
                  <a:pt x="2965938" y="7373686"/>
                  <a:pt x="2965938" y="7373686"/>
                </a:cubicBezTo>
                <a:cubicBezTo>
                  <a:pt x="2965938" y="7373686"/>
                  <a:pt x="2976281" y="7376007"/>
                  <a:pt x="2976281" y="7376007"/>
                </a:cubicBezTo>
                <a:cubicBezTo>
                  <a:pt x="2986624" y="7378331"/>
                  <a:pt x="2986624" y="7378331"/>
                  <a:pt x="2986624" y="7378331"/>
                </a:cubicBezTo>
                <a:cubicBezTo>
                  <a:pt x="2986624" y="7378331"/>
                  <a:pt x="2987958" y="7355976"/>
                  <a:pt x="2998299" y="7358298"/>
                </a:cubicBezTo>
                <a:close/>
                <a:moveTo>
                  <a:pt x="7475090" y="7356343"/>
                </a:moveTo>
                <a:cubicBezTo>
                  <a:pt x="7476700" y="7357116"/>
                  <a:pt x="7476830" y="7359908"/>
                  <a:pt x="7474594" y="7365932"/>
                </a:cubicBezTo>
                <a:cubicBezTo>
                  <a:pt x="7474594" y="7365932"/>
                  <a:pt x="7474594" y="7365932"/>
                  <a:pt x="7464604" y="7367685"/>
                </a:cubicBezTo>
                <a:cubicBezTo>
                  <a:pt x="7464604" y="7367685"/>
                  <a:pt x="7464604" y="7367685"/>
                  <a:pt x="7465647" y="7390020"/>
                </a:cubicBezTo>
                <a:cubicBezTo>
                  <a:pt x="7464604" y="7367685"/>
                  <a:pt x="7445663" y="7393535"/>
                  <a:pt x="7444620" y="7371200"/>
                </a:cubicBezTo>
                <a:cubicBezTo>
                  <a:pt x="7449617" y="7370321"/>
                  <a:pt x="7459347" y="7362984"/>
                  <a:pt x="7466710" y="7358871"/>
                </a:cubicBezTo>
                <a:cubicBezTo>
                  <a:pt x="7470391" y="7356817"/>
                  <a:pt x="7473480" y="7355570"/>
                  <a:pt x="7475090" y="7356343"/>
                </a:cubicBezTo>
                <a:close/>
                <a:moveTo>
                  <a:pt x="7414510" y="7353961"/>
                </a:moveTo>
                <a:cubicBezTo>
                  <a:pt x="7415763" y="7380763"/>
                  <a:pt x="7415763" y="7380763"/>
                  <a:pt x="7415763" y="7380763"/>
                </a:cubicBezTo>
                <a:cubicBezTo>
                  <a:pt x="7403611" y="7355876"/>
                  <a:pt x="7403611" y="7355876"/>
                  <a:pt x="7403611" y="7355876"/>
                </a:cubicBezTo>
                <a:cubicBezTo>
                  <a:pt x="7414510" y="7353961"/>
                  <a:pt x="7414510" y="7353961"/>
                  <a:pt x="7414510" y="7353961"/>
                </a:cubicBezTo>
                <a:close/>
                <a:moveTo>
                  <a:pt x="3792542" y="7352517"/>
                </a:moveTo>
                <a:lnTo>
                  <a:pt x="3793451" y="7353572"/>
                </a:lnTo>
                <a:lnTo>
                  <a:pt x="3791597" y="7356129"/>
                </a:lnTo>
                <a:lnTo>
                  <a:pt x="3790692" y="7354139"/>
                </a:lnTo>
                <a:close/>
                <a:moveTo>
                  <a:pt x="3909271" y="7348259"/>
                </a:moveTo>
                <a:cubicBezTo>
                  <a:pt x="3919365" y="7350524"/>
                  <a:pt x="3919365" y="7350524"/>
                  <a:pt x="3919365" y="7350524"/>
                </a:cubicBezTo>
                <a:cubicBezTo>
                  <a:pt x="3917968" y="7373942"/>
                  <a:pt x="3917968" y="7373942"/>
                  <a:pt x="3917968" y="7373942"/>
                </a:cubicBezTo>
                <a:cubicBezTo>
                  <a:pt x="3909271" y="7348259"/>
                  <a:pt x="3909271" y="7348259"/>
                  <a:pt x="3909271" y="7348259"/>
                </a:cubicBezTo>
                <a:close/>
                <a:moveTo>
                  <a:pt x="122769" y="7343232"/>
                </a:moveTo>
                <a:cubicBezTo>
                  <a:pt x="123953" y="7346686"/>
                  <a:pt x="123577" y="7352968"/>
                  <a:pt x="123577" y="7352968"/>
                </a:cubicBezTo>
                <a:lnTo>
                  <a:pt x="115531" y="7351167"/>
                </a:lnTo>
                <a:lnTo>
                  <a:pt x="243751" y="7403382"/>
                </a:lnTo>
                <a:cubicBezTo>
                  <a:pt x="253846" y="7405645"/>
                  <a:pt x="252450" y="7429063"/>
                  <a:pt x="242354" y="7426797"/>
                </a:cubicBezTo>
                <a:cubicBezTo>
                  <a:pt x="232262" y="7424529"/>
                  <a:pt x="210675" y="7443413"/>
                  <a:pt x="220769" y="7445681"/>
                </a:cubicBezTo>
                <a:cubicBezTo>
                  <a:pt x="209278" y="7466828"/>
                  <a:pt x="190486" y="7438882"/>
                  <a:pt x="200580" y="7441150"/>
                </a:cubicBezTo>
                <a:cubicBezTo>
                  <a:pt x="170298" y="7434351"/>
                  <a:pt x="161600" y="7408668"/>
                  <a:pt x="140013" y="7427552"/>
                </a:cubicBezTo>
                <a:cubicBezTo>
                  <a:pt x="141409" y="7404137"/>
                  <a:pt x="131314" y="7401868"/>
                  <a:pt x="131314" y="7401868"/>
                </a:cubicBezTo>
                <a:lnTo>
                  <a:pt x="95042" y="7376191"/>
                </a:lnTo>
                <a:lnTo>
                  <a:pt x="102429" y="7371657"/>
                </a:lnTo>
                <a:cubicBezTo>
                  <a:pt x="92334" y="7369391"/>
                  <a:pt x="102429" y="7371657"/>
                  <a:pt x="103827" y="7348242"/>
                </a:cubicBezTo>
                <a:lnTo>
                  <a:pt x="112937" y="7350285"/>
                </a:lnTo>
                <a:close/>
                <a:moveTo>
                  <a:pt x="2907176" y="7340672"/>
                </a:moveTo>
                <a:cubicBezTo>
                  <a:pt x="2915716" y="7368078"/>
                  <a:pt x="2895637" y="7363572"/>
                  <a:pt x="2895637" y="7363572"/>
                </a:cubicBezTo>
                <a:cubicBezTo>
                  <a:pt x="2877059" y="7333914"/>
                  <a:pt x="2895637" y="7363572"/>
                  <a:pt x="2907176" y="7340672"/>
                </a:cubicBezTo>
                <a:close/>
                <a:moveTo>
                  <a:pt x="3020320" y="7340583"/>
                </a:moveTo>
                <a:cubicBezTo>
                  <a:pt x="3029327" y="7365264"/>
                  <a:pt x="3018984" y="7362943"/>
                  <a:pt x="3029327" y="7365264"/>
                </a:cubicBezTo>
                <a:cubicBezTo>
                  <a:pt x="3050014" y="7369906"/>
                  <a:pt x="3050014" y="7369906"/>
                  <a:pt x="3060357" y="7372230"/>
                </a:cubicBezTo>
                <a:cubicBezTo>
                  <a:pt x="3060357" y="7372230"/>
                  <a:pt x="3061691" y="7349870"/>
                  <a:pt x="3072034" y="7352191"/>
                </a:cubicBezTo>
                <a:cubicBezTo>
                  <a:pt x="3072034" y="7352191"/>
                  <a:pt x="3072034" y="7352191"/>
                  <a:pt x="3070702" y="7374551"/>
                </a:cubicBezTo>
                <a:cubicBezTo>
                  <a:pt x="3069369" y="7396903"/>
                  <a:pt x="3059024" y="7394582"/>
                  <a:pt x="3038338" y="7389937"/>
                </a:cubicBezTo>
                <a:cubicBezTo>
                  <a:pt x="3038338" y="7389937"/>
                  <a:pt x="3038338" y="7389937"/>
                  <a:pt x="3037004" y="7412291"/>
                </a:cubicBezTo>
                <a:cubicBezTo>
                  <a:pt x="3026661" y="7409970"/>
                  <a:pt x="3026661" y="7409970"/>
                  <a:pt x="3026661" y="7409970"/>
                </a:cubicBezTo>
                <a:cubicBezTo>
                  <a:pt x="3016318" y="7407649"/>
                  <a:pt x="3016318" y="7407649"/>
                  <a:pt x="3016318" y="7407649"/>
                </a:cubicBezTo>
                <a:lnTo>
                  <a:pt x="3007311" y="7382973"/>
                </a:lnTo>
                <a:lnTo>
                  <a:pt x="3005977" y="7405328"/>
                </a:lnTo>
                <a:cubicBezTo>
                  <a:pt x="2995634" y="7403007"/>
                  <a:pt x="2995634" y="7403007"/>
                  <a:pt x="2996967" y="7380652"/>
                </a:cubicBezTo>
                <a:lnTo>
                  <a:pt x="3007308" y="7382973"/>
                </a:lnTo>
                <a:lnTo>
                  <a:pt x="2998299" y="7358298"/>
                </a:lnTo>
                <a:cubicBezTo>
                  <a:pt x="2998299" y="7358298"/>
                  <a:pt x="2998299" y="7358298"/>
                  <a:pt x="2987958" y="7355976"/>
                </a:cubicBezTo>
                <a:cubicBezTo>
                  <a:pt x="2987958" y="7355976"/>
                  <a:pt x="3009978" y="7338261"/>
                  <a:pt x="3020320" y="7340583"/>
                </a:cubicBezTo>
                <a:close/>
                <a:moveTo>
                  <a:pt x="6237833" y="7335565"/>
                </a:moveTo>
                <a:cubicBezTo>
                  <a:pt x="6228750" y="7337159"/>
                  <a:pt x="6230001" y="7363964"/>
                  <a:pt x="6220917" y="7365559"/>
                </a:cubicBezTo>
                <a:cubicBezTo>
                  <a:pt x="6228750" y="7337159"/>
                  <a:pt x="6219667" y="7338757"/>
                  <a:pt x="6219667" y="7338757"/>
                </a:cubicBezTo>
                <a:cubicBezTo>
                  <a:pt x="6228750" y="7337159"/>
                  <a:pt x="6237833" y="7335565"/>
                  <a:pt x="6237833" y="7335565"/>
                </a:cubicBezTo>
                <a:close/>
                <a:moveTo>
                  <a:pt x="6629049" y="7332854"/>
                </a:moveTo>
                <a:cubicBezTo>
                  <a:pt x="6629632" y="7331791"/>
                  <a:pt x="6631297" y="7332962"/>
                  <a:pt x="6633256" y="7334997"/>
                </a:cubicBezTo>
                <a:cubicBezTo>
                  <a:pt x="6637177" y="7339060"/>
                  <a:pt x="6642276" y="7346580"/>
                  <a:pt x="6642276" y="7346580"/>
                </a:cubicBezTo>
                <a:cubicBezTo>
                  <a:pt x="6642276" y="7346580"/>
                  <a:pt x="6642276" y="7346580"/>
                  <a:pt x="6631326" y="7344120"/>
                </a:cubicBezTo>
                <a:cubicBezTo>
                  <a:pt x="6628963" y="7337218"/>
                  <a:pt x="6628467" y="7333917"/>
                  <a:pt x="6629049" y="7332854"/>
                </a:cubicBezTo>
                <a:close/>
                <a:moveTo>
                  <a:pt x="6764137" y="7328623"/>
                </a:moveTo>
                <a:cubicBezTo>
                  <a:pt x="6763429" y="7340499"/>
                  <a:pt x="6758378" y="7339366"/>
                  <a:pt x="6754590" y="7338515"/>
                </a:cubicBezTo>
                <a:lnTo>
                  <a:pt x="6754416" y="7339539"/>
                </a:lnTo>
                <a:lnTo>
                  <a:pt x="6759939" y="7350936"/>
                </a:lnTo>
                <a:lnTo>
                  <a:pt x="6763846" y="7358996"/>
                </a:lnTo>
                <a:lnTo>
                  <a:pt x="6782927" y="7356912"/>
                </a:lnTo>
                <a:lnTo>
                  <a:pt x="6783720" y="7357090"/>
                </a:lnTo>
                <a:lnTo>
                  <a:pt x="6790001" y="7354276"/>
                </a:lnTo>
                <a:cubicBezTo>
                  <a:pt x="6792559" y="7351476"/>
                  <a:pt x="6793356" y="7348200"/>
                  <a:pt x="6793839" y="7344977"/>
                </a:cubicBezTo>
                <a:lnTo>
                  <a:pt x="6795693" y="7336475"/>
                </a:lnTo>
                <a:lnTo>
                  <a:pt x="6794445" y="7335425"/>
                </a:lnTo>
                <a:cubicBezTo>
                  <a:pt x="6794445" y="7335425"/>
                  <a:pt x="6782927" y="7356912"/>
                  <a:pt x="6774239" y="7330892"/>
                </a:cubicBezTo>
                <a:cubicBezTo>
                  <a:pt x="6772823" y="7354643"/>
                  <a:pt x="6772823" y="7354643"/>
                  <a:pt x="6772823" y="7354643"/>
                </a:cubicBezTo>
                <a:cubicBezTo>
                  <a:pt x="6762721" y="7352375"/>
                  <a:pt x="6762721" y="7352375"/>
                  <a:pt x="6764137" y="7328623"/>
                </a:cubicBezTo>
                <a:close/>
                <a:moveTo>
                  <a:pt x="3602560" y="7326864"/>
                </a:moveTo>
                <a:cubicBezTo>
                  <a:pt x="3613511" y="7329325"/>
                  <a:pt x="3612010" y="7354476"/>
                  <a:pt x="3612010" y="7354476"/>
                </a:cubicBezTo>
                <a:cubicBezTo>
                  <a:pt x="3601059" y="7352016"/>
                  <a:pt x="3601059" y="7352016"/>
                  <a:pt x="3601059" y="7352016"/>
                </a:cubicBezTo>
                <a:cubicBezTo>
                  <a:pt x="3601059" y="7352016"/>
                  <a:pt x="3601059" y="7352016"/>
                  <a:pt x="3602560" y="7326864"/>
                </a:cubicBezTo>
                <a:close/>
                <a:moveTo>
                  <a:pt x="6692910" y="7325075"/>
                </a:moveTo>
                <a:cubicBezTo>
                  <a:pt x="6692910" y="7325075"/>
                  <a:pt x="6684028" y="7351732"/>
                  <a:pt x="6682866" y="7326839"/>
                </a:cubicBezTo>
                <a:cubicBezTo>
                  <a:pt x="6682866" y="7326839"/>
                  <a:pt x="6682866" y="7326839"/>
                  <a:pt x="6692910" y="7325075"/>
                </a:cubicBezTo>
                <a:close/>
                <a:moveTo>
                  <a:pt x="7135626" y="7314234"/>
                </a:moveTo>
                <a:lnTo>
                  <a:pt x="7133497" y="7315253"/>
                </a:lnTo>
                <a:lnTo>
                  <a:pt x="7133474" y="7315645"/>
                </a:lnTo>
                <a:close/>
                <a:moveTo>
                  <a:pt x="146996" y="7310474"/>
                </a:moveTo>
                <a:cubicBezTo>
                  <a:pt x="146996" y="7310474"/>
                  <a:pt x="157092" y="7312742"/>
                  <a:pt x="157092" y="7312742"/>
                </a:cubicBezTo>
                <a:cubicBezTo>
                  <a:pt x="157092" y="7312742"/>
                  <a:pt x="155695" y="7336157"/>
                  <a:pt x="155695" y="7336157"/>
                </a:cubicBezTo>
                <a:lnTo>
                  <a:pt x="145600" y="7333889"/>
                </a:lnTo>
                <a:cubicBezTo>
                  <a:pt x="135504" y="7331626"/>
                  <a:pt x="136901" y="7308211"/>
                  <a:pt x="146996" y="7310474"/>
                </a:cubicBezTo>
                <a:close/>
                <a:moveTo>
                  <a:pt x="5649067" y="7307783"/>
                </a:moveTo>
                <a:cubicBezTo>
                  <a:pt x="5649067" y="7307783"/>
                  <a:pt x="5649067" y="7307783"/>
                  <a:pt x="5650230" y="7332664"/>
                </a:cubicBezTo>
                <a:lnTo>
                  <a:pt x="5640188" y="7334429"/>
                </a:lnTo>
                <a:cubicBezTo>
                  <a:pt x="5640188" y="7334429"/>
                  <a:pt x="5640188" y="7334429"/>
                  <a:pt x="5639026" y="7309547"/>
                </a:cubicBezTo>
                <a:cubicBezTo>
                  <a:pt x="5649067" y="7307783"/>
                  <a:pt x="5649067" y="7307783"/>
                  <a:pt x="5649067" y="7307783"/>
                </a:cubicBezTo>
                <a:close/>
                <a:moveTo>
                  <a:pt x="3391434" y="7307568"/>
                </a:moveTo>
                <a:cubicBezTo>
                  <a:pt x="3391434" y="7307568"/>
                  <a:pt x="3401517" y="7309831"/>
                  <a:pt x="3401517" y="7309831"/>
                </a:cubicBezTo>
                <a:cubicBezTo>
                  <a:pt x="3400133" y="7333049"/>
                  <a:pt x="3400133" y="7333049"/>
                  <a:pt x="3400133" y="7333049"/>
                </a:cubicBezTo>
                <a:cubicBezTo>
                  <a:pt x="3401517" y="7309831"/>
                  <a:pt x="3401517" y="7309831"/>
                  <a:pt x="3391434" y="7307568"/>
                </a:cubicBezTo>
                <a:close/>
                <a:moveTo>
                  <a:pt x="3381352" y="7305303"/>
                </a:moveTo>
                <a:cubicBezTo>
                  <a:pt x="3391434" y="7307568"/>
                  <a:pt x="3391434" y="7307568"/>
                  <a:pt x="3391434" y="7307568"/>
                </a:cubicBezTo>
                <a:cubicBezTo>
                  <a:pt x="3391434" y="7307568"/>
                  <a:pt x="3391434" y="7307568"/>
                  <a:pt x="3379967" y="7328520"/>
                </a:cubicBezTo>
                <a:cubicBezTo>
                  <a:pt x="3379967" y="7328520"/>
                  <a:pt x="3379967" y="7328520"/>
                  <a:pt x="3381352" y="7305303"/>
                </a:cubicBezTo>
                <a:close/>
                <a:moveTo>
                  <a:pt x="3425669" y="7301889"/>
                </a:moveTo>
                <a:cubicBezTo>
                  <a:pt x="3427450" y="7301094"/>
                  <a:pt x="3429685" y="7302393"/>
                  <a:pt x="3431873" y="7304479"/>
                </a:cubicBezTo>
                <a:cubicBezTo>
                  <a:pt x="3436249" y="7308646"/>
                  <a:pt x="3440436" y="7315960"/>
                  <a:pt x="3440436" y="7315960"/>
                </a:cubicBezTo>
                <a:cubicBezTo>
                  <a:pt x="3431309" y="7313914"/>
                  <a:pt x="3431309" y="7313914"/>
                  <a:pt x="3431309" y="7313914"/>
                </a:cubicBezTo>
                <a:cubicBezTo>
                  <a:pt x="3431309" y="7313914"/>
                  <a:pt x="3431309" y="7313914"/>
                  <a:pt x="3422182" y="7311863"/>
                </a:cubicBezTo>
                <a:cubicBezTo>
                  <a:pt x="3422558" y="7305573"/>
                  <a:pt x="3423887" y="7302684"/>
                  <a:pt x="3425669" y="7301889"/>
                </a:cubicBezTo>
                <a:close/>
                <a:moveTo>
                  <a:pt x="5721894" y="7300118"/>
                </a:moveTo>
                <a:cubicBezTo>
                  <a:pt x="5723145" y="7326920"/>
                  <a:pt x="5713698" y="7328579"/>
                  <a:pt x="5713698" y="7328579"/>
                </a:cubicBezTo>
                <a:cubicBezTo>
                  <a:pt x="5713698" y="7328579"/>
                  <a:pt x="5712447" y="7301779"/>
                  <a:pt x="5712447" y="7301779"/>
                </a:cubicBezTo>
                <a:cubicBezTo>
                  <a:pt x="5712447" y="7301779"/>
                  <a:pt x="5721894" y="7300118"/>
                  <a:pt x="5721894" y="7300118"/>
                </a:cubicBezTo>
                <a:close/>
                <a:moveTo>
                  <a:pt x="485677" y="7298323"/>
                </a:moveTo>
                <a:cubicBezTo>
                  <a:pt x="496629" y="7300780"/>
                  <a:pt x="485677" y="7298323"/>
                  <a:pt x="496629" y="7300780"/>
                </a:cubicBezTo>
                <a:cubicBezTo>
                  <a:pt x="496629" y="7300780"/>
                  <a:pt x="485677" y="7298323"/>
                  <a:pt x="484677" y="7315089"/>
                </a:cubicBezTo>
                <a:cubicBezTo>
                  <a:pt x="484677" y="7315089"/>
                  <a:pt x="484677" y="7315089"/>
                  <a:pt x="485677" y="7298323"/>
                </a:cubicBezTo>
                <a:close/>
                <a:moveTo>
                  <a:pt x="3507269" y="7298302"/>
                </a:moveTo>
                <a:cubicBezTo>
                  <a:pt x="3509027" y="7297900"/>
                  <a:pt x="3511277" y="7298936"/>
                  <a:pt x="3513496" y="7300496"/>
                </a:cubicBezTo>
                <a:cubicBezTo>
                  <a:pt x="3517935" y="7303619"/>
                  <a:pt x="3522248" y="7308835"/>
                  <a:pt x="3522248" y="7308835"/>
                </a:cubicBezTo>
                <a:cubicBezTo>
                  <a:pt x="3522248" y="7308835"/>
                  <a:pt x="3503994" y="7304738"/>
                  <a:pt x="3503994" y="7304738"/>
                </a:cubicBezTo>
                <a:cubicBezTo>
                  <a:pt x="3504244" y="7300545"/>
                  <a:pt x="3505511" y="7298705"/>
                  <a:pt x="3507269" y="7298302"/>
                </a:cubicBezTo>
                <a:close/>
                <a:moveTo>
                  <a:pt x="2826843" y="7297151"/>
                </a:moveTo>
                <a:cubicBezTo>
                  <a:pt x="2837186" y="7299472"/>
                  <a:pt x="2846029" y="7326948"/>
                  <a:pt x="2866716" y="7331590"/>
                </a:cubicBezTo>
                <a:lnTo>
                  <a:pt x="2865215" y="7356736"/>
                </a:lnTo>
                <a:cubicBezTo>
                  <a:pt x="2856373" y="7329269"/>
                  <a:pt x="2856373" y="7329269"/>
                  <a:pt x="2846029" y="7326948"/>
                </a:cubicBezTo>
                <a:cubicBezTo>
                  <a:pt x="2846029" y="7326948"/>
                  <a:pt x="2856373" y="7329269"/>
                  <a:pt x="2854872" y="7354415"/>
                </a:cubicBezTo>
                <a:cubicBezTo>
                  <a:pt x="2844528" y="7352094"/>
                  <a:pt x="2844528" y="7352094"/>
                  <a:pt x="2844528" y="7352094"/>
                </a:cubicBezTo>
                <a:cubicBezTo>
                  <a:pt x="2844528" y="7352094"/>
                  <a:pt x="2844528" y="7352094"/>
                  <a:pt x="2835687" y="7324624"/>
                </a:cubicBezTo>
                <a:cubicBezTo>
                  <a:pt x="2835687" y="7324624"/>
                  <a:pt x="2835687" y="7324624"/>
                  <a:pt x="2834185" y="7349773"/>
                </a:cubicBezTo>
                <a:cubicBezTo>
                  <a:pt x="2835687" y="7324624"/>
                  <a:pt x="2825343" y="7322303"/>
                  <a:pt x="2814998" y="7319981"/>
                </a:cubicBezTo>
                <a:cubicBezTo>
                  <a:pt x="2814998" y="7319981"/>
                  <a:pt x="2825343" y="7322303"/>
                  <a:pt x="2825343" y="7322303"/>
                </a:cubicBezTo>
                <a:cubicBezTo>
                  <a:pt x="2825343" y="7322303"/>
                  <a:pt x="2825343" y="7322303"/>
                  <a:pt x="2826843" y="7297151"/>
                </a:cubicBezTo>
                <a:close/>
                <a:moveTo>
                  <a:pt x="3699140" y="7278879"/>
                </a:moveTo>
                <a:cubicBezTo>
                  <a:pt x="3709222" y="7281142"/>
                  <a:pt x="3709222" y="7281142"/>
                  <a:pt x="3709222" y="7281142"/>
                </a:cubicBezTo>
                <a:cubicBezTo>
                  <a:pt x="3707822" y="7304618"/>
                  <a:pt x="3707822" y="7304618"/>
                  <a:pt x="3707822" y="7304618"/>
                </a:cubicBezTo>
                <a:cubicBezTo>
                  <a:pt x="3697740" y="7302353"/>
                  <a:pt x="3697740" y="7302353"/>
                  <a:pt x="3699140" y="7278879"/>
                </a:cubicBezTo>
                <a:close/>
                <a:moveTo>
                  <a:pt x="2542638" y="7278765"/>
                </a:moveTo>
                <a:cubicBezTo>
                  <a:pt x="2552733" y="7281034"/>
                  <a:pt x="2562829" y="7283296"/>
                  <a:pt x="2572921" y="7285562"/>
                </a:cubicBezTo>
                <a:cubicBezTo>
                  <a:pt x="2572921" y="7285562"/>
                  <a:pt x="2572921" y="7285562"/>
                  <a:pt x="2571525" y="7308977"/>
                </a:cubicBezTo>
                <a:cubicBezTo>
                  <a:pt x="2561431" y="7306711"/>
                  <a:pt x="2561431" y="7306711"/>
                  <a:pt x="2561431" y="7306711"/>
                </a:cubicBezTo>
                <a:cubicBezTo>
                  <a:pt x="2551337" y="7304449"/>
                  <a:pt x="2541241" y="7302180"/>
                  <a:pt x="2542638" y="7278765"/>
                </a:cubicBezTo>
                <a:close/>
                <a:moveTo>
                  <a:pt x="3567095" y="7276422"/>
                </a:moveTo>
                <a:cubicBezTo>
                  <a:pt x="3576586" y="7278551"/>
                  <a:pt x="3576586" y="7278551"/>
                  <a:pt x="3576586" y="7278551"/>
                </a:cubicBezTo>
                <a:cubicBezTo>
                  <a:pt x="3575084" y="7303705"/>
                  <a:pt x="3576586" y="7278551"/>
                  <a:pt x="3575084" y="7303705"/>
                </a:cubicBezTo>
                <a:cubicBezTo>
                  <a:pt x="3575084" y="7303705"/>
                  <a:pt x="3575084" y="7303705"/>
                  <a:pt x="3565594" y="7301576"/>
                </a:cubicBezTo>
                <a:cubicBezTo>
                  <a:pt x="3567095" y="7276422"/>
                  <a:pt x="3567095" y="7276422"/>
                  <a:pt x="3567095" y="7276422"/>
                </a:cubicBezTo>
                <a:close/>
                <a:moveTo>
                  <a:pt x="7218677" y="7265370"/>
                </a:moveTo>
                <a:cubicBezTo>
                  <a:pt x="7218677" y="7265370"/>
                  <a:pt x="7228749" y="7267627"/>
                  <a:pt x="7228749" y="7267627"/>
                </a:cubicBezTo>
                <a:cubicBezTo>
                  <a:pt x="7228749" y="7267627"/>
                  <a:pt x="7228749" y="7267627"/>
                  <a:pt x="7217281" y="7288757"/>
                </a:cubicBezTo>
                <a:cubicBezTo>
                  <a:pt x="7217281" y="7288757"/>
                  <a:pt x="7218677" y="7265370"/>
                  <a:pt x="7218677" y="7265370"/>
                </a:cubicBezTo>
                <a:close/>
                <a:moveTo>
                  <a:pt x="3404288" y="7263402"/>
                </a:moveTo>
                <a:lnTo>
                  <a:pt x="3411293" y="7283928"/>
                </a:lnTo>
                <a:lnTo>
                  <a:pt x="3412983" y="7288877"/>
                </a:lnTo>
                <a:cubicBezTo>
                  <a:pt x="3412983" y="7288877"/>
                  <a:pt x="3412983" y="7288877"/>
                  <a:pt x="3402903" y="7286617"/>
                </a:cubicBezTo>
                <a:cubicBezTo>
                  <a:pt x="3392820" y="7284354"/>
                  <a:pt x="3392820" y="7284354"/>
                  <a:pt x="3392820" y="7284354"/>
                </a:cubicBezTo>
                <a:cubicBezTo>
                  <a:pt x="3402903" y="7286617"/>
                  <a:pt x="3402903" y="7286617"/>
                  <a:pt x="3404288" y="7263402"/>
                </a:cubicBezTo>
                <a:close/>
                <a:moveTo>
                  <a:pt x="3446452" y="7261617"/>
                </a:moveTo>
                <a:cubicBezTo>
                  <a:pt x="3447424" y="7260839"/>
                  <a:pt x="3448601" y="7261767"/>
                  <a:pt x="3449740" y="7263349"/>
                </a:cubicBezTo>
                <a:cubicBezTo>
                  <a:pt x="3452018" y="7266517"/>
                  <a:pt x="3454137" y="7272306"/>
                  <a:pt x="3454137" y="7272306"/>
                </a:cubicBezTo>
                <a:cubicBezTo>
                  <a:pt x="3444404" y="7270121"/>
                  <a:pt x="3444404" y="7270121"/>
                  <a:pt x="3444404" y="7270121"/>
                </a:cubicBezTo>
                <a:cubicBezTo>
                  <a:pt x="3444717" y="7264879"/>
                  <a:pt x="3445481" y="7262395"/>
                  <a:pt x="3446452" y="7261617"/>
                </a:cubicBezTo>
                <a:close/>
                <a:moveTo>
                  <a:pt x="3587577" y="7255537"/>
                </a:moveTo>
                <a:cubicBezTo>
                  <a:pt x="3605060" y="7284947"/>
                  <a:pt x="3605060" y="7284947"/>
                  <a:pt x="3603560" y="7310096"/>
                </a:cubicBezTo>
                <a:cubicBezTo>
                  <a:pt x="3594066" y="7307966"/>
                  <a:pt x="3594066" y="7307966"/>
                  <a:pt x="3584577" y="7305837"/>
                </a:cubicBezTo>
                <a:cubicBezTo>
                  <a:pt x="3594066" y="7307966"/>
                  <a:pt x="3584577" y="7305837"/>
                  <a:pt x="3576586" y="7278551"/>
                </a:cubicBezTo>
                <a:cubicBezTo>
                  <a:pt x="3586078" y="7280683"/>
                  <a:pt x="3586078" y="7280683"/>
                  <a:pt x="3587577" y="7255537"/>
                </a:cubicBezTo>
                <a:close/>
                <a:moveTo>
                  <a:pt x="3139376" y="7250984"/>
                </a:moveTo>
                <a:cubicBezTo>
                  <a:pt x="3139376" y="7250984"/>
                  <a:pt x="3137990" y="7274204"/>
                  <a:pt x="3137990" y="7274204"/>
                </a:cubicBezTo>
                <a:cubicBezTo>
                  <a:pt x="3127910" y="7271938"/>
                  <a:pt x="3127910" y="7271938"/>
                  <a:pt x="3127910" y="7271938"/>
                </a:cubicBezTo>
                <a:cubicBezTo>
                  <a:pt x="3127910" y="7271938"/>
                  <a:pt x="3139376" y="7250984"/>
                  <a:pt x="3139376" y="7250984"/>
                </a:cubicBezTo>
                <a:close/>
                <a:moveTo>
                  <a:pt x="5618281" y="7246280"/>
                </a:moveTo>
                <a:cubicBezTo>
                  <a:pt x="5620367" y="7290953"/>
                  <a:pt x="5597525" y="7272447"/>
                  <a:pt x="5598568" y="7294783"/>
                </a:cubicBezTo>
                <a:cubicBezTo>
                  <a:pt x="5597525" y="7272447"/>
                  <a:pt x="5607383" y="7248195"/>
                  <a:pt x="5618281" y="7246280"/>
                </a:cubicBezTo>
                <a:close/>
                <a:moveTo>
                  <a:pt x="6370138" y="7240176"/>
                </a:moveTo>
                <a:cubicBezTo>
                  <a:pt x="6380240" y="7242442"/>
                  <a:pt x="6380240" y="7242442"/>
                  <a:pt x="6380240" y="7242442"/>
                </a:cubicBezTo>
                <a:cubicBezTo>
                  <a:pt x="6378822" y="7266196"/>
                  <a:pt x="6368722" y="7263931"/>
                  <a:pt x="6358617" y="7261663"/>
                </a:cubicBezTo>
                <a:cubicBezTo>
                  <a:pt x="6370138" y="7240176"/>
                  <a:pt x="6370138" y="7240176"/>
                  <a:pt x="6370138" y="7240176"/>
                </a:cubicBezTo>
                <a:close/>
                <a:moveTo>
                  <a:pt x="3291441" y="7240035"/>
                </a:moveTo>
                <a:cubicBezTo>
                  <a:pt x="3300568" y="7242083"/>
                  <a:pt x="3299568" y="7258849"/>
                  <a:pt x="3299568" y="7258849"/>
                </a:cubicBezTo>
                <a:cubicBezTo>
                  <a:pt x="3290443" y="7256798"/>
                  <a:pt x="3290443" y="7256798"/>
                  <a:pt x="3281314" y="7254749"/>
                </a:cubicBezTo>
                <a:cubicBezTo>
                  <a:pt x="3281314" y="7254749"/>
                  <a:pt x="3290443" y="7256798"/>
                  <a:pt x="3291441" y="7240035"/>
                </a:cubicBezTo>
                <a:close/>
                <a:moveTo>
                  <a:pt x="2873854" y="7239742"/>
                </a:moveTo>
                <a:cubicBezTo>
                  <a:pt x="2873854" y="7239742"/>
                  <a:pt x="2882629" y="7264368"/>
                  <a:pt x="2882629" y="7264368"/>
                </a:cubicBezTo>
                <a:cubicBezTo>
                  <a:pt x="2882629" y="7264368"/>
                  <a:pt x="2882629" y="7264368"/>
                  <a:pt x="2892736" y="7266636"/>
                </a:cubicBezTo>
                <a:cubicBezTo>
                  <a:pt x="2904180" y="7246547"/>
                  <a:pt x="2912958" y="7271176"/>
                  <a:pt x="2924399" y="7251087"/>
                </a:cubicBezTo>
                <a:cubicBezTo>
                  <a:pt x="2924399" y="7251087"/>
                  <a:pt x="2923066" y="7273447"/>
                  <a:pt x="2933174" y="7275712"/>
                </a:cubicBezTo>
                <a:cubicBezTo>
                  <a:pt x="2943285" y="7277983"/>
                  <a:pt x="2923066" y="7273447"/>
                  <a:pt x="2931841" y="7298069"/>
                </a:cubicBezTo>
                <a:cubicBezTo>
                  <a:pt x="2921732" y="7295798"/>
                  <a:pt x="2923066" y="7273447"/>
                  <a:pt x="2921732" y="7295798"/>
                </a:cubicBezTo>
                <a:cubicBezTo>
                  <a:pt x="2921732" y="7295798"/>
                  <a:pt x="2921732" y="7295798"/>
                  <a:pt x="2911623" y="7293530"/>
                </a:cubicBezTo>
                <a:cubicBezTo>
                  <a:pt x="2901513" y="7291259"/>
                  <a:pt x="2911623" y="7293530"/>
                  <a:pt x="2900180" y="7313616"/>
                </a:cubicBezTo>
                <a:cubicBezTo>
                  <a:pt x="2890070" y="7311345"/>
                  <a:pt x="2891405" y="7288991"/>
                  <a:pt x="2881295" y="7286722"/>
                </a:cubicBezTo>
                <a:cubicBezTo>
                  <a:pt x="2881295" y="7286722"/>
                  <a:pt x="2871187" y="7284451"/>
                  <a:pt x="2871187" y="7284451"/>
                </a:cubicBezTo>
                <a:cubicBezTo>
                  <a:pt x="2871187" y="7284451"/>
                  <a:pt x="2861077" y="7282183"/>
                  <a:pt x="2861077" y="7282183"/>
                </a:cubicBezTo>
                <a:cubicBezTo>
                  <a:pt x="2861077" y="7282183"/>
                  <a:pt x="2859745" y="7304538"/>
                  <a:pt x="2859745" y="7304538"/>
                </a:cubicBezTo>
                <a:cubicBezTo>
                  <a:pt x="2849637" y="7302267"/>
                  <a:pt x="2849637" y="7302267"/>
                  <a:pt x="2849637" y="7302267"/>
                </a:cubicBezTo>
                <a:cubicBezTo>
                  <a:pt x="2849637" y="7302267"/>
                  <a:pt x="2850970" y="7279912"/>
                  <a:pt x="2850970" y="7279912"/>
                </a:cubicBezTo>
                <a:cubicBezTo>
                  <a:pt x="2829416" y="7297730"/>
                  <a:pt x="2821974" y="7250753"/>
                  <a:pt x="2810532" y="7270836"/>
                </a:cubicBezTo>
                <a:cubicBezTo>
                  <a:pt x="2811866" y="7248481"/>
                  <a:pt x="2842192" y="7255289"/>
                  <a:pt x="2821974" y="7250753"/>
                </a:cubicBezTo>
                <a:cubicBezTo>
                  <a:pt x="2832083" y="7253024"/>
                  <a:pt x="2862411" y="7259831"/>
                  <a:pt x="2862411" y="7259831"/>
                </a:cubicBezTo>
                <a:cubicBezTo>
                  <a:pt x="2862411" y="7259831"/>
                  <a:pt x="2872521" y="7262097"/>
                  <a:pt x="2873854" y="7239742"/>
                </a:cubicBezTo>
                <a:close/>
                <a:moveTo>
                  <a:pt x="3824007" y="7234198"/>
                </a:moveTo>
                <a:cubicBezTo>
                  <a:pt x="3824007" y="7234198"/>
                  <a:pt x="3822610" y="7257613"/>
                  <a:pt x="3822610" y="7257613"/>
                </a:cubicBezTo>
                <a:cubicBezTo>
                  <a:pt x="3812515" y="7255348"/>
                  <a:pt x="3812515" y="7255348"/>
                  <a:pt x="3812515" y="7255348"/>
                </a:cubicBezTo>
                <a:lnTo>
                  <a:pt x="3813514" y="7238623"/>
                </a:lnTo>
                <a:close/>
                <a:moveTo>
                  <a:pt x="0" y="7233473"/>
                </a:moveTo>
                <a:lnTo>
                  <a:pt x="2831" y="7234108"/>
                </a:lnTo>
                <a:cubicBezTo>
                  <a:pt x="5332" y="7234670"/>
                  <a:pt x="7833" y="7235231"/>
                  <a:pt x="7833" y="7235231"/>
                </a:cubicBezTo>
                <a:cubicBezTo>
                  <a:pt x="7833" y="7235231"/>
                  <a:pt x="6533" y="7257029"/>
                  <a:pt x="6533" y="7257029"/>
                </a:cubicBezTo>
                <a:cubicBezTo>
                  <a:pt x="16537" y="7259275"/>
                  <a:pt x="36548" y="7263767"/>
                  <a:pt x="36548" y="7263767"/>
                </a:cubicBezTo>
                <a:cubicBezTo>
                  <a:pt x="36548" y="7263767"/>
                  <a:pt x="36548" y="7263767"/>
                  <a:pt x="46554" y="7266013"/>
                </a:cubicBezTo>
                <a:cubicBezTo>
                  <a:pt x="56560" y="7268259"/>
                  <a:pt x="66564" y="7270505"/>
                  <a:pt x="75268" y="7294549"/>
                </a:cubicBezTo>
                <a:cubicBezTo>
                  <a:pt x="65264" y="7292305"/>
                  <a:pt x="53958" y="7311855"/>
                  <a:pt x="53958" y="7311855"/>
                </a:cubicBezTo>
                <a:cubicBezTo>
                  <a:pt x="53958" y="7311855"/>
                  <a:pt x="53958" y="7311855"/>
                  <a:pt x="43952" y="7309606"/>
                </a:cubicBezTo>
                <a:cubicBezTo>
                  <a:pt x="45254" y="7287813"/>
                  <a:pt x="45254" y="7287813"/>
                  <a:pt x="25242" y="7283319"/>
                </a:cubicBezTo>
                <a:lnTo>
                  <a:pt x="0" y="7277655"/>
                </a:lnTo>
                <a:close/>
                <a:moveTo>
                  <a:pt x="2340749" y="7233444"/>
                </a:moveTo>
                <a:cubicBezTo>
                  <a:pt x="2340749" y="7233444"/>
                  <a:pt x="2350840" y="7235709"/>
                  <a:pt x="2349444" y="7259124"/>
                </a:cubicBezTo>
                <a:cubicBezTo>
                  <a:pt x="2339351" y="7256859"/>
                  <a:pt x="2339351" y="7256859"/>
                  <a:pt x="2339351" y="7256859"/>
                </a:cubicBezTo>
                <a:cubicBezTo>
                  <a:pt x="2339351" y="7256859"/>
                  <a:pt x="2340749" y="7233444"/>
                  <a:pt x="2340749" y="7233444"/>
                </a:cubicBezTo>
                <a:close/>
                <a:moveTo>
                  <a:pt x="6518718" y="7232161"/>
                </a:moveTo>
                <a:cubicBezTo>
                  <a:pt x="6518718" y="7232161"/>
                  <a:pt x="6519969" y="7258966"/>
                  <a:pt x="6519969" y="7258966"/>
                </a:cubicBezTo>
                <a:cubicBezTo>
                  <a:pt x="6519969" y="7258966"/>
                  <a:pt x="6509070" y="7260881"/>
                  <a:pt x="6509070" y="7260881"/>
                </a:cubicBezTo>
                <a:cubicBezTo>
                  <a:pt x="6509070" y="7260881"/>
                  <a:pt x="6507820" y="7234076"/>
                  <a:pt x="6507820" y="7234076"/>
                </a:cubicBezTo>
                <a:cubicBezTo>
                  <a:pt x="6507820" y="7234076"/>
                  <a:pt x="6518718" y="7232161"/>
                  <a:pt x="6518718" y="7232161"/>
                </a:cubicBezTo>
                <a:close/>
                <a:moveTo>
                  <a:pt x="6116441" y="7231368"/>
                </a:moveTo>
                <a:lnTo>
                  <a:pt x="6115261" y="7251123"/>
                </a:lnTo>
                <a:lnTo>
                  <a:pt x="6119085" y="7243995"/>
                </a:lnTo>
                <a:cubicBezTo>
                  <a:pt x="6121608" y="7244566"/>
                  <a:pt x="6124135" y="7245133"/>
                  <a:pt x="6124842" y="7233255"/>
                </a:cubicBezTo>
                <a:close/>
                <a:moveTo>
                  <a:pt x="3365343" y="7231131"/>
                </a:moveTo>
                <a:cubicBezTo>
                  <a:pt x="3375424" y="7233397"/>
                  <a:pt x="3374039" y="7256611"/>
                  <a:pt x="3374039" y="7256611"/>
                </a:cubicBezTo>
                <a:cubicBezTo>
                  <a:pt x="3374039" y="7256611"/>
                  <a:pt x="3374039" y="7256611"/>
                  <a:pt x="3384122" y="7258874"/>
                </a:cubicBezTo>
                <a:cubicBezTo>
                  <a:pt x="3384122" y="7258874"/>
                  <a:pt x="3384122" y="7258874"/>
                  <a:pt x="3372655" y="7279826"/>
                </a:cubicBezTo>
                <a:cubicBezTo>
                  <a:pt x="3372655" y="7279826"/>
                  <a:pt x="3382739" y="7282088"/>
                  <a:pt x="3382739" y="7282088"/>
                </a:cubicBezTo>
                <a:cubicBezTo>
                  <a:pt x="3382739" y="7282088"/>
                  <a:pt x="3382739" y="7282088"/>
                  <a:pt x="3381352" y="7305303"/>
                </a:cubicBezTo>
                <a:cubicBezTo>
                  <a:pt x="3381352" y="7305303"/>
                  <a:pt x="3381352" y="7305303"/>
                  <a:pt x="3371270" y="7303040"/>
                </a:cubicBezTo>
                <a:cubicBezTo>
                  <a:pt x="3371270" y="7303040"/>
                  <a:pt x="3361188" y="7300775"/>
                  <a:pt x="3361188" y="7300775"/>
                </a:cubicBezTo>
                <a:cubicBezTo>
                  <a:pt x="3361188" y="7300775"/>
                  <a:pt x="3351104" y="7298512"/>
                  <a:pt x="3351104" y="7298512"/>
                </a:cubicBezTo>
                <a:cubicBezTo>
                  <a:pt x="3351104" y="7298512"/>
                  <a:pt x="3341025" y="7296249"/>
                  <a:pt x="3341025" y="7296249"/>
                </a:cubicBezTo>
                <a:cubicBezTo>
                  <a:pt x="3341025" y="7296249"/>
                  <a:pt x="3341025" y="7296249"/>
                  <a:pt x="3342408" y="7273035"/>
                </a:cubicBezTo>
                <a:cubicBezTo>
                  <a:pt x="3352489" y="7275297"/>
                  <a:pt x="3352489" y="7275297"/>
                  <a:pt x="3352489" y="7275297"/>
                </a:cubicBezTo>
                <a:cubicBezTo>
                  <a:pt x="3352489" y="7275297"/>
                  <a:pt x="3352489" y="7275297"/>
                  <a:pt x="3363959" y="7254346"/>
                </a:cubicBezTo>
                <a:cubicBezTo>
                  <a:pt x="3363959" y="7254346"/>
                  <a:pt x="3363959" y="7254346"/>
                  <a:pt x="3365343" y="7231131"/>
                </a:cubicBezTo>
                <a:close/>
                <a:moveTo>
                  <a:pt x="5901214" y="7226948"/>
                </a:moveTo>
                <a:cubicBezTo>
                  <a:pt x="5901214" y="7226948"/>
                  <a:pt x="5911253" y="7229200"/>
                  <a:pt x="5911253" y="7229200"/>
                </a:cubicBezTo>
                <a:cubicBezTo>
                  <a:pt x="5911253" y="7229200"/>
                  <a:pt x="5911253" y="7229200"/>
                  <a:pt x="5899798" y="7250702"/>
                </a:cubicBezTo>
                <a:cubicBezTo>
                  <a:pt x="5899798" y="7250702"/>
                  <a:pt x="5899798" y="7250702"/>
                  <a:pt x="5901214" y="7226948"/>
                </a:cubicBezTo>
                <a:close/>
                <a:moveTo>
                  <a:pt x="5974198" y="7222091"/>
                </a:moveTo>
                <a:cubicBezTo>
                  <a:pt x="5994638" y="7226678"/>
                  <a:pt x="5984417" y="7224382"/>
                  <a:pt x="5994638" y="7226678"/>
                </a:cubicBezTo>
                <a:cubicBezTo>
                  <a:pt x="5994638" y="7226678"/>
                  <a:pt x="5994638" y="7226678"/>
                  <a:pt x="5993140" y="7251832"/>
                </a:cubicBezTo>
                <a:cubicBezTo>
                  <a:pt x="5982916" y="7249539"/>
                  <a:pt x="5982916" y="7249539"/>
                  <a:pt x="5972696" y="7247243"/>
                </a:cubicBezTo>
                <a:cubicBezTo>
                  <a:pt x="5972696" y="7247243"/>
                  <a:pt x="5963975" y="7219795"/>
                  <a:pt x="5974198" y="7222091"/>
                </a:cubicBezTo>
                <a:close/>
                <a:moveTo>
                  <a:pt x="6576850" y="7221952"/>
                </a:moveTo>
                <a:cubicBezTo>
                  <a:pt x="6576850" y="7221952"/>
                  <a:pt x="6576850" y="7221952"/>
                  <a:pt x="6568109" y="7250510"/>
                </a:cubicBezTo>
                <a:cubicBezTo>
                  <a:pt x="6568109" y="7250510"/>
                  <a:pt x="6558117" y="7252267"/>
                  <a:pt x="6558117" y="7252267"/>
                </a:cubicBezTo>
                <a:cubicBezTo>
                  <a:pt x="6548126" y="7254023"/>
                  <a:pt x="6548126" y="7254023"/>
                  <a:pt x="6548126" y="7254023"/>
                </a:cubicBezTo>
                <a:cubicBezTo>
                  <a:pt x="6538135" y="7255779"/>
                  <a:pt x="6536884" y="7228974"/>
                  <a:pt x="6536884" y="7228974"/>
                </a:cubicBezTo>
                <a:cubicBezTo>
                  <a:pt x="6536884" y="7228974"/>
                  <a:pt x="6546875" y="7227218"/>
                  <a:pt x="6546875" y="7227218"/>
                </a:cubicBezTo>
                <a:cubicBezTo>
                  <a:pt x="6556868" y="7225462"/>
                  <a:pt x="6556868" y="7225462"/>
                  <a:pt x="6566856" y="7223708"/>
                </a:cubicBezTo>
                <a:cubicBezTo>
                  <a:pt x="6566856" y="7223708"/>
                  <a:pt x="6566856" y="7223708"/>
                  <a:pt x="6576850" y="7221952"/>
                </a:cubicBezTo>
                <a:close/>
                <a:moveTo>
                  <a:pt x="3129228" y="7221259"/>
                </a:moveTo>
                <a:lnTo>
                  <a:pt x="3130679" y="7225506"/>
                </a:lnTo>
                <a:cubicBezTo>
                  <a:pt x="3130679" y="7225506"/>
                  <a:pt x="3120596" y="7223244"/>
                  <a:pt x="3120596" y="7223244"/>
                </a:cubicBezTo>
                <a:close/>
                <a:moveTo>
                  <a:pt x="3304849" y="7217555"/>
                </a:moveTo>
                <a:cubicBezTo>
                  <a:pt x="3304849" y="7217555"/>
                  <a:pt x="3314929" y="7219815"/>
                  <a:pt x="3314929" y="7219815"/>
                </a:cubicBezTo>
                <a:cubicBezTo>
                  <a:pt x="3325013" y="7222080"/>
                  <a:pt x="3325013" y="7222080"/>
                  <a:pt x="3325013" y="7222080"/>
                </a:cubicBezTo>
                <a:cubicBezTo>
                  <a:pt x="3323628" y="7245295"/>
                  <a:pt x="3323628" y="7245295"/>
                  <a:pt x="3323628" y="7245295"/>
                </a:cubicBezTo>
                <a:cubicBezTo>
                  <a:pt x="3313545" y="7243032"/>
                  <a:pt x="3313545" y="7243032"/>
                  <a:pt x="3313545" y="7243032"/>
                </a:cubicBezTo>
                <a:cubicBezTo>
                  <a:pt x="3313545" y="7243032"/>
                  <a:pt x="3303464" y="7240769"/>
                  <a:pt x="3303464" y="7240769"/>
                </a:cubicBezTo>
                <a:cubicBezTo>
                  <a:pt x="3303464" y="7240769"/>
                  <a:pt x="3293382" y="7238504"/>
                  <a:pt x="3293382" y="7238504"/>
                </a:cubicBezTo>
                <a:cubicBezTo>
                  <a:pt x="3293382" y="7238504"/>
                  <a:pt x="3293382" y="7238504"/>
                  <a:pt x="3304849" y="7217555"/>
                </a:cubicBezTo>
                <a:close/>
                <a:moveTo>
                  <a:pt x="112514" y="7214554"/>
                </a:moveTo>
                <a:cubicBezTo>
                  <a:pt x="121277" y="7239884"/>
                  <a:pt x="121277" y="7239884"/>
                  <a:pt x="121277" y="7239884"/>
                </a:cubicBezTo>
                <a:cubicBezTo>
                  <a:pt x="122653" y="7216828"/>
                  <a:pt x="150325" y="7269770"/>
                  <a:pt x="173355" y="7228212"/>
                </a:cubicBezTo>
                <a:cubicBezTo>
                  <a:pt x="171979" y="7251267"/>
                  <a:pt x="192260" y="7255818"/>
                  <a:pt x="190886" y="7278874"/>
                </a:cubicBezTo>
                <a:cubicBezTo>
                  <a:pt x="180745" y="7276600"/>
                  <a:pt x="180745" y="7276600"/>
                  <a:pt x="170604" y="7274323"/>
                </a:cubicBezTo>
                <a:cubicBezTo>
                  <a:pt x="169230" y="7297371"/>
                  <a:pt x="169230" y="7297371"/>
                  <a:pt x="169230" y="7297371"/>
                </a:cubicBezTo>
                <a:cubicBezTo>
                  <a:pt x="147574" y="7315876"/>
                  <a:pt x="138808" y="7290544"/>
                  <a:pt x="108388" y="7283717"/>
                </a:cubicBezTo>
                <a:cubicBezTo>
                  <a:pt x="118527" y="7285993"/>
                  <a:pt x="98248" y="7281440"/>
                  <a:pt x="99621" y="7258390"/>
                </a:cubicBezTo>
                <a:cubicBezTo>
                  <a:pt x="109764" y="7260666"/>
                  <a:pt x="100998" y="7235334"/>
                  <a:pt x="100998" y="7235334"/>
                </a:cubicBezTo>
                <a:cubicBezTo>
                  <a:pt x="112514" y="7214554"/>
                  <a:pt x="121277" y="7239884"/>
                  <a:pt x="112514" y="7214554"/>
                </a:cubicBezTo>
                <a:close/>
                <a:moveTo>
                  <a:pt x="6136362" y="7211768"/>
                </a:moveTo>
                <a:cubicBezTo>
                  <a:pt x="6134944" y="7235523"/>
                  <a:pt x="6134944" y="7235523"/>
                  <a:pt x="6134944" y="7235523"/>
                </a:cubicBezTo>
                <a:cubicBezTo>
                  <a:pt x="6145048" y="7237791"/>
                  <a:pt x="6136362" y="7211768"/>
                  <a:pt x="6146466" y="7214037"/>
                </a:cubicBezTo>
                <a:cubicBezTo>
                  <a:pt x="6136362" y="7211768"/>
                  <a:pt x="6136362" y="7211768"/>
                  <a:pt x="6136362" y="7211768"/>
                </a:cubicBezTo>
                <a:close/>
                <a:moveTo>
                  <a:pt x="69812" y="7210321"/>
                </a:moveTo>
                <a:lnTo>
                  <a:pt x="74269" y="7214463"/>
                </a:lnTo>
                <a:cubicBezTo>
                  <a:pt x="77442" y="7219423"/>
                  <a:pt x="79474" y="7224126"/>
                  <a:pt x="79474" y="7224126"/>
                </a:cubicBezTo>
                <a:cubicBezTo>
                  <a:pt x="79474" y="7224126"/>
                  <a:pt x="70345" y="7222080"/>
                  <a:pt x="70345" y="7222080"/>
                </a:cubicBezTo>
                <a:cubicBezTo>
                  <a:pt x="65781" y="7221055"/>
                  <a:pt x="68313" y="7217375"/>
                  <a:pt x="69704" y="7213439"/>
                </a:cubicBezTo>
                <a:close/>
                <a:moveTo>
                  <a:pt x="3264518" y="7208501"/>
                </a:moveTo>
                <a:cubicBezTo>
                  <a:pt x="3264518" y="7208501"/>
                  <a:pt x="3264518" y="7208501"/>
                  <a:pt x="3274601" y="7210764"/>
                </a:cubicBezTo>
                <a:cubicBezTo>
                  <a:pt x="3274601" y="7210764"/>
                  <a:pt x="3284681" y="7213026"/>
                  <a:pt x="3284681" y="7213026"/>
                </a:cubicBezTo>
                <a:cubicBezTo>
                  <a:pt x="3294766" y="7215289"/>
                  <a:pt x="3294766" y="7215289"/>
                  <a:pt x="3293382" y="7238504"/>
                </a:cubicBezTo>
                <a:cubicBezTo>
                  <a:pt x="3293382" y="7238504"/>
                  <a:pt x="3283298" y="7236241"/>
                  <a:pt x="3283298" y="7236241"/>
                </a:cubicBezTo>
                <a:cubicBezTo>
                  <a:pt x="3283298" y="7236241"/>
                  <a:pt x="3271830" y="7257190"/>
                  <a:pt x="3261747" y="7254927"/>
                </a:cubicBezTo>
                <a:cubicBezTo>
                  <a:pt x="3261747" y="7254927"/>
                  <a:pt x="3263133" y="7231716"/>
                  <a:pt x="3263133" y="7231716"/>
                </a:cubicBezTo>
                <a:cubicBezTo>
                  <a:pt x="3263133" y="7231716"/>
                  <a:pt x="3263133" y="7231716"/>
                  <a:pt x="3264518" y="7208501"/>
                </a:cubicBezTo>
                <a:close/>
                <a:moveTo>
                  <a:pt x="7123158" y="7207006"/>
                </a:moveTo>
                <a:cubicBezTo>
                  <a:pt x="7113471" y="7208710"/>
                  <a:pt x="7114305" y="7226578"/>
                  <a:pt x="7114305" y="7226578"/>
                </a:cubicBezTo>
                <a:cubicBezTo>
                  <a:pt x="7114305" y="7226578"/>
                  <a:pt x="7104616" y="7228278"/>
                  <a:pt x="7103782" y="7210416"/>
                </a:cubicBezTo>
                <a:cubicBezTo>
                  <a:pt x="7103782" y="7210416"/>
                  <a:pt x="7103782" y="7210416"/>
                  <a:pt x="7113471" y="7208710"/>
                </a:cubicBezTo>
                <a:cubicBezTo>
                  <a:pt x="7113471" y="7208710"/>
                  <a:pt x="7123158" y="7207006"/>
                  <a:pt x="7123158" y="7207006"/>
                </a:cubicBezTo>
                <a:close/>
                <a:moveTo>
                  <a:pt x="62218" y="7203263"/>
                </a:moveTo>
                <a:cubicBezTo>
                  <a:pt x="66782" y="7204287"/>
                  <a:pt x="69001" y="7205847"/>
                  <a:pt x="69905" y="7207644"/>
                </a:cubicBezTo>
                <a:lnTo>
                  <a:pt x="69812" y="7210321"/>
                </a:lnTo>
                <a:close/>
                <a:moveTo>
                  <a:pt x="5411231" y="7199784"/>
                </a:moveTo>
                <a:lnTo>
                  <a:pt x="5413588" y="7211376"/>
                </a:lnTo>
                <a:lnTo>
                  <a:pt x="5419557" y="7212718"/>
                </a:lnTo>
                <a:close/>
                <a:moveTo>
                  <a:pt x="5872514" y="7196433"/>
                </a:moveTo>
                <a:cubicBezTo>
                  <a:pt x="5872514" y="7196433"/>
                  <a:pt x="5872514" y="7196433"/>
                  <a:pt x="5871097" y="7220185"/>
                </a:cubicBezTo>
                <a:cubicBezTo>
                  <a:pt x="5871097" y="7220185"/>
                  <a:pt x="5881138" y="7222442"/>
                  <a:pt x="5881138" y="7222442"/>
                </a:cubicBezTo>
                <a:cubicBezTo>
                  <a:pt x="5881138" y="7222442"/>
                  <a:pt x="5881138" y="7222442"/>
                  <a:pt x="5891174" y="7224694"/>
                </a:cubicBezTo>
                <a:cubicBezTo>
                  <a:pt x="5891174" y="7224694"/>
                  <a:pt x="5889758" y="7248448"/>
                  <a:pt x="5899798" y="7250702"/>
                </a:cubicBezTo>
                <a:cubicBezTo>
                  <a:pt x="5889758" y="7248448"/>
                  <a:pt x="5879719" y="7246191"/>
                  <a:pt x="5879719" y="7246191"/>
                </a:cubicBezTo>
                <a:cubicBezTo>
                  <a:pt x="5879719" y="7246191"/>
                  <a:pt x="5859640" y="7241685"/>
                  <a:pt x="5869680" y="7243937"/>
                </a:cubicBezTo>
                <a:cubicBezTo>
                  <a:pt x="5869680" y="7243937"/>
                  <a:pt x="5849604" y="7239431"/>
                  <a:pt x="5839563" y="7237176"/>
                </a:cubicBezTo>
                <a:cubicBezTo>
                  <a:pt x="5849604" y="7239431"/>
                  <a:pt x="5839563" y="7237176"/>
                  <a:pt x="5840980" y="7213424"/>
                </a:cubicBezTo>
                <a:cubicBezTo>
                  <a:pt x="5846000" y="7214552"/>
                  <a:pt x="5848509" y="7215114"/>
                  <a:pt x="5849941" y="7212428"/>
                </a:cubicBezTo>
                <a:lnTo>
                  <a:pt x="5850442" y="7208328"/>
                </a:lnTo>
                <a:lnTo>
                  <a:pt x="5856749" y="7204927"/>
                </a:lnTo>
                <a:lnTo>
                  <a:pt x="5861057" y="7217930"/>
                </a:lnTo>
                <a:lnTo>
                  <a:pt x="5863053" y="7201532"/>
                </a:lnTo>
                <a:close/>
                <a:moveTo>
                  <a:pt x="7324675" y="7193925"/>
                </a:moveTo>
                <a:cubicBezTo>
                  <a:pt x="7334712" y="7196177"/>
                  <a:pt x="7334712" y="7196177"/>
                  <a:pt x="7334712" y="7196177"/>
                </a:cubicBezTo>
                <a:cubicBezTo>
                  <a:pt x="7344754" y="7198431"/>
                  <a:pt x="7354793" y="7200686"/>
                  <a:pt x="7353290" y="7225840"/>
                </a:cubicBezTo>
                <a:cubicBezTo>
                  <a:pt x="7343253" y="7223586"/>
                  <a:pt x="7333213" y="7221332"/>
                  <a:pt x="7333213" y="7221332"/>
                </a:cubicBezTo>
                <a:cubicBezTo>
                  <a:pt x="7324675" y="7193925"/>
                  <a:pt x="7324675" y="7193925"/>
                  <a:pt x="7324675" y="7193925"/>
                </a:cubicBezTo>
                <a:close/>
                <a:moveTo>
                  <a:pt x="3008744" y="7193561"/>
                </a:moveTo>
                <a:cubicBezTo>
                  <a:pt x="3016978" y="7220900"/>
                  <a:pt x="2997509" y="7216528"/>
                  <a:pt x="2997509" y="7216528"/>
                </a:cubicBezTo>
                <a:cubicBezTo>
                  <a:pt x="2989273" y="7189191"/>
                  <a:pt x="3007243" y="7218718"/>
                  <a:pt x="3008744" y="7193561"/>
                </a:cubicBezTo>
                <a:close/>
                <a:moveTo>
                  <a:pt x="3100313" y="7190391"/>
                </a:moveTo>
                <a:cubicBezTo>
                  <a:pt x="3100313" y="7190391"/>
                  <a:pt x="3110408" y="7192659"/>
                  <a:pt x="3110408" y="7192659"/>
                </a:cubicBezTo>
                <a:cubicBezTo>
                  <a:pt x="3100313" y="7190391"/>
                  <a:pt x="3098917" y="7213803"/>
                  <a:pt x="3098917" y="7213803"/>
                </a:cubicBezTo>
                <a:cubicBezTo>
                  <a:pt x="3098917" y="7213803"/>
                  <a:pt x="3100313" y="7190391"/>
                  <a:pt x="3100313" y="7190391"/>
                </a:cubicBezTo>
                <a:close/>
                <a:moveTo>
                  <a:pt x="5945033" y="7190057"/>
                </a:moveTo>
                <a:cubicBezTo>
                  <a:pt x="5945033" y="7190057"/>
                  <a:pt x="5945033" y="7190057"/>
                  <a:pt x="5955253" y="7192353"/>
                </a:cubicBezTo>
                <a:cubicBezTo>
                  <a:pt x="5955253" y="7192353"/>
                  <a:pt x="5955253" y="7192353"/>
                  <a:pt x="5965474" y="7194649"/>
                </a:cubicBezTo>
                <a:cubicBezTo>
                  <a:pt x="5965474" y="7194649"/>
                  <a:pt x="5974198" y="7222091"/>
                  <a:pt x="5974198" y="7222091"/>
                </a:cubicBezTo>
                <a:cubicBezTo>
                  <a:pt x="5963975" y="7219795"/>
                  <a:pt x="5963975" y="7219795"/>
                  <a:pt x="5953754" y="7217499"/>
                </a:cubicBezTo>
                <a:cubicBezTo>
                  <a:pt x="5953754" y="7217499"/>
                  <a:pt x="5943531" y="7215209"/>
                  <a:pt x="5943531" y="7215209"/>
                </a:cubicBezTo>
                <a:cubicBezTo>
                  <a:pt x="5945033" y="7190057"/>
                  <a:pt x="5945033" y="7190057"/>
                  <a:pt x="5945033" y="7190057"/>
                </a:cubicBezTo>
                <a:close/>
                <a:moveTo>
                  <a:pt x="7304841" y="7189918"/>
                </a:moveTo>
                <a:cubicBezTo>
                  <a:pt x="7304841" y="7189918"/>
                  <a:pt x="7314911" y="7192178"/>
                  <a:pt x="7314911" y="7192178"/>
                </a:cubicBezTo>
                <a:cubicBezTo>
                  <a:pt x="7314911" y="7192178"/>
                  <a:pt x="7313515" y="7215562"/>
                  <a:pt x="7313515" y="7215562"/>
                </a:cubicBezTo>
                <a:cubicBezTo>
                  <a:pt x="7313515" y="7215562"/>
                  <a:pt x="7303444" y="7213299"/>
                  <a:pt x="7304841" y="7189918"/>
                </a:cubicBezTo>
                <a:close/>
                <a:moveTo>
                  <a:pt x="6119105" y="7186653"/>
                </a:moveTo>
                <a:cubicBezTo>
                  <a:pt x="6130058" y="7189113"/>
                  <a:pt x="6130058" y="7189113"/>
                  <a:pt x="6130058" y="7189113"/>
                </a:cubicBezTo>
                <a:cubicBezTo>
                  <a:pt x="6119105" y="7186653"/>
                  <a:pt x="6118105" y="7203422"/>
                  <a:pt x="6107155" y="7200964"/>
                </a:cubicBezTo>
                <a:cubicBezTo>
                  <a:pt x="6108155" y="7184198"/>
                  <a:pt x="6119105" y="7186653"/>
                  <a:pt x="6119105" y="7186653"/>
                </a:cubicBezTo>
                <a:close/>
                <a:moveTo>
                  <a:pt x="6957447" y="7179453"/>
                </a:moveTo>
                <a:cubicBezTo>
                  <a:pt x="6964291" y="7180991"/>
                  <a:pt x="6960024" y="7194371"/>
                  <a:pt x="6953613" y="7200101"/>
                </a:cubicBezTo>
                <a:lnTo>
                  <a:pt x="6947407" y="7202346"/>
                </a:lnTo>
                <a:lnTo>
                  <a:pt x="6946941" y="7201930"/>
                </a:lnTo>
                <a:lnTo>
                  <a:pt x="6948901" y="7191874"/>
                </a:lnTo>
                <a:cubicBezTo>
                  <a:pt x="6951749" y="7187734"/>
                  <a:pt x="6956321" y="7198319"/>
                  <a:pt x="6957447" y="7179453"/>
                </a:cubicBezTo>
                <a:close/>
                <a:moveTo>
                  <a:pt x="5975737" y="7171465"/>
                </a:moveTo>
                <a:cubicBezTo>
                  <a:pt x="5975737" y="7171465"/>
                  <a:pt x="5975737" y="7171465"/>
                  <a:pt x="5986687" y="7173920"/>
                </a:cubicBezTo>
                <a:cubicBezTo>
                  <a:pt x="5985186" y="7199072"/>
                  <a:pt x="5985186" y="7199072"/>
                  <a:pt x="5985186" y="7199072"/>
                </a:cubicBezTo>
                <a:cubicBezTo>
                  <a:pt x="5985186" y="7199072"/>
                  <a:pt x="5974236" y="7196614"/>
                  <a:pt x="5974236" y="7196614"/>
                </a:cubicBezTo>
                <a:cubicBezTo>
                  <a:pt x="5974236" y="7196614"/>
                  <a:pt x="5974236" y="7196614"/>
                  <a:pt x="5975737" y="7171465"/>
                </a:cubicBezTo>
                <a:close/>
                <a:moveTo>
                  <a:pt x="3204051" y="7166219"/>
                </a:moveTo>
                <a:lnTo>
                  <a:pt x="3206732" y="7166822"/>
                </a:lnTo>
                <a:cubicBezTo>
                  <a:pt x="3207205" y="7166929"/>
                  <a:pt x="3206574" y="7166788"/>
                  <a:pt x="3204051" y="7166222"/>
                </a:cubicBezTo>
                <a:close/>
                <a:moveTo>
                  <a:pt x="6343773" y="7163831"/>
                </a:moveTo>
                <a:cubicBezTo>
                  <a:pt x="6333683" y="7165604"/>
                  <a:pt x="6324843" y="7194182"/>
                  <a:pt x="6314749" y="7195954"/>
                </a:cubicBezTo>
                <a:cubicBezTo>
                  <a:pt x="6314749" y="7195954"/>
                  <a:pt x="6304655" y="7197727"/>
                  <a:pt x="6303406" y="7170925"/>
                </a:cubicBezTo>
                <a:cubicBezTo>
                  <a:pt x="6303406" y="7170925"/>
                  <a:pt x="6303406" y="7170925"/>
                  <a:pt x="6313498" y="7169150"/>
                </a:cubicBezTo>
                <a:cubicBezTo>
                  <a:pt x="6323590" y="7167377"/>
                  <a:pt x="6333683" y="7165604"/>
                  <a:pt x="6343773" y="7163831"/>
                </a:cubicBezTo>
                <a:close/>
                <a:moveTo>
                  <a:pt x="6231534" y="7160920"/>
                </a:moveTo>
                <a:cubicBezTo>
                  <a:pt x="6231534" y="7160920"/>
                  <a:pt x="6231534" y="7160920"/>
                  <a:pt x="6230118" y="7184674"/>
                </a:cubicBezTo>
                <a:cubicBezTo>
                  <a:pt x="6230118" y="7184674"/>
                  <a:pt x="6220016" y="7182406"/>
                  <a:pt x="6220016" y="7182406"/>
                </a:cubicBezTo>
                <a:cubicBezTo>
                  <a:pt x="6220016" y="7182406"/>
                  <a:pt x="6220016" y="7182406"/>
                  <a:pt x="6231534" y="7160920"/>
                </a:cubicBezTo>
                <a:close/>
                <a:moveTo>
                  <a:pt x="2427091" y="7157906"/>
                </a:moveTo>
                <a:cubicBezTo>
                  <a:pt x="2437186" y="7160174"/>
                  <a:pt x="2445884" y="7185854"/>
                  <a:pt x="2445884" y="7185854"/>
                </a:cubicBezTo>
                <a:cubicBezTo>
                  <a:pt x="2455979" y="7188120"/>
                  <a:pt x="2457377" y="7164705"/>
                  <a:pt x="2477563" y="7169236"/>
                </a:cubicBezTo>
                <a:cubicBezTo>
                  <a:pt x="2477563" y="7169236"/>
                  <a:pt x="2477563" y="7169236"/>
                  <a:pt x="2487658" y="7171504"/>
                </a:cubicBezTo>
                <a:cubicBezTo>
                  <a:pt x="2487658" y="7171504"/>
                  <a:pt x="2487658" y="7171504"/>
                  <a:pt x="2507848" y="7176035"/>
                </a:cubicBezTo>
                <a:cubicBezTo>
                  <a:pt x="2496357" y="7197185"/>
                  <a:pt x="2507848" y="7176035"/>
                  <a:pt x="2506451" y="7199450"/>
                </a:cubicBezTo>
                <a:cubicBezTo>
                  <a:pt x="2496357" y="7197185"/>
                  <a:pt x="2496357" y="7197185"/>
                  <a:pt x="2496357" y="7197185"/>
                </a:cubicBezTo>
                <a:cubicBezTo>
                  <a:pt x="2484864" y="7218340"/>
                  <a:pt x="2484864" y="7218340"/>
                  <a:pt x="2474769" y="7216074"/>
                </a:cubicBezTo>
                <a:cubicBezTo>
                  <a:pt x="2464675" y="7213806"/>
                  <a:pt x="2464675" y="7213806"/>
                  <a:pt x="2454583" y="7211540"/>
                </a:cubicBezTo>
                <a:cubicBezTo>
                  <a:pt x="2454583" y="7211540"/>
                  <a:pt x="2454583" y="7211540"/>
                  <a:pt x="2444487" y="7209275"/>
                </a:cubicBezTo>
                <a:cubicBezTo>
                  <a:pt x="2453185" y="7234955"/>
                  <a:pt x="2474769" y="7216074"/>
                  <a:pt x="2483468" y="7241752"/>
                </a:cubicBezTo>
                <a:cubicBezTo>
                  <a:pt x="2483468" y="7241752"/>
                  <a:pt x="2493563" y="7244020"/>
                  <a:pt x="2494959" y="7220605"/>
                </a:cubicBezTo>
                <a:cubicBezTo>
                  <a:pt x="2493563" y="7244020"/>
                  <a:pt x="2493563" y="7244020"/>
                  <a:pt x="2503658" y="7246286"/>
                </a:cubicBezTo>
                <a:cubicBezTo>
                  <a:pt x="2513751" y="7248551"/>
                  <a:pt x="2503658" y="7246286"/>
                  <a:pt x="2513751" y="7248551"/>
                </a:cubicBezTo>
                <a:cubicBezTo>
                  <a:pt x="2523846" y="7250817"/>
                  <a:pt x="2513751" y="7248551"/>
                  <a:pt x="2522448" y="7274231"/>
                </a:cubicBezTo>
                <a:lnTo>
                  <a:pt x="2492167" y="7267435"/>
                </a:lnTo>
                <a:cubicBezTo>
                  <a:pt x="2482072" y="7265167"/>
                  <a:pt x="2482072" y="7265167"/>
                  <a:pt x="2482072" y="7265167"/>
                </a:cubicBezTo>
                <a:cubicBezTo>
                  <a:pt x="2482072" y="7265167"/>
                  <a:pt x="2471976" y="7262901"/>
                  <a:pt x="2471976" y="7262901"/>
                </a:cubicBezTo>
                <a:cubicBezTo>
                  <a:pt x="2461880" y="7260636"/>
                  <a:pt x="2461880" y="7260636"/>
                  <a:pt x="2461880" y="7260636"/>
                </a:cubicBezTo>
                <a:cubicBezTo>
                  <a:pt x="2461880" y="7260636"/>
                  <a:pt x="2441693" y="7256105"/>
                  <a:pt x="2443091" y="7232690"/>
                </a:cubicBezTo>
                <a:cubicBezTo>
                  <a:pt x="2431598" y="7253836"/>
                  <a:pt x="2432996" y="7230421"/>
                  <a:pt x="2422900" y="7228156"/>
                </a:cubicBezTo>
                <a:cubicBezTo>
                  <a:pt x="2422900" y="7228156"/>
                  <a:pt x="2422900" y="7228156"/>
                  <a:pt x="2424299" y="7204744"/>
                </a:cubicBezTo>
                <a:cubicBezTo>
                  <a:pt x="2414201" y="7202475"/>
                  <a:pt x="2412805" y="7225890"/>
                  <a:pt x="2412805" y="7225890"/>
                </a:cubicBezTo>
                <a:cubicBezTo>
                  <a:pt x="2414201" y="7202475"/>
                  <a:pt x="2414201" y="7202475"/>
                  <a:pt x="2414201" y="7202475"/>
                </a:cubicBezTo>
                <a:cubicBezTo>
                  <a:pt x="2404108" y="7200207"/>
                  <a:pt x="2404108" y="7200207"/>
                  <a:pt x="2404108" y="7200207"/>
                </a:cubicBezTo>
                <a:cubicBezTo>
                  <a:pt x="2394014" y="7197944"/>
                  <a:pt x="2414201" y="7202475"/>
                  <a:pt x="2415598" y="7179055"/>
                </a:cubicBezTo>
                <a:cubicBezTo>
                  <a:pt x="2425693" y="7181320"/>
                  <a:pt x="2415598" y="7179055"/>
                  <a:pt x="2425693" y="7181320"/>
                </a:cubicBezTo>
                <a:cubicBezTo>
                  <a:pt x="2425693" y="7181320"/>
                  <a:pt x="2427091" y="7157906"/>
                  <a:pt x="2427091" y="7157906"/>
                </a:cubicBezTo>
                <a:close/>
                <a:moveTo>
                  <a:pt x="5384048" y="7157574"/>
                </a:moveTo>
                <a:lnTo>
                  <a:pt x="5394392" y="7159895"/>
                </a:lnTo>
                <a:cubicBezTo>
                  <a:pt x="5394392" y="7159895"/>
                  <a:pt x="5403236" y="7187368"/>
                  <a:pt x="5403236" y="7187368"/>
                </a:cubicBezTo>
                <a:cubicBezTo>
                  <a:pt x="5392891" y="7185047"/>
                  <a:pt x="5382546" y="7182723"/>
                  <a:pt x="5384048" y="7157574"/>
                </a:cubicBezTo>
                <a:close/>
                <a:moveTo>
                  <a:pt x="2948897" y="7156400"/>
                </a:moveTo>
                <a:lnTo>
                  <a:pt x="2943150" y="7166973"/>
                </a:lnTo>
                <a:lnTo>
                  <a:pt x="2942194" y="7164150"/>
                </a:lnTo>
                <a:lnTo>
                  <a:pt x="2943325" y="7164048"/>
                </a:lnTo>
                <a:cubicBezTo>
                  <a:pt x="2946024" y="7161688"/>
                  <a:pt x="2948897" y="7156400"/>
                  <a:pt x="2948897" y="7156400"/>
                </a:cubicBezTo>
                <a:close/>
                <a:moveTo>
                  <a:pt x="5373704" y="7155253"/>
                </a:moveTo>
                <a:lnTo>
                  <a:pt x="5384048" y="7157574"/>
                </a:lnTo>
                <a:cubicBezTo>
                  <a:pt x="5382546" y="7182723"/>
                  <a:pt x="5372205" y="7180402"/>
                  <a:pt x="5372205" y="7180402"/>
                </a:cubicBezTo>
                <a:cubicBezTo>
                  <a:pt x="5373704" y="7155253"/>
                  <a:pt x="5373704" y="7155253"/>
                  <a:pt x="5373704" y="7155253"/>
                </a:cubicBezTo>
                <a:close/>
                <a:moveTo>
                  <a:pt x="2938801" y="7154132"/>
                </a:moveTo>
                <a:lnTo>
                  <a:pt x="2942194" y="7164150"/>
                </a:lnTo>
                <a:lnTo>
                  <a:pt x="2939789" y="7164366"/>
                </a:lnTo>
                <a:cubicBezTo>
                  <a:pt x="2938908" y="7163055"/>
                  <a:pt x="2938452" y="7159987"/>
                  <a:pt x="2938801" y="7154132"/>
                </a:cubicBezTo>
                <a:close/>
                <a:moveTo>
                  <a:pt x="2406901" y="7153374"/>
                </a:moveTo>
                <a:cubicBezTo>
                  <a:pt x="2406901" y="7153374"/>
                  <a:pt x="2406901" y="7153374"/>
                  <a:pt x="2416996" y="7155640"/>
                </a:cubicBezTo>
                <a:cubicBezTo>
                  <a:pt x="2416996" y="7155640"/>
                  <a:pt x="2416996" y="7155640"/>
                  <a:pt x="2427091" y="7157906"/>
                </a:cubicBezTo>
                <a:cubicBezTo>
                  <a:pt x="2416996" y="7155640"/>
                  <a:pt x="2415598" y="7179055"/>
                  <a:pt x="2415598" y="7179055"/>
                </a:cubicBezTo>
                <a:cubicBezTo>
                  <a:pt x="2405504" y="7176789"/>
                  <a:pt x="2405504" y="7176789"/>
                  <a:pt x="2405504" y="7176789"/>
                </a:cubicBezTo>
                <a:cubicBezTo>
                  <a:pt x="2405504" y="7176789"/>
                  <a:pt x="2406901" y="7153374"/>
                  <a:pt x="2406901" y="7153374"/>
                </a:cubicBezTo>
                <a:close/>
                <a:moveTo>
                  <a:pt x="2478961" y="7145821"/>
                </a:moveTo>
                <a:lnTo>
                  <a:pt x="2489055" y="7148089"/>
                </a:lnTo>
                <a:cubicBezTo>
                  <a:pt x="2489055" y="7148089"/>
                  <a:pt x="2487658" y="7171504"/>
                  <a:pt x="2477563" y="7169236"/>
                </a:cubicBezTo>
                <a:cubicBezTo>
                  <a:pt x="2478961" y="7145821"/>
                  <a:pt x="2478961" y="7145821"/>
                  <a:pt x="2478961" y="7145821"/>
                </a:cubicBezTo>
                <a:close/>
                <a:moveTo>
                  <a:pt x="3215543" y="7145069"/>
                </a:moveTo>
                <a:cubicBezTo>
                  <a:pt x="3215543" y="7145069"/>
                  <a:pt x="3215543" y="7145069"/>
                  <a:pt x="3225637" y="7147338"/>
                </a:cubicBezTo>
                <a:cubicBezTo>
                  <a:pt x="3235733" y="7149603"/>
                  <a:pt x="3234335" y="7173021"/>
                  <a:pt x="3234335" y="7173021"/>
                </a:cubicBezTo>
                <a:cubicBezTo>
                  <a:pt x="3234335" y="7173021"/>
                  <a:pt x="3224240" y="7170753"/>
                  <a:pt x="3224240" y="7170753"/>
                </a:cubicBezTo>
                <a:cubicBezTo>
                  <a:pt x="3224240" y="7170753"/>
                  <a:pt x="3214146" y="7168484"/>
                  <a:pt x="3214146" y="7168484"/>
                </a:cubicBezTo>
                <a:cubicBezTo>
                  <a:pt x="3214146" y="7168484"/>
                  <a:pt x="3214146" y="7168484"/>
                  <a:pt x="3215543" y="7145069"/>
                </a:cubicBezTo>
                <a:close/>
                <a:moveTo>
                  <a:pt x="6898715" y="7140781"/>
                </a:moveTo>
                <a:cubicBezTo>
                  <a:pt x="6898715" y="7140781"/>
                  <a:pt x="6909668" y="7143241"/>
                  <a:pt x="6909668" y="7143241"/>
                </a:cubicBezTo>
                <a:cubicBezTo>
                  <a:pt x="6908167" y="7168393"/>
                  <a:pt x="6897214" y="7165932"/>
                  <a:pt x="6897214" y="7165932"/>
                </a:cubicBezTo>
                <a:cubicBezTo>
                  <a:pt x="6897214" y="7165932"/>
                  <a:pt x="6897214" y="7165932"/>
                  <a:pt x="6898715" y="7140781"/>
                </a:cubicBezTo>
                <a:close/>
                <a:moveTo>
                  <a:pt x="6233120" y="7135793"/>
                </a:moveTo>
                <a:cubicBezTo>
                  <a:pt x="6244073" y="7138253"/>
                  <a:pt x="6244073" y="7138253"/>
                  <a:pt x="6244073" y="7138253"/>
                </a:cubicBezTo>
                <a:cubicBezTo>
                  <a:pt x="6244073" y="7138253"/>
                  <a:pt x="6244073" y="7138253"/>
                  <a:pt x="6242572" y="7163405"/>
                </a:cubicBezTo>
                <a:cubicBezTo>
                  <a:pt x="6242572" y="7163405"/>
                  <a:pt x="6231619" y="7160945"/>
                  <a:pt x="6233120" y="7135793"/>
                </a:cubicBezTo>
                <a:close/>
                <a:moveTo>
                  <a:pt x="5702273" y="7135565"/>
                </a:moveTo>
                <a:cubicBezTo>
                  <a:pt x="5702273" y="7135565"/>
                  <a:pt x="5711399" y="7137613"/>
                  <a:pt x="5711399" y="7137613"/>
                </a:cubicBezTo>
                <a:cubicBezTo>
                  <a:pt x="5711399" y="7137613"/>
                  <a:pt x="5702273" y="7135565"/>
                  <a:pt x="5700773" y="7160717"/>
                </a:cubicBezTo>
                <a:cubicBezTo>
                  <a:pt x="5691646" y="7158668"/>
                  <a:pt x="5702273" y="7135565"/>
                  <a:pt x="5702273" y="7135565"/>
                </a:cubicBezTo>
                <a:close/>
                <a:moveTo>
                  <a:pt x="5815114" y="7135403"/>
                </a:moveTo>
                <a:lnTo>
                  <a:pt x="5825153" y="7137658"/>
                </a:lnTo>
                <a:cubicBezTo>
                  <a:pt x="5825153" y="7137658"/>
                  <a:pt x="5825153" y="7137658"/>
                  <a:pt x="5835193" y="7139912"/>
                </a:cubicBezTo>
                <a:cubicBezTo>
                  <a:pt x="5845233" y="7142167"/>
                  <a:pt x="5845233" y="7142167"/>
                  <a:pt x="5845233" y="7142167"/>
                </a:cubicBezTo>
                <a:cubicBezTo>
                  <a:pt x="5843813" y="7165921"/>
                  <a:pt x="5853853" y="7168175"/>
                  <a:pt x="5855271" y="7144421"/>
                </a:cubicBezTo>
                <a:cubicBezTo>
                  <a:pt x="5865308" y="7146673"/>
                  <a:pt x="5865308" y="7146673"/>
                  <a:pt x="5865308" y="7146673"/>
                </a:cubicBezTo>
                <a:cubicBezTo>
                  <a:pt x="5885387" y="7151181"/>
                  <a:pt x="5883971" y="7174933"/>
                  <a:pt x="5873931" y="7172679"/>
                </a:cubicBezTo>
                <a:cubicBezTo>
                  <a:pt x="5863893" y="7170427"/>
                  <a:pt x="5883971" y="7174933"/>
                  <a:pt x="5872514" y="7196433"/>
                </a:cubicBezTo>
                <a:cubicBezTo>
                  <a:pt x="5867494" y="7195309"/>
                  <a:pt x="5864986" y="7194744"/>
                  <a:pt x="5863552" y="7197432"/>
                </a:cubicBezTo>
                <a:lnTo>
                  <a:pt x="5863053" y="7201532"/>
                </a:lnTo>
                <a:lnTo>
                  <a:pt x="5856749" y="7204927"/>
                </a:lnTo>
                <a:lnTo>
                  <a:pt x="5852437" y="7191924"/>
                </a:lnTo>
                <a:lnTo>
                  <a:pt x="5850442" y="7208328"/>
                </a:lnTo>
                <a:lnTo>
                  <a:pt x="5840980" y="7213424"/>
                </a:lnTo>
                <a:cubicBezTo>
                  <a:pt x="5840980" y="7213424"/>
                  <a:pt x="5840980" y="7213424"/>
                  <a:pt x="5830944" y="7211173"/>
                </a:cubicBezTo>
                <a:cubicBezTo>
                  <a:pt x="5830944" y="7211173"/>
                  <a:pt x="5820903" y="7208919"/>
                  <a:pt x="5810863" y="7206664"/>
                </a:cubicBezTo>
                <a:cubicBezTo>
                  <a:pt x="5800826" y="7204413"/>
                  <a:pt x="5800826" y="7204413"/>
                  <a:pt x="5790786" y="7202158"/>
                </a:cubicBezTo>
                <a:cubicBezTo>
                  <a:pt x="5790786" y="7202158"/>
                  <a:pt x="5800826" y="7204413"/>
                  <a:pt x="5812281" y="7182912"/>
                </a:cubicBezTo>
                <a:cubicBezTo>
                  <a:pt x="5800826" y="7204413"/>
                  <a:pt x="5770708" y="7197649"/>
                  <a:pt x="5752047" y="7169389"/>
                </a:cubicBezTo>
                <a:cubicBezTo>
                  <a:pt x="5753463" y="7145637"/>
                  <a:pt x="5731971" y="7164883"/>
                  <a:pt x="5743427" y="7143383"/>
                </a:cubicBezTo>
                <a:cubicBezTo>
                  <a:pt x="5783580" y="7152398"/>
                  <a:pt x="5803660" y="7156906"/>
                  <a:pt x="5815114" y="7135403"/>
                </a:cubicBezTo>
                <a:close/>
                <a:moveTo>
                  <a:pt x="2960388" y="7135250"/>
                </a:moveTo>
                <a:cubicBezTo>
                  <a:pt x="2969083" y="7160931"/>
                  <a:pt x="2958991" y="7158668"/>
                  <a:pt x="2969083" y="7160931"/>
                </a:cubicBezTo>
                <a:cubicBezTo>
                  <a:pt x="2979179" y="7163199"/>
                  <a:pt x="2979179" y="7163199"/>
                  <a:pt x="2980576" y="7139781"/>
                </a:cubicBezTo>
                <a:cubicBezTo>
                  <a:pt x="2990669" y="7142047"/>
                  <a:pt x="2990669" y="7142047"/>
                  <a:pt x="2990669" y="7142047"/>
                </a:cubicBezTo>
                <a:cubicBezTo>
                  <a:pt x="2990669" y="7142047"/>
                  <a:pt x="3010859" y="7146584"/>
                  <a:pt x="3010859" y="7146584"/>
                </a:cubicBezTo>
                <a:cubicBezTo>
                  <a:pt x="3010859" y="7146584"/>
                  <a:pt x="3010859" y="7146584"/>
                  <a:pt x="3009463" y="7169998"/>
                </a:cubicBezTo>
                <a:cubicBezTo>
                  <a:pt x="3019559" y="7172261"/>
                  <a:pt x="3029651" y="7174527"/>
                  <a:pt x="3029651" y="7174527"/>
                </a:cubicBezTo>
                <a:cubicBezTo>
                  <a:pt x="3029651" y="7174527"/>
                  <a:pt x="3039746" y="7176792"/>
                  <a:pt x="3039746" y="7176792"/>
                </a:cubicBezTo>
                <a:cubicBezTo>
                  <a:pt x="3051238" y="7155646"/>
                  <a:pt x="3070030" y="7183592"/>
                  <a:pt x="3080122" y="7185857"/>
                </a:cubicBezTo>
                <a:cubicBezTo>
                  <a:pt x="3090218" y="7188123"/>
                  <a:pt x="3090218" y="7188123"/>
                  <a:pt x="3090218" y="7188123"/>
                </a:cubicBezTo>
                <a:cubicBezTo>
                  <a:pt x="3100313" y="7190391"/>
                  <a:pt x="3100313" y="7190391"/>
                  <a:pt x="3100313" y="7190391"/>
                </a:cubicBezTo>
                <a:cubicBezTo>
                  <a:pt x="3100313" y="7190391"/>
                  <a:pt x="3090218" y="7188123"/>
                  <a:pt x="3088821" y="7211540"/>
                </a:cubicBezTo>
                <a:cubicBezTo>
                  <a:pt x="3088821" y="7211540"/>
                  <a:pt x="3088821" y="7211540"/>
                  <a:pt x="3098917" y="7213803"/>
                </a:cubicBezTo>
                <a:cubicBezTo>
                  <a:pt x="3098917" y="7213803"/>
                  <a:pt x="3109012" y="7216071"/>
                  <a:pt x="3109012" y="7216071"/>
                </a:cubicBezTo>
                <a:cubicBezTo>
                  <a:pt x="3109012" y="7216071"/>
                  <a:pt x="3109012" y="7216071"/>
                  <a:pt x="3107614" y="7239486"/>
                </a:cubicBezTo>
                <a:cubicBezTo>
                  <a:pt x="3107614" y="7239486"/>
                  <a:pt x="3107614" y="7239486"/>
                  <a:pt x="3106218" y="7262901"/>
                </a:cubicBezTo>
                <a:cubicBezTo>
                  <a:pt x="3106218" y="7262901"/>
                  <a:pt x="3106218" y="7262901"/>
                  <a:pt x="3096123" y="7260633"/>
                </a:cubicBezTo>
                <a:cubicBezTo>
                  <a:pt x="3097519" y="7237218"/>
                  <a:pt x="3097519" y="7237218"/>
                  <a:pt x="3097519" y="7237218"/>
                </a:cubicBezTo>
                <a:cubicBezTo>
                  <a:pt x="3097519" y="7237218"/>
                  <a:pt x="3087425" y="7234955"/>
                  <a:pt x="3087425" y="7234955"/>
                </a:cubicBezTo>
                <a:cubicBezTo>
                  <a:pt x="3087425" y="7234955"/>
                  <a:pt x="3087425" y="7234955"/>
                  <a:pt x="3077329" y="7232687"/>
                </a:cubicBezTo>
                <a:cubicBezTo>
                  <a:pt x="3077329" y="7232687"/>
                  <a:pt x="3077329" y="7232687"/>
                  <a:pt x="3067237" y="7230421"/>
                </a:cubicBezTo>
                <a:cubicBezTo>
                  <a:pt x="3067237" y="7230421"/>
                  <a:pt x="3057142" y="7228156"/>
                  <a:pt x="3057142" y="7228156"/>
                </a:cubicBezTo>
                <a:cubicBezTo>
                  <a:pt x="3057142" y="7228156"/>
                  <a:pt x="3058538" y="7204741"/>
                  <a:pt x="3058538" y="7204741"/>
                </a:cubicBezTo>
                <a:cubicBezTo>
                  <a:pt x="3058538" y="7204741"/>
                  <a:pt x="3048445" y="7202473"/>
                  <a:pt x="3048445" y="7202473"/>
                </a:cubicBezTo>
                <a:cubicBezTo>
                  <a:pt x="3048445" y="7202473"/>
                  <a:pt x="3048445" y="7202473"/>
                  <a:pt x="3036952" y="7223625"/>
                </a:cubicBezTo>
                <a:cubicBezTo>
                  <a:pt x="3036952" y="7223625"/>
                  <a:pt x="3036952" y="7223625"/>
                  <a:pt x="3026858" y="7221357"/>
                </a:cubicBezTo>
                <a:lnTo>
                  <a:pt x="3028165" y="7199458"/>
                </a:lnTo>
                <a:lnTo>
                  <a:pt x="3028254" y="7197942"/>
                </a:lnTo>
                <a:cubicBezTo>
                  <a:pt x="3028254" y="7197942"/>
                  <a:pt x="3018162" y="7195676"/>
                  <a:pt x="3018162" y="7195676"/>
                </a:cubicBezTo>
                <a:lnTo>
                  <a:pt x="3008744" y="7193561"/>
                </a:lnTo>
                <a:lnTo>
                  <a:pt x="3008066" y="7193411"/>
                </a:lnTo>
                <a:cubicBezTo>
                  <a:pt x="3008066" y="7193411"/>
                  <a:pt x="2989273" y="7165462"/>
                  <a:pt x="2987876" y="7188880"/>
                </a:cubicBezTo>
                <a:cubicBezTo>
                  <a:pt x="2987876" y="7188880"/>
                  <a:pt x="2987876" y="7188880"/>
                  <a:pt x="2977781" y="7186614"/>
                </a:cubicBezTo>
                <a:cubicBezTo>
                  <a:pt x="2977781" y="7186614"/>
                  <a:pt x="2977781" y="7186614"/>
                  <a:pt x="2967687" y="7184346"/>
                </a:cubicBezTo>
                <a:cubicBezTo>
                  <a:pt x="2977781" y="7186614"/>
                  <a:pt x="2976385" y="7210026"/>
                  <a:pt x="2976385" y="7210026"/>
                </a:cubicBezTo>
                <a:cubicBezTo>
                  <a:pt x="2976385" y="7210026"/>
                  <a:pt x="2976385" y="7210026"/>
                  <a:pt x="2966291" y="7207763"/>
                </a:cubicBezTo>
                <a:cubicBezTo>
                  <a:pt x="2956197" y="7205495"/>
                  <a:pt x="2936006" y="7200964"/>
                  <a:pt x="2925911" y="7198696"/>
                </a:cubicBezTo>
                <a:cubicBezTo>
                  <a:pt x="2917214" y="7173015"/>
                  <a:pt x="2927309" y="7175284"/>
                  <a:pt x="2927309" y="7175284"/>
                </a:cubicBezTo>
                <a:lnTo>
                  <a:pt x="2937404" y="7177549"/>
                </a:lnTo>
                <a:lnTo>
                  <a:pt x="2943150" y="7166973"/>
                </a:lnTo>
                <a:lnTo>
                  <a:pt x="2947500" y="7179815"/>
                </a:lnTo>
                <a:cubicBezTo>
                  <a:pt x="2967687" y="7184346"/>
                  <a:pt x="2958991" y="7158668"/>
                  <a:pt x="2948897" y="7156400"/>
                </a:cubicBezTo>
                <a:cubicBezTo>
                  <a:pt x="2948897" y="7156400"/>
                  <a:pt x="2948897" y="7156400"/>
                  <a:pt x="2958991" y="7158668"/>
                </a:cubicBezTo>
                <a:cubicBezTo>
                  <a:pt x="2958991" y="7158668"/>
                  <a:pt x="2958991" y="7158668"/>
                  <a:pt x="2960388" y="7135250"/>
                </a:cubicBezTo>
                <a:close/>
                <a:moveTo>
                  <a:pt x="6642916" y="7134329"/>
                </a:moveTo>
                <a:cubicBezTo>
                  <a:pt x="6651452" y="7161738"/>
                  <a:pt x="6661493" y="7163990"/>
                  <a:pt x="6671531" y="7166244"/>
                </a:cubicBezTo>
                <a:cubicBezTo>
                  <a:pt x="6661493" y="7163990"/>
                  <a:pt x="6641415" y="7159486"/>
                  <a:pt x="6641415" y="7159486"/>
                </a:cubicBezTo>
                <a:cubicBezTo>
                  <a:pt x="6631376" y="7157229"/>
                  <a:pt x="6631376" y="7157229"/>
                  <a:pt x="6631376" y="7157229"/>
                </a:cubicBezTo>
                <a:cubicBezTo>
                  <a:pt x="6642916" y="7134329"/>
                  <a:pt x="6642916" y="7134329"/>
                  <a:pt x="6642916" y="7134329"/>
                </a:cubicBezTo>
                <a:close/>
                <a:moveTo>
                  <a:pt x="2940197" y="7130717"/>
                </a:moveTo>
                <a:lnTo>
                  <a:pt x="2942022" y="7136108"/>
                </a:lnTo>
                <a:lnTo>
                  <a:pt x="2948897" y="7156400"/>
                </a:lnTo>
                <a:cubicBezTo>
                  <a:pt x="2938801" y="7154132"/>
                  <a:pt x="2938801" y="7154132"/>
                  <a:pt x="2938801" y="7154132"/>
                </a:cubicBezTo>
                <a:lnTo>
                  <a:pt x="2939904" y="7135629"/>
                </a:lnTo>
                <a:close/>
                <a:moveTo>
                  <a:pt x="290798" y="7129194"/>
                </a:moveTo>
                <a:lnTo>
                  <a:pt x="290800" y="7129194"/>
                </a:lnTo>
                <a:lnTo>
                  <a:pt x="297106" y="7130608"/>
                </a:lnTo>
                <a:cubicBezTo>
                  <a:pt x="300891" y="7131462"/>
                  <a:pt x="300891" y="7131462"/>
                  <a:pt x="290798" y="7129194"/>
                </a:cubicBezTo>
                <a:close/>
                <a:moveTo>
                  <a:pt x="2909916" y="7123920"/>
                </a:moveTo>
                <a:cubicBezTo>
                  <a:pt x="2920008" y="7126186"/>
                  <a:pt x="2920008" y="7126186"/>
                  <a:pt x="2920008" y="7126186"/>
                </a:cubicBezTo>
                <a:cubicBezTo>
                  <a:pt x="2920008" y="7126186"/>
                  <a:pt x="2930102" y="7128454"/>
                  <a:pt x="2928706" y="7151869"/>
                </a:cubicBezTo>
                <a:cubicBezTo>
                  <a:pt x="2928706" y="7151869"/>
                  <a:pt x="2928706" y="7151869"/>
                  <a:pt x="2918610" y="7149600"/>
                </a:cubicBezTo>
                <a:cubicBezTo>
                  <a:pt x="2920008" y="7126186"/>
                  <a:pt x="2920008" y="7126186"/>
                  <a:pt x="2909916" y="7123920"/>
                </a:cubicBezTo>
                <a:close/>
                <a:moveTo>
                  <a:pt x="6553610" y="7114282"/>
                </a:moveTo>
                <a:cubicBezTo>
                  <a:pt x="6572572" y="7141905"/>
                  <a:pt x="6572572" y="7141905"/>
                  <a:pt x="6592911" y="7146469"/>
                </a:cubicBezTo>
                <a:cubicBezTo>
                  <a:pt x="6603080" y="7148752"/>
                  <a:pt x="6613250" y="7151034"/>
                  <a:pt x="6611875" y="7174087"/>
                </a:cubicBezTo>
                <a:cubicBezTo>
                  <a:pt x="6601705" y="7171805"/>
                  <a:pt x="6591536" y="7169523"/>
                  <a:pt x="6590161" y="7192578"/>
                </a:cubicBezTo>
                <a:cubicBezTo>
                  <a:pt x="6561029" y="7162673"/>
                  <a:pt x="6549484" y="7183447"/>
                  <a:pt x="6520351" y="7153541"/>
                </a:cubicBezTo>
                <a:cubicBezTo>
                  <a:pt x="6521726" y="7130491"/>
                  <a:pt x="6552234" y="7137341"/>
                  <a:pt x="6553610" y="7114282"/>
                </a:cubicBezTo>
                <a:close/>
                <a:moveTo>
                  <a:pt x="2274686" y="7113684"/>
                </a:moveTo>
                <a:cubicBezTo>
                  <a:pt x="2275567" y="7114994"/>
                  <a:pt x="2276023" y="7118061"/>
                  <a:pt x="2275674" y="7123914"/>
                </a:cubicBezTo>
                <a:cubicBezTo>
                  <a:pt x="2275674" y="7123914"/>
                  <a:pt x="2265579" y="7121649"/>
                  <a:pt x="2265579" y="7121649"/>
                </a:cubicBezTo>
                <a:cubicBezTo>
                  <a:pt x="2265579" y="7121649"/>
                  <a:pt x="2268453" y="7116364"/>
                  <a:pt x="2271150" y="7114006"/>
                </a:cubicBezTo>
                <a:cubicBezTo>
                  <a:pt x="2272499" y="7112825"/>
                  <a:pt x="2273805" y="7112375"/>
                  <a:pt x="2274686" y="7113684"/>
                </a:cubicBezTo>
                <a:close/>
                <a:moveTo>
                  <a:pt x="6337304" y="7112451"/>
                </a:moveTo>
                <a:cubicBezTo>
                  <a:pt x="6357643" y="7117015"/>
                  <a:pt x="6367811" y="7119297"/>
                  <a:pt x="6377982" y="7121582"/>
                </a:cubicBezTo>
                <a:cubicBezTo>
                  <a:pt x="6388151" y="7123864"/>
                  <a:pt x="6388151" y="7123864"/>
                  <a:pt x="6388151" y="7123864"/>
                </a:cubicBezTo>
                <a:lnTo>
                  <a:pt x="6387495" y="7129130"/>
                </a:lnTo>
                <a:lnTo>
                  <a:pt x="6391722" y="7128387"/>
                </a:lnTo>
                <a:lnTo>
                  <a:pt x="6392436" y="7128262"/>
                </a:lnTo>
                <a:lnTo>
                  <a:pt x="6388151" y="7123864"/>
                </a:lnTo>
                <a:cubicBezTo>
                  <a:pt x="6398319" y="7126147"/>
                  <a:pt x="6418659" y="7130714"/>
                  <a:pt x="6428827" y="7132996"/>
                </a:cubicBezTo>
                <a:cubicBezTo>
                  <a:pt x="6459335" y="7139845"/>
                  <a:pt x="6469507" y="7142128"/>
                  <a:pt x="6510183" y="7151259"/>
                </a:cubicBezTo>
                <a:cubicBezTo>
                  <a:pt x="6510183" y="7151259"/>
                  <a:pt x="6520351" y="7153541"/>
                  <a:pt x="6520351" y="7153541"/>
                </a:cubicBezTo>
                <a:cubicBezTo>
                  <a:pt x="6518975" y="7176597"/>
                  <a:pt x="6508806" y="7174312"/>
                  <a:pt x="6508806" y="7174312"/>
                </a:cubicBezTo>
                <a:cubicBezTo>
                  <a:pt x="6508806" y="7174312"/>
                  <a:pt x="6489843" y="7146692"/>
                  <a:pt x="6478299" y="7167466"/>
                </a:cubicBezTo>
                <a:cubicBezTo>
                  <a:pt x="6478299" y="7167466"/>
                  <a:pt x="6468131" y="7165184"/>
                  <a:pt x="6466754" y="7188239"/>
                </a:cubicBezTo>
                <a:cubicBezTo>
                  <a:pt x="6457959" y="7162901"/>
                  <a:pt x="6456583" y="7185957"/>
                  <a:pt x="6446417" y="7183675"/>
                </a:cubicBezTo>
                <a:lnTo>
                  <a:pt x="6436247" y="7181390"/>
                </a:lnTo>
                <a:cubicBezTo>
                  <a:pt x="6436247" y="7181390"/>
                  <a:pt x="6436247" y="7181390"/>
                  <a:pt x="6437622" y="7158334"/>
                </a:cubicBezTo>
                <a:cubicBezTo>
                  <a:pt x="6427451" y="7156052"/>
                  <a:pt x="6417283" y="7153770"/>
                  <a:pt x="6417283" y="7153770"/>
                </a:cubicBezTo>
                <a:cubicBezTo>
                  <a:pt x="6412198" y="7152626"/>
                  <a:pt x="6407458" y="7145721"/>
                  <a:pt x="6402716" y="7138816"/>
                </a:cubicBezTo>
                <a:lnTo>
                  <a:pt x="6393016" y="7128860"/>
                </a:lnTo>
                <a:lnTo>
                  <a:pt x="6393610" y="7141565"/>
                </a:lnTo>
                <a:cubicBezTo>
                  <a:pt x="6393923" y="7148265"/>
                  <a:pt x="6394236" y="7154964"/>
                  <a:pt x="6394236" y="7154964"/>
                </a:cubicBezTo>
                <a:cubicBezTo>
                  <a:pt x="6374052" y="7158509"/>
                  <a:pt x="6353867" y="7162058"/>
                  <a:pt x="6343773" y="7163831"/>
                </a:cubicBezTo>
                <a:lnTo>
                  <a:pt x="6359986" y="7140906"/>
                </a:lnTo>
                <a:lnTo>
                  <a:pt x="6356267" y="7140074"/>
                </a:lnTo>
                <a:cubicBezTo>
                  <a:pt x="6351184" y="7138930"/>
                  <a:pt x="6346098" y="7137789"/>
                  <a:pt x="6335928" y="7135506"/>
                </a:cubicBezTo>
                <a:cubicBezTo>
                  <a:pt x="6325759" y="7133224"/>
                  <a:pt x="6335928" y="7135506"/>
                  <a:pt x="6325759" y="7133224"/>
                </a:cubicBezTo>
                <a:cubicBezTo>
                  <a:pt x="6327135" y="7110168"/>
                  <a:pt x="6346099" y="7137791"/>
                  <a:pt x="6337304" y="7112451"/>
                </a:cubicBezTo>
                <a:close/>
                <a:moveTo>
                  <a:pt x="6198388" y="7108732"/>
                </a:moveTo>
                <a:cubicBezTo>
                  <a:pt x="6207220" y="7110714"/>
                  <a:pt x="6214441" y="7118267"/>
                  <a:pt x="6213744" y="7129976"/>
                </a:cubicBezTo>
                <a:cubicBezTo>
                  <a:pt x="6203649" y="7127711"/>
                  <a:pt x="6202252" y="7151126"/>
                  <a:pt x="6182064" y="7146595"/>
                </a:cubicBezTo>
                <a:cubicBezTo>
                  <a:pt x="6183461" y="7123180"/>
                  <a:pt x="6173366" y="7120911"/>
                  <a:pt x="6173366" y="7120911"/>
                </a:cubicBezTo>
                <a:cubicBezTo>
                  <a:pt x="6179112" y="7110335"/>
                  <a:pt x="6189556" y="7106748"/>
                  <a:pt x="6198388" y="7108732"/>
                </a:cubicBezTo>
                <a:close/>
                <a:moveTo>
                  <a:pt x="7350709" y="7105423"/>
                </a:moveTo>
                <a:cubicBezTo>
                  <a:pt x="7360781" y="7107683"/>
                  <a:pt x="7370856" y="7109946"/>
                  <a:pt x="7379533" y="7135590"/>
                </a:cubicBezTo>
                <a:cubicBezTo>
                  <a:pt x="7389605" y="7137850"/>
                  <a:pt x="7389605" y="7137850"/>
                  <a:pt x="7399680" y="7140113"/>
                </a:cubicBezTo>
                <a:cubicBezTo>
                  <a:pt x="7399680" y="7140113"/>
                  <a:pt x="7398284" y="7163503"/>
                  <a:pt x="7398284" y="7163503"/>
                </a:cubicBezTo>
                <a:cubicBezTo>
                  <a:pt x="7398284" y="7163503"/>
                  <a:pt x="7398284" y="7163503"/>
                  <a:pt x="7388210" y="7161240"/>
                </a:cubicBezTo>
                <a:cubicBezTo>
                  <a:pt x="7388210" y="7161240"/>
                  <a:pt x="7379533" y="7135590"/>
                  <a:pt x="7369461" y="7133327"/>
                </a:cubicBezTo>
                <a:cubicBezTo>
                  <a:pt x="7359387" y="7131067"/>
                  <a:pt x="7359387" y="7131067"/>
                  <a:pt x="7350709" y="7105423"/>
                </a:cubicBezTo>
                <a:close/>
                <a:moveTo>
                  <a:pt x="6868626" y="7101343"/>
                </a:moveTo>
                <a:lnTo>
                  <a:pt x="6882434" y="7113091"/>
                </a:lnTo>
                <a:lnTo>
                  <a:pt x="6886413" y="7107878"/>
                </a:lnTo>
                <a:close/>
                <a:moveTo>
                  <a:pt x="7411985" y="7094591"/>
                </a:moveTo>
                <a:cubicBezTo>
                  <a:pt x="7422939" y="7097046"/>
                  <a:pt x="7433889" y="7099506"/>
                  <a:pt x="7433889" y="7099506"/>
                </a:cubicBezTo>
                <a:cubicBezTo>
                  <a:pt x="7444843" y="7101964"/>
                  <a:pt x="7421439" y="7122200"/>
                  <a:pt x="7411985" y="7094591"/>
                </a:cubicBezTo>
                <a:close/>
                <a:moveTo>
                  <a:pt x="3095805" y="7094460"/>
                </a:moveTo>
                <a:cubicBezTo>
                  <a:pt x="3095805" y="7094460"/>
                  <a:pt x="3085710" y="7092192"/>
                  <a:pt x="3074221" y="7113347"/>
                </a:cubicBezTo>
                <a:cubicBezTo>
                  <a:pt x="3074221" y="7113347"/>
                  <a:pt x="3074221" y="7113347"/>
                  <a:pt x="3084313" y="7115615"/>
                </a:cubicBezTo>
                <a:cubicBezTo>
                  <a:pt x="3094409" y="7117881"/>
                  <a:pt x="3104503" y="7120146"/>
                  <a:pt x="3104503" y="7120146"/>
                </a:cubicBezTo>
                <a:cubicBezTo>
                  <a:pt x="3124693" y="7124677"/>
                  <a:pt x="3114599" y="7122409"/>
                  <a:pt x="3134788" y="7126943"/>
                </a:cubicBezTo>
                <a:cubicBezTo>
                  <a:pt x="3136185" y="7103522"/>
                  <a:pt x="3136185" y="7103522"/>
                  <a:pt x="3136185" y="7103522"/>
                </a:cubicBezTo>
                <a:close/>
                <a:moveTo>
                  <a:pt x="7382783" y="7088031"/>
                </a:moveTo>
                <a:cubicBezTo>
                  <a:pt x="7382783" y="7088031"/>
                  <a:pt x="7393734" y="7090491"/>
                  <a:pt x="7393734" y="7090491"/>
                </a:cubicBezTo>
                <a:cubicBezTo>
                  <a:pt x="7393734" y="7090491"/>
                  <a:pt x="7382783" y="7088031"/>
                  <a:pt x="7381282" y="7113185"/>
                </a:cubicBezTo>
                <a:cubicBezTo>
                  <a:pt x="7381282" y="7113185"/>
                  <a:pt x="7381282" y="7113185"/>
                  <a:pt x="7382783" y="7088031"/>
                </a:cubicBezTo>
                <a:close/>
                <a:moveTo>
                  <a:pt x="5490050" y="7086164"/>
                </a:moveTo>
                <a:cubicBezTo>
                  <a:pt x="5500144" y="7088426"/>
                  <a:pt x="5500144" y="7088426"/>
                  <a:pt x="5500144" y="7088426"/>
                </a:cubicBezTo>
                <a:cubicBezTo>
                  <a:pt x="5500144" y="7088426"/>
                  <a:pt x="5498748" y="7111841"/>
                  <a:pt x="5490050" y="7086164"/>
                </a:cubicBezTo>
                <a:close/>
                <a:moveTo>
                  <a:pt x="5368577" y="7086141"/>
                </a:moveTo>
                <a:cubicBezTo>
                  <a:pt x="5378615" y="7088393"/>
                  <a:pt x="5378615" y="7088393"/>
                  <a:pt x="5378615" y="7088393"/>
                </a:cubicBezTo>
                <a:cubicBezTo>
                  <a:pt x="5378615" y="7088393"/>
                  <a:pt x="5378615" y="7088393"/>
                  <a:pt x="5387155" y="7115793"/>
                </a:cubicBezTo>
                <a:cubicBezTo>
                  <a:pt x="5387155" y="7115793"/>
                  <a:pt x="5387155" y="7115793"/>
                  <a:pt x="5377115" y="7113539"/>
                </a:cubicBezTo>
                <a:cubicBezTo>
                  <a:pt x="5377115" y="7113539"/>
                  <a:pt x="5377115" y="7113539"/>
                  <a:pt x="5367076" y="7111284"/>
                </a:cubicBezTo>
                <a:cubicBezTo>
                  <a:pt x="5367076" y="7111284"/>
                  <a:pt x="5357038" y="7109033"/>
                  <a:pt x="5355538" y="7134184"/>
                </a:cubicBezTo>
                <a:lnTo>
                  <a:pt x="5345499" y="7131930"/>
                </a:lnTo>
                <a:cubicBezTo>
                  <a:pt x="5347000" y="7106781"/>
                  <a:pt x="5357038" y="7109033"/>
                  <a:pt x="5357038" y="7109033"/>
                </a:cubicBezTo>
                <a:cubicBezTo>
                  <a:pt x="5357038" y="7109033"/>
                  <a:pt x="5367076" y="7111284"/>
                  <a:pt x="5368577" y="7086141"/>
                </a:cubicBezTo>
                <a:close/>
                <a:moveTo>
                  <a:pt x="5441261" y="7076971"/>
                </a:moveTo>
                <a:cubicBezTo>
                  <a:pt x="5451303" y="7079225"/>
                  <a:pt x="5451303" y="7079225"/>
                  <a:pt x="5451303" y="7079225"/>
                </a:cubicBezTo>
                <a:cubicBezTo>
                  <a:pt x="5451303" y="7079225"/>
                  <a:pt x="5451303" y="7079225"/>
                  <a:pt x="5461340" y="7081480"/>
                </a:cubicBezTo>
                <a:cubicBezTo>
                  <a:pt x="5471379" y="7083731"/>
                  <a:pt x="5469880" y="7108883"/>
                  <a:pt x="5469880" y="7108883"/>
                </a:cubicBezTo>
                <a:cubicBezTo>
                  <a:pt x="5469880" y="7108883"/>
                  <a:pt x="5469880" y="7108883"/>
                  <a:pt x="5459840" y="7106628"/>
                </a:cubicBezTo>
                <a:cubicBezTo>
                  <a:pt x="5449802" y="7104377"/>
                  <a:pt x="5439762" y="7102125"/>
                  <a:pt x="5441261" y="7076971"/>
                </a:cubicBezTo>
                <a:close/>
                <a:moveTo>
                  <a:pt x="7435476" y="7053358"/>
                </a:moveTo>
                <a:cubicBezTo>
                  <a:pt x="7445548" y="7055618"/>
                  <a:pt x="7445548" y="7055618"/>
                  <a:pt x="7455620" y="7057878"/>
                </a:cubicBezTo>
                <a:cubicBezTo>
                  <a:pt x="7455620" y="7057878"/>
                  <a:pt x="7445548" y="7055618"/>
                  <a:pt x="7434082" y="7076743"/>
                </a:cubicBezTo>
                <a:cubicBezTo>
                  <a:pt x="7413936" y="7072217"/>
                  <a:pt x="7435476" y="7053358"/>
                  <a:pt x="7435476" y="7053358"/>
                </a:cubicBezTo>
                <a:close/>
                <a:moveTo>
                  <a:pt x="5655752" y="7052175"/>
                </a:moveTo>
                <a:cubicBezTo>
                  <a:pt x="5665847" y="7054438"/>
                  <a:pt x="5665847" y="7054438"/>
                  <a:pt x="5675939" y="7056706"/>
                </a:cubicBezTo>
                <a:cubicBezTo>
                  <a:pt x="5675939" y="7056706"/>
                  <a:pt x="5664449" y="7077856"/>
                  <a:pt x="5664449" y="7077856"/>
                </a:cubicBezTo>
                <a:cubicBezTo>
                  <a:pt x="5664449" y="7077856"/>
                  <a:pt x="5664449" y="7077856"/>
                  <a:pt x="5654355" y="7075590"/>
                </a:cubicBezTo>
                <a:cubicBezTo>
                  <a:pt x="5654355" y="7075590"/>
                  <a:pt x="5655752" y="7052175"/>
                  <a:pt x="5655752" y="7052175"/>
                </a:cubicBezTo>
                <a:close/>
                <a:moveTo>
                  <a:pt x="169901" y="7047976"/>
                </a:moveTo>
                <a:cubicBezTo>
                  <a:pt x="173969" y="7045699"/>
                  <a:pt x="179140" y="7046857"/>
                  <a:pt x="183562" y="7060595"/>
                </a:cubicBezTo>
                <a:cubicBezTo>
                  <a:pt x="183562" y="7060595"/>
                  <a:pt x="183562" y="7060595"/>
                  <a:pt x="173217" y="7058273"/>
                </a:cubicBezTo>
                <a:cubicBezTo>
                  <a:pt x="173217" y="7058273"/>
                  <a:pt x="173217" y="7058273"/>
                  <a:pt x="162874" y="7055952"/>
                </a:cubicBezTo>
                <a:cubicBezTo>
                  <a:pt x="162874" y="7055952"/>
                  <a:pt x="165834" y="7050244"/>
                  <a:pt x="169901" y="7047976"/>
                </a:cubicBezTo>
                <a:close/>
                <a:moveTo>
                  <a:pt x="19642" y="7044597"/>
                </a:moveTo>
                <a:cubicBezTo>
                  <a:pt x="39830" y="7049128"/>
                  <a:pt x="28340" y="7070277"/>
                  <a:pt x="48530" y="7074811"/>
                </a:cubicBezTo>
                <a:cubicBezTo>
                  <a:pt x="58624" y="7077077"/>
                  <a:pt x="58624" y="7077077"/>
                  <a:pt x="68719" y="7079342"/>
                </a:cubicBezTo>
                <a:cubicBezTo>
                  <a:pt x="80209" y="7058190"/>
                  <a:pt x="88906" y="7083873"/>
                  <a:pt x="90303" y="7060458"/>
                </a:cubicBezTo>
                <a:cubicBezTo>
                  <a:pt x="90303" y="7060458"/>
                  <a:pt x="100397" y="7062724"/>
                  <a:pt x="99000" y="7086141"/>
                </a:cubicBezTo>
                <a:cubicBezTo>
                  <a:pt x="110494" y="7064989"/>
                  <a:pt x="110494" y="7064989"/>
                  <a:pt x="110494" y="7064989"/>
                </a:cubicBezTo>
                <a:cubicBezTo>
                  <a:pt x="140778" y="7071788"/>
                  <a:pt x="129286" y="7092935"/>
                  <a:pt x="179757" y="7104265"/>
                </a:cubicBezTo>
                <a:cubicBezTo>
                  <a:pt x="189854" y="7106534"/>
                  <a:pt x="198549" y="7132214"/>
                  <a:pt x="218738" y="7136748"/>
                </a:cubicBezTo>
                <a:cubicBezTo>
                  <a:pt x="228833" y="7139010"/>
                  <a:pt x="249024" y="7143547"/>
                  <a:pt x="257720" y="7169230"/>
                </a:cubicBezTo>
                <a:cubicBezTo>
                  <a:pt x="279307" y="7150341"/>
                  <a:pt x="269212" y="7148078"/>
                  <a:pt x="269212" y="7148078"/>
                </a:cubicBezTo>
                <a:cubicBezTo>
                  <a:pt x="289402" y="7152609"/>
                  <a:pt x="299497" y="7154877"/>
                  <a:pt x="308191" y="7180561"/>
                </a:cubicBezTo>
                <a:cubicBezTo>
                  <a:pt x="318287" y="7182826"/>
                  <a:pt x="318287" y="7182826"/>
                  <a:pt x="328382" y="7185094"/>
                </a:cubicBezTo>
                <a:cubicBezTo>
                  <a:pt x="328382" y="7185094"/>
                  <a:pt x="338477" y="7187357"/>
                  <a:pt x="338477" y="7187357"/>
                </a:cubicBezTo>
                <a:cubicBezTo>
                  <a:pt x="337079" y="7210772"/>
                  <a:pt x="326984" y="7208509"/>
                  <a:pt x="326984" y="7208509"/>
                </a:cubicBezTo>
                <a:cubicBezTo>
                  <a:pt x="286607" y="7199445"/>
                  <a:pt x="285211" y="7222859"/>
                  <a:pt x="254926" y="7216060"/>
                </a:cubicBezTo>
                <a:lnTo>
                  <a:pt x="244833" y="7213795"/>
                </a:lnTo>
                <a:lnTo>
                  <a:pt x="246625" y="7208262"/>
                </a:lnTo>
                <a:lnTo>
                  <a:pt x="256322" y="7192648"/>
                </a:lnTo>
                <a:cubicBezTo>
                  <a:pt x="251276" y="7191512"/>
                  <a:pt x="251276" y="7191512"/>
                  <a:pt x="251102" y="7194438"/>
                </a:cubicBezTo>
                <a:lnTo>
                  <a:pt x="246625" y="7208262"/>
                </a:lnTo>
                <a:lnTo>
                  <a:pt x="245005" y="7210870"/>
                </a:lnTo>
                <a:cubicBezTo>
                  <a:pt x="239786" y="7212662"/>
                  <a:pt x="234738" y="7211529"/>
                  <a:pt x="234738" y="7211529"/>
                </a:cubicBezTo>
                <a:lnTo>
                  <a:pt x="194358" y="7202464"/>
                </a:lnTo>
                <a:cubicBezTo>
                  <a:pt x="194358" y="7202464"/>
                  <a:pt x="203057" y="7228145"/>
                  <a:pt x="203057" y="7228145"/>
                </a:cubicBezTo>
                <a:cubicBezTo>
                  <a:pt x="172774" y="7221348"/>
                  <a:pt x="164075" y="7195665"/>
                  <a:pt x="153980" y="7193402"/>
                </a:cubicBezTo>
                <a:cubicBezTo>
                  <a:pt x="153980" y="7193402"/>
                  <a:pt x="153980" y="7193402"/>
                  <a:pt x="143886" y="7191134"/>
                </a:cubicBezTo>
                <a:cubicBezTo>
                  <a:pt x="145282" y="7167719"/>
                  <a:pt x="145282" y="7167719"/>
                  <a:pt x="145282" y="7167719"/>
                </a:cubicBezTo>
                <a:cubicBezTo>
                  <a:pt x="135190" y="7165454"/>
                  <a:pt x="133794" y="7188868"/>
                  <a:pt x="123699" y="7186603"/>
                </a:cubicBezTo>
                <a:cubicBezTo>
                  <a:pt x="123699" y="7186603"/>
                  <a:pt x="122302" y="7210018"/>
                  <a:pt x="122302" y="7210018"/>
                </a:cubicBezTo>
                <a:cubicBezTo>
                  <a:pt x="122302" y="7210018"/>
                  <a:pt x="113604" y="7184335"/>
                  <a:pt x="113604" y="7184335"/>
                </a:cubicBezTo>
                <a:cubicBezTo>
                  <a:pt x="103508" y="7182072"/>
                  <a:pt x="112207" y="7207750"/>
                  <a:pt x="102112" y="7205487"/>
                </a:cubicBezTo>
                <a:cubicBezTo>
                  <a:pt x="103508" y="7182072"/>
                  <a:pt x="103508" y="7182072"/>
                  <a:pt x="103508" y="7182072"/>
                </a:cubicBezTo>
                <a:cubicBezTo>
                  <a:pt x="81923" y="7200953"/>
                  <a:pt x="63131" y="7173004"/>
                  <a:pt x="53036" y="7170742"/>
                </a:cubicBezTo>
                <a:cubicBezTo>
                  <a:pt x="53036" y="7170742"/>
                  <a:pt x="34244" y="7142793"/>
                  <a:pt x="12658" y="7161674"/>
                </a:cubicBezTo>
                <a:cubicBezTo>
                  <a:pt x="14055" y="7138259"/>
                  <a:pt x="14055" y="7138259"/>
                  <a:pt x="3959" y="7135996"/>
                </a:cubicBezTo>
                <a:cubicBezTo>
                  <a:pt x="25548" y="7117115"/>
                  <a:pt x="-4738" y="7110313"/>
                  <a:pt x="15451" y="7114847"/>
                </a:cubicBezTo>
                <a:cubicBezTo>
                  <a:pt x="10753" y="7107859"/>
                  <a:pt x="6599" y="7102476"/>
                  <a:pt x="2852" y="7098297"/>
                </a:cubicBezTo>
                <a:lnTo>
                  <a:pt x="0" y="7095677"/>
                </a:lnTo>
                <a:lnTo>
                  <a:pt x="0" y="7046031"/>
                </a:lnTo>
                <a:lnTo>
                  <a:pt x="3977" y="7049976"/>
                </a:lnTo>
                <a:cubicBezTo>
                  <a:pt x="8850" y="7054037"/>
                  <a:pt x="13897" y="7055170"/>
                  <a:pt x="19642" y="7044597"/>
                </a:cubicBezTo>
                <a:close/>
                <a:moveTo>
                  <a:pt x="7478043" y="7041452"/>
                </a:moveTo>
                <a:cubicBezTo>
                  <a:pt x="7478043" y="7041452"/>
                  <a:pt x="7478043" y="7041452"/>
                  <a:pt x="7488996" y="7043912"/>
                </a:cubicBezTo>
                <a:cubicBezTo>
                  <a:pt x="7488996" y="7043912"/>
                  <a:pt x="7487997" y="7060678"/>
                  <a:pt x="7487997" y="7060678"/>
                </a:cubicBezTo>
                <a:cubicBezTo>
                  <a:pt x="7477043" y="7058220"/>
                  <a:pt x="7477043" y="7058220"/>
                  <a:pt x="7477043" y="7058220"/>
                </a:cubicBezTo>
                <a:cubicBezTo>
                  <a:pt x="7477043" y="7058220"/>
                  <a:pt x="7478043" y="7041452"/>
                  <a:pt x="7478043" y="7041452"/>
                </a:cubicBezTo>
                <a:close/>
                <a:moveTo>
                  <a:pt x="5650348" y="7040951"/>
                </a:moveTo>
                <a:cubicBezTo>
                  <a:pt x="5651860" y="7042402"/>
                  <a:pt x="5653577" y="7045755"/>
                  <a:pt x="5655752" y="7052175"/>
                </a:cubicBezTo>
                <a:cubicBezTo>
                  <a:pt x="5654355" y="7075590"/>
                  <a:pt x="5644261" y="7073322"/>
                  <a:pt x="5644261" y="7073322"/>
                </a:cubicBezTo>
                <a:cubicBezTo>
                  <a:pt x="5634165" y="7071057"/>
                  <a:pt x="5644261" y="7073322"/>
                  <a:pt x="5635562" y="7047642"/>
                </a:cubicBezTo>
                <a:cubicBezTo>
                  <a:pt x="5640610" y="7048774"/>
                  <a:pt x="5643483" y="7043492"/>
                  <a:pt x="5646181" y="7041129"/>
                </a:cubicBezTo>
                <a:cubicBezTo>
                  <a:pt x="5647531" y="7039947"/>
                  <a:pt x="5648836" y="7039499"/>
                  <a:pt x="5650348" y="7040951"/>
                </a:cubicBezTo>
                <a:close/>
                <a:moveTo>
                  <a:pt x="6331750" y="7038527"/>
                </a:moveTo>
                <a:lnTo>
                  <a:pt x="6332603" y="7039186"/>
                </a:lnTo>
                <a:cubicBezTo>
                  <a:pt x="6330107" y="7038627"/>
                  <a:pt x="6330107" y="7038627"/>
                  <a:pt x="6331376" y="7038580"/>
                </a:cubicBezTo>
                <a:close/>
                <a:moveTo>
                  <a:pt x="7457016" y="7034494"/>
                </a:moveTo>
                <a:cubicBezTo>
                  <a:pt x="7457016" y="7034494"/>
                  <a:pt x="7467089" y="7036757"/>
                  <a:pt x="7467089" y="7036757"/>
                </a:cubicBezTo>
                <a:cubicBezTo>
                  <a:pt x="7467089" y="7036757"/>
                  <a:pt x="7467089" y="7036757"/>
                  <a:pt x="7465694" y="7060141"/>
                </a:cubicBezTo>
                <a:cubicBezTo>
                  <a:pt x="7465694" y="7060141"/>
                  <a:pt x="7465694" y="7060141"/>
                  <a:pt x="7455620" y="7057878"/>
                </a:cubicBezTo>
                <a:cubicBezTo>
                  <a:pt x="7457016" y="7034494"/>
                  <a:pt x="7457016" y="7034494"/>
                  <a:pt x="7457016" y="7034494"/>
                </a:cubicBezTo>
                <a:close/>
                <a:moveTo>
                  <a:pt x="6559997" y="7024925"/>
                </a:moveTo>
                <a:cubicBezTo>
                  <a:pt x="6567714" y="7024001"/>
                  <a:pt x="6575276" y="7025699"/>
                  <a:pt x="6580316" y="7026832"/>
                </a:cubicBezTo>
                <a:cubicBezTo>
                  <a:pt x="6610564" y="7033620"/>
                  <a:pt x="6630728" y="7038148"/>
                  <a:pt x="6650893" y="7042674"/>
                </a:cubicBezTo>
                <a:cubicBezTo>
                  <a:pt x="6671058" y="7047199"/>
                  <a:pt x="6691222" y="7051727"/>
                  <a:pt x="6701303" y="7053990"/>
                </a:cubicBezTo>
                <a:cubicBezTo>
                  <a:pt x="6711387" y="7056256"/>
                  <a:pt x="6711387" y="7056256"/>
                  <a:pt x="6711387" y="7056256"/>
                </a:cubicBezTo>
                <a:cubicBezTo>
                  <a:pt x="6689972" y="7072685"/>
                  <a:pt x="6669807" y="7068162"/>
                  <a:pt x="6649643" y="7063634"/>
                </a:cubicBezTo>
                <a:cubicBezTo>
                  <a:pt x="6629479" y="7059108"/>
                  <a:pt x="6609313" y="7054580"/>
                  <a:pt x="6589149" y="7050055"/>
                </a:cubicBezTo>
                <a:cubicBezTo>
                  <a:pt x="6589149" y="7050055"/>
                  <a:pt x="6558901" y="7043266"/>
                  <a:pt x="6548820" y="7041001"/>
                </a:cubicBezTo>
                <a:cubicBezTo>
                  <a:pt x="6557651" y="7064224"/>
                  <a:pt x="6547571" y="7061958"/>
                  <a:pt x="6538738" y="7038738"/>
                </a:cubicBezTo>
                <a:cubicBezTo>
                  <a:pt x="6544403" y="7029389"/>
                  <a:pt x="6552278" y="7025849"/>
                  <a:pt x="6559997" y="7024925"/>
                </a:cubicBezTo>
                <a:close/>
                <a:moveTo>
                  <a:pt x="6036232" y="7018941"/>
                </a:moveTo>
                <a:cubicBezTo>
                  <a:pt x="6036232" y="7018941"/>
                  <a:pt x="6046327" y="7021210"/>
                  <a:pt x="6056423" y="7023472"/>
                </a:cubicBezTo>
                <a:cubicBezTo>
                  <a:pt x="6065121" y="7049156"/>
                  <a:pt x="6076612" y="7028009"/>
                  <a:pt x="6076612" y="7028009"/>
                </a:cubicBezTo>
                <a:cubicBezTo>
                  <a:pt x="6096799" y="7032540"/>
                  <a:pt x="6137177" y="7041602"/>
                  <a:pt x="6177556" y="7050670"/>
                </a:cubicBezTo>
                <a:cubicBezTo>
                  <a:pt x="6177556" y="7050670"/>
                  <a:pt x="6177556" y="7050670"/>
                  <a:pt x="6187651" y="7052932"/>
                </a:cubicBezTo>
                <a:cubicBezTo>
                  <a:pt x="6197745" y="7055201"/>
                  <a:pt x="6197745" y="7055201"/>
                  <a:pt x="6207840" y="7057463"/>
                </a:cubicBezTo>
                <a:cubicBezTo>
                  <a:pt x="6207840" y="7057463"/>
                  <a:pt x="6206443" y="7080881"/>
                  <a:pt x="6216537" y="7083147"/>
                </a:cubicBezTo>
                <a:lnTo>
                  <a:pt x="6196348" y="7078616"/>
                </a:lnTo>
                <a:cubicBezTo>
                  <a:pt x="6205045" y="7104296"/>
                  <a:pt x="6205045" y="7104296"/>
                  <a:pt x="6205045" y="7104296"/>
                </a:cubicBezTo>
                <a:cubicBezTo>
                  <a:pt x="6194950" y="7102028"/>
                  <a:pt x="6194950" y="7102028"/>
                  <a:pt x="6194950" y="7102028"/>
                </a:cubicBezTo>
                <a:cubicBezTo>
                  <a:pt x="6194950" y="7102028"/>
                  <a:pt x="6194950" y="7102028"/>
                  <a:pt x="6184857" y="7099762"/>
                </a:cubicBezTo>
                <a:cubicBezTo>
                  <a:pt x="6174762" y="7097497"/>
                  <a:pt x="6184857" y="7099762"/>
                  <a:pt x="6174762" y="7097497"/>
                </a:cubicBezTo>
                <a:cubicBezTo>
                  <a:pt x="6174762" y="7097497"/>
                  <a:pt x="6173366" y="7120911"/>
                  <a:pt x="6173366" y="7120911"/>
                </a:cubicBezTo>
                <a:cubicBezTo>
                  <a:pt x="6173366" y="7120911"/>
                  <a:pt x="6173366" y="7120911"/>
                  <a:pt x="6163271" y="7118646"/>
                </a:cubicBezTo>
                <a:cubicBezTo>
                  <a:pt x="6164669" y="7095231"/>
                  <a:pt x="6164669" y="7095231"/>
                  <a:pt x="6164669" y="7095231"/>
                </a:cubicBezTo>
                <a:cubicBezTo>
                  <a:pt x="6154574" y="7092965"/>
                  <a:pt x="6155970" y="7069551"/>
                  <a:pt x="6155970" y="7069551"/>
                </a:cubicBezTo>
                <a:cubicBezTo>
                  <a:pt x="6125684" y="7062751"/>
                  <a:pt x="6095402" y="7055955"/>
                  <a:pt x="6055027" y="7046893"/>
                </a:cubicBezTo>
                <a:cubicBezTo>
                  <a:pt x="6044931" y="7044625"/>
                  <a:pt x="6044931" y="7044625"/>
                  <a:pt x="6034835" y="7042356"/>
                </a:cubicBezTo>
                <a:lnTo>
                  <a:pt x="6024740" y="7040091"/>
                </a:lnTo>
                <a:cubicBezTo>
                  <a:pt x="6024740" y="7040091"/>
                  <a:pt x="6024740" y="7040091"/>
                  <a:pt x="6036232" y="7018941"/>
                </a:cubicBezTo>
                <a:close/>
                <a:moveTo>
                  <a:pt x="6306471" y="7003117"/>
                </a:moveTo>
                <a:cubicBezTo>
                  <a:pt x="6311675" y="7003289"/>
                  <a:pt x="6317561" y="7005274"/>
                  <a:pt x="6323096" y="7007845"/>
                </a:cubicBezTo>
                <a:cubicBezTo>
                  <a:pt x="6334165" y="7012988"/>
                  <a:pt x="6343831" y="7020467"/>
                  <a:pt x="6343831" y="7020467"/>
                </a:cubicBezTo>
                <a:cubicBezTo>
                  <a:pt x="6348194" y="7032067"/>
                  <a:pt x="6342892" y="7036186"/>
                  <a:pt x="6337747" y="7037686"/>
                </a:cubicBezTo>
                <a:lnTo>
                  <a:pt x="6331750" y="7038527"/>
                </a:lnTo>
                <a:lnTo>
                  <a:pt x="6313271" y="7024227"/>
                </a:lnTo>
                <a:cubicBezTo>
                  <a:pt x="6306099" y="7017308"/>
                  <a:pt x="6298929" y="7010389"/>
                  <a:pt x="6293939" y="7009267"/>
                </a:cubicBezTo>
                <a:cubicBezTo>
                  <a:pt x="6296746" y="7004586"/>
                  <a:pt x="6301268" y="7002945"/>
                  <a:pt x="6306471" y="7003117"/>
                </a:cubicBezTo>
                <a:close/>
                <a:moveTo>
                  <a:pt x="6906838" y="7000817"/>
                </a:moveTo>
                <a:cubicBezTo>
                  <a:pt x="6916930" y="7003083"/>
                  <a:pt x="6915534" y="7026498"/>
                  <a:pt x="6915534" y="7026498"/>
                </a:cubicBezTo>
                <a:cubicBezTo>
                  <a:pt x="6915534" y="7026498"/>
                  <a:pt x="6915534" y="7026498"/>
                  <a:pt x="6905441" y="7024232"/>
                </a:cubicBezTo>
                <a:cubicBezTo>
                  <a:pt x="6905441" y="7024232"/>
                  <a:pt x="6895346" y="7021964"/>
                  <a:pt x="6885251" y="7019698"/>
                </a:cubicBezTo>
                <a:cubicBezTo>
                  <a:pt x="6885251" y="7019698"/>
                  <a:pt x="6895346" y="7021964"/>
                  <a:pt x="6906838" y="7000817"/>
                </a:cubicBezTo>
                <a:close/>
                <a:moveTo>
                  <a:pt x="5728081" y="6997225"/>
                </a:moveTo>
                <a:lnTo>
                  <a:pt x="5730605" y="6997792"/>
                </a:lnTo>
                <a:lnTo>
                  <a:pt x="5730605" y="6997792"/>
                </a:lnTo>
                <a:cubicBezTo>
                  <a:pt x="5725557" y="6996659"/>
                  <a:pt x="5725557" y="6996659"/>
                  <a:pt x="5728081" y="6997225"/>
                </a:cubicBezTo>
                <a:close/>
                <a:moveTo>
                  <a:pt x="5690224" y="6988724"/>
                </a:moveTo>
                <a:cubicBezTo>
                  <a:pt x="5700320" y="6990993"/>
                  <a:pt x="5698923" y="7014408"/>
                  <a:pt x="5698923" y="7014408"/>
                </a:cubicBezTo>
                <a:cubicBezTo>
                  <a:pt x="5698923" y="7014408"/>
                  <a:pt x="5698923" y="7014408"/>
                  <a:pt x="5688829" y="7012142"/>
                </a:cubicBezTo>
                <a:cubicBezTo>
                  <a:pt x="5688829" y="7012142"/>
                  <a:pt x="5688829" y="7012142"/>
                  <a:pt x="5690224" y="6988724"/>
                </a:cubicBezTo>
                <a:close/>
                <a:moveTo>
                  <a:pt x="6909382" y="6956275"/>
                </a:moveTo>
                <a:cubicBezTo>
                  <a:pt x="6939253" y="6962977"/>
                  <a:pt x="6979076" y="6971917"/>
                  <a:pt x="6967618" y="6994833"/>
                </a:cubicBezTo>
                <a:cubicBezTo>
                  <a:pt x="6957664" y="6992601"/>
                  <a:pt x="6927796" y="6985894"/>
                  <a:pt x="6917840" y="6983662"/>
                </a:cubicBezTo>
                <a:cubicBezTo>
                  <a:pt x="6907883" y="6981427"/>
                  <a:pt x="6897929" y="6979192"/>
                  <a:pt x="6897929" y="6979192"/>
                </a:cubicBezTo>
                <a:cubicBezTo>
                  <a:pt x="6907883" y="6981427"/>
                  <a:pt x="6907883" y="6981427"/>
                  <a:pt x="6909382" y="6956275"/>
                </a:cubicBezTo>
                <a:close/>
                <a:moveTo>
                  <a:pt x="2303548" y="6954063"/>
                </a:moveTo>
                <a:cubicBezTo>
                  <a:pt x="2305978" y="6953497"/>
                  <a:pt x="2308142" y="6954724"/>
                  <a:pt x="2309948" y="6956609"/>
                </a:cubicBezTo>
                <a:cubicBezTo>
                  <a:pt x="2313561" y="6960386"/>
                  <a:pt x="2315734" y="6966807"/>
                  <a:pt x="2315734" y="6966807"/>
                </a:cubicBezTo>
                <a:lnTo>
                  <a:pt x="2295547" y="6962279"/>
                </a:lnTo>
                <a:cubicBezTo>
                  <a:pt x="2298420" y="6956990"/>
                  <a:pt x="2301117" y="6954630"/>
                  <a:pt x="2303548" y="6954063"/>
                </a:cubicBezTo>
                <a:close/>
                <a:moveTo>
                  <a:pt x="247422" y="6953357"/>
                </a:moveTo>
                <a:lnTo>
                  <a:pt x="250101" y="6953959"/>
                </a:lnTo>
                <a:lnTo>
                  <a:pt x="250103" y="6953960"/>
                </a:lnTo>
                <a:cubicBezTo>
                  <a:pt x="247579" y="6953393"/>
                  <a:pt x="246948" y="6953251"/>
                  <a:pt x="247422" y="6953357"/>
                </a:cubicBezTo>
                <a:close/>
                <a:moveTo>
                  <a:pt x="5917891" y="6944920"/>
                </a:moveTo>
                <a:cubicBezTo>
                  <a:pt x="5917891" y="6944920"/>
                  <a:pt x="5917891" y="6944920"/>
                  <a:pt x="5926590" y="6970603"/>
                </a:cubicBezTo>
                <a:cubicBezTo>
                  <a:pt x="5926590" y="6970603"/>
                  <a:pt x="5916495" y="6968335"/>
                  <a:pt x="5916495" y="6968335"/>
                </a:cubicBezTo>
                <a:cubicBezTo>
                  <a:pt x="5916495" y="6968335"/>
                  <a:pt x="5916495" y="6968335"/>
                  <a:pt x="5917891" y="6944920"/>
                </a:cubicBezTo>
                <a:close/>
                <a:moveTo>
                  <a:pt x="7340328" y="6937208"/>
                </a:moveTo>
                <a:cubicBezTo>
                  <a:pt x="7330256" y="6934948"/>
                  <a:pt x="7328861" y="6958329"/>
                  <a:pt x="7308715" y="6953807"/>
                </a:cubicBezTo>
                <a:cubicBezTo>
                  <a:pt x="7327467" y="6981714"/>
                  <a:pt x="7308715" y="6953807"/>
                  <a:pt x="7317394" y="6979454"/>
                </a:cubicBezTo>
                <a:cubicBezTo>
                  <a:pt x="7297249" y="6974931"/>
                  <a:pt x="7287175" y="6972668"/>
                  <a:pt x="7287175" y="6972668"/>
                </a:cubicBezTo>
                <a:cubicBezTo>
                  <a:pt x="7294459" y="7021702"/>
                  <a:pt x="7326071" y="7005103"/>
                  <a:pt x="7346217" y="7009626"/>
                </a:cubicBezTo>
                <a:cubicBezTo>
                  <a:pt x="7367757" y="6990759"/>
                  <a:pt x="7418120" y="7002061"/>
                  <a:pt x="7438267" y="7006587"/>
                </a:cubicBezTo>
                <a:lnTo>
                  <a:pt x="7448338" y="7008844"/>
                </a:lnTo>
                <a:lnTo>
                  <a:pt x="7458410" y="7011107"/>
                </a:lnTo>
                <a:lnTo>
                  <a:pt x="7468485" y="7013369"/>
                </a:lnTo>
                <a:cubicBezTo>
                  <a:pt x="7469879" y="6989985"/>
                  <a:pt x="7469879" y="6989985"/>
                  <a:pt x="7469879" y="6989985"/>
                </a:cubicBezTo>
                <a:cubicBezTo>
                  <a:pt x="7459805" y="6987722"/>
                  <a:pt x="7448338" y="7008844"/>
                  <a:pt x="7458410" y="7011107"/>
                </a:cubicBezTo>
                <a:cubicBezTo>
                  <a:pt x="7448338" y="7008844"/>
                  <a:pt x="7439661" y="6983203"/>
                  <a:pt x="7428192" y="7004324"/>
                </a:cubicBezTo>
                <a:cubicBezTo>
                  <a:pt x="7419518" y="6978680"/>
                  <a:pt x="7409444" y="6976417"/>
                  <a:pt x="7399370" y="6974157"/>
                </a:cubicBezTo>
                <a:cubicBezTo>
                  <a:pt x="7389298" y="6971894"/>
                  <a:pt x="7399370" y="6974157"/>
                  <a:pt x="7389298" y="6971894"/>
                </a:cubicBezTo>
                <a:cubicBezTo>
                  <a:pt x="7369151" y="6967375"/>
                  <a:pt x="7379226" y="6969634"/>
                  <a:pt x="7359080" y="6965115"/>
                </a:cubicBezTo>
                <a:cubicBezTo>
                  <a:pt x="7359080" y="6965115"/>
                  <a:pt x="7349008" y="6962855"/>
                  <a:pt x="7340328" y="6937208"/>
                </a:cubicBezTo>
                <a:close/>
                <a:moveTo>
                  <a:pt x="6818452" y="6935861"/>
                </a:moveTo>
                <a:cubicBezTo>
                  <a:pt x="6838534" y="6940369"/>
                  <a:pt x="6848570" y="6942621"/>
                  <a:pt x="6858610" y="6944875"/>
                </a:cubicBezTo>
                <a:cubicBezTo>
                  <a:pt x="6858610" y="6944875"/>
                  <a:pt x="6858610" y="6944875"/>
                  <a:pt x="6857109" y="6970030"/>
                </a:cubicBezTo>
                <a:cubicBezTo>
                  <a:pt x="6847070" y="6967775"/>
                  <a:pt x="6837034" y="6965521"/>
                  <a:pt x="6816953" y="6961012"/>
                </a:cubicBezTo>
                <a:cubicBezTo>
                  <a:pt x="6796875" y="6956506"/>
                  <a:pt x="6766759" y="6949746"/>
                  <a:pt x="6746681" y="6945240"/>
                </a:cubicBezTo>
                <a:cubicBezTo>
                  <a:pt x="6766759" y="6949746"/>
                  <a:pt x="6796875" y="6956506"/>
                  <a:pt x="6818452" y="6935861"/>
                </a:cubicBezTo>
                <a:close/>
                <a:moveTo>
                  <a:pt x="7054831" y="6922663"/>
                </a:moveTo>
                <a:cubicBezTo>
                  <a:pt x="7054831" y="6922663"/>
                  <a:pt x="7064920" y="6924928"/>
                  <a:pt x="7064920" y="6924928"/>
                </a:cubicBezTo>
                <a:cubicBezTo>
                  <a:pt x="7063519" y="6948399"/>
                  <a:pt x="7063519" y="6948399"/>
                  <a:pt x="7053430" y="6946133"/>
                </a:cubicBezTo>
                <a:cubicBezTo>
                  <a:pt x="7053430" y="6946133"/>
                  <a:pt x="7043346" y="6943871"/>
                  <a:pt x="7033258" y="6941608"/>
                </a:cubicBezTo>
                <a:cubicBezTo>
                  <a:pt x="7043346" y="6943871"/>
                  <a:pt x="7043346" y="6943871"/>
                  <a:pt x="7054831" y="6922663"/>
                </a:cubicBezTo>
                <a:close/>
                <a:moveTo>
                  <a:pt x="7474095" y="6921630"/>
                </a:moveTo>
                <a:cubicBezTo>
                  <a:pt x="7484135" y="6923885"/>
                  <a:pt x="7484135" y="6923885"/>
                  <a:pt x="7484135" y="6923885"/>
                </a:cubicBezTo>
                <a:cubicBezTo>
                  <a:pt x="7494175" y="6926139"/>
                  <a:pt x="7504213" y="6928390"/>
                  <a:pt x="7514251" y="6930642"/>
                </a:cubicBezTo>
                <a:cubicBezTo>
                  <a:pt x="7503212" y="6945159"/>
                  <a:pt x="7484135" y="6923885"/>
                  <a:pt x="7474095" y="6921630"/>
                </a:cubicBezTo>
                <a:close/>
                <a:moveTo>
                  <a:pt x="7116755" y="6912777"/>
                </a:moveTo>
                <a:lnTo>
                  <a:pt x="7126841" y="6915040"/>
                </a:lnTo>
                <a:cubicBezTo>
                  <a:pt x="7126841" y="6915040"/>
                  <a:pt x="7136929" y="6917305"/>
                  <a:pt x="7135529" y="6940776"/>
                </a:cubicBezTo>
                <a:cubicBezTo>
                  <a:pt x="7135529" y="6940776"/>
                  <a:pt x="7125441" y="6938513"/>
                  <a:pt x="7125441" y="6938513"/>
                </a:cubicBezTo>
                <a:cubicBezTo>
                  <a:pt x="7125441" y="6938513"/>
                  <a:pt x="7126841" y="6915040"/>
                  <a:pt x="7116755" y="6912777"/>
                </a:cubicBezTo>
                <a:close/>
                <a:moveTo>
                  <a:pt x="2380492" y="6910152"/>
                </a:moveTo>
                <a:cubicBezTo>
                  <a:pt x="2380492" y="6910152"/>
                  <a:pt x="2390587" y="6912421"/>
                  <a:pt x="2389190" y="6935836"/>
                </a:cubicBezTo>
                <a:lnTo>
                  <a:pt x="2399286" y="6938104"/>
                </a:lnTo>
                <a:cubicBezTo>
                  <a:pt x="2399286" y="6938104"/>
                  <a:pt x="2389190" y="6935836"/>
                  <a:pt x="2390587" y="6912421"/>
                </a:cubicBezTo>
                <a:cubicBezTo>
                  <a:pt x="2390587" y="6912421"/>
                  <a:pt x="2390587" y="6912421"/>
                  <a:pt x="2380492" y="6910152"/>
                </a:cubicBezTo>
                <a:close/>
                <a:moveTo>
                  <a:pt x="2207488" y="6895045"/>
                </a:moveTo>
                <a:cubicBezTo>
                  <a:pt x="2210012" y="6895612"/>
                  <a:pt x="2210643" y="6895754"/>
                  <a:pt x="2210170" y="6895648"/>
                </a:cubicBezTo>
                <a:lnTo>
                  <a:pt x="2207487" y="6895046"/>
                </a:lnTo>
                <a:close/>
                <a:moveTo>
                  <a:pt x="6024424" y="6873918"/>
                </a:moveTo>
                <a:cubicBezTo>
                  <a:pt x="6034517" y="6876186"/>
                  <a:pt x="6034517" y="6876186"/>
                  <a:pt x="6034517" y="6876186"/>
                </a:cubicBezTo>
                <a:cubicBezTo>
                  <a:pt x="6034517" y="6876186"/>
                  <a:pt x="6034517" y="6876186"/>
                  <a:pt x="6044612" y="6878455"/>
                </a:cubicBezTo>
                <a:cubicBezTo>
                  <a:pt x="6043216" y="6901870"/>
                  <a:pt x="6043216" y="6901870"/>
                  <a:pt x="6043216" y="6901870"/>
                </a:cubicBezTo>
                <a:cubicBezTo>
                  <a:pt x="6033120" y="6899601"/>
                  <a:pt x="6031724" y="6923016"/>
                  <a:pt x="6023027" y="6897333"/>
                </a:cubicBezTo>
                <a:cubicBezTo>
                  <a:pt x="6023027" y="6897333"/>
                  <a:pt x="6023027" y="6897333"/>
                  <a:pt x="6024424" y="6873918"/>
                </a:cubicBezTo>
                <a:close/>
                <a:moveTo>
                  <a:pt x="6966852" y="6855337"/>
                </a:moveTo>
                <a:cubicBezTo>
                  <a:pt x="7007198" y="6864397"/>
                  <a:pt x="7069121" y="6854508"/>
                  <a:pt x="7119556" y="6865830"/>
                </a:cubicBezTo>
                <a:cubicBezTo>
                  <a:pt x="7119556" y="6865830"/>
                  <a:pt x="7129642" y="6868093"/>
                  <a:pt x="7129642" y="6868093"/>
                </a:cubicBezTo>
                <a:cubicBezTo>
                  <a:pt x="7131042" y="6844622"/>
                  <a:pt x="7139729" y="6870358"/>
                  <a:pt x="7139729" y="6870358"/>
                </a:cubicBezTo>
                <a:cubicBezTo>
                  <a:pt x="7169990" y="6877149"/>
                  <a:pt x="7169990" y="6877149"/>
                  <a:pt x="7180077" y="6879415"/>
                </a:cubicBezTo>
                <a:cubicBezTo>
                  <a:pt x="7181479" y="6855941"/>
                  <a:pt x="7200251" y="6883943"/>
                  <a:pt x="7190165" y="6881678"/>
                </a:cubicBezTo>
                <a:cubicBezTo>
                  <a:pt x="7210337" y="6886209"/>
                  <a:pt x="7240600" y="6893002"/>
                  <a:pt x="7260773" y="6897531"/>
                </a:cubicBezTo>
                <a:cubicBezTo>
                  <a:pt x="7255029" y="6908134"/>
                  <a:pt x="7265115" y="6910397"/>
                  <a:pt x="7276289" y="6915880"/>
                </a:cubicBezTo>
                <a:lnTo>
                  <a:pt x="7297660" y="6952407"/>
                </a:lnTo>
                <a:lnTo>
                  <a:pt x="7320184" y="6932685"/>
                </a:lnTo>
                <a:cubicBezTo>
                  <a:pt x="7310109" y="6930425"/>
                  <a:pt x="7291360" y="6902512"/>
                  <a:pt x="7281289" y="6900252"/>
                </a:cubicBezTo>
                <a:cubicBezTo>
                  <a:pt x="7271215" y="6897990"/>
                  <a:pt x="7291360" y="6902512"/>
                  <a:pt x="7292756" y="6879131"/>
                </a:cubicBezTo>
                <a:cubicBezTo>
                  <a:pt x="7360474" y="6941730"/>
                  <a:pt x="7425096" y="6885140"/>
                  <a:pt x="7502888" y="6949996"/>
                </a:cubicBezTo>
                <a:cubicBezTo>
                  <a:pt x="7512960" y="6952259"/>
                  <a:pt x="7512960" y="6952259"/>
                  <a:pt x="7512960" y="6952259"/>
                </a:cubicBezTo>
                <a:cubicBezTo>
                  <a:pt x="7512960" y="6952259"/>
                  <a:pt x="7511565" y="6975646"/>
                  <a:pt x="7511565" y="6975646"/>
                </a:cubicBezTo>
                <a:cubicBezTo>
                  <a:pt x="7471274" y="6966604"/>
                  <a:pt x="7451128" y="6962078"/>
                  <a:pt x="7412233" y="6929646"/>
                </a:cubicBezTo>
                <a:cubicBezTo>
                  <a:pt x="7402160" y="6927383"/>
                  <a:pt x="7422305" y="6931906"/>
                  <a:pt x="7410839" y="6953036"/>
                </a:cubicBezTo>
                <a:cubicBezTo>
                  <a:pt x="7430982" y="6957555"/>
                  <a:pt x="7471274" y="6966604"/>
                  <a:pt x="7479953" y="6992248"/>
                </a:cubicBezTo>
                <a:cubicBezTo>
                  <a:pt x="7478557" y="7015629"/>
                  <a:pt x="7478557" y="7015629"/>
                  <a:pt x="7478557" y="7015629"/>
                </a:cubicBezTo>
                <a:cubicBezTo>
                  <a:pt x="7467089" y="7036757"/>
                  <a:pt x="7467089" y="7036757"/>
                  <a:pt x="7457016" y="7034494"/>
                </a:cubicBezTo>
                <a:cubicBezTo>
                  <a:pt x="7457016" y="7034494"/>
                  <a:pt x="7446942" y="7032234"/>
                  <a:pt x="7446942" y="7032234"/>
                </a:cubicBezTo>
                <a:cubicBezTo>
                  <a:pt x="7446942" y="7032234"/>
                  <a:pt x="7435476" y="7053358"/>
                  <a:pt x="7435476" y="7053358"/>
                </a:cubicBezTo>
                <a:cubicBezTo>
                  <a:pt x="7425401" y="7051096"/>
                  <a:pt x="7425401" y="7051096"/>
                  <a:pt x="7425401" y="7051096"/>
                </a:cubicBezTo>
                <a:cubicBezTo>
                  <a:pt x="7415332" y="7048833"/>
                  <a:pt x="7395185" y="7044313"/>
                  <a:pt x="7416726" y="7025451"/>
                </a:cubicBezTo>
                <a:cubicBezTo>
                  <a:pt x="7416726" y="7025451"/>
                  <a:pt x="7395185" y="7044313"/>
                  <a:pt x="7406654" y="7023189"/>
                </a:cubicBezTo>
                <a:cubicBezTo>
                  <a:pt x="7396581" y="7020929"/>
                  <a:pt x="7386507" y="7018666"/>
                  <a:pt x="7386507" y="7018666"/>
                </a:cubicBezTo>
                <a:cubicBezTo>
                  <a:pt x="7376436" y="7016406"/>
                  <a:pt x="7376436" y="7016406"/>
                  <a:pt x="7376436" y="7016406"/>
                </a:cubicBezTo>
                <a:cubicBezTo>
                  <a:pt x="7376436" y="7016406"/>
                  <a:pt x="7366362" y="7014146"/>
                  <a:pt x="7366362" y="7014146"/>
                </a:cubicBezTo>
                <a:cubicBezTo>
                  <a:pt x="7366362" y="7014146"/>
                  <a:pt x="7366362" y="7014146"/>
                  <a:pt x="7356289" y="7011886"/>
                </a:cubicBezTo>
                <a:cubicBezTo>
                  <a:pt x="7354895" y="7035268"/>
                  <a:pt x="7366362" y="7014146"/>
                  <a:pt x="7354895" y="7035268"/>
                </a:cubicBezTo>
                <a:cubicBezTo>
                  <a:pt x="7375041" y="7039790"/>
                  <a:pt x="7395185" y="7044313"/>
                  <a:pt x="7415332" y="7048833"/>
                </a:cubicBezTo>
                <a:cubicBezTo>
                  <a:pt x="7405259" y="7046573"/>
                  <a:pt x="7383718" y="7065434"/>
                  <a:pt x="7393790" y="7067694"/>
                </a:cubicBezTo>
                <a:cubicBezTo>
                  <a:pt x="7393790" y="7067694"/>
                  <a:pt x="7383718" y="7065434"/>
                  <a:pt x="7383718" y="7065434"/>
                </a:cubicBezTo>
                <a:cubicBezTo>
                  <a:pt x="7373646" y="7063172"/>
                  <a:pt x="7383718" y="7065434"/>
                  <a:pt x="7373646" y="7063172"/>
                </a:cubicBezTo>
                <a:cubicBezTo>
                  <a:pt x="7373646" y="7063172"/>
                  <a:pt x="7373646" y="7063172"/>
                  <a:pt x="7363572" y="7060912"/>
                </a:cubicBezTo>
                <a:cubicBezTo>
                  <a:pt x="7364966" y="7037530"/>
                  <a:pt x="7334748" y="7030748"/>
                  <a:pt x="7334748" y="7030748"/>
                </a:cubicBezTo>
                <a:cubicBezTo>
                  <a:pt x="7334748" y="7030748"/>
                  <a:pt x="7333353" y="7054132"/>
                  <a:pt x="7333353" y="7054132"/>
                </a:cubicBezTo>
                <a:lnTo>
                  <a:pt x="7313208" y="7049609"/>
                </a:lnTo>
                <a:cubicBezTo>
                  <a:pt x="7313208" y="7049609"/>
                  <a:pt x="7303135" y="7047347"/>
                  <a:pt x="7314604" y="7026225"/>
                </a:cubicBezTo>
                <a:cubicBezTo>
                  <a:pt x="7304530" y="7023962"/>
                  <a:pt x="7303135" y="7047347"/>
                  <a:pt x="7293063" y="7045084"/>
                </a:cubicBezTo>
                <a:cubicBezTo>
                  <a:pt x="7282992" y="7042824"/>
                  <a:pt x="7282992" y="7042824"/>
                  <a:pt x="7272917" y="7040561"/>
                </a:cubicBezTo>
                <a:lnTo>
                  <a:pt x="7263433" y="7045543"/>
                </a:lnTo>
                <a:lnTo>
                  <a:pt x="7242699" y="7033779"/>
                </a:lnTo>
                <a:cubicBezTo>
                  <a:pt x="7247737" y="7034911"/>
                  <a:pt x="7254943" y="7042451"/>
                  <a:pt x="7261062" y="7046790"/>
                </a:cubicBezTo>
                <a:lnTo>
                  <a:pt x="7263433" y="7045543"/>
                </a:lnTo>
                <a:lnTo>
                  <a:pt x="7311812" y="7072994"/>
                </a:lnTo>
                <a:lnTo>
                  <a:pt x="7311026" y="7072818"/>
                </a:lnTo>
                <a:cubicBezTo>
                  <a:pt x="7309296" y="7072429"/>
                  <a:pt x="7309296" y="7072431"/>
                  <a:pt x="7311814" y="7072996"/>
                </a:cubicBezTo>
                <a:lnTo>
                  <a:pt x="7311812" y="7072994"/>
                </a:lnTo>
                <a:lnTo>
                  <a:pt x="7320626" y="7074972"/>
                </a:lnTo>
                <a:cubicBezTo>
                  <a:pt x="7329440" y="7076951"/>
                  <a:pt x="7342031" y="7079779"/>
                  <a:pt x="7352104" y="7082039"/>
                </a:cubicBezTo>
                <a:cubicBezTo>
                  <a:pt x="7350709" y="7105423"/>
                  <a:pt x="7360781" y="7107683"/>
                  <a:pt x="7350709" y="7105423"/>
                </a:cubicBezTo>
                <a:cubicBezTo>
                  <a:pt x="7330563" y="7100903"/>
                  <a:pt x="7320491" y="7098640"/>
                  <a:pt x="7290273" y="7091858"/>
                </a:cubicBezTo>
                <a:cubicBezTo>
                  <a:pt x="7298952" y="7117502"/>
                  <a:pt x="7288878" y="7115242"/>
                  <a:pt x="7287484" y="7138629"/>
                </a:cubicBezTo>
                <a:cubicBezTo>
                  <a:pt x="7278807" y="7112979"/>
                  <a:pt x="7277412" y="7136369"/>
                  <a:pt x="7277412" y="7136369"/>
                </a:cubicBezTo>
                <a:cubicBezTo>
                  <a:pt x="7267337" y="7134107"/>
                  <a:pt x="7278807" y="7112979"/>
                  <a:pt x="7268732" y="7110717"/>
                </a:cubicBezTo>
                <a:cubicBezTo>
                  <a:pt x="7257266" y="7131847"/>
                  <a:pt x="7267337" y="7134107"/>
                  <a:pt x="7267337" y="7134107"/>
                </a:cubicBezTo>
                <a:cubicBezTo>
                  <a:pt x="7255871" y="7155228"/>
                  <a:pt x="7247192" y="7129584"/>
                  <a:pt x="7245798" y="7152968"/>
                </a:cubicBezTo>
                <a:cubicBezTo>
                  <a:pt x="7235723" y="7150705"/>
                  <a:pt x="7225651" y="7148445"/>
                  <a:pt x="7225651" y="7148445"/>
                </a:cubicBezTo>
                <a:cubicBezTo>
                  <a:pt x="7225651" y="7148445"/>
                  <a:pt x="7215579" y="7146183"/>
                  <a:pt x="7215579" y="7146183"/>
                </a:cubicBezTo>
                <a:cubicBezTo>
                  <a:pt x="7215579" y="7146183"/>
                  <a:pt x="7205505" y="7143923"/>
                  <a:pt x="7205505" y="7143923"/>
                </a:cubicBezTo>
                <a:cubicBezTo>
                  <a:pt x="7195433" y="7141663"/>
                  <a:pt x="7195433" y="7141663"/>
                  <a:pt x="7195433" y="7141663"/>
                </a:cubicBezTo>
                <a:cubicBezTo>
                  <a:pt x="7185363" y="7139400"/>
                  <a:pt x="7195433" y="7141663"/>
                  <a:pt x="7194038" y="7165044"/>
                </a:cubicBezTo>
                <a:cubicBezTo>
                  <a:pt x="7185363" y="7139400"/>
                  <a:pt x="7163820" y="7158262"/>
                  <a:pt x="7153750" y="7156002"/>
                </a:cubicBezTo>
                <a:cubicBezTo>
                  <a:pt x="7143675" y="7153739"/>
                  <a:pt x="7143675" y="7153739"/>
                  <a:pt x="7143675" y="7153739"/>
                </a:cubicBezTo>
                <a:cubicBezTo>
                  <a:pt x="7143675" y="7153739"/>
                  <a:pt x="7133604" y="7151479"/>
                  <a:pt x="7133604" y="7151479"/>
                </a:cubicBezTo>
                <a:cubicBezTo>
                  <a:pt x="7145069" y="7130355"/>
                  <a:pt x="7145069" y="7130355"/>
                  <a:pt x="7155144" y="7132618"/>
                </a:cubicBezTo>
                <a:cubicBezTo>
                  <a:pt x="7155144" y="7132618"/>
                  <a:pt x="7150457" y="7125640"/>
                  <a:pt x="7144334" y="7121301"/>
                </a:cubicBezTo>
                <a:lnTo>
                  <a:pt x="7129811" y="7124691"/>
                </a:lnTo>
                <a:lnTo>
                  <a:pt x="7136345" y="7126163"/>
                </a:lnTo>
                <a:cubicBezTo>
                  <a:pt x="7134846" y="7151312"/>
                  <a:pt x="7123891" y="7148855"/>
                  <a:pt x="7112942" y="7146397"/>
                </a:cubicBezTo>
                <a:cubicBezTo>
                  <a:pt x="7114442" y="7121245"/>
                  <a:pt x="7136345" y="7126163"/>
                  <a:pt x="7114442" y="7121245"/>
                </a:cubicBezTo>
                <a:lnTo>
                  <a:pt x="7121253" y="7122773"/>
                </a:lnTo>
                <a:lnTo>
                  <a:pt x="7086027" y="7093405"/>
                </a:lnTo>
                <a:cubicBezTo>
                  <a:pt x="7057207" y="7063233"/>
                  <a:pt x="7005449" y="7075318"/>
                  <a:pt x="6998165" y="7026283"/>
                </a:cubicBezTo>
                <a:cubicBezTo>
                  <a:pt x="6988091" y="7024023"/>
                  <a:pt x="6967945" y="7019501"/>
                  <a:pt x="6957873" y="7017238"/>
                </a:cubicBezTo>
                <a:cubicBezTo>
                  <a:pt x="6979414" y="6998379"/>
                  <a:pt x="7009633" y="7005162"/>
                  <a:pt x="7039851" y="7011947"/>
                </a:cubicBezTo>
                <a:cubicBezTo>
                  <a:pt x="7058601" y="7039851"/>
                  <a:pt x="7058601" y="7039851"/>
                  <a:pt x="7098893" y="7048894"/>
                </a:cubicBezTo>
                <a:cubicBezTo>
                  <a:pt x="7098893" y="7048894"/>
                  <a:pt x="7098893" y="7048894"/>
                  <a:pt x="7108964" y="7051154"/>
                </a:cubicBezTo>
                <a:cubicBezTo>
                  <a:pt x="7098893" y="7048894"/>
                  <a:pt x="7098893" y="7048894"/>
                  <a:pt x="7100287" y="7025510"/>
                </a:cubicBezTo>
                <a:cubicBezTo>
                  <a:pt x="7108964" y="7051154"/>
                  <a:pt x="7120432" y="7030032"/>
                  <a:pt x="7130506" y="7032295"/>
                </a:cubicBezTo>
                <a:cubicBezTo>
                  <a:pt x="7130506" y="7032295"/>
                  <a:pt x="7121827" y="7006642"/>
                  <a:pt x="7121827" y="7006642"/>
                </a:cubicBezTo>
                <a:cubicBezTo>
                  <a:pt x="7131902" y="7008905"/>
                  <a:pt x="7131902" y="7008905"/>
                  <a:pt x="7131902" y="7008905"/>
                </a:cubicBezTo>
                <a:cubicBezTo>
                  <a:pt x="7131902" y="7008905"/>
                  <a:pt x="7140577" y="7034555"/>
                  <a:pt x="7140577" y="7034555"/>
                </a:cubicBezTo>
                <a:cubicBezTo>
                  <a:pt x="7140577" y="7034555"/>
                  <a:pt x="7150649" y="7036815"/>
                  <a:pt x="7150649" y="7036815"/>
                </a:cubicBezTo>
                <a:cubicBezTo>
                  <a:pt x="7150649" y="7036815"/>
                  <a:pt x="7152045" y="7013428"/>
                  <a:pt x="7141973" y="7011165"/>
                </a:cubicBezTo>
                <a:cubicBezTo>
                  <a:pt x="7152045" y="7013428"/>
                  <a:pt x="7162120" y="7015691"/>
                  <a:pt x="7160724" y="7039078"/>
                </a:cubicBezTo>
                <a:cubicBezTo>
                  <a:pt x="7160724" y="7039078"/>
                  <a:pt x="7160724" y="7039078"/>
                  <a:pt x="7169401" y="7064722"/>
                </a:cubicBezTo>
                <a:cubicBezTo>
                  <a:pt x="7180869" y="7043600"/>
                  <a:pt x="7162120" y="7015691"/>
                  <a:pt x="7172190" y="7017951"/>
                </a:cubicBezTo>
                <a:cubicBezTo>
                  <a:pt x="7172190" y="7017951"/>
                  <a:pt x="7182262" y="7020213"/>
                  <a:pt x="7182262" y="7020213"/>
                </a:cubicBezTo>
                <a:cubicBezTo>
                  <a:pt x="7202409" y="7024733"/>
                  <a:pt x="7182262" y="7020213"/>
                  <a:pt x="7190942" y="7045863"/>
                </a:cubicBezTo>
                <a:cubicBezTo>
                  <a:pt x="7202409" y="7024733"/>
                  <a:pt x="7192337" y="7022473"/>
                  <a:pt x="7192337" y="7022473"/>
                </a:cubicBezTo>
                <a:cubicBezTo>
                  <a:pt x="7202409" y="7024733"/>
                  <a:pt x="7212480" y="7026996"/>
                  <a:pt x="7212480" y="7026996"/>
                </a:cubicBezTo>
                <a:cubicBezTo>
                  <a:pt x="7212480" y="7026996"/>
                  <a:pt x="7193731" y="6999089"/>
                  <a:pt x="7213875" y="7003612"/>
                </a:cubicBezTo>
                <a:cubicBezTo>
                  <a:pt x="7213875" y="7003612"/>
                  <a:pt x="7203803" y="7001352"/>
                  <a:pt x="7183657" y="6996826"/>
                </a:cubicBezTo>
                <a:lnTo>
                  <a:pt x="7166472" y="6946025"/>
                </a:lnTo>
                <a:lnTo>
                  <a:pt x="7157569" y="6944026"/>
                </a:lnTo>
                <a:cubicBezTo>
                  <a:pt x="7147348" y="6941736"/>
                  <a:pt x="7148848" y="6916581"/>
                  <a:pt x="7159070" y="6918878"/>
                </a:cubicBezTo>
                <a:cubicBezTo>
                  <a:pt x="7169291" y="6921171"/>
                  <a:pt x="7189733" y="6925760"/>
                  <a:pt x="7198456" y="6953208"/>
                </a:cubicBezTo>
                <a:cubicBezTo>
                  <a:pt x="7198456" y="6953208"/>
                  <a:pt x="7178011" y="6948619"/>
                  <a:pt x="7178011" y="6948619"/>
                </a:cubicBezTo>
                <a:lnTo>
                  <a:pt x="7167751" y="6946314"/>
                </a:lnTo>
                <a:lnTo>
                  <a:pt x="7194739" y="6960806"/>
                </a:lnTo>
                <a:cubicBezTo>
                  <a:pt x="7203379" y="6965713"/>
                  <a:pt x="7210931" y="6967408"/>
                  <a:pt x="7216666" y="6956840"/>
                </a:cubicBezTo>
                <a:cubicBezTo>
                  <a:pt x="7215270" y="6980230"/>
                  <a:pt x="7235417" y="6984750"/>
                  <a:pt x="7255564" y="6989273"/>
                </a:cubicBezTo>
                <a:cubicBezTo>
                  <a:pt x="7267030" y="6968145"/>
                  <a:pt x="7256958" y="6965886"/>
                  <a:pt x="7277102" y="6970408"/>
                </a:cubicBezTo>
                <a:lnTo>
                  <a:pt x="7296956" y="6953024"/>
                </a:lnTo>
                <a:lnTo>
                  <a:pt x="7138329" y="6893829"/>
                </a:lnTo>
                <a:cubicBezTo>
                  <a:pt x="7138329" y="6893829"/>
                  <a:pt x="7138329" y="6893829"/>
                  <a:pt x="7128242" y="6891566"/>
                </a:cubicBezTo>
                <a:cubicBezTo>
                  <a:pt x="7118155" y="6889301"/>
                  <a:pt x="7118155" y="6889301"/>
                  <a:pt x="7108068" y="6887038"/>
                </a:cubicBezTo>
                <a:cubicBezTo>
                  <a:pt x="7087894" y="6882510"/>
                  <a:pt x="7096580" y="6908246"/>
                  <a:pt x="7087894" y="6882510"/>
                </a:cubicBezTo>
                <a:cubicBezTo>
                  <a:pt x="7086494" y="6905983"/>
                  <a:pt x="7086494" y="6905983"/>
                  <a:pt x="7086494" y="6905983"/>
                </a:cubicBezTo>
                <a:cubicBezTo>
                  <a:pt x="7086494" y="6905983"/>
                  <a:pt x="7076406" y="6903720"/>
                  <a:pt x="7076406" y="6903720"/>
                </a:cubicBezTo>
                <a:cubicBezTo>
                  <a:pt x="7067720" y="6877981"/>
                  <a:pt x="7056232" y="6899189"/>
                  <a:pt x="7056232" y="6899189"/>
                </a:cubicBezTo>
                <a:cubicBezTo>
                  <a:pt x="7046146" y="6896924"/>
                  <a:pt x="7057633" y="6875716"/>
                  <a:pt x="7047548" y="6873453"/>
                </a:cubicBezTo>
                <a:cubicBezTo>
                  <a:pt x="7037458" y="6871188"/>
                  <a:pt x="7036057" y="6894658"/>
                  <a:pt x="7025973" y="6892396"/>
                </a:cubicBezTo>
                <a:cubicBezTo>
                  <a:pt x="7025973" y="6892396"/>
                  <a:pt x="7036057" y="6894658"/>
                  <a:pt x="7036057" y="6894658"/>
                </a:cubicBezTo>
                <a:cubicBezTo>
                  <a:pt x="7036057" y="6894658"/>
                  <a:pt x="7046146" y="6896924"/>
                  <a:pt x="7046146" y="6896924"/>
                </a:cubicBezTo>
                <a:lnTo>
                  <a:pt x="7056232" y="6899189"/>
                </a:lnTo>
                <a:lnTo>
                  <a:pt x="7066322" y="6901452"/>
                </a:lnTo>
                <a:cubicBezTo>
                  <a:pt x="7076406" y="6903720"/>
                  <a:pt x="7066322" y="6901452"/>
                  <a:pt x="7054831" y="6922663"/>
                </a:cubicBezTo>
                <a:cubicBezTo>
                  <a:pt x="7044746" y="6920397"/>
                  <a:pt x="7044746" y="6920397"/>
                  <a:pt x="7044746" y="6920397"/>
                </a:cubicBezTo>
                <a:cubicBezTo>
                  <a:pt x="7034657" y="6918134"/>
                  <a:pt x="7034657" y="6918134"/>
                  <a:pt x="7034657" y="6918134"/>
                </a:cubicBezTo>
                <a:cubicBezTo>
                  <a:pt x="7034657" y="6918134"/>
                  <a:pt x="7034657" y="6918134"/>
                  <a:pt x="7024572" y="6915872"/>
                </a:cubicBezTo>
                <a:cubicBezTo>
                  <a:pt x="7005797" y="6887867"/>
                  <a:pt x="6985625" y="6883339"/>
                  <a:pt x="6966852" y="6855337"/>
                </a:cubicBezTo>
                <a:close/>
                <a:moveTo>
                  <a:pt x="6242491" y="6854711"/>
                </a:moveTo>
                <a:cubicBezTo>
                  <a:pt x="6302724" y="6868232"/>
                  <a:pt x="6362957" y="6881755"/>
                  <a:pt x="6414484" y="6870664"/>
                </a:cubicBezTo>
                <a:cubicBezTo>
                  <a:pt x="6424524" y="6872919"/>
                  <a:pt x="6434564" y="6875173"/>
                  <a:pt x="6434564" y="6875173"/>
                </a:cubicBezTo>
                <a:cubicBezTo>
                  <a:pt x="6444602" y="6877430"/>
                  <a:pt x="6443269" y="6899782"/>
                  <a:pt x="6453308" y="6902034"/>
                </a:cubicBezTo>
                <a:cubicBezTo>
                  <a:pt x="6453308" y="6902034"/>
                  <a:pt x="6464679" y="6881934"/>
                  <a:pt x="6474720" y="6884188"/>
                </a:cubicBezTo>
                <a:cubicBezTo>
                  <a:pt x="6504835" y="6890948"/>
                  <a:pt x="6534952" y="6897709"/>
                  <a:pt x="6565071" y="6904469"/>
                </a:cubicBezTo>
                <a:cubicBezTo>
                  <a:pt x="6595187" y="6911232"/>
                  <a:pt x="6645381" y="6922498"/>
                  <a:pt x="6665457" y="6927004"/>
                </a:cubicBezTo>
                <a:cubicBezTo>
                  <a:pt x="6685534" y="6931513"/>
                  <a:pt x="6685534" y="6931513"/>
                  <a:pt x="6705615" y="6936019"/>
                </a:cubicBezTo>
                <a:cubicBezTo>
                  <a:pt x="6705615" y="6936019"/>
                  <a:pt x="6715651" y="6938276"/>
                  <a:pt x="6715651" y="6938276"/>
                </a:cubicBezTo>
                <a:cubicBezTo>
                  <a:pt x="6725692" y="6940528"/>
                  <a:pt x="6725692" y="6940528"/>
                  <a:pt x="6725692" y="6940528"/>
                </a:cubicBezTo>
                <a:lnTo>
                  <a:pt x="6715839" y="6957942"/>
                </a:lnTo>
                <a:lnTo>
                  <a:pt x="6745327" y="6964558"/>
                </a:lnTo>
                <a:cubicBezTo>
                  <a:pt x="6735232" y="6962292"/>
                  <a:pt x="6735232" y="6962292"/>
                  <a:pt x="6733834" y="6985707"/>
                </a:cubicBezTo>
                <a:cubicBezTo>
                  <a:pt x="6733834" y="6985707"/>
                  <a:pt x="6733834" y="6985707"/>
                  <a:pt x="6723740" y="6983442"/>
                </a:cubicBezTo>
                <a:lnTo>
                  <a:pt x="6713645" y="6981176"/>
                </a:lnTo>
                <a:lnTo>
                  <a:pt x="6706057" y="6958772"/>
                </a:lnTo>
                <a:lnTo>
                  <a:pt x="6704282" y="6958374"/>
                </a:lnTo>
                <a:lnTo>
                  <a:pt x="6694242" y="6956119"/>
                </a:lnTo>
                <a:cubicBezTo>
                  <a:pt x="6694242" y="6956119"/>
                  <a:pt x="6694242" y="6956119"/>
                  <a:pt x="6692908" y="6978477"/>
                </a:cubicBezTo>
                <a:cubicBezTo>
                  <a:pt x="6692908" y="6978477"/>
                  <a:pt x="6692908" y="6978477"/>
                  <a:pt x="6682868" y="6976222"/>
                </a:cubicBezTo>
                <a:cubicBezTo>
                  <a:pt x="6682868" y="6976222"/>
                  <a:pt x="6682868" y="6976222"/>
                  <a:pt x="6684200" y="6953868"/>
                </a:cubicBezTo>
                <a:cubicBezTo>
                  <a:pt x="6654088" y="6947107"/>
                  <a:pt x="6613930" y="6938090"/>
                  <a:pt x="6592519" y="6955938"/>
                </a:cubicBezTo>
                <a:cubicBezTo>
                  <a:pt x="6553696" y="6924572"/>
                  <a:pt x="6463345" y="6904288"/>
                  <a:pt x="6421857" y="6917631"/>
                </a:cubicBezTo>
                <a:cubicBezTo>
                  <a:pt x="6423191" y="6895273"/>
                  <a:pt x="6401779" y="6913119"/>
                  <a:pt x="6391741" y="6910865"/>
                </a:cubicBezTo>
                <a:cubicBezTo>
                  <a:pt x="6361625" y="6904107"/>
                  <a:pt x="6331506" y="6897347"/>
                  <a:pt x="6321469" y="6895092"/>
                </a:cubicBezTo>
                <a:cubicBezTo>
                  <a:pt x="6291353" y="6888332"/>
                  <a:pt x="6259902" y="6903929"/>
                  <a:pt x="6221078" y="6872557"/>
                </a:cubicBezTo>
                <a:cubicBezTo>
                  <a:pt x="6222412" y="6850202"/>
                  <a:pt x="6241159" y="6877063"/>
                  <a:pt x="6242491" y="6854711"/>
                </a:cubicBezTo>
                <a:close/>
                <a:moveTo>
                  <a:pt x="6946678" y="6850809"/>
                </a:moveTo>
                <a:cubicBezTo>
                  <a:pt x="6946678" y="6850809"/>
                  <a:pt x="6956763" y="6853072"/>
                  <a:pt x="6966852" y="6855337"/>
                </a:cubicBezTo>
                <a:cubicBezTo>
                  <a:pt x="6956763" y="6853072"/>
                  <a:pt x="6955362" y="6876545"/>
                  <a:pt x="6955362" y="6876545"/>
                </a:cubicBezTo>
                <a:cubicBezTo>
                  <a:pt x="6945278" y="6874280"/>
                  <a:pt x="6935190" y="6872017"/>
                  <a:pt x="6925104" y="6869752"/>
                </a:cubicBezTo>
                <a:cubicBezTo>
                  <a:pt x="6935190" y="6872017"/>
                  <a:pt x="6935190" y="6872017"/>
                  <a:pt x="6946678" y="6850809"/>
                </a:cubicBezTo>
                <a:close/>
                <a:moveTo>
                  <a:pt x="6068904" y="6844063"/>
                </a:moveTo>
                <a:cubicBezTo>
                  <a:pt x="6078984" y="6846326"/>
                  <a:pt x="6089067" y="6848591"/>
                  <a:pt x="6089067" y="6848591"/>
                </a:cubicBezTo>
                <a:cubicBezTo>
                  <a:pt x="6109232" y="6853114"/>
                  <a:pt x="6129397" y="6857642"/>
                  <a:pt x="6149561" y="6862170"/>
                </a:cubicBezTo>
                <a:cubicBezTo>
                  <a:pt x="6148312" y="6883128"/>
                  <a:pt x="6148312" y="6883128"/>
                  <a:pt x="6138228" y="6880865"/>
                </a:cubicBezTo>
                <a:cubicBezTo>
                  <a:pt x="6129397" y="6857642"/>
                  <a:pt x="6119313" y="6855379"/>
                  <a:pt x="6097898" y="6871811"/>
                </a:cubicBezTo>
                <a:cubicBezTo>
                  <a:pt x="6087816" y="6869548"/>
                  <a:pt x="6077733" y="6867286"/>
                  <a:pt x="6077733" y="6867286"/>
                </a:cubicBezTo>
                <a:cubicBezTo>
                  <a:pt x="6047487" y="6860495"/>
                  <a:pt x="6027323" y="6855969"/>
                  <a:pt x="6007159" y="6851444"/>
                </a:cubicBezTo>
                <a:cubicBezTo>
                  <a:pt x="6027323" y="6855969"/>
                  <a:pt x="6047487" y="6860495"/>
                  <a:pt x="6068904" y="6844063"/>
                </a:cubicBezTo>
                <a:close/>
                <a:moveTo>
                  <a:pt x="5946665" y="6837862"/>
                </a:moveTo>
                <a:cubicBezTo>
                  <a:pt x="5966830" y="6842390"/>
                  <a:pt x="5986993" y="6846916"/>
                  <a:pt x="6007159" y="6851444"/>
                </a:cubicBezTo>
                <a:cubicBezTo>
                  <a:pt x="5986993" y="6846916"/>
                  <a:pt x="5965579" y="6863350"/>
                  <a:pt x="5945416" y="6858822"/>
                </a:cubicBezTo>
                <a:cubicBezTo>
                  <a:pt x="5945416" y="6858822"/>
                  <a:pt x="5945416" y="6858822"/>
                  <a:pt x="5946665" y="6837862"/>
                </a:cubicBezTo>
                <a:close/>
                <a:moveTo>
                  <a:pt x="2252060" y="6833865"/>
                </a:moveTo>
                <a:cubicBezTo>
                  <a:pt x="2231869" y="6829334"/>
                  <a:pt x="2260755" y="6859548"/>
                  <a:pt x="2270850" y="6861814"/>
                </a:cubicBezTo>
                <a:cubicBezTo>
                  <a:pt x="2270850" y="6861814"/>
                  <a:pt x="2270850" y="6861814"/>
                  <a:pt x="2260755" y="6859548"/>
                </a:cubicBezTo>
                <a:cubicBezTo>
                  <a:pt x="2270850" y="6861814"/>
                  <a:pt x="2279547" y="6887494"/>
                  <a:pt x="2289642" y="6889760"/>
                </a:cubicBezTo>
                <a:cubicBezTo>
                  <a:pt x="2289642" y="6889760"/>
                  <a:pt x="2279547" y="6887494"/>
                  <a:pt x="2279547" y="6887494"/>
                </a:cubicBezTo>
                <a:cubicBezTo>
                  <a:pt x="2289642" y="6889760"/>
                  <a:pt x="2289642" y="6889760"/>
                  <a:pt x="2288245" y="6913175"/>
                </a:cubicBezTo>
                <a:cubicBezTo>
                  <a:pt x="2288245" y="6913175"/>
                  <a:pt x="2286849" y="6936595"/>
                  <a:pt x="2296943" y="6938861"/>
                </a:cubicBezTo>
                <a:cubicBezTo>
                  <a:pt x="2296943" y="6938861"/>
                  <a:pt x="2296943" y="6938861"/>
                  <a:pt x="2286849" y="6936595"/>
                </a:cubicBezTo>
                <a:cubicBezTo>
                  <a:pt x="2296943" y="6938861"/>
                  <a:pt x="2256563" y="6929799"/>
                  <a:pt x="2257960" y="6906375"/>
                </a:cubicBezTo>
                <a:cubicBezTo>
                  <a:pt x="2247869" y="6904113"/>
                  <a:pt x="2247869" y="6904113"/>
                  <a:pt x="2247869" y="6904113"/>
                </a:cubicBezTo>
                <a:cubicBezTo>
                  <a:pt x="2229075" y="6876164"/>
                  <a:pt x="2217583" y="6897313"/>
                  <a:pt x="2197393" y="6892780"/>
                </a:cubicBezTo>
                <a:cubicBezTo>
                  <a:pt x="2197393" y="6892780"/>
                  <a:pt x="2202441" y="6893913"/>
                  <a:pt x="2206226" y="6894763"/>
                </a:cubicBezTo>
                <a:lnTo>
                  <a:pt x="2207487" y="6895046"/>
                </a:lnTo>
                <a:lnTo>
                  <a:pt x="2201434" y="6897395"/>
                </a:lnTo>
                <a:cubicBezTo>
                  <a:pt x="2196782" y="6903026"/>
                  <a:pt x="2195996" y="6916200"/>
                  <a:pt x="2195996" y="6916200"/>
                </a:cubicBezTo>
                <a:cubicBezTo>
                  <a:pt x="2194600" y="6939615"/>
                  <a:pt x="2194600" y="6939615"/>
                  <a:pt x="2194600" y="6939615"/>
                </a:cubicBezTo>
                <a:cubicBezTo>
                  <a:pt x="2184507" y="6937350"/>
                  <a:pt x="2184507" y="6937350"/>
                  <a:pt x="2174412" y="6935084"/>
                </a:cubicBezTo>
                <a:cubicBezTo>
                  <a:pt x="2174412" y="6935084"/>
                  <a:pt x="2164317" y="6932816"/>
                  <a:pt x="2164317" y="6932816"/>
                </a:cubicBezTo>
                <a:cubicBezTo>
                  <a:pt x="2162921" y="6956231"/>
                  <a:pt x="2174412" y="6935084"/>
                  <a:pt x="2174412" y="6935084"/>
                </a:cubicBezTo>
                <a:lnTo>
                  <a:pt x="2175821" y="6941663"/>
                </a:lnTo>
                <a:lnTo>
                  <a:pt x="2175564" y="6938563"/>
                </a:lnTo>
                <a:cubicBezTo>
                  <a:pt x="2186517" y="6941021"/>
                  <a:pt x="2186517" y="6941021"/>
                  <a:pt x="2186517" y="6941021"/>
                </a:cubicBezTo>
                <a:lnTo>
                  <a:pt x="2177122" y="6947761"/>
                </a:lnTo>
                <a:lnTo>
                  <a:pt x="2190409" y="7009860"/>
                </a:lnTo>
                <a:cubicBezTo>
                  <a:pt x="2200504" y="7012128"/>
                  <a:pt x="2191807" y="6986445"/>
                  <a:pt x="2191807" y="6986445"/>
                </a:cubicBezTo>
                <a:cubicBezTo>
                  <a:pt x="2191807" y="6986445"/>
                  <a:pt x="2210599" y="7014396"/>
                  <a:pt x="2210599" y="7014396"/>
                </a:cubicBezTo>
                <a:cubicBezTo>
                  <a:pt x="2240885" y="7021190"/>
                  <a:pt x="2249580" y="7046873"/>
                  <a:pt x="2269770" y="7051404"/>
                </a:cubicBezTo>
                <a:cubicBezTo>
                  <a:pt x="2269770" y="7051404"/>
                  <a:pt x="2271166" y="7027990"/>
                  <a:pt x="2271166" y="7027990"/>
                </a:cubicBezTo>
                <a:cubicBezTo>
                  <a:pt x="2271166" y="7027990"/>
                  <a:pt x="2271166" y="7027990"/>
                  <a:pt x="2281260" y="7030255"/>
                </a:cubicBezTo>
                <a:cubicBezTo>
                  <a:pt x="2301448" y="7034789"/>
                  <a:pt x="2300051" y="7058201"/>
                  <a:pt x="2310147" y="7060469"/>
                </a:cubicBezTo>
                <a:cubicBezTo>
                  <a:pt x="2310147" y="7060469"/>
                  <a:pt x="2320242" y="7062735"/>
                  <a:pt x="2320242" y="7062735"/>
                </a:cubicBezTo>
                <a:cubicBezTo>
                  <a:pt x="2308751" y="7083884"/>
                  <a:pt x="2278467" y="7077085"/>
                  <a:pt x="2256881" y="7095969"/>
                </a:cubicBezTo>
                <a:cubicBezTo>
                  <a:pt x="2256881" y="7095969"/>
                  <a:pt x="2277070" y="7100502"/>
                  <a:pt x="2265579" y="7121649"/>
                </a:cubicBezTo>
                <a:cubicBezTo>
                  <a:pt x="2275674" y="7123914"/>
                  <a:pt x="2284374" y="7149598"/>
                  <a:pt x="2294464" y="7151863"/>
                </a:cubicBezTo>
                <a:cubicBezTo>
                  <a:pt x="2294464" y="7151863"/>
                  <a:pt x="2304561" y="7154129"/>
                  <a:pt x="2304561" y="7154129"/>
                </a:cubicBezTo>
                <a:cubicBezTo>
                  <a:pt x="2304561" y="7154129"/>
                  <a:pt x="2314655" y="7156394"/>
                  <a:pt x="2314655" y="7156394"/>
                </a:cubicBezTo>
                <a:cubicBezTo>
                  <a:pt x="2324750" y="7158660"/>
                  <a:pt x="2324750" y="7158660"/>
                  <a:pt x="2324750" y="7158660"/>
                </a:cubicBezTo>
                <a:cubicBezTo>
                  <a:pt x="2336242" y="7137513"/>
                  <a:pt x="2346337" y="7139776"/>
                  <a:pt x="2356429" y="7142044"/>
                </a:cubicBezTo>
                <a:cubicBezTo>
                  <a:pt x="2356429" y="7142044"/>
                  <a:pt x="2356429" y="7142044"/>
                  <a:pt x="2355031" y="7165459"/>
                </a:cubicBezTo>
                <a:cubicBezTo>
                  <a:pt x="2334845" y="7160928"/>
                  <a:pt x="2355031" y="7165459"/>
                  <a:pt x="2353635" y="7188880"/>
                </a:cubicBezTo>
                <a:cubicBezTo>
                  <a:pt x="2333449" y="7184349"/>
                  <a:pt x="2323353" y="7182083"/>
                  <a:pt x="2323353" y="7182083"/>
                </a:cubicBezTo>
                <a:cubicBezTo>
                  <a:pt x="2323353" y="7182083"/>
                  <a:pt x="2313257" y="7179815"/>
                  <a:pt x="2303163" y="7177549"/>
                </a:cubicBezTo>
                <a:cubicBezTo>
                  <a:pt x="2303163" y="7177549"/>
                  <a:pt x="2293068" y="7175284"/>
                  <a:pt x="2284374" y="7149598"/>
                </a:cubicBezTo>
                <a:lnTo>
                  <a:pt x="2264183" y="7145064"/>
                </a:lnTo>
                <a:cubicBezTo>
                  <a:pt x="2254088" y="7142798"/>
                  <a:pt x="2264183" y="7145064"/>
                  <a:pt x="2254088" y="7142798"/>
                </a:cubicBezTo>
                <a:cubicBezTo>
                  <a:pt x="2254088" y="7142798"/>
                  <a:pt x="2243992" y="7140533"/>
                  <a:pt x="2243992" y="7140533"/>
                </a:cubicBezTo>
                <a:cubicBezTo>
                  <a:pt x="2243992" y="7140533"/>
                  <a:pt x="2233900" y="7138267"/>
                  <a:pt x="2233900" y="7138267"/>
                </a:cubicBezTo>
                <a:cubicBezTo>
                  <a:pt x="2233900" y="7138267"/>
                  <a:pt x="2215106" y="7110319"/>
                  <a:pt x="2194917" y="7105788"/>
                </a:cubicBezTo>
                <a:cubicBezTo>
                  <a:pt x="2194917" y="7105788"/>
                  <a:pt x="2193519" y="7129203"/>
                  <a:pt x="2193519" y="7129203"/>
                </a:cubicBezTo>
                <a:cubicBezTo>
                  <a:pt x="2203615" y="7131468"/>
                  <a:pt x="2203615" y="7131468"/>
                  <a:pt x="2203615" y="7131468"/>
                </a:cubicBezTo>
                <a:cubicBezTo>
                  <a:pt x="2203615" y="7131468"/>
                  <a:pt x="2203615" y="7131468"/>
                  <a:pt x="2212313" y="7157154"/>
                </a:cubicBezTo>
                <a:cubicBezTo>
                  <a:pt x="2212313" y="7157154"/>
                  <a:pt x="2222408" y="7159422"/>
                  <a:pt x="2222408" y="7159422"/>
                </a:cubicBezTo>
                <a:cubicBezTo>
                  <a:pt x="2222408" y="7159422"/>
                  <a:pt x="2232503" y="7161688"/>
                  <a:pt x="2232503" y="7161688"/>
                </a:cubicBezTo>
                <a:cubicBezTo>
                  <a:pt x="2231107" y="7185100"/>
                  <a:pt x="2231107" y="7185100"/>
                  <a:pt x="2231107" y="7185100"/>
                </a:cubicBezTo>
                <a:cubicBezTo>
                  <a:pt x="2231107" y="7185100"/>
                  <a:pt x="2229709" y="7208515"/>
                  <a:pt x="2229709" y="7208515"/>
                </a:cubicBezTo>
                <a:cubicBezTo>
                  <a:pt x="2248500" y="7236464"/>
                  <a:pt x="2258595" y="7238729"/>
                  <a:pt x="2277387" y="7266678"/>
                </a:cubicBezTo>
                <a:lnTo>
                  <a:pt x="2327860" y="7278008"/>
                </a:lnTo>
                <a:cubicBezTo>
                  <a:pt x="2327860" y="7278008"/>
                  <a:pt x="2329256" y="7254593"/>
                  <a:pt x="2349444" y="7259124"/>
                </a:cubicBezTo>
                <a:cubicBezTo>
                  <a:pt x="2349444" y="7259124"/>
                  <a:pt x="2359541" y="7261390"/>
                  <a:pt x="2359541" y="7261390"/>
                </a:cubicBezTo>
                <a:cubicBezTo>
                  <a:pt x="2359541" y="7261390"/>
                  <a:pt x="2359541" y="7261390"/>
                  <a:pt x="2369634" y="7263658"/>
                </a:cubicBezTo>
                <a:cubicBezTo>
                  <a:pt x="2369634" y="7263658"/>
                  <a:pt x="2371031" y="7240243"/>
                  <a:pt x="2371031" y="7240243"/>
                </a:cubicBezTo>
                <a:cubicBezTo>
                  <a:pt x="2381126" y="7242506"/>
                  <a:pt x="2391221" y="7244774"/>
                  <a:pt x="2399917" y="7270455"/>
                </a:cubicBezTo>
                <a:cubicBezTo>
                  <a:pt x="2420107" y="7274989"/>
                  <a:pt x="2430202" y="7277254"/>
                  <a:pt x="2428805" y="7300669"/>
                </a:cubicBezTo>
                <a:cubicBezTo>
                  <a:pt x="2438900" y="7302932"/>
                  <a:pt x="2438900" y="7302932"/>
                  <a:pt x="2438900" y="7302932"/>
                </a:cubicBezTo>
                <a:cubicBezTo>
                  <a:pt x="2438900" y="7302932"/>
                  <a:pt x="2448995" y="7305200"/>
                  <a:pt x="2448995" y="7305200"/>
                </a:cubicBezTo>
                <a:cubicBezTo>
                  <a:pt x="2457691" y="7330883"/>
                  <a:pt x="2457691" y="7330883"/>
                  <a:pt x="2457691" y="7330883"/>
                </a:cubicBezTo>
                <a:cubicBezTo>
                  <a:pt x="2457691" y="7330883"/>
                  <a:pt x="2457691" y="7330883"/>
                  <a:pt x="2467785" y="7333146"/>
                </a:cubicBezTo>
                <a:cubicBezTo>
                  <a:pt x="2479276" y="7311999"/>
                  <a:pt x="2489371" y="7314262"/>
                  <a:pt x="2500864" y="7293115"/>
                </a:cubicBezTo>
                <a:cubicBezTo>
                  <a:pt x="2499468" y="7316530"/>
                  <a:pt x="2519655" y="7321061"/>
                  <a:pt x="2510958" y="7295381"/>
                </a:cubicBezTo>
                <a:cubicBezTo>
                  <a:pt x="2521052" y="7297646"/>
                  <a:pt x="2509560" y="7318799"/>
                  <a:pt x="2519655" y="7321061"/>
                </a:cubicBezTo>
                <a:cubicBezTo>
                  <a:pt x="2531146" y="7299915"/>
                  <a:pt x="2548542" y="7351276"/>
                  <a:pt x="2549939" y="7327861"/>
                </a:cubicBezTo>
                <a:cubicBezTo>
                  <a:pt x="2549939" y="7327861"/>
                  <a:pt x="2560035" y="7330126"/>
                  <a:pt x="2558637" y="7353544"/>
                </a:cubicBezTo>
                <a:cubicBezTo>
                  <a:pt x="2568730" y="7355807"/>
                  <a:pt x="2570128" y="7332392"/>
                  <a:pt x="2578825" y="7358075"/>
                </a:cubicBezTo>
                <a:cubicBezTo>
                  <a:pt x="2590317" y="7336923"/>
                  <a:pt x="2580222" y="7334660"/>
                  <a:pt x="2590317" y="7336923"/>
                </a:cubicBezTo>
                <a:cubicBezTo>
                  <a:pt x="2600411" y="7339191"/>
                  <a:pt x="2610507" y="7341457"/>
                  <a:pt x="2621996" y="7320307"/>
                </a:cubicBezTo>
                <a:cubicBezTo>
                  <a:pt x="2611903" y="7318042"/>
                  <a:pt x="2600411" y="7339191"/>
                  <a:pt x="2611903" y="7318042"/>
                </a:cubicBezTo>
                <a:cubicBezTo>
                  <a:pt x="2611903" y="7318042"/>
                  <a:pt x="2601809" y="7315776"/>
                  <a:pt x="2601809" y="7315776"/>
                </a:cubicBezTo>
                <a:cubicBezTo>
                  <a:pt x="2603205" y="7292361"/>
                  <a:pt x="2611903" y="7318042"/>
                  <a:pt x="2623393" y="7296892"/>
                </a:cubicBezTo>
                <a:cubicBezTo>
                  <a:pt x="2621996" y="7320307"/>
                  <a:pt x="2642186" y="7324841"/>
                  <a:pt x="2642186" y="7324841"/>
                </a:cubicBezTo>
                <a:cubicBezTo>
                  <a:pt x="2630695" y="7345990"/>
                  <a:pt x="2672471" y="7331637"/>
                  <a:pt x="2671075" y="7355052"/>
                </a:cubicBezTo>
                <a:lnTo>
                  <a:pt x="2693000" y="7359973"/>
                </a:lnTo>
                <a:lnTo>
                  <a:pt x="2701356" y="7361852"/>
                </a:lnTo>
                <a:cubicBezTo>
                  <a:pt x="2711451" y="7364117"/>
                  <a:pt x="2692658" y="7336171"/>
                  <a:pt x="2712849" y="7340702"/>
                </a:cubicBezTo>
                <a:lnTo>
                  <a:pt x="2694398" y="7336558"/>
                </a:lnTo>
                <a:lnTo>
                  <a:pt x="2692658" y="7336171"/>
                </a:lnTo>
                <a:cubicBezTo>
                  <a:pt x="2704149" y="7315022"/>
                  <a:pt x="2724341" y="7319553"/>
                  <a:pt x="2724341" y="7319553"/>
                </a:cubicBezTo>
                <a:cubicBezTo>
                  <a:pt x="2733037" y="7345236"/>
                  <a:pt x="2733037" y="7345236"/>
                  <a:pt x="2733037" y="7345236"/>
                </a:cubicBezTo>
                <a:cubicBezTo>
                  <a:pt x="2722943" y="7342968"/>
                  <a:pt x="2731639" y="7368648"/>
                  <a:pt x="2721547" y="7366383"/>
                </a:cubicBezTo>
                <a:cubicBezTo>
                  <a:pt x="2731639" y="7368648"/>
                  <a:pt x="2761923" y="7375448"/>
                  <a:pt x="2761923" y="7375448"/>
                </a:cubicBezTo>
                <a:cubicBezTo>
                  <a:pt x="2772018" y="7377713"/>
                  <a:pt x="2772018" y="7377713"/>
                  <a:pt x="2772018" y="7377713"/>
                </a:cubicBezTo>
                <a:cubicBezTo>
                  <a:pt x="2792206" y="7382244"/>
                  <a:pt x="2802301" y="7384512"/>
                  <a:pt x="2822490" y="7389043"/>
                </a:cubicBezTo>
                <a:cubicBezTo>
                  <a:pt x="2832585" y="7391312"/>
                  <a:pt x="2842678" y="7393574"/>
                  <a:pt x="2852775" y="7395843"/>
                </a:cubicBezTo>
                <a:cubicBezTo>
                  <a:pt x="2852775" y="7395843"/>
                  <a:pt x="2851377" y="7419258"/>
                  <a:pt x="2841281" y="7416989"/>
                </a:cubicBezTo>
                <a:cubicBezTo>
                  <a:pt x="2851377" y="7419258"/>
                  <a:pt x="2861472" y="7421526"/>
                  <a:pt x="2871567" y="7423789"/>
                </a:cubicBezTo>
                <a:cubicBezTo>
                  <a:pt x="2871567" y="7423789"/>
                  <a:pt x="2879137" y="7425489"/>
                  <a:pt x="2885447" y="7426906"/>
                </a:cubicBezTo>
                <a:lnTo>
                  <a:pt x="2891756" y="7428320"/>
                </a:lnTo>
                <a:lnTo>
                  <a:pt x="2902548" y="7418879"/>
                </a:lnTo>
                <a:cubicBezTo>
                  <a:pt x="2905422" y="7413591"/>
                  <a:pt x="2908293" y="7408306"/>
                  <a:pt x="2913340" y="7409436"/>
                </a:cubicBezTo>
                <a:cubicBezTo>
                  <a:pt x="2913340" y="7409436"/>
                  <a:pt x="2903246" y="7407173"/>
                  <a:pt x="2903246" y="7407173"/>
                </a:cubicBezTo>
                <a:cubicBezTo>
                  <a:pt x="2903246" y="7407173"/>
                  <a:pt x="2904643" y="7383758"/>
                  <a:pt x="2914738" y="7386021"/>
                </a:cubicBezTo>
                <a:cubicBezTo>
                  <a:pt x="2924833" y="7388289"/>
                  <a:pt x="2934927" y="7390555"/>
                  <a:pt x="2945024" y="7392823"/>
                </a:cubicBezTo>
                <a:cubicBezTo>
                  <a:pt x="2945024" y="7392823"/>
                  <a:pt x="2943626" y="7416238"/>
                  <a:pt x="2933531" y="7413972"/>
                </a:cubicBezTo>
                <a:cubicBezTo>
                  <a:pt x="2934927" y="7390555"/>
                  <a:pt x="2924833" y="7388289"/>
                  <a:pt x="2923435" y="7411704"/>
                </a:cubicBezTo>
                <a:cubicBezTo>
                  <a:pt x="2933531" y="7413972"/>
                  <a:pt x="2932134" y="7437385"/>
                  <a:pt x="2922039" y="7435119"/>
                </a:cubicBezTo>
                <a:cubicBezTo>
                  <a:pt x="2921342" y="7446828"/>
                  <a:pt x="2923515" y="7453249"/>
                  <a:pt x="2928388" y="7457307"/>
                </a:cubicBezTo>
                <a:lnTo>
                  <a:pt x="2937404" y="7460516"/>
                </a:lnTo>
                <a:lnTo>
                  <a:pt x="2951781" y="7450969"/>
                </a:lnTo>
                <a:lnTo>
                  <a:pt x="2952322" y="7441918"/>
                </a:lnTo>
                <a:lnTo>
                  <a:pt x="2962108" y="7444114"/>
                </a:lnTo>
                <a:lnTo>
                  <a:pt x="2991435" y="7424640"/>
                </a:lnTo>
                <a:cubicBezTo>
                  <a:pt x="3022829" y="7444148"/>
                  <a:pt x="3058680" y="7450357"/>
                  <a:pt x="3096905" y="7453023"/>
                </a:cubicBezTo>
                <a:lnTo>
                  <a:pt x="3115627" y="7454137"/>
                </a:lnTo>
                <a:lnTo>
                  <a:pt x="3112481" y="7444921"/>
                </a:lnTo>
                <a:cubicBezTo>
                  <a:pt x="3110307" y="7438551"/>
                  <a:pt x="3108132" y="7432183"/>
                  <a:pt x="3108132" y="7432183"/>
                </a:cubicBezTo>
                <a:lnTo>
                  <a:pt x="3098050" y="7429917"/>
                </a:lnTo>
                <a:lnTo>
                  <a:pt x="3087967" y="7427655"/>
                </a:lnTo>
                <a:cubicBezTo>
                  <a:pt x="3089353" y="7404440"/>
                  <a:pt x="3089353" y="7404440"/>
                  <a:pt x="3089353" y="7404440"/>
                </a:cubicBezTo>
                <a:cubicBezTo>
                  <a:pt x="3089353" y="7404440"/>
                  <a:pt x="3099436" y="7406705"/>
                  <a:pt x="3099436" y="7406705"/>
                </a:cubicBezTo>
                <a:cubicBezTo>
                  <a:pt x="3109517" y="7408968"/>
                  <a:pt x="3109517" y="7408968"/>
                  <a:pt x="3119601" y="7411231"/>
                </a:cubicBezTo>
                <a:cubicBezTo>
                  <a:pt x="3119601" y="7411231"/>
                  <a:pt x="3120984" y="7388016"/>
                  <a:pt x="3131066" y="7390279"/>
                </a:cubicBezTo>
                <a:cubicBezTo>
                  <a:pt x="3110901" y="7385754"/>
                  <a:pt x="3132452" y="7367062"/>
                  <a:pt x="3142534" y="7369322"/>
                </a:cubicBezTo>
                <a:cubicBezTo>
                  <a:pt x="3143920" y="7346107"/>
                  <a:pt x="3143920" y="7346107"/>
                  <a:pt x="3143920" y="7346107"/>
                </a:cubicBezTo>
                <a:cubicBezTo>
                  <a:pt x="3143920" y="7346107"/>
                  <a:pt x="3145304" y="7322893"/>
                  <a:pt x="3145304" y="7322893"/>
                </a:cubicBezTo>
                <a:cubicBezTo>
                  <a:pt x="3135220" y="7320633"/>
                  <a:pt x="3146689" y="7299681"/>
                  <a:pt x="3146689" y="7299681"/>
                </a:cubicBezTo>
                <a:cubicBezTo>
                  <a:pt x="3146689" y="7299681"/>
                  <a:pt x="3146689" y="7299681"/>
                  <a:pt x="3136606" y="7297418"/>
                </a:cubicBezTo>
                <a:cubicBezTo>
                  <a:pt x="3136606" y="7297418"/>
                  <a:pt x="3137990" y="7274204"/>
                  <a:pt x="3137990" y="7274204"/>
                </a:cubicBezTo>
                <a:cubicBezTo>
                  <a:pt x="3148074" y="7276466"/>
                  <a:pt x="3158155" y="7278729"/>
                  <a:pt x="3158155" y="7278729"/>
                </a:cubicBezTo>
                <a:cubicBezTo>
                  <a:pt x="3168238" y="7280995"/>
                  <a:pt x="3169625" y="7257775"/>
                  <a:pt x="3179705" y="7260037"/>
                </a:cubicBezTo>
                <a:cubicBezTo>
                  <a:pt x="3179705" y="7260037"/>
                  <a:pt x="3179705" y="7260037"/>
                  <a:pt x="3169625" y="7257775"/>
                </a:cubicBezTo>
                <a:cubicBezTo>
                  <a:pt x="3159541" y="7255509"/>
                  <a:pt x="3160924" y="7232294"/>
                  <a:pt x="3149460" y="7253246"/>
                </a:cubicBezTo>
                <a:cubicBezTo>
                  <a:pt x="3139376" y="7250984"/>
                  <a:pt x="3130679" y="7225506"/>
                  <a:pt x="3150844" y="7230032"/>
                </a:cubicBezTo>
                <a:cubicBezTo>
                  <a:pt x="3146497" y="7217296"/>
                  <a:pt x="3143973" y="7216725"/>
                  <a:pt x="3140020" y="7218785"/>
                </a:cubicBezTo>
                <a:lnTo>
                  <a:pt x="3129228" y="7221259"/>
                </a:lnTo>
                <a:lnTo>
                  <a:pt x="3121982" y="7200029"/>
                </a:lnTo>
                <a:cubicBezTo>
                  <a:pt x="3132065" y="7202292"/>
                  <a:pt x="3142145" y="7204557"/>
                  <a:pt x="3143530" y="7181340"/>
                </a:cubicBezTo>
                <a:cubicBezTo>
                  <a:pt x="3152229" y="7206817"/>
                  <a:pt x="3163695" y="7185868"/>
                  <a:pt x="3173778" y="7188128"/>
                </a:cubicBezTo>
                <a:cubicBezTo>
                  <a:pt x="3183858" y="7190394"/>
                  <a:pt x="3183858" y="7190394"/>
                  <a:pt x="3183858" y="7190394"/>
                </a:cubicBezTo>
                <a:cubicBezTo>
                  <a:pt x="3183858" y="7190394"/>
                  <a:pt x="3193943" y="7192656"/>
                  <a:pt x="3193943" y="7192656"/>
                </a:cubicBezTo>
                <a:cubicBezTo>
                  <a:pt x="3193943" y="7192656"/>
                  <a:pt x="3193943" y="7192656"/>
                  <a:pt x="3204024" y="7194922"/>
                </a:cubicBezTo>
                <a:cubicBezTo>
                  <a:pt x="3204024" y="7194922"/>
                  <a:pt x="3204024" y="7194922"/>
                  <a:pt x="3214107" y="7197185"/>
                </a:cubicBezTo>
                <a:cubicBezTo>
                  <a:pt x="3214107" y="7197185"/>
                  <a:pt x="3212722" y="7220399"/>
                  <a:pt x="3212722" y="7220399"/>
                </a:cubicBezTo>
                <a:cubicBezTo>
                  <a:pt x="3224189" y="7199445"/>
                  <a:pt x="3224189" y="7199445"/>
                  <a:pt x="3224189" y="7199445"/>
                </a:cubicBezTo>
                <a:cubicBezTo>
                  <a:pt x="3234272" y="7201713"/>
                  <a:pt x="3242968" y="7227187"/>
                  <a:pt x="3242968" y="7227187"/>
                </a:cubicBezTo>
                <a:cubicBezTo>
                  <a:pt x="3253051" y="7229450"/>
                  <a:pt x="3253051" y="7229450"/>
                  <a:pt x="3253051" y="7229450"/>
                </a:cubicBezTo>
                <a:cubicBezTo>
                  <a:pt x="3263133" y="7231716"/>
                  <a:pt x="3263133" y="7231716"/>
                  <a:pt x="3263133" y="7231716"/>
                </a:cubicBezTo>
                <a:cubicBezTo>
                  <a:pt x="3263133" y="7231716"/>
                  <a:pt x="3251667" y="7252665"/>
                  <a:pt x="3251667" y="7252665"/>
                </a:cubicBezTo>
                <a:cubicBezTo>
                  <a:pt x="3251667" y="7252665"/>
                  <a:pt x="3261747" y="7254927"/>
                  <a:pt x="3261747" y="7254927"/>
                </a:cubicBezTo>
                <a:cubicBezTo>
                  <a:pt x="3261747" y="7254927"/>
                  <a:pt x="3261747" y="7254927"/>
                  <a:pt x="3271830" y="7257190"/>
                </a:cubicBezTo>
                <a:cubicBezTo>
                  <a:pt x="3291996" y="7261718"/>
                  <a:pt x="3291996" y="7261718"/>
                  <a:pt x="3302079" y="7263981"/>
                </a:cubicBezTo>
                <a:cubicBezTo>
                  <a:pt x="3310776" y="7289461"/>
                  <a:pt x="3320859" y="7291724"/>
                  <a:pt x="3330941" y="7293984"/>
                </a:cubicBezTo>
                <a:cubicBezTo>
                  <a:pt x="3330941" y="7293984"/>
                  <a:pt x="3341025" y="7296249"/>
                  <a:pt x="3341025" y="7296249"/>
                </a:cubicBezTo>
                <a:cubicBezTo>
                  <a:pt x="3341025" y="7296249"/>
                  <a:pt x="3341025" y="7296249"/>
                  <a:pt x="3339639" y="7319469"/>
                </a:cubicBezTo>
                <a:cubicBezTo>
                  <a:pt x="3351104" y="7298512"/>
                  <a:pt x="3359804" y="7323998"/>
                  <a:pt x="3369884" y="7326260"/>
                </a:cubicBezTo>
                <a:cubicBezTo>
                  <a:pt x="3369884" y="7326260"/>
                  <a:pt x="3369884" y="7326260"/>
                  <a:pt x="3379967" y="7328520"/>
                </a:cubicBezTo>
                <a:lnTo>
                  <a:pt x="3400133" y="7333049"/>
                </a:lnTo>
                <a:lnTo>
                  <a:pt x="3410214" y="7335311"/>
                </a:lnTo>
                <a:cubicBezTo>
                  <a:pt x="3421682" y="7314357"/>
                  <a:pt x="3431763" y="7316619"/>
                  <a:pt x="3451928" y="7321145"/>
                </a:cubicBezTo>
                <a:cubicBezTo>
                  <a:pt x="3450543" y="7344365"/>
                  <a:pt x="3460626" y="7346628"/>
                  <a:pt x="3460626" y="7346628"/>
                </a:cubicBezTo>
                <a:cubicBezTo>
                  <a:pt x="3472091" y="7325673"/>
                  <a:pt x="3479406" y="7374370"/>
                  <a:pt x="3490872" y="7353419"/>
                </a:cubicBezTo>
                <a:cubicBezTo>
                  <a:pt x="3490872" y="7353419"/>
                  <a:pt x="3479406" y="7374370"/>
                  <a:pt x="3499569" y="7378896"/>
                </a:cubicBezTo>
                <a:cubicBezTo>
                  <a:pt x="3511039" y="7357947"/>
                  <a:pt x="3519734" y="7383421"/>
                  <a:pt x="3541284" y="7364735"/>
                </a:cubicBezTo>
                <a:cubicBezTo>
                  <a:pt x="3541284" y="7364735"/>
                  <a:pt x="3551367" y="7366998"/>
                  <a:pt x="3551367" y="7366998"/>
                </a:cubicBezTo>
                <a:cubicBezTo>
                  <a:pt x="3561449" y="7369263"/>
                  <a:pt x="3561449" y="7369263"/>
                  <a:pt x="3560065" y="7392478"/>
                </a:cubicBezTo>
                <a:cubicBezTo>
                  <a:pt x="3560065" y="7392478"/>
                  <a:pt x="3560065" y="7392478"/>
                  <a:pt x="3561449" y="7369263"/>
                </a:cubicBezTo>
                <a:cubicBezTo>
                  <a:pt x="3571532" y="7371526"/>
                  <a:pt x="3581613" y="7373792"/>
                  <a:pt x="3591696" y="7376052"/>
                </a:cubicBezTo>
                <a:cubicBezTo>
                  <a:pt x="3600393" y="7401529"/>
                  <a:pt x="3570148" y="7394738"/>
                  <a:pt x="3590313" y="7399266"/>
                </a:cubicBezTo>
                <a:cubicBezTo>
                  <a:pt x="3590313" y="7399266"/>
                  <a:pt x="3580230" y="7397003"/>
                  <a:pt x="3578844" y="7420218"/>
                </a:cubicBezTo>
                <a:lnTo>
                  <a:pt x="3568761" y="7417952"/>
                </a:lnTo>
                <a:lnTo>
                  <a:pt x="3545905" y="7415762"/>
                </a:lnTo>
                <a:cubicBezTo>
                  <a:pt x="3538170" y="7416967"/>
                  <a:pt x="3532782" y="7421640"/>
                  <a:pt x="3537131" y="7434379"/>
                </a:cubicBezTo>
                <a:cubicBezTo>
                  <a:pt x="3538515" y="7411164"/>
                  <a:pt x="3518350" y="7406639"/>
                  <a:pt x="3508269" y="7404376"/>
                </a:cubicBezTo>
                <a:lnTo>
                  <a:pt x="3488103" y="7399845"/>
                </a:lnTo>
                <a:cubicBezTo>
                  <a:pt x="3488103" y="7399845"/>
                  <a:pt x="3488103" y="7399845"/>
                  <a:pt x="3478021" y="7397585"/>
                </a:cubicBezTo>
                <a:cubicBezTo>
                  <a:pt x="3478021" y="7397585"/>
                  <a:pt x="3478021" y="7397585"/>
                  <a:pt x="3467938" y="7395322"/>
                </a:cubicBezTo>
                <a:lnTo>
                  <a:pt x="3457857" y="7393057"/>
                </a:lnTo>
                <a:cubicBezTo>
                  <a:pt x="3459241" y="7369842"/>
                  <a:pt x="3437692" y="7388531"/>
                  <a:pt x="3449157" y="7367579"/>
                </a:cubicBezTo>
                <a:cubicBezTo>
                  <a:pt x="3449157" y="7367579"/>
                  <a:pt x="3439077" y="7365320"/>
                  <a:pt x="3439077" y="7365320"/>
                </a:cubicBezTo>
                <a:cubicBezTo>
                  <a:pt x="3428992" y="7363051"/>
                  <a:pt x="3428992" y="7363051"/>
                  <a:pt x="3428992" y="7363051"/>
                </a:cubicBezTo>
                <a:cubicBezTo>
                  <a:pt x="3418911" y="7360791"/>
                  <a:pt x="3408828" y="7358529"/>
                  <a:pt x="3387280" y="7377215"/>
                </a:cubicBezTo>
                <a:cubicBezTo>
                  <a:pt x="3388663" y="7354000"/>
                  <a:pt x="3368500" y="7349475"/>
                  <a:pt x="3368500" y="7349475"/>
                </a:cubicBezTo>
                <a:cubicBezTo>
                  <a:pt x="3368500" y="7349475"/>
                  <a:pt x="3368500" y="7349475"/>
                  <a:pt x="3358418" y="7347212"/>
                </a:cubicBezTo>
                <a:cubicBezTo>
                  <a:pt x="3368500" y="7349475"/>
                  <a:pt x="3368500" y="7349475"/>
                  <a:pt x="3377198" y="7374949"/>
                </a:cubicBezTo>
                <a:lnTo>
                  <a:pt x="3367115" y="7372687"/>
                </a:lnTo>
                <a:cubicBezTo>
                  <a:pt x="3367115" y="7372687"/>
                  <a:pt x="3357035" y="7370424"/>
                  <a:pt x="3357035" y="7370424"/>
                </a:cubicBezTo>
                <a:cubicBezTo>
                  <a:pt x="3357035" y="7370424"/>
                  <a:pt x="3346949" y="7368161"/>
                  <a:pt x="3346949" y="7368161"/>
                </a:cubicBezTo>
                <a:cubicBezTo>
                  <a:pt x="3326786" y="7363636"/>
                  <a:pt x="3326786" y="7363636"/>
                  <a:pt x="3316704" y="7361370"/>
                </a:cubicBezTo>
                <a:cubicBezTo>
                  <a:pt x="3308006" y="7335893"/>
                  <a:pt x="3296541" y="7356848"/>
                  <a:pt x="3297924" y="7333633"/>
                </a:cubicBezTo>
                <a:cubicBezTo>
                  <a:pt x="3297924" y="7333633"/>
                  <a:pt x="3286458" y="7354579"/>
                  <a:pt x="3276373" y="7352319"/>
                </a:cubicBezTo>
                <a:cubicBezTo>
                  <a:pt x="3276373" y="7352319"/>
                  <a:pt x="3277757" y="7329105"/>
                  <a:pt x="3277757" y="7329105"/>
                </a:cubicBezTo>
                <a:cubicBezTo>
                  <a:pt x="3257592" y="7324577"/>
                  <a:pt x="3217265" y="7315523"/>
                  <a:pt x="3205798" y="7336475"/>
                </a:cubicBezTo>
                <a:cubicBezTo>
                  <a:pt x="3185633" y="7331949"/>
                  <a:pt x="3205798" y="7336475"/>
                  <a:pt x="3185633" y="7331949"/>
                </a:cubicBezTo>
                <a:cubicBezTo>
                  <a:pt x="3184249" y="7355164"/>
                  <a:pt x="3204413" y="7359689"/>
                  <a:pt x="3184249" y="7355164"/>
                </a:cubicBezTo>
                <a:cubicBezTo>
                  <a:pt x="3184249" y="7355164"/>
                  <a:pt x="3194331" y="7357424"/>
                  <a:pt x="3194331" y="7357424"/>
                </a:cubicBezTo>
                <a:cubicBezTo>
                  <a:pt x="3204413" y="7359689"/>
                  <a:pt x="3223193" y="7387429"/>
                  <a:pt x="3233275" y="7389695"/>
                </a:cubicBezTo>
                <a:cubicBezTo>
                  <a:pt x="3243358" y="7391957"/>
                  <a:pt x="3243358" y="7391957"/>
                  <a:pt x="3243358" y="7391957"/>
                </a:cubicBezTo>
                <a:cubicBezTo>
                  <a:pt x="3253439" y="7394220"/>
                  <a:pt x="3253439" y="7394220"/>
                  <a:pt x="3253439" y="7394220"/>
                </a:cubicBezTo>
                <a:cubicBezTo>
                  <a:pt x="3241972" y="7415178"/>
                  <a:pt x="3241972" y="7415178"/>
                  <a:pt x="3231889" y="7412912"/>
                </a:cubicBezTo>
                <a:cubicBezTo>
                  <a:pt x="3231889" y="7412912"/>
                  <a:pt x="3231889" y="7412912"/>
                  <a:pt x="3240588" y="7438389"/>
                </a:cubicBezTo>
                <a:lnTo>
                  <a:pt x="3238775" y="7453079"/>
                </a:lnTo>
                <a:lnTo>
                  <a:pt x="3258764" y="7446708"/>
                </a:lnTo>
                <a:lnTo>
                  <a:pt x="3258861" y="7445111"/>
                </a:lnTo>
                <a:cubicBezTo>
                  <a:pt x="3258861" y="7445111"/>
                  <a:pt x="3261598" y="7445726"/>
                  <a:pt x="3264336" y="7446341"/>
                </a:cubicBezTo>
                <a:lnTo>
                  <a:pt x="3268696" y="7447318"/>
                </a:lnTo>
                <a:lnTo>
                  <a:pt x="3268764" y="7447326"/>
                </a:lnTo>
                <a:lnTo>
                  <a:pt x="3256922" y="7444668"/>
                </a:lnTo>
                <a:cubicBezTo>
                  <a:pt x="3253157" y="7443825"/>
                  <a:pt x="3250648" y="7443260"/>
                  <a:pt x="3250648" y="7443260"/>
                </a:cubicBezTo>
                <a:cubicBezTo>
                  <a:pt x="3250648" y="7443260"/>
                  <a:pt x="3250648" y="7443260"/>
                  <a:pt x="3240609" y="7441008"/>
                </a:cubicBezTo>
                <a:cubicBezTo>
                  <a:pt x="3242108" y="7415862"/>
                  <a:pt x="3242108" y="7415862"/>
                  <a:pt x="3242108" y="7415862"/>
                </a:cubicBezTo>
                <a:cubicBezTo>
                  <a:pt x="3242108" y="7415862"/>
                  <a:pt x="3252148" y="7418117"/>
                  <a:pt x="3252148" y="7418117"/>
                </a:cubicBezTo>
                <a:lnTo>
                  <a:pt x="3262186" y="7420368"/>
                </a:lnTo>
                <a:cubicBezTo>
                  <a:pt x="3262186" y="7420368"/>
                  <a:pt x="3253648" y="7392959"/>
                  <a:pt x="3263687" y="7395217"/>
                </a:cubicBezTo>
                <a:cubicBezTo>
                  <a:pt x="3263687" y="7395217"/>
                  <a:pt x="3263687" y="7395217"/>
                  <a:pt x="3272226" y="7422620"/>
                </a:cubicBezTo>
                <a:cubicBezTo>
                  <a:pt x="3272226" y="7422620"/>
                  <a:pt x="3272226" y="7422620"/>
                  <a:pt x="3282262" y="7424874"/>
                </a:cubicBezTo>
                <a:cubicBezTo>
                  <a:pt x="3282262" y="7424874"/>
                  <a:pt x="3282262" y="7424874"/>
                  <a:pt x="3292303" y="7427128"/>
                </a:cubicBezTo>
                <a:cubicBezTo>
                  <a:pt x="3302343" y="7429383"/>
                  <a:pt x="3302343" y="7429383"/>
                  <a:pt x="3303844" y="7404228"/>
                </a:cubicBezTo>
                <a:cubicBezTo>
                  <a:pt x="3322419" y="7433886"/>
                  <a:pt x="3300842" y="7454529"/>
                  <a:pt x="3310881" y="7456781"/>
                </a:cubicBezTo>
                <a:lnTo>
                  <a:pt x="3281422" y="7450168"/>
                </a:lnTo>
                <a:lnTo>
                  <a:pt x="3298405" y="7470777"/>
                </a:lnTo>
                <a:cubicBezTo>
                  <a:pt x="3318558" y="7467237"/>
                  <a:pt x="3328637" y="7465467"/>
                  <a:pt x="3339874" y="7488512"/>
                </a:cubicBezTo>
                <a:lnTo>
                  <a:pt x="3349007" y="7486906"/>
                </a:lnTo>
                <a:lnTo>
                  <a:pt x="3343662" y="7464145"/>
                </a:lnTo>
                <a:lnTo>
                  <a:pt x="3330957" y="7461295"/>
                </a:lnTo>
                <a:cubicBezTo>
                  <a:pt x="3330957" y="7461295"/>
                  <a:pt x="3320918" y="7459040"/>
                  <a:pt x="3320918" y="7459040"/>
                </a:cubicBezTo>
                <a:cubicBezTo>
                  <a:pt x="3320918" y="7459040"/>
                  <a:pt x="3322418" y="7433892"/>
                  <a:pt x="3332456" y="7436146"/>
                </a:cubicBezTo>
                <a:cubicBezTo>
                  <a:pt x="3332456" y="7436146"/>
                  <a:pt x="3342495" y="7438403"/>
                  <a:pt x="3364075" y="7417755"/>
                </a:cubicBezTo>
                <a:cubicBezTo>
                  <a:pt x="3362574" y="7442909"/>
                  <a:pt x="3362574" y="7442909"/>
                  <a:pt x="3362574" y="7442909"/>
                </a:cubicBezTo>
                <a:lnTo>
                  <a:pt x="3361966" y="7453096"/>
                </a:lnTo>
                <a:lnTo>
                  <a:pt x="3368264" y="7461515"/>
                </a:lnTo>
                <a:lnTo>
                  <a:pt x="3353504" y="7486115"/>
                </a:lnTo>
                <a:lnTo>
                  <a:pt x="3370108" y="7483199"/>
                </a:lnTo>
                <a:cubicBezTo>
                  <a:pt x="3381343" y="7506243"/>
                  <a:pt x="3371267" y="7508013"/>
                  <a:pt x="3371267" y="7508013"/>
                </a:cubicBezTo>
                <a:cubicBezTo>
                  <a:pt x="3371267" y="7508013"/>
                  <a:pt x="3361188" y="7509786"/>
                  <a:pt x="3361188" y="7509786"/>
                </a:cubicBezTo>
                <a:cubicBezTo>
                  <a:pt x="3351112" y="7511556"/>
                  <a:pt x="3341032" y="7513326"/>
                  <a:pt x="3329796" y="7490282"/>
                </a:cubicBezTo>
                <a:cubicBezTo>
                  <a:pt x="3319717" y="7492052"/>
                  <a:pt x="3309641" y="7493822"/>
                  <a:pt x="3299564" y="7495595"/>
                </a:cubicBezTo>
                <a:cubicBezTo>
                  <a:pt x="3290064" y="7509772"/>
                  <a:pt x="3279018" y="7517969"/>
                  <a:pt x="3267456" y="7521954"/>
                </a:cubicBezTo>
                <a:lnTo>
                  <a:pt x="3233916" y="7523006"/>
                </a:lnTo>
                <a:lnTo>
                  <a:pt x="3233571" y="7528782"/>
                </a:lnTo>
                <a:cubicBezTo>
                  <a:pt x="3233571" y="7528782"/>
                  <a:pt x="3223479" y="7526516"/>
                  <a:pt x="3223479" y="7526516"/>
                </a:cubicBezTo>
                <a:cubicBezTo>
                  <a:pt x="3243667" y="7531047"/>
                  <a:pt x="3262459" y="7558996"/>
                  <a:pt x="3282647" y="7563527"/>
                </a:cubicBezTo>
                <a:cubicBezTo>
                  <a:pt x="3304234" y="7544646"/>
                  <a:pt x="3294139" y="7542377"/>
                  <a:pt x="3312933" y="7570326"/>
                </a:cubicBezTo>
                <a:cubicBezTo>
                  <a:pt x="3323026" y="7572592"/>
                  <a:pt x="3354706" y="7555973"/>
                  <a:pt x="3354706" y="7555973"/>
                </a:cubicBezTo>
                <a:cubicBezTo>
                  <a:pt x="3354706" y="7555973"/>
                  <a:pt x="3363405" y="7581656"/>
                  <a:pt x="3363405" y="7581656"/>
                </a:cubicBezTo>
                <a:cubicBezTo>
                  <a:pt x="3374896" y="7560507"/>
                  <a:pt x="3374896" y="7560507"/>
                  <a:pt x="3374896" y="7560507"/>
                </a:cubicBezTo>
                <a:cubicBezTo>
                  <a:pt x="3374896" y="7560507"/>
                  <a:pt x="3374896" y="7560507"/>
                  <a:pt x="3374721" y="7563432"/>
                </a:cubicBezTo>
                <a:lnTo>
                  <a:pt x="3373603" y="7582166"/>
                </a:lnTo>
                <a:lnTo>
                  <a:pt x="3374188" y="7582063"/>
                </a:lnTo>
                <a:lnTo>
                  <a:pt x="3379594" y="7567493"/>
                </a:lnTo>
                <a:lnTo>
                  <a:pt x="3382404" y="7580618"/>
                </a:lnTo>
                <a:lnTo>
                  <a:pt x="3390498" y="7579196"/>
                </a:lnTo>
                <a:lnTo>
                  <a:pt x="3395084" y="7565038"/>
                </a:lnTo>
                <a:lnTo>
                  <a:pt x="3402143" y="7577150"/>
                </a:lnTo>
                <a:lnTo>
                  <a:pt x="3408441" y="7576046"/>
                </a:lnTo>
                <a:cubicBezTo>
                  <a:pt x="3431039" y="7572074"/>
                  <a:pt x="3453639" y="7568102"/>
                  <a:pt x="3473725" y="7564573"/>
                </a:cubicBezTo>
                <a:cubicBezTo>
                  <a:pt x="3513905" y="7557512"/>
                  <a:pt x="3531668" y="7504209"/>
                  <a:pt x="3550593" y="7475798"/>
                </a:cubicBezTo>
                <a:cubicBezTo>
                  <a:pt x="3550593" y="7475798"/>
                  <a:pt x="3549430" y="7450911"/>
                  <a:pt x="3549430" y="7450911"/>
                </a:cubicBezTo>
                <a:cubicBezTo>
                  <a:pt x="3560639" y="7474028"/>
                  <a:pt x="3579563" y="7445617"/>
                  <a:pt x="3590769" y="7468734"/>
                </a:cubicBezTo>
                <a:cubicBezTo>
                  <a:pt x="3579563" y="7445617"/>
                  <a:pt x="3600814" y="7466970"/>
                  <a:pt x="3610858" y="7465208"/>
                </a:cubicBezTo>
                <a:lnTo>
                  <a:pt x="3613915" y="7461768"/>
                </a:lnTo>
                <a:lnTo>
                  <a:pt x="3612574" y="7454256"/>
                </a:lnTo>
                <a:cubicBezTo>
                  <a:pt x="3610227" y="7450786"/>
                  <a:pt x="3607708" y="7450223"/>
                  <a:pt x="3607708" y="7450223"/>
                </a:cubicBezTo>
                <a:cubicBezTo>
                  <a:pt x="3617788" y="7452483"/>
                  <a:pt x="3617788" y="7452483"/>
                  <a:pt x="3617788" y="7452483"/>
                </a:cubicBezTo>
                <a:lnTo>
                  <a:pt x="3617472" y="7457771"/>
                </a:lnTo>
                <a:lnTo>
                  <a:pt x="3624089" y="7450337"/>
                </a:lnTo>
                <a:cubicBezTo>
                  <a:pt x="3627564" y="7443452"/>
                  <a:pt x="3629784" y="7436792"/>
                  <a:pt x="3629784" y="7436792"/>
                </a:cubicBezTo>
                <a:lnTo>
                  <a:pt x="3635313" y="7446950"/>
                </a:lnTo>
                <a:lnTo>
                  <a:pt x="3629256" y="7431534"/>
                </a:lnTo>
                <a:cubicBezTo>
                  <a:pt x="3627871" y="7454749"/>
                  <a:pt x="3619173" y="7429269"/>
                  <a:pt x="3609091" y="7427009"/>
                </a:cubicBezTo>
                <a:cubicBezTo>
                  <a:pt x="3609091" y="7427009"/>
                  <a:pt x="3599008" y="7424743"/>
                  <a:pt x="3599008" y="7424743"/>
                </a:cubicBezTo>
                <a:cubicBezTo>
                  <a:pt x="3600393" y="7401529"/>
                  <a:pt x="3600393" y="7401529"/>
                  <a:pt x="3600393" y="7401529"/>
                </a:cubicBezTo>
                <a:cubicBezTo>
                  <a:pt x="3600393" y="7401529"/>
                  <a:pt x="3600393" y="7401529"/>
                  <a:pt x="3590313" y="7399266"/>
                </a:cubicBezTo>
                <a:cubicBezTo>
                  <a:pt x="3600393" y="7401529"/>
                  <a:pt x="3591696" y="7376052"/>
                  <a:pt x="3601777" y="7378314"/>
                </a:cubicBezTo>
                <a:cubicBezTo>
                  <a:pt x="3611861" y="7380580"/>
                  <a:pt x="3611861" y="7380580"/>
                  <a:pt x="3611861" y="7380580"/>
                </a:cubicBezTo>
                <a:cubicBezTo>
                  <a:pt x="3611861" y="7380580"/>
                  <a:pt x="3621942" y="7382842"/>
                  <a:pt x="3632026" y="7385105"/>
                </a:cubicBezTo>
                <a:cubicBezTo>
                  <a:pt x="3632026" y="7385105"/>
                  <a:pt x="3642107" y="7387368"/>
                  <a:pt x="3642107" y="7387368"/>
                </a:cubicBezTo>
                <a:cubicBezTo>
                  <a:pt x="3640722" y="7410582"/>
                  <a:pt x="3662272" y="7391893"/>
                  <a:pt x="3650807" y="7412848"/>
                </a:cubicBezTo>
                <a:cubicBezTo>
                  <a:pt x="3662272" y="7391893"/>
                  <a:pt x="3652190" y="7389633"/>
                  <a:pt x="3672355" y="7394159"/>
                </a:cubicBezTo>
                <a:cubicBezTo>
                  <a:pt x="3672355" y="7394159"/>
                  <a:pt x="3672355" y="7394159"/>
                  <a:pt x="3682436" y="7396422"/>
                </a:cubicBezTo>
                <a:cubicBezTo>
                  <a:pt x="3673741" y="7370942"/>
                  <a:pt x="3693906" y="7375464"/>
                  <a:pt x="3692518" y="7398687"/>
                </a:cubicBezTo>
                <a:cubicBezTo>
                  <a:pt x="3692518" y="7398687"/>
                  <a:pt x="3702601" y="7400947"/>
                  <a:pt x="3702601" y="7400947"/>
                </a:cubicBezTo>
                <a:cubicBezTo>
                  <a:pt x="3702601" y="7400947"/>
                  <a:pt x="3701216" y="7424162"/>
                  <a:pt x="3701216" y="7424162"/>
                </a:cubicBezTo>
                <a:cubicBezTo>
                  <a:pt x="3692518" y="7398687"/>
                  <a:pt x="3681052" y="7419636"/>
                  <a:pt x="3681052" y="7419636"/>
                </a:cubicBezTo>
                <a:cubicBezTo>
                  <a:pt x="3681052" y="7419636"/>
                  <a:pt x="3681052" y="7419636"/>
                  <a:pt x="3670971" y="7417373"/>
                </a:cubicBezTo>
                <a:cubicBezTo>
                  <a:pt x="3670971" y="7417373"/>
                  <a:pt x="3659501" y="7438325"/>
                  <a:pt x="3659501" y="7438325"/>
                </a:cubicBezTo>
                <a:cubicBezTo>
                  <a:pt x="3659501" y="7438325"/>
                  <a:pt x="3637953" y="7457012"/>
                  <a:pt x="3648036" y="7459274"/>
                </a:cubicBezTo>
                <a:lnTo>
                  <a:pt x="3639639" y="7454899"/>
                </a:lnTo>
                <a:lnTo>
                  <a:pt x="3642247" y="7459692"/>
                </a:lnTo>
                <a:cubicBezTo>
                  <a:pt x="3646595" y="7471470"/>
                  <a:pt x="3652197" y="7483029"/>
                  <a:pt x="3662240" y="7481264"/>
                </a:cubicBezTo>
                <a:cubicBezTo>
                  <a:pt x="3653361" y="7507919"/>
                  <a:pt x="3620904" y="7463438"/>
                  <a:pt x="3623228" y="7513212"/>
                </a:cubicBezTo>
                <a:cubicBezTo>
                  <a:pt x="3663402" y="7506154"/>
                  <a:pt x="3674609" y="7529274"/>
                  <a:pt x="3714787" y="7522213"/>
                </a:cubicBezTo>
                <a:cubicBezTo>
                  <a:pt x="3719807" y="7521331"/>
                  <a:pt x="3722028" y="7514671"/>
                  <a:pt x="3724249" y="7508008"/>
                </a:cubicBezTo>
                <a:lnTo>
                  <a:pt x="3724905" y="7507023"/>
                </a:lnTo>
                <a:lnTo>
                  <a:pt x="3722973" y="7507877"/>
                </a:lnTo>
                <a:cubicBezTo>
                  <a:pt x="3719397" y="7503889"/>
                  <a:pt x="3717261" y="7497034"/>
                  <a:pt x="3717261" y="7497034"/>
                </a:cubicBezTo>
                <a:cubicBezTo>
                  <a:pt x="3717261" y="7497034"/>
                  <a:pt x="3727301" y="7499288"/>
                  <a:pt x="3727301" y="7499288"/>
                </a:cubicBezTo>
                <a:lnTo>
                  <a:pt x="3729698" y="7499828"/>
                </a:lnTo>
                <a:lnTo>
                  <a:pt x="3733713" y="7493802"/>
                </a:lnTo>
                <a:lnTo>
                  <a:pt x="3732708" y="7472277"/>
                </a:lnTo>
                <a:lnTo>
                  <a:pt x="3729409" y="7474278"/>
                </a:lnTo>
                <a:cubicBezTo>
                  <a:pt x="3720674" y="7455325"/>
                  <a:pt x="3749879" y="7461879"/>
                  <a:pt x="3730409" y="7457510"/>
                </a:cubicBezTo>
                <a:lnTo>
                  <a:pt x="3739591" y="7459572"/>
                </a:lnTo>
                <a:lnTo>
                  <a:pt x="3744351" y="7453251"/>
                </a:lnTo>
                <a:lnTo>
                  <a:pt x="3729668" y="7452244"/>
                </a:lnTo>
                <a:cubicBezTo>
                  <a:pt x="3741149" y="7431033"/>
                  <a:pt x="3731068" y="7428771"/>
                  <a:pt x="3720985" y="7426508"/>
                </a:cubicBezTo>
                <a:cubicBezTo>
                  <a:pt x="3720985" y="7426508"/>
                  <a:pt x="3720985" y="7426508"/>
                  <a:pt x="3710903" y="7424245"/>
                </a:cubicBezTo>
                <a:cubicBezTo>
                  <a:pt x="3710903" y="7424245"/>
                  <a:pt x="3710903" y="7424245"/>
                  <a:pt x="3712302" y="7400775"/>
                </a:cubicBezTo>
                <a:cubicBezTo>
                  <a:pt x="3712302" y="7400775"/>
                  <a:pt x="3732467" y="7405297"/>
                  <a:pt x="3732467" y="7405297"/>
                </a:cubicBezTo>
                <a:cubicBezTo>
                  <a:pt x="3732467" y="7405297"/>
                  <a:pt x="3732467" y="7405297"/>
                  <a:pt x="3742548" y="7407563"/>
                </a:cubicBezTo>
                <a:lnTo>
                  <a:pt x="3761435" y="7411799"/>
                </a:lnTo>
                <a:lnTo>
                  <a:pt x="3759196" y="7388957"/>
                </a:lnTo>
                <a:cubicBezTo>
                  <a:pt x="3790492" y="7408554"/>
                  <a:pt x="3790492" y="7408554"/>
                  <a:pt x="3820624" y="7403257"/>
                </a:cubicBezTo>
                <a:lnTo>
                  <a:pt x="3845643" y="7398862"/>
                </a:lnTo>
                <a:lnTo>
                  <a:pt x="3836092" y="7380986"/>
                </a:lnTo>
                <a:lnTo>
                  <a:pt x="3846175" y="7383246"/>
                </a:lnTo>
                <a:cubicBezTo>
                  <a:pt x="3847576" y="7359775"/>
                  <a:pt x="3815927" y="7376458"/>
                  <a:pt x="3807244" y="7350725"/>
                </a:cubicBezTo>
                <a:cubicBezTo>
                  <a:pt x="3802202" y="7349589"/>
                  <a:pt x="3799332" y="7354891"/>
                  <a:pt x="3796637" y="7357262"/>
                </a:cubicBezTo>
                <a:lnTo>
                  <a:pt x="3793451" y="7353572"/>
                </a:lnTo>
                <a:lnTo>
                  <a:pt x="3797162" y="7348456"/>
                </a:lnTo>
                <a:lnTo>
                  <a:pt x="3792542" y="7352517"/>
                </a:lnTo>
                <a:lnTo>
                  <a:pt x="3787079" y="7346196"/>
                </a:lnTo>
                <a:lnTo>
                  <a:pt x="3790692" y="7354139"/>
                </a:lnTo>
                <a:lnTo>
                  <a:pt x="3777134" y="7366052"/>
                </a:lnTo>
                <a:lnTo>
                  <a:pt x="3786299" y="7368111"/>
                </a:lnTo>
                <a:cubicBezTo>
                  <a:pt x="3796035" y="7370296"/>
                  <a:pt x="3786299" y="7368111"/>
                  <a:pt x="3784801" y="7393263"/>
                </a:cubicBezTo>
                <a:lnTo>
                  <a:pt x="3776714" y="7366424"/>
                </a:lnTo>
                <a:lnTo>
                  <a:pt x="3775597" y="7367404"/>
                </a:lnTo>
                <a:cubicBezTo>
                  <a:pt x="3775597" y="7367404"/>
                  <a:pt x="3775597" y="7367404"/>
                  <a:pt x="3765514" y="7365144"/>
                </a:cubicBezTo>
                <a:lnTo>
                  <a:pt x="3766448" y="7349494"/>
                </a:lnTo>
                <a:lnTo>
                  <a:pt x="3776998" y="7343931"/>
                </a:lnTo>
                <a:cubicBezTo>
                  <a:pt x="3766915" y="7341668"/>
                  <a:pt x="3766915" y="7341668"/>
                  <a:pt x="3766915" y="7341668"/>
                </a:cubicBezTo>
                <a:lnTo>
                  <a:pt x="3766448" y="7349494"/>
                </a:lnTo>
                <a:lnTo>
                  <a:pt x="3745348" y="7360616"/>
                </a:lnTo>
                <a:cubicBezTo>
                  <a:pt x="3746750" y="7337140"/>
                  <a:pt x="3736670" y="7334880"/>
                  <a:pt x="3736670" y="7334880"/>
                </a:cubicBezTo>
                <a:cubicBezTo>
                  <a:pt x="3736670" y="7334880"/>
                  <a:pt x="3726585" y="7332614"/>
                  <a:pt x="3726585" y="7332614"/>
                </a:cubicBezTo>
                <a:cubicBezTo>
                  <a:pt x="3725185" y="7356088"/>
                  <a:pt x="3725185" y="7356088"/>
                  <a:pt x="3725185" y="7356088"/>
                </a:cubicBezTo>
                <a:cubicBezTo>
                  <a:pt x="3715103" y="7353825"/>
                  <a:pt x="3715103" y="7353825"/>
                  <a:pt x="3715103" y="7353825"/>
                </a:cubicBezTo>
                <a:cubicBezTo>
                  <a:pt x="3715103" y="7353825"/>
                  <a:pt x="3716505" y="7330352"/>
                  <a:pt x="3716505" y="7330352"/>
                </a:cubicBezTo>
                <a:cubicBezTo>
                  <a:pt x="3706420" y="7328089"/>
                  <a:pt x="3706420" y="7328089"/>
                  <a:pt x="3706420" y="7328089"/>
                </a:cubicBezTo>
                <a:cubicBezTo>
                  <a:pt x="3696340" y="7325826"/>
                  <a:pt x="3686256" y="7323561"/>
                  <a:pt x="3676174" y="7321298"/>
                </a:cubicBezTo>
                <a:cubicBezTo>
                  <a:pt x="3674774" y="7344771"/>
                  <a:pt x="3676174" y="7321298"/>
                  <a:pt x="3666091" y="7319038"/>
                </a:cubicBezTo>
                <a:cubicBezTo>
                  <a:pt x="3656009" y="7316772"/>
                  <a:pt x="3654608" y="7340246"/>
                  <a:pt x="3654608" y="7340246"/>
                </a:cubicBezTo>
                <a:cubicBezTo>
                  <a:pt x="3644526" y="7337980"/>
                  <a:pt x="3644526" y="7337980"/>
                  <a:pt x="3644526" y="7337980"/>
                </a:cubicBezTo>
                <a:cubicBezTo>
                  <a:pt x="3644526" y="7337980"/>
                  <a:pt x="3634445" y="7335720"/>
                  <a:pt x="3634445" y="7335720"/>
                </a:cubicBezTo>
                <a:cubicBezTo>
                  <a:pt x="3635846" y="7312244"/>
                  <a:pt x="3635846" y="7312244"/>
                  <a:pt x="3645926" y="7314510"/>
                </a:cubicBezTo>
                <a:lnTo>
                  <a:pt x="3656009" y="7316772"/>
                </a:lnTo>
                <a:cubicBezTo>
                  <a:pt x="3657411" y="7293299"/>
                  <a:pt x="3676174" y="7321298"/>
                  <a:pt x="3697740" y="7302353"/>
                </a:cubicBezTo>
                <a:cubicBezTo>
                  <a:pt x="3697740" y="7302353"/>
                  <a:pt x="3697740" y="7302353"/>
                  <a:pt x="3707822" y="7304618"/>
                </a:cubicBezTo>
                <a:cubicBezTo>
                  <a:pt x="3707822" y="7304618"/>
                  <a:pt x="3727985" y="7309141"/>
                  <a:pt x="3738068" y="7311406"/>
                </a:cubicBezTo>
                <a:cubicBezTo>
                  <a:pt x="3738068" y="7311406"/>
                  <a:pt x="3717905" y="7306878"/>
                  <a:pt x="3729386" y="7285670"/>
                </a:cubicBezTo>
                <a:cubicBezTo>
                  <a:pt x="3729386" y="7285670"/>
                  <a:pt x="3729386" y="7285670"/>
                  <a:pt x="3719305" y="7283405"/>
                </a:cubicBezTo>
                <a:cubicBezTo>
                  <a:pt x="3729386" y="7285670"/>
                  <a:pt x="3729386" y="7285670"/>
                  <a:pt x="3730786" y="7262194"/>
                </a:cubicBezTo>
                <a:cubicBezTo>
                  <a:pt x="3749550" y="7290196"/>
                  <a:pt x="3779799" y="7296987"/>
                  <a:pt x="3811445" y="7280302"/>
                </a:cubicBezTo>
                <a:cubicBezTo>
                  <a:pt x="3831609" y="7284830"/>
                  <a:pt x="3820128" y="7306041"/>
                  <a:pt x="3830208" y="7308300"/>
                </a:cubicBezTo>
                <a:cubicBezTo>
                  <a:pt x="3840293" y="7310566"/>
                  <a:pt x="3860457" y="7315091"/>
                  <a:pt x="3848976" y="7336302"/>
                </a:cubicBezTo>
                <a:cubicBezTo>
                  <a:pt x="3848976" y="7336302"/>
                  <a:pt x="3848976" y="7336302"/>
                  <a:pt x="3859056" y="7338565"/>
                </a:cubicBezTo>
                <a:cubicBezTo>
                  <a:pt x="3867739" y="7364304"/>
                  <a:pt x="3887905" y="7368826"/>
                  <a:pt x="3877821" y="7366566"/>
                </a:cubicBezTo>
                <a:cubicBezTo>
                  <a:pt x="3877120" y="7378300"/>
                  <a:pt x="3879291" y="7384735"/>
                  <a:pt x="3881637" y="7388236"/>
                </a:cubicBezTo>
                <a:lnTo>
                  <a:pt x="3884542" y="7390663"/>
                </a:lnTo>
                <a:lnTo>
                  <a:pt x="3888421" y="7391342"/>
                </a:lnTo>
                <a:cubicBezTo>
                  <a:pt x="3901267" y="7395358"/>
                  <a:pt x="3911603" y="7399817"/>
                  <a:pt x="3911021" y="7387373"/>
                </a:cubicBezTo>
                <a:lnTo>
                  <a:pt x="3942472" y="7395698"/>
                </a:lnTo>
                <a:lnTo>
                  <a:pt x="3938063" y="7387312"/>
                </a:lnTo>
                <a:cubicBezTo>
                  <a:pt x="3933320" y="7384123"/>
                  <a:pt x="3928453" y="7383032"/>
                  <a:pt x="3928453" y="7383032"/>
                </a:cubicBezTo>
                <a:cubicBezTo>
                  <a:pt x="3933320" y="7384123"/>
                  <a:pt x="3938187" y="7385217"/>
                  <a:pt x="3942931" y="7388406"/>
                </a:cubicBezTo>
                <a:lnTo>
                  <a:pt x="3946809" y="7393477"/>
                </a:lnTo>
                <a:lnTo>
                  <a:pt x="3973796" y="7376341"/>
                </a:lnTo>
                <a:lnTo>
                  <a:pt x="3983465" y="7369583"/>
                </a:lnTo>
                <a:lnTo>
                  <a:pt x="3969838" y="7361854"/>
                </a:lnTo>
                <a:cubicBezTo>
                  <a:pt x="3959744" y="7359589"/>
                  <a:pt x="3959744" y="7359589"/>
                  <a:pt x="3959744" y="7359589"/>
                </a:cubicBezTo>
                <a:cubicBezTo>
                  <a:pt x="3959744" y="7359589"/>
                  <a:pt x="3949650" y="7357323"/>
                  <a:pt x="3949650" y="7357323"/>
                </a:cubicBezTo>
                <a:cubicBezTo>
                  <a:pt x="3949650" y="7357323"/>
                  <a:pt x="3939555" y="7355055"/>
                  <a:pt x="3939555" y="7355055"/>
                </a:cubicBezTo>
                <a:cubicBezTo>
                  <a:pt x="3929460" y="7352792"/>
                  <a:pt x="3929460" y="7352792"/>
                  <a:pt x="3929460" y="7352792"/>
                </a:cubicBezTo>
                <a:cubicBezTo>
                  <a:pt x="3929460" y="7352792"/>
                  <a:pt x="3929460" y="7352792"/>
                  <a:pt x="3920761" y="7327109"/>
                </a:cubicBezTo>
                <a:lnTo>
                  <a:pt x="3910669" y="7324846"/>
                </a:lnTo>
                <a:cubicBezTo>
                  <a:pt x="3910669" y="7324846"/>
                  <a:pt x="3920761" y="7327109"/>
                  <a:pt x="3909271" y="7348259"/>
                </a:cubicBezTo>
                <a:cubicBezTo>
                  <a:pt x="3900575" y="7322578"/>
                  <a:pt x="3878988" y="7341462"/>
                  <a:pt x="3880384" y="7318047"/>
                </a:cubicBezTo>
                <a:cubicBezTo>
                  <a:pt x="3870289" y="7315779"/>
                  <a:pt x="3868892" y="7339194"/>
                  <a:pt x="3858798" y="7336928"/>
                </a:cubicBezTo>
                <a:cubicBezTo>
                  <a:pt x="3860194" y="7313513"/>
                  <a:pt x="3840008" y="7308980"/>
                  <a:pt x="3850102" y="7311248"/>
                </a:cubicBezTo>
                <a:cubicBezTo>
                  <a:pt x="3850102" y="7311248"/>
                  <a:pt x="3850102" y="7311248"/>
                  <a:pt x="3860194" y="7313513"/>
                </a:cubicBezTo>
                <a:cubicBezTo>
                  <a:pt x="3870289" y="7315779"/>
                  <a:pt x="3861590" y="7290101"/>
                  <a:pt x="3861590" y="7290101"/>
                </a:cubicBezTo>
                <a:cubicBezTo>
                  <a:pt x="3871685" y="7292364"/>
                  <a:pt x="3871685" y="7292364"/>
                  <a:pt x="3871685" y="7292364"/>
                </a:cubicBezTo>
                <a:cubicBezTo>
                  <a:pt x="3871685" y="7292364"/>
                  <a:pt x="3881781" y="7294629"/>
                  <a:pt x="3881781" y="7294629"/>
                </a:cubicBezTo>
                <a:cubicBezTo>
                  <a:pt x="3883177" y="7271212"/>
                  <a:pt x="3903369" y="7275746"/>
                  <a:pt x="3903369" y="7275746"/>
                </a:cubicBezTo>
                <a:cubicBezTo>
                  <a:pt x="3903369" y="7275746"/>
                  <a:pt x="3913463" y="7278008"/>
                  <a:pt x="3913463" y="7278008"/>
                </a:cubicBezTo>
                <a:cubicBezTo>
                  <a:pt x="3913463" y="7278008"/>
                  <a:pt x="3924952" y="7256859"/>
                  <a:pt x="3914860" y="7254593"/>
                </a:cubicBezTo>
                <a:cubicBezTo>
                  <a:pt x="3904764" y="7252328"/>
                  <a:pt x="3904764" y="7252328"/>
                  <a:pt x="3904764" y="7252328"/>
                </a:cubicBezTo>
                <a:cubicBezTo>
                  <a:pt x="3904764" y="7252328"/>
                  <a:pt x="3894669" y="7250062"/>
                  <a:pt x="3893271" y="7273477"/>
                </a:cubicBezTo>
                <a:cubicBezTo>
                  <a:pt x="3884575" y="7247794"/>
                  <a:pt x="3873084" y="7268943"/>
                  <a:pt x="3864385" y="7243263"/>
                </a:cubicBezTo>
                <a:cubicBezTo>
                  <a:pt x="3854293" y="7240997"/>
                  <a:pt x="3834102" y="7236464"/>
                  <a:pt x="3834102" y="7236464"/>
                </a:cubicBezTo>
                <a:cubicBezTo>
                  <a:pt x="3834102" y="7236464"/>
                  <a:pt x="3834102" y="7236464"/>
                  <a:pt x="3824007" y="7234198"/>
                </a:cubicBezTo>
                <a:cubicBezTo>
                  <a:pt x="3813912" y="7231933"/>
                  <a:pt x="3813912" y="7231933"/>
                  <a:pt x="3813912" y="7231933"/>
                </a:cubicBezTo>
                <a:lnTo>
                  <a:pt x="3813514" y="7238623"/>
                </a:lnTo>
                <a:lnTo>
                  <a:pt x="3750552" y="7265172"/>
                </a:lnTo>
                <a:cubicBezTo>
                  <a:pt x="3740459" y="7262904"/>
                  <a:pt x="3741855" y="7239486"/>
                  <a:pt x="3740459" y="7262904"/>
                </a:cubicBezTo>
                <a:cubicBezTo>
                  <a:pt x="3721667" y="7234955"/>
                  <a:pt x="3669796" y="7247043"/>
                  <a:pt x="3648209" y="7265926"/>
                </a:cubicBezTo>
                <a:cubicBezTo>
                  <a:pt x="3629419" y="7237981"/>
                  <a:pt x="3629419" y="7237981"/>
                  <a:pt x="3617927" y="7259127"/>
                </a:cubicBezTo>
                <a:cubicBezTo>
                  <a:pt x="3589039" y="7228913"/>
                  <a:pt x="3567455" y="7247797"/>
                  <a:pt x="3537171" y="7241000"/>
                </a:cubicBezTo>
                <a:cubicBezTo>
                  <a:pt x="3537171" y="7241000"/>
                  <a:pt x="3485301" y="7253088"/>
                  <a:pt x="3476604" y="7227404"/>
                </a:cubicBezTo>
                <a:cubicBezTo>
                  <a:pt x="3466510" y="7225136"/>
                  <a:pt x="3456416" y="7222873"/>
                  <a:pt x="3444923" y="7244020"/>
                </a:cubicBezTo>
                <a:cubicBezTo>
                  <a:pt x="3456416" y="7222873"/>
                  <a:pt x="3416036" y="7213806"/>
                  <a:pt x="3416036" y="7213806"/>
                </a:cubicBezTo>
                <a:cubicBezTo>
                  <a:pt x="3405943" y="7211543"/>
                  <a:pt x="3394451" y="7232690"/>
                  <a:pt x="3385754" y="7207012"/>
                </a:cubicBezTo>
                <a:cubicBezTo>
                  <a:pt x="3374261" y="7228159"/>
                  <a:pt x="3364167" y="7225890"/>
                  <a:pt x="3345376" y="7197944"/>
                </a:cubicBezTo>
                <a:cubicBezTo>
                  <a:pt x="3335281" y="7195679"/>
                  <a:pt x="3323789" y="7216828"/>
                  <a:pt x="3325187" y="7193413"/>
                </a:cubicBezTo>
                <a:cubicBezTo>
                  <a:pt x="3315092" y="7191145"/>
                  <a:pt x="3304996" y="7188882"/>
                  <a:pt x="3294902" y="7186614"/>
                </a:cubicBezTo>
                <a:cubicBezTo>
                  <a:pt x="3264618" y="7179815"/>
                  <a:pt x="3254523" y="7177552"/>
                  <a:pt x="3234335" y="7173021"/>
                </a:cubicBezTo>
                <a:cubicBezTo>
                  <a:pt x="3245827" y="7151869"/>
                  <a:pt x="3266016" y="7156400"/>
                  <a:pt x="3276110" y="7158668"/>
                </a:cubicBezTo>
                <a:lnTo>
                  <a:pt x="3356867" y="7176798"/>
                </a:lnTo>
                <a:lnTo>
                  <a:pt x="3366960" y="7179061"/>
                </a:lnTo>
                <a:cubicBezTo>
                  <a:pt x="3361914" y="7177931"/>
                  <a:pt x="3362263" y="7172072"/>
                  <a:pt x="3361352" y="7165935"/>
                </a:cubicBezTo>
                <a:lnTo>
                  <a:pt x="3353356" y="7156943"/>
                </a:lnTo>
                <a:lnTo>
                  <a:pt x="3353041" y="7155170"/>
                </a:lnTo>
                <a:cubicBezTo>
                  <a:pt x="3350693" y="7151677"/>
                  <a:pt x="3348170" y="7151109"/>
                  <a:pt x="3348170" y="7151109"/>
                </a:cubicBezTo>
                <a:lnTo>
                  <a:pt x="3353356" y="7156943"/>
                </a:lnTo>
                <a:lnTo>
                  <a:pt x="3356867" y="7176798"/>
                </a:lnTo>
                <a:cubicBezTo>
                  <a:pt x="3346774" y="7174529"/>
                  <a:pt x="3338075" y="7148843"/>
                  <a:pt x="3338075" y="7148843"/>
                </a:cubicBezTo>
                <a:cubicBezTo>
                  <a:pt x="3338075" y="7148843"/>
                  <a:pt x="3327981" y="7146581"/>
                  <a:pt x="3327981" y="7146581"/>
                </a:cubicBezTo>
                <a:cubicBezTo>
                  <a:pt x="3317885" y="7144312"/>
                  <a:pt x="3307789" y="7142047"/>
                  <a:pt x="3307789" y="7142047"/>
                </a:cubicBezTo>
                <a:cubicBezTo>
                  <a:pt x="3307789" y="7142047"/>
                  <a:pt x="3297697" y="7139781"/>
                  <a:pt x="3297697" y="7139781"/>
                </a:cubicBezTo>
                <a:cubicBezTo>
                  <a:pt x="3296300" y="7163199"/>
                  <a:pt x="3267413" y="7132982"/>
                  <a:pt x="3245827" y="7151869"/>
                </a:cubicBezTo>
                <a:cubicBezTo>
                  <a:pt x="3257318" y="7130717"/>
                  <a:pt x="3215543" y="7145069"/>
                  <a:pt x="3227035" y="7123920"/>
                </a:cubicBezTo>
                <a:cubicBezTo>
                  <a:pt x="3227035" y="7123920"/>
                  <a:pt x="3216941" y="7121652"/>
                  <a:pt x="3216941" y="7121652"/>
                </a:cubicBezTo>
                <a:cubicBezTo>
                  <a:pt x="3216941" y="7121652"/>
                  <a:pt x="3196751" y="7117118"/>
                  <a:pt x="3186658" y="7114852"/>
                </a:cubicBezTo>
                <a:cubicBezTo>
                  <a:pt x="3176564" y="7112590"/>
                  <a:pt x="3176564" y="7112590"/>
                  <a:pt x="3176564" y="7112590"/>
                </a:cubicBezTo>
                <a:cubicBezTo>
                  <a:pt x="3176564" y="7112590"/>
                  <a:pt x="3166466" y="7110321"/>
                  <a:pt x="3166466" y="7110321"/>
                </a:cubicBezTo>
                <a:cubicBezTo>
                  <a:pt x="3166466" y="7110321"/>
                  <a:pt x="3166466" y="7110321"/>
                  <a:pt x="3156372" y="7108056"/>
                </a:cubicBezTo>
                <a:cubicBezTo>
                  <a:pt x="3156372" y="7108056"/>
                  <a:pt x="3156372" y="7108056"/>
                  <a:pt x="3146279" y="7105790"/>
                </a:cubicBezTo>
                <a:cubicBezTo>
                  <a:pt x="3146279" y="7105790"/>
                  <a:pt x="3146279" y="7105790"/>
                  <a:pt x="3144880" y="7129208"/>
                </a:cubicBezTo>
                <a:cubicBezTo>
                  <a:pt x="3144880" y="7129208"/>
                  <a:pt x="3165070" y="7133739"/>
                  <a:pt x="3175166" y="7136007"/>
                </a:cubicBezTo>
                <a:cubicBezTo>
                  <a:pt x="3176564" y="7112590"/>
                  <a:pt x="3176564" y="7112590"/>
                  <a:pt x="3186658" y="7114852"/>
                </a:cubicBezTo>
                <a:lnTo>
                  <a:pt x="3185260" y="7138273"/>
                </a:lnTo>
                <a:lnTo>
                  <a:pt x="3186520" y="7138557"/>
                </a:lnTo>
                <a:cubicBezTo>
                  <a:pt x="3187434" y="7144691"/>
                  <a:pt x="3189609" y="7151115"/>
                  <a:pt x="3205448" y="7142807"/>
                </a:cubicBezTo>
                <a:cubicBezTo>
                  <a:pt x="3205448" y="7142807"/>
                  <a:pt x="3204662" y="7155978"/>
                  <a:pt x="3204269" y="7162564"/>
                </a:cubicBezTo>
                <a:lnTo>
                  <a:pt x="3204051" y="7166219"/>
                </a:lnTo>
                <a:lnTo>
                  <a:pt x="3202789" y="7165936"/>
                </a:lnTo>
                <a:cubicBezTo>
                  <a:pt x="3199003" y="7165086"/>
                  <a:pt x="3193956" y="7163953"/>
                  <a:pt x="3193956" y="7163953"/>
                </a:cubicBezTo>
                <a:cubicBezTo>
                  <a:pt x="3183864" y="7161688"/>
                  <a:pt x="3163673" y="7157154"/>
                  <a:pt x="3143484" y="7152623"/>
                </a:cubicBezTo>
                <a:cubicBezTo>
                  <a:pt x="3143484" y="7152623"/>
                  <a:pt x="3133392" y="7150358"/>
                  <a:pt x="3133392" y="7150358"/>
                </a:cubicBezTo>
                <a:cubicBezTo>
                  <a:pt x="3123297" y="7148092"/>
                  <a:pt x="3113201" y="7145824"/>
                  <a:pt x="3103106" y="7143561"/>
                </a:cubicBezTo>
                <a:cubicBezTo>
                  <a:pt x="3103106" y="7143561"/>
                  <a:pt x="3093012" y="7141293"/>
                  <a:pt x="3093012" y="7141293"/>
                </a:cubicBezTo>
                <a:cubicBezTo>
                  <a:pt x="3093012" y="7141293"/>
                  <a:pt x="3093012" y="7141293"/>
                  <a:pt x="3082917" y="7139030"/>
                </a:cubicBezTo>
                <a:cubicBezTo>
                  <a:pt x="3062728" y="7134496"/>
                  <a:pt x="3020955" y="7148846"/>
                  <a:pt x="3012256" y="7123166"/>
                </a:cubicBezTo>
                <a:cubicBezTo>
                  <a:pt x="3012256" y="7123166"/>
                  <a:pt x="3012256" y="7123166"/>
                  <a:pt x="3002162" y="7120900"/>
                </a:cubicBezTo>
                <a:cubicBezTo>
                  <a:pt x="2992067" y="7118632"/>
                  <a:pt x="2992067" y="7118632"/>
                  <a:pt x="2981972" y="7116369"/>
                </a:cubicBezTo>
                <a:cubicBezTo>
                  <a:pt x="2971877" y="7114101"/>
                  <a:pt x="2951691" y="7109570"/>
                  <a:pt x="2951691" y="7109570"/>
                </a:cubicBezTo>
                <a:cubicBezTo>
                  <a:pt x="2941595" y="7107302"/>
                  <a:pt x="2941595" y="7107302"/>
                  <a:pt x="2932896" y="7081624"/>
                </a:cubicBezTo>
                <a:cubicBezTo>
                  <a:pt x="2921405" y="7102771"/>
                  <a:pt x="2921405" y="7102771"/>
                  <a:pt x="2911313" y="7100505"/>
                </a:cubicBezTo>
                <a:cubicBezTo>
                  <a:pt x="2891122" y="7095971"/>
                  <a:pt x="2881028" y="7093709"/>
                  <a:pt x="2860837" y="7089178"/>
                </a:cubicBezTo>
                <a:cubicBezTo>
                  <a:pt x="2850745" y="7086910"/>
                  <a:pt x="2840650" y="7084641"/>
                  <a:pt x="2831952" y="7058961"/>
                </a:cubicBezTo>
                <a:cubicBezTo>
                  <a:pt x="2821857" y="7056695"/>
                  <a:pt x="2821857" y="7056695"/>
                  <a:pt x="2821857" y="7056695"/>
                </a:cubicBezTo>
                <a:cubicBezTo>
                  <a:pt x="2821857" y="7056695"/>
                  <a:pt x="2821857" y="7056695"/>
                  <a:pt x="2810366" y="7077847"/>
                </a:cubicBezTo>
                <a:cubicBezTo>
                  <a:pt x="2810366" y="7077847"/>
                  <a:pt x="2810366" y="7077847"/>
                  <a:pt x="2800272" y="7075579"/>
                </a:cubicBezTo>
                <a:cubicBezTo>
                  <a:pt x="2819063" y="7103525"/>
                  <a:pt x="2850745" y="7086910"/>
                  <a:pt x="2869535" y="7114855"/>
                </a:cubicBezTo>
                <a:cubicBezTo>
                  <a:pt x="2869535" y="7114855"/>
                  <a:pt x="2879632" y="7117124"/>
                  <a:pt x="2879632" y="7117124"/>
                </a:cubicBezTo>
                <a:cubicBezTo>
                  <a:pt x="2889726" y="7119386"/>
                  <a:pt x="2889726" y="7119386"/>
                  <a:pt x="2889726" y="7119386"/>
                </a:cubicBezTo>
                <a:cubicBezTo>
                  <a:pt x="2889726" y="7119386"/>
                  <a:pt x="2889726" y="7119386"/>
                  <a:pt x="2888329" y="7142801"/>
                </a:cubicBezTo>
                <a:cubicBezTo>
                  <a:pt x="2888329" y="7142801"/>
                  <a:pt x="2899821" y="7121655"/>
                  <a:pt x="2899821" y="7121655"/>
                </a:cubicBezTo>
                <a:cubicBezTo>
                  <a:pt x="2909916" y="7123920"/>
                  <a:pt x="2909916" y="7123920"/>
                  <a:pt x="2908518" y="7147338"/>
                </a:cubicBezTo>
                <a:cubicBezTo>
                  <a:pt x="2908518" y="7147338"/>
                  <a:pt x="2908518" y="7147338"/>
                  <a:pt x="2907122" y="7170750"/>
                </a:cubicBezTo>
                <a:cubicBezTo>
                  <a:pt x="2907122" y="7170750"/>
                  <a:pt x="2905725" y="7194165"/>
                  <a:pt x="2905725" y="7194165"/>
                </a:cubicBezTo>
                <a:cubicBezTo>
                  <a:pt x="2905725" y="7194165"/>
                  <a:pt x="2895630" y="7191899"/>
                  <a:pt x="2895630" y="7191899"/>
                </a:cubicBezTo>
                <a:cubicBezTo>
                  <a:pt x="2895630" y="7191899"/>
                  <a:pt x="2897028" y="7168484"/>
                  <a:pt x="2897028" y="7168484"/>
                </a:cubicBezTo>
                <a:lnTo>
                  <a:pt x="2886931" y="7166219"/>
                </a:lnTo>
                <a:cubicBezTo>
                  <a:pt x="2876838" y="7163953"/>
                  <a:pt x="2886931" y="7166219"/>
                  <a:pt x="2876838" y="7163953"/>
                </a:cubicBezTo>
                <a:cubicBezTo>
                  <a:pt x="2866742" y="7161685"/>
                  <a:pt x="2866742" y="7161685"/>
                  <a:pt x="2866742" y="7161685"/>
                </a:cubicBezTo>
                <a:cubicBezTo>
                  <a:pt x="2866742" y="7161685"/>
                  <a:pt x="2865344" y="7185103"/>
                  <a:pt x="2855250" y="7182835"/>
                </a:cubicBezTo>
                <a:cubicBezTo>
                  <a:pt x="2845156" y="7180569"/>
                  <a:pt x="2843760" y="7203984"/>
                  <a:pt x="2843760" y="7203984"/>
                </a:cubicBezTo>
                <a:cubicBezTo>
                  <a:pt x="2843760" y="7203984"/>
                  <a:pt x="2835063" y="7178303"/>
                  <a:pt x="2835063" y="7178303"/>
                </a:cubicBezTo>
                <a:cubicBezTo>
                  <a:pt x="2823571" y="7199450"/>
                  <a:pt x="2813476" y="7197187"/>
                  <a:pt x="2803381" y="7194919"/>
                </a:cubicBezTo>
                <a:cubicBezTo>
                  <a:pt x="2803381" y="7194919"/>
                  <a:pt x="2773099" y="7188120"/>
                  <a:pt x="2773099" y="7188120"/>
                </a:cubicBezTo>
                <a:cubicBezTo>
                  <a:pt x="2763004" y="7185857"/>
                  <a:pt x="2763004" y="7185857"/>
                  <a:pt x="2763004" y="7185857"/>
                </a:cubicBezTo>
                <a:cubicBezTo>
                  <a:pt x="2724022" y="7153374"/>
                  <a:pt x="2751511" y="7207004"/>
                  <a:pt x="2711134" y="7197942"/>
                </a:cubicBezTo>
                <a:cubicBezTo>
                  <a:pt x="2711134" y="7197942"/>
                  <a:pt x="2721229" y="7200204"/>
                  <a:pt x="2721229" y="7200204"/>
                </a:cubicBezTo>
                <a:cubicBezTo>
                  <a:pt x="2711134" y="7197942"/>
                  <a:pt x="2699642" y="7219088"/>
                  <a:pt x="2701039" y="7195673"/>
                </a:cubicBezTo>
                <a:cubicBezTo>
                  <a:pt x="2679455" y="7214557"/>
                  <a:pt x="2678059" y="7237972"/>
                  <a:pt x="2647773" y="7231176"/>
                </a:cubicBezTo>
                <a:cubicBezTo>
                  <a:pt x="2637679" y="7228907"/>
                  <a:pt x="2628980" y="7203227"/>
                  <a:pt x="2618888" y="7200964"/>
                </a:cubicBezTo>
                <a:cubicBezTo>
                  <a:pt x="2617491" y="7224376"/>
                  <a:pt x="2617491" y="7224376"/>
                  <a:pt x="2617491" y="7224376"/>
                </a:cubicBezTo>
                <a:cubicBezTo>
                  <a:pt x="2607396" y="7222111"/>
                  <a:pt x="2597301" y="7219845"/>
                  <a:pt x="2587206" y="7217577"/>
                </a:cubicBezTo>
                <a:cubicBezTo>
                  <a:pt x="2588604" y="7194162"/>
                  <a:pt x="2588604" y="7194162"/>
                  <a:pt x="2588604" y="7194162"/>
                </a:cubicBezTo>
                <a:cubicBezTo>
                  <a:pt x="2568415" y="7189634"/>
                  <a:pt x="2567018" y="7213046"/>
                  <a:pt x="2558321" y="7187366"/>
                </a:cubicBezTo>
                <a:cubicBezTo>
                  <a:pt x="2548226" y="7185097"/>
                  <a:pt x="2528036" y="7180566"/>
                  <a:pt x="2517942" y="7178301"/>
                </a:cubicBezTo>
                <a:cubicBezTo>
                  <a:pt x="2509244" y="7152620"/>
                  <a:pt x="2509244" y="7152620"/>
                  <a:pt x="2499150" y="7150352"/>
                </a:cubicBezTo>
                <a:cubicBezTo>
                  <a:pt x="2489055" y="7148089"/>
                  <a:pt x="2489055" y="7148089"/>
                  <a:pt x="2489055" y="7148089"/>
                </a:cubicBezTo>
                <a:cubicBezTo>
                  <a:pt x="2490453" y="7124674"/>
                  <a:pt x="2500546" y="7126940"/>
                  <a:pt x="2500546" y="7126940"/>
                </a:cubicBezTo>
                <a:cubicBezTo>
                  <a:pt x="2500546" y="7126940"/>
                  <a:pt x="2500546" y="7126940"/>
                  <a:pt x="2490453" y="7124674"/>
                </a:cubicBezTo>
                <a:cubicBezTo>
                  <a:pt x="2490453" y="7124674"/>
                  <a:pt x="2490453" y="7124674"/>
                  <a:pt x="2480358" y="7122406"/>
                </a:cubicBezTo>
                <a:cubicBezTo>
                  <a:pt x="2480358" y="7122406"/>
                  <a:pt x="2480358" y="7122406"/>
                  <a:pt x="2491848" y="7101257"/>
                </a:cubicBezTo>
                <a:cubicBezTo>
                  <a:pt x="2491848" y="7101257"/>
                  <a:pt x="2501944" y="7103525"/>
                  <a:pt x="2501944" y="7103525"/>
                </a:cubicBezTo>
                <a:cubicBezTo>
                  <a:pt x="2501944" y="7103525"/>
                  <a:pt x="2501944" y="7103525"/>
                  <a:pt x="2503341" y="7080110"/>
                </a:cubicBezTo>
                <a:cubicBezTo>
                  <a:pt x="2503341" y="7080110"/>
                  <a:pt x="2503341" y="7080110"/>
                  <a:pt x="2493246" y="7077842"/>
                </a:cubicBezTo>
                <a:cubicBezTo>
                  <a:pt x="2481754" y="7098991"/>
                  <a:pt x="2481754" y="7098991"/>
                  <a:pt x="2481754" y="7098991"/>
                </a:cubicBezTo>
                <a:cubicBezTo>
                  <a:pt x="2483150" y="7075576"/>
                  <a:pt x="2483150" y="7075576"/>
                  <a:pt x="2483150" y="7075576"/>
                </a:cubicBezTo>
                <a:cubicBezTo>
                  <a:pt x="2473055" y="7073308"/>
                  <a:pt x="2452868" y="7068780"/>
                  <a:pt x="2442772" y="7066512"/>
                </a:cubicBezTo>
                <a:cubicBezTo>
                  <a:pt x="2452868" y="7068780"/>
                  <a:pt x="2444171" y="7043097"/>
                  <a:pt x="2434076" y="7040834"/>
                </a:cubicBezTo>
                <a:cubicBezTo>
                  <a:pt x="2432677" y="7064246"/>
                  <a:pt x="2432677" y="7064246"/>
                  <a:pt x="2432677" y="7064246"/>
                </a:cubicBezTo>
                <a:cubicBezTo>
                  <a:pt x="2432677" y="7064246"/>
                  <a:pt x="2431281" y="7087661"/>
                  <a:pt x="2441376" y="7089926"/>
                </a:cubicBezTo>
                <a:cubicBezTo>
                  <a:pt x="2441376" y="7089926"/>
                  <a:pt x="2431281" y="7087661"/>
                  <a:pt x="2431281" y="7087661"/>
                </a:cubicBezTo>
                <a:cubicBezTo>
                  <a:pt x="2421187" y="7085395"/>
                  <a:pt x="2421187" y="7085395"/>
                  <a:pt x="2421187" y="7085395"/>
                </a:cubicBezTo>
                <a:cubicBezTo>
                  <a:pt x="2421187" y="7085395"/>
                  <a:pt x="2421187" y="7085395"/>
                  <a:pt x="2422583" y="7061981"/>
                </a:cubicBezTo>
                <a:cubicBezTo>
                  <a:pt x="2422583" y="7061981"/>
                  <a:pt x="2422583" y="7061981"/>
                  <a:pt x="2423980" y="7038566"/>
                </a:cubicBezTo>
                <a:cubicBezTo>
                  <a:pt x="2413885" y="7036297"/>
                  <a:pt x="2413885" y="7036297"/>
                  <a:pt x="2413885" y="7036297"/>
                </a:cubicBezTo>
                <a:cubicBezTo>
                  <a:pt x="2413885" y="7036297"/>
                  <a:pt x="2413885" y="7036297"/>
                  <a:pt x="2403792" y="7034035"/>
                </a:cubicBezTo>
                <a:cubicBezTo>
                  <a:pt x="2403792" y="7034035"/>
                  <a:pt x="2393697" y="7031766"/>
                  <a:pt x="2383604" y="7029504"/>
                </a:cubicBezTo>
                <a:cubicBezTo>
                  <a:pt x="2373506" y="7027235"/>
                  <a:pt x="2373506" y="7027235"/>
                  <a:pt x="2364809" y="7001552"/>
                </a:cubicBezTo>
                <a:cubicBezTo>
                  <a:pt x="2354717" y="6999289"/>
                  <a:pt x="2354717" y="6999289"/>
                  <a:pt x="2344623" y="6997021"/>
                </a:cubicBezTo>
                <a:cubicBezTo>
                  <a:pt x="2334527" y="6994756"/>
                  <a:pt x="2334527" y="6994756"/>
                  <a:pt x="2334527" y="6994756"/>
                </a:cubicBezTo>
                <a:cubicBezTo>
                  <a:pt x="2324433" y="6992490"/>
                  <a:pt x="2324433" y="6992490"/>
                  <a:pt x="2314338" y="6990222"/>
                </a:cubicBezTo>
                <a:cubicBezTo>
                  <a:pt x="2314338" y="6990222"/>
                  <a:pt x="2324433" y="6992490"/>
                  <a:pt x="2325829" y="6969075"/>
                </a:cubicBezTo>
                <a:cubicBezTo>
                  <a:pt x="2335923" y="6971341"/>
                  <a:pt x="2337321" y="6947926"/>
                  <a:pt x="2335923" y="6971341"/>
                </a:cubicBezTo>
                <a:lnTo>
                  <a:pt x="2356113" y="6975872"/>
                </a:lnTo>
                <a:cubicBezTo>
                  <a:pt x="2346019" y="6973606"/>
                  <a:pt x="2347416" y="6950191"/>
                  <a:pt x="2347416" y="6950191"/>
                </a:cubicBezTo>
                <a:cubicBezTo>
                  <a:pt x="2327227" y="6945660"/>
                  <a:pt x="2327227" y="6945660"/>
                  <a:pt x="2317131" y="6943395"/>
                </a:cubicBezTo>
                <a:cubicBezTo>
                  <a:pt x="2307037" y="6941126"/>
                  <a:pt x="2317131" y="6943395"/>
                  <a:pt x="2318529" y="6919974"/>
                </a:cubicBezTo>
                <a:lnTo>
                  <a:pt x="2338718" y="6924505"/>
                </a:lnTo>
                <a:cubicBezTo>
                  <a:pt x="2340114" y="6901090"/>
                  <a:pt x="2340114" y="6901090"/>
                  <a:pt x="2340114" y="6901090"/>
                </a:cubicBezTo>
                <a:cubicBezTo>
                  <a:pt x="2340114" y="6901090"/>
                  <a:pt x="2340114" y="6901090"/>
                  <a:pt x="2350209" y="6903359"/>
                </a:cubicBezTo>
                <a:cubicBezTo>
                  <a:pt x="2360304" y="6905624"/>
                  <a:pt x="2350209" y="6903359"/>
                  <a:pt x="2370398" y="6907890"/>
                </a:cubicBezTo>
                <a:cubicBezTo>
                  <a:pt x="2370398" y="6907890"/>
                  <a:pt x="2371793" y="6884475"/>
                  <a:pt x="2371793" y="6884475"/>
                </a:cubicBezTo>
                <a:cubicBezTo>
                  <a:pt x="2381889" y="6886737"/>
                  <a:pt x="2381889" y="6886737"/>
                  <a:pt x="2381889" y="6886737"/>
                </a:cubicBezTo>
                <a:cubicBezTo>
                  <a:pt x="2391984" y="6889006"/>
                  <a:pt x="2390587" y="6912421"/>
                  <a:pt x="2400683" y="6914686"/>
                </a:cubicBezTo>
                <a:lnTo>
                  <a:pt x="2410777" y="6916954"/>
                </a:lnTo>
                <a:cubicBezTo>
                  <a:pt x="2420870" y="6919220"/>
                  <a:pt x="2410777" y="6916954"/>
                  <a:pt x="2422267" y="6895805"/>
                </a:cubicBezTo>
                <a:cubicBezTo>
                  <a:pt x="2412174" y="6893539"/>
                  <a:pt x="2423663" y="6872390"/>
                  <a:pt x="2413571" y="6870125"/>
                </a:cubicBezTo>
                <a:cubicBezTo>
                  <a:pt x="2422267" y="6895805"/>
                  <a:pt x="2351607" y="6879941"/>
                  <a:pt x="2363097" y="6858794"/>
                </a:cubicBezTo>
                <a:cubicBezTo>
                  <a:pt x="2353004" y="6856526"/>
                  <a:pt x="2351607" y="6879941"/>
                  <a:pt x="2331417" y="6875407"/>
                </a:cubicBezTo>
                <a:cubicBezTo>
                  <a:pt x="2332815" y="6851995"/>
                  <a:pt x="2321322" y="6873144"/>
                  <a:pt x="2311226" y="6870876"/>
                </a:cubicBezTo>
                <a:cubicBezTo>
                  <a:pt x="2301133" y="6868610"/>
                  <a:pt x="2301133" y="6868610"/>
                  <a:pt x="2301133" y="6868610"/>
                </a:cubicBezTo>
                <a:cubicBezTo>
                  <a:pt x="2302530" y="6845196"/>
                  <a:pt x="2260755" y="6859548"/>
                  <a:pt x="2252060" y="6833865"/>
                </a:cubicBezTo>
                <a:close/>
                <a:moveTo>
                  <a:pt x="6877323" y="6830141"/>
                </a:moveTo>
                <a:cubicBezTo>
                  <a:pt x="6877323" y="6830141"/>
                  <a:pt x="6877323" y="6830141"/>
                  <a:pt x="6887514" y="6832426"/>
                </a:cubicBezTo>
                <a:cubicBezTo>
                  <a:pt x="6887514" y="6832426"/>
                  <a:pt x="6886013" y="6857578"/>
                  <a:pt x="6886013" y="6857578"/>
                </a:cubicBezTo>
                <a:cubicBezTo>
                  <a:pt x="6875822" y="6855293"/>
                  <a:pt x="6877323" y="6830141"/>
                  <a:pt x="6877323" y="6830141"/>
                </a:cubicBezTo>
                <a:close/>
                <a:moveTo>
                  <a:pt x="6683694" y="6786674"/>
                </a:moveTo>
                <a:cubicBezTo>
                  <a:pt x="6724457" y="6795822"/>
                  <a:pt x="6765221" y="6804976"/>
                  <a:pt x="6805987" y="6814127"/>
                </a:cubicBezTo>
                <a:lnTo>
                  <a:pt x="6867131" y="6827851"/>
                </a:lnTo>
                <a:cubicBezTo>
                  <a:pt x="6877323" y="6830141"/>
                  <a:pt x="6877323" y="6830141"/>
                  <a:pt x="6877323" y="6830141"/>
                </a:cubicBezTo>
                <a:cubicBezTo>
                  <a:pt x="6867131" y="6827851"/>
                  <a:pt x="6867131" y="6827851"/>
                  <a:pt x="6865632" y="6853002"/>
                </a:cubicBezTo>
                <a:cubicBezTo>
                  <a:pt x="6865632" y="6853002"/>
                  <a:pt x="6865632" y="6853002"/>
                  <a:pt x="6855442" y="6850717"/>
                </a:cubicBezTo>
                <a:cubicBezTo>
                  <a:pt x="6853941" y="6875863"/>
                  <a:pt x="6843750" y="6873576"/>
                  <a:pt x="6843750" y="6873576"/>
                </a:cubicBezTo>
                <a:cubicBezTo>
                  <a:pt x="6843750" y="6873576"/>
                  <a:pt x="6833558" y="6871288"/>
                  <a:pt x="6833558" y="6871288"/>
                </a:cubicBezTo>
                <a:cubicBezTo>
                  <a:pt x="6821867" y="6894152"/>
                  <a:pt x="6762221" y="6855273"/>
                  <a:pt x="6782604" y="6859849"/>
                </a:cubicBezTo>
                <a:cubicBezTo>
                  <a:pt x="6763722" y="6830127"/>
                  <a:pt x="6772413" y="6857561"/>
                  <a:pt x="6762221" y="6855273"/>
                </a:cubicBezTo>
                <a:cubicBezTo>
                  <a:pt x="6763722" y="6830127"/>
                  <a:pt x="6741839" y="6850701"/>
                  <a:pt x="6731648" y="6848410"/>
                </a:cubicBezTo>
                <a:cubicBezTo>
                  <a:pt x="6722956" y="6820976"/>
                  <a:pt x="6712768" y="6818688"/>
                  <a:pt x="6712768" y="6818688"/>
                </a:cubicBezTo>
                <a:cubicBezTo>
                  <a:pt x="6702576" y="6816401"/>
                  <a:pt x="6702576" y="6816401"/>
                  <a:pt x="6702576" y="6816401"/>
                </a:cubicBezTo>
                <a:cubicBezTo>
                  <a:pt x="6692384" y="6814113"/>
                  <a:pt x="6692384" y="6814113"/>
                  <a:pt x="6682193" y="6811825"/>
                </a:cubicBezTo>
                <a:cubicBezTo>
                  <a:pt x="6680694" y="6836971"/>
                  <a:pt x="6680694" y="6836971"/>
                  <a:pt x="6672002" y="6809537"/>
                </a:cubicBezTo>
                <a:cubicBezTo>
                  <a:pt x="6661811" y="6807250"/>
                  <a:pt x="6660312" y="6832396"/>
                  <a:pt x="6660312" y="6832396"/>
                </a:cubicBezTo>
                <a:cubicBezTo>
                  <a:pt x="6660312" y="6832396"/>
                  <a:pt x="6650121" y="6830111"/>
                  <a:pt x="6650121" y="6830111"/>
                </a:cubicBezTo>
                <a:cubicBezTo>
                  <a:pt x="6639929" y="6827823"/>
                  <a:pt x="6639929" y="6827823"/>
                  <a:pt x="6641429" y="6802674"/>
                </a:cubicBezTo>
                <a:cubicBezTo>
                  <a:pt x="6641429" y="6802674"/>
                  <a:pt x="6641429" y="6802674"/>
                  <a:pt x="6651620" y="6804962"/>
                </a:cubicBezTo>
                <a:cubicBezTo>
                  <a:pt x="6651620" y="6804962"/>
                  <a:pt x="6651620" y="6804962"/>
                  <a:pt x="6661811" y="6807250"/>
                </a:cubicBezTo>
                <a:cubicBezTo>
                  <a:pt x="6673503" y="6784383"/>
                  <a:pt x="6683694" y="6786674"/>
                  <a:pt x="6683694" y="6786674"/>
                </a:cubicBezTo>
                <a:close/>
                <a:moveTo>
                  <a:pt x="5097492" y="6777856"/>
                </a:moveTo>
                <a:cubicBezTo>
                  <a:pt x="5100417" y="6775326"/>
                  <a:pt x="5105894" y="6776554"/>
                  <a:pt x="5110618" y="6790361"/>
                </a:cubicBezTo>
                <a:cubicBezTo>
                  <a:pt x="5110618" y="6790361"/>
                  <a:pt x="5099667" y="6787904"/>
                  <a:pt x="5099667" y="6787904"/>
                </a:cubicBezTo>
                <a:cubicBezTo>
                  <a:pt x="5094189" y="6786674"/>
                  <a:pt x="5094566" y="6780386"/>
                  <a:pt x="5097492" y="6777856"/>
                </a:cubicBezTo>
                <a:close/>
                <a:moveTo>
                  <a:pt x="5007991" y="6764389"/>
                </a:moveTo>
                <a:cubicBezTo>
                  <a:pt x="5007991" y="6764389"/>
                  <a:pt x="5007991" y="6764389"/>
                  <a:pt x="5018082" y="6766657"/>
                </a:cubicBezTo>
                <a:cubicBezTo>
                  <a:pt x="5018082" y="6766657"/>
                  <a:pt x="5018082" y="6766657"/>
                  <a:pt x="5016685" y="6790072"/>
                </a:cubicBezTo>
                <a:cubicBezTo>
                  <a:pt x="5016685" y="6790072"/>
                  <a:pt x="5016685" y="6790072"/>
                  <a:pt x="5007991" y="6764389"/>
                </a:cubicBezTo>
                <a:close/>
                <a:moveTo>
                  <a:pt x="6530024" y="6742619"/>
                </a:moveTo>
                <a:cubicBezTo>
                  <a:pt x="6537968" y="6741219"/>
                  <a:pt x="6545727" y="6742961"/>
                  <a:pt x="6555320" y="6757856"/>
                </a:cubicBezTo>
                <a:lnTo>
                  <a:pt x="6512251" y="6797667"/>
                </a:lnTo>
                <a:lnTo>
                  <a:pt x="6512162" y="6799145"/>
                </a:lnTo>
                <a:lnTo>
                  <a:pt x="6511581" y="6798285"/>
                </a:lnTo>
                <a:lnTo>
                  <a:pt x="6510945" y="6798872"/>
                </a:lnTo>
                <a:cubicBezTo>
                  <a:pt x="6502103" y="6771399"/>
                  <a:pt x="6502103" y="6771399"/>
                  <a:pt x="6491760" y="6769078"/>
                </a:cubicBezTo>
                <a:lnTo>
                  <a:pt x="6503604" y="6746245"/>
                </a:lnTo>
                <a:cubicBezTo>
                  <a:pt x="6513946" y="6748569"/>
                  <a:pt x="6522079" y="6744027"/>
                  <a:pt x="6530024" y="6742619"/>
                </a:cubicBezTo>
                <a:close/>
                <a:moveTo>
                  <a:pt x="5009387" y="6740976"/>
                </a:moveTo>
                <a:cubicBezTo>
                  <a:pt x="5009387" y="6740976"/>
                  <a:pt x="5009387" y="6740976"/>
                  <a:pt x="5019478" y="6743242"/>
                </a:cubicBezTo>
                <a:cubicBezTo>
                  <a:pt x="5019478" y="6743242"/>
                  <a:pt x="5019478" y="6743242"/>
                  <a:pt x="5018082" y="6766657"/>
                </a:cubicBezTo>
                <a:cubicBezTo>
                  <a:pt x="5007991" y="6764389"/>
                  <a:pt x="5009387" y="6740976"/>
                  <a:pt x="5009387" y="6740976"/>
                </a:cubicBezTo>
                <a:close/>
                <a:moveTo>
                  <a:pt x="5625605" y="6726920"/>
                </a:moveTo>
                <a:cubicBezTo>
                  <a:pt x="5626616" y="6726035"/>
                  <a:pt x="5627834" y="6727051"/>
                  <a:pt x="5629009" y="6728800"/>
                </a:cubicBezTo>
                <a:cubicBezTo>
                  <a:pt x="5631357" y="6732293"/>
                  <a:pt x="5633532" y="6738711"/>
                  <a:pt x="5633532" y="6738711"/>
                </a:cubicBezTo>
                <a:cubicBezTo>
                  <a:pt x="5633532" y="6738711"/>
                  <a:pt x="5633532" y="6738711"/>
                  <a:pt x="5623438" y="6736443"/>
                </a:cubicBezTo>
                <a:cubicBezTo>
                  <a:pt x="5623788" y="6730590"/>
                  <a:pt x="5624593" y="6727804"/>
                  <a:pt x="5625605" y="6726920"/>
                </a:cubicBezTo>
                <a:close/>
                <a:moveTo>
                  <a:pt x="5643642" y="6723108"/>
                </a:moveTo>
                <a:cubicBezTo>
                  <a:pt x="5664083" y="6727701"/>
                  <a:pt x="5674304" y="6729991"/>
                  <a:pt x="5694748" y="6734583"/>
                </a:cubicBezTo>
                <a:cubicBezTo>
                  <a:pt x="5693248" y="6759735"/>
                  <a:pt x="5693248" y="6759735"/>
                  <a:pt x="5693248" y="6759735"/>
                </a:cubicBezTo>
                <a:lnTo>
                  <a:pt x="5676329" y="6755936"/>
                </a:lnTo>
                <a:lnTo>
                  <a:pt x="5702797" y="6777993"/>
                </a:lnTo>
                <a:cubicBezTo>
                  <a:pt x="5702797" y="6777993"/>
                  <a:pt x="5712891" y="6780258"/>
                  <a:pt x="5712891" y="6780258"/>
                </a:cubicBezTo>
                <a:cubicBezTo>
                  <a:pt x="5722986" y="6782524"/>
                  <a:pt x="5733081" y="6784789"/>
                  <a:pt x="5733081" y="6784789"/>
                </a:cubicBezTo>
                <a:cubicBezTo>
                  <a:pt x="5743176" y="6787055"/>
                  <a:pt x="5754668" y="6765903"/>
                  <a:pt x="5753270" y="6789323"/>
                </a:cubicBezTo>
                <a:cubicBezTo>
                  <a:pt x="5774854" y="6770434"/>
                  <a:pt x="5783553" y="6796120"/>
                  <a:pt x="5815233" y="6779496"/>
                </a:cubicBezTo>
                <a:cubicBezTo>
                  <a:pt x="5823931" y="6805184"/>
                  <a:pt x="5783553" y="6796120"/>
                  <a:pt x="5773458" y="6793854"/>
                </a:cubicBezTo>
                <a:cubicBezTo>
                  <a:pt x="5772062" y="6817269"/>
                  <a:pt x="5772062" y="6817269"/>
                  <a:pt x="5772062" y="6817269"/>
                </a:cubicBezTo>
                <a:cubicBezTo>
                  <a:pt x="5772062" y="6817269"/>
                  <a:pt x="5763362" y="6791589"/>
                  <a:pt x="5763362" y="6791589"/>
                </a:cubicBezTo>
                <a:cubicBezTo>
                  <a:pt x="5761966" y="6815004"/>
                  <a:pt x="5751873" y="6812738"/>
                  <a:pt x="5751873" y="6812738"/>
                </a:cubicBezTo>
                <a:cubicBezTo>
                  <a:pt x="5750477" y="6836150"/>
                  <a:pt x="5740382" y="6833887"/>
                  <a:pt x="5741778" y="6810473"/>
                </a:cubicBezTo>
                <a:cubicBezTo>
                  <a:pt x="5730287" y="6831619"/>
                  <a:pt x="5689907" y="6822557"/>
                  <a:pt x="5659626" y="6815758"/>
                </a:cubicBezTo>
                <a:cubicBezTo>
                  <a:pt x="5650927" y="6790075"/>
                  <a:pt x="5650927" y="6790075"/>
                  <a:pt x="5650927" y="6790075"/>
                </a:cubicBezTo>
                <a:cubicBezTo>
                  <a:pt x="5650927" y="6790075"/>
                  <a:pt x="5661022" y="6792343"/>
                  <a:pt x="5661022" y="6792343"/>
                </a:cubicBezTo>
                <a:cubicBezTo>
                  <a:pt x="5671116" y="6794608"/>
                  <a:pt x="5671116" y="6794608"/>
                  <a:pt x="5681211" y="6796874"/>
                </a:cubicBezTo>
                <a:lnTo>
                  <a:pt x="5665171" y="6749507"/>
                </a:lnTo>
                <a:lnTo>
                  <a:pt x="5654202" y="6741413"/>
                </a:lnTo>
                <a:cubicBezTo>
                  <a:pt x="5653112" y="6737976"/>
                  <a:pt x="5653112" y="6737976"/>
                  <a:pt x="5642141" y="6748260"/>
                </a:cubicBezTo>
                <a:cubicBezTo>
                  <a:pt x="5643642" y="6723108"/>
                  <a:pt x="5643642" y="6723108"/>
                  <a:pt x="5643642" y="6723108"/>
                </a:cubicBezTo>
                <a:close/>
                <a:moveTo>
                  <a:pt x="4769352" y="6716117"/>
                </a:moveTo>
                <a:lnTo>
                  <a:pt x="4773855" y="6723696"/>
                </a:lnTo>
                <a:cubicBezTo>
                  <a:pt x="4774768" y="6729833"/>
                  <a:pt x="4774419" y="6735688"/>
                  <a:pt x="4774419" y="6735688"/>
                </a:cubicBezTo>
                <a:cubicBezTo>
                  <a:pt x="4774419" y="6735688"/>
                  <a:pt x="4784514" y="6737951"/>
                  <a:pt x="4784514" y="6737951"/>
                </a:cubicBezTo>
                <a:lnTo>
                  <a:pt x="4785569" y="6731803"/>
                </a:lnTo>
                <a:lnTo>
                  <a:pt x="4773309" y="6716120"/>
                </a:lnTo>
                <a:close/>
                <a:moveTo>
                  <a:pt x="4195869" y="6715471"/>
                </a:moveTo>
                <a:cubicBezTo>
                  <a:pt x="4176658" y="6715471"/>
                  <a:pt x="4176657" y="6734617"/>
                  <a:pt x="4176658" y="6753762"/>
                </a:cubicBezTo>
                <a:lnTo>
                  <a:pt x="4175852" y="6762593"/>
                </a:lnTo>
                <a:lnTo>
                  <a:pt x="4189254" y="6770425"/>
                </a:lnTo>
                <a:cubicBezTo>
                  <a:pt x="4190650" y="6747010"/>
                  <a:pt x="4190650" y="6747010"/>
                  <a:pt x="4190650" y="6747010"/>
                </a:cubicBezTo>
                <a:cubicBezTo>
                  <a:pt x="4190650" y="6747010"/>
                  <a:pt x="4190650" y="6747010"/>
                  <a:pt x="4192047" y="6723595"/>
                </a:cubicBezTo>
                <a:cubicBezTo>
                  <a:pt x="4192047" y="6723595"/>
                  <a:pt x="4192047" y="6723595"/>
                  <a:pt x="4202142" y="6725864"/>
                </a:cubicBezTo>
                <a:cubicBezTo>
                  <a:pt x="4200746" y="6749279"/>
                  <a:pt x="4210839" y="6751547"/>
                  <a:pt x="4210839" y="6751547"/>
                </a:cubicBezTo>
                <a:cubicBezTo>
                  <a:pt x="4220934" y="6753810"/>
                  <a:pt x="4222331" y="6730395"/>
                  <a:pt x="4220934" y="6753810"/>
                </a:cubicBezTo>
                <a:cubicBezTo>
                  <a:pt x="4220934" y="6753810"/>
                  <a:pt x="4220934" y="6753810"/>
                  <a:pt x="4231027" y="6756078"/>
                </a:cubicBezTo>
                <a:cubicBezTo>
                  <a:pt x="4232423" y="6732663"/>
                  <a:pt x="4232423" y="6732663"/>
                  <a:pt x="4232423" y="6732663"/>
                </a:cubicBezTo>
                <a:cubicBezTo>
                  <a:pt x="4232423" y="6732663"/>
                  <a:pt x="4232423" y="6732663"/>
                  <a:pt x="4222331" y="6730395"/>
                </a:cubicBezTo>
                <a:cubicBezTo>
                  <a:pt x="4222331" y="6730395"/>
                  <a:pt x="4212237" y="6728129"/>
                  <a:pt x="4212237" y="6728129"/>
                </a:cubicBezTo>
                <a:lnTo>
                  <a:pt x="4207950" y="6715471"/>
                </a:lnTo>
                <a:close/>
                <a:moveTo>
                  <a:pt x="5696248" y="6709435"/>
                </a:moveTo>
                <a:cubicBezTo>
                  <a:pt x="5696248" y="6709435"/>
                  <a:pt x="5696248" y="6709435"/>
                  <a:pt x="5706590" y="6711756"/>
                </a:cubicBezTo>
                <a:cubicBezTo>
                  <a:pt x="5706590" y="6711756"/>
                  <a:pt x="5716934" y="6714077"/>
                  <a:pt x="5727279" y="6716401"/>
                </a:cubicBezTo>
                <a:cubicBezTo>
                  <a:pt x="5736120" y="6743877"/>
                  <a:pt x="5746464" y="6746198"/>
                  <a:pt x="5756807" y="6748519"/>
                </a:cubicBezTo>
                <a:cubicBezTo>
                  <a:pt x="5746464" y="6746198"/>
                  <a:pt x="5736120" y="6743877"/>
                  <a:pt x="5725778" y="6741553"/>
                </a:cubicBezTo>
                <a:cubicBezTo>
                  <a:pt x="5715434" y="6739231"/>
                  <a:pt x="5705089" y="6736910"/>
                  <a:pt x="5696248" y="6709435"/>
                </a:cubicBezTo>
                <a:close/>
                <a:moveTo>
                  <a:pt x="5256339" y="6704130"/>
                </a:moveTo>
                <a:cubicBezTo>
                  <a:pt x="5267290" y="6706587"/>
                  <a:pt x="5267290" y="6706587"/>
                  <a:pt x="5278240" y="6709048"/>
                </a:cubicBezTo>
                <a:lnTo>
                  <a:pt x="5277001" y="6729866"/>
                </a:lnTo>
                <a:lnTo>
                  <a:pt x="5276741" y="6734199"/>
                </a:lnTo>
                <a:cubicBezTo>
                  <a:pt x="5265791" y="6731742"/>
                  <a:pt x="5265791" y="6731742"/>
                  <a:pt x="5265791" y="6731742"/>
                </a:cubicBezTo>
                <a:lnTo>
                  <a:pt x="5264161" y="6726983"/>
                </a:lnTo>
                <a:close/>
                <a:moveTo>
                  <a:pt x="4715248" y="6698675"/>
                </a:moveTo>
                <a:cubicBezTo>
                  <a:pt x="4735438" y="6703209"/>
                  <a:pt x="4713852" y="6722090"/>
                  <a:pt x="4703756" y="6719824"/>
                </a:cubicBezTo>
                <a:cubicBezTo>
                  <a:pt x="4703756" y="6719824"/>
                  <a:pt x="4723946" y="6724358"/>
                  <a:pt x="4734041" y="6726624"/>
                </a:cubicBezTo>
                <a:cubicBezTo>
                  <a:pt x="4744136" y="6728889"/>
                  <a:pt x="4744136" y="6728889"/>
                  <a:pt x="4744136" y="6728889"/>
                </a:cubicBezTo>
                <a:cubicBezTo>
                  <a:pt x="4754229" y="6731155"/>
                  <a:pt x="4754229" y="6731155"/>
                  <a:pt x="4754229" y="6731155"/>
                </a:cubicBezTo>
                <a:cubicBezTo>
                  <a:pt x="4754229" y="6731155"/>
                  <a:pt x="4751705" y="6730587"/>
                  <a:pt x="4749356" y="6727097"/>
                </a:cubicBezTo>
                <a:lnTo>
                  <a:pt x="4747416" y="6716120"/>
                </a:lnTo>
                <a:lnTo>
                  <a:pt x="4734670" y="6716117"/>
                </a:lnTo>
                <a:lnTo>
                  <a:pt x="4736415" y="6703428"/>
                </a:lnTo>
                <a:lnTo>
                  <a:pt x="4735438" y="6703209"/>
                </a:lnTo>
                <a:close/>
                <a:moveTo>
                  <a:pt x="5792895" y="6694892"/>
                </a:moveTo>
                <a:cubicBezTo>
                  <a:pt x="5794848" y="6694136"/>
                  <a:pt x="5797197" y="6695460"/>
                  <a:pt x="5799156" y="6697495"/>
                </a:cubicBezTo>
                <a:cubicBezTo>
                  <a:pt x="5803076" y="6701558"/>
                  <a:pt x="5805440" y="6708460"/>
                  <a:pt x="5799964" y="6707233"/>
                </a:cubicBezTo>
                <a:cubicBezTo>
                  <a:pt x="5799964" y="6707233"/>
                  <a:pt x="5789011" y="6704776"/>
                  <a:pt x="5789011" y="6704776"/>
                </a:cubicBezTo>
                <a:cubicBezTo>
                  <a:pt x="5789386" y="6698486"/>
                  <a:pt x="5790943" y="6695648"/>
                  <a:pt x="5792895" y="6694892"/>
                </a:cubicBezTo>
                <a:close/>
                <a:moveTo>
                  <a:pt x="4410619" y="6679950"/>
                </a:moveTo>
                <a:cubicBezTo>
                  <a:pt x="4410619" y="6679950"/>
                  <a:pt x="4409370" y="6700907"/>
                  <a:pt x="4409370" y="6700907"/>
                </a:cubicBezTo>
                <a:lnTo>
                  <a:pt x="4358263" y="6689435"/>
                </a:lnTo>
                <a:cubicBezTo>
                  <a:pt x="4378705" y="6694024"/>
                  <a:pt x="4388926" y="6696320"/>
                  <a:pt x="4410619" y="6679950"/>
                </a:cubicBezTo>
                <a:close/>
                <a:moveTo>
                  <a:pt x="6199708" y="6678026"/>
                </a:moveTo>
                <a:cubicBezTo>
                  <a:pt x="6219849" y="6682549"/>
                  <a:pt x="6228419" y="6709955"/>
                  <a:pt x="6238488" y="6712218"/>
                </a:cubicBezTo>
                <a:cubicBezTo>
                  <a:pt x="6268699" y="6718998"/>
                  <a:pt x="6278772" y="6721260"/>
                  <a:pt x="6288841" y="6723520"/>
                </a:cubicBezTo>
                <a:cubicBezTo>
                  <a:pt x="6288841" y="6723520"/>
                  <a:pt x="6319051" y="6730300"/>
                  <a:pt x="6320551" y="6705154"/>
                </a:cubicBezTo>
                <a:cubicBezTo>
                  <a:pt x="6339192" y="6734823"/>
                  <a:pt x="6360832" y="6714197"/>
                  <a:pt x="6391045" y="6720979"/>
                </a:cubicBezTo>
                <a:cubicBezTo>
                  <a:pt x="6379475" y="6743865"/>
                  <a:pt x="6369403" y="6741605"/>
                  <a:pt x="6357832" y="6764497"/>
                </a:cubicBezTo>
                <a:cubicBezTo>
                  <a:pt x="6347762" y="6762234"/>
                  <a:pt x="6347762" y="6762234"/>
                  <a:pt x="6347762" y="6762234"/>
                </a:cubicBezTo>
                <a:cubicBezTo>
                  <a:pt x="6307482" y="6753192"/>
                  <a:pt x="6307482" y="6753192"/>
                  <a:pt x="6257129" y="6741889"/>
                </a:cubicBezTo>
                <a:lnTo>
                  <a:pt x="6247060" y="6739629"/>
                </a:lnTo>
                <a:cubicBezTo>
                  <a:pt x="6236988" y="6737369"/>
                  <a:pt x="6236988" y="6737369"/>
                  <a:pt x="6236988" y="6737369"/>
                </a:cubicBezTo>
                <a:lnTo>
                  <a:pt x="6226917" y="6735109"/>
                </a:lnTo>
                <a:cubicBezTo>
                  <a:pt x="6198206" y="6703172"/>
                  <a:pt x="6196705" y="6728324"/>
                  <a:pt x="6166495" y="6721544"/>
                </a:cubicBezTo>
                <a:cubicBezTo>
                  <a:pt x="6164995" y="6746696"/>
                  <a:pt x="6126214" y="6712502"/>
                  <a:pt x="6126214" y="6712502"/>
                </a:cubicBezTo>
                <a:cubicBezTo>
                  <a:pt x="6126214" y="6712502"/>
                  <a:pt x="6126214" y="6712502"/>
                  <a:pt x="6116145" y="6710239"/>
                </a:cubicBezTo>
                <a:cubicBezTo>
                  <a:pt x="6116145" y="6710239"/>
                  <a:pt x="6116145" y="6710239"/>
                  <a:pt x="6117646" y="6685090"/>
                </a:cubicBezTo>
                <a:cubicBezTo>
                  <a:pt x="6136284" y="6714764"/>
                  <a:pt x="6157927" y="6694133"/>
                  <a:pt x="6178065" y="6698653"/>
                </a:cubicBezTo>
                <a:cubicBezTo>
                  <a:pt x="6188137" y="6700912"/>
                  <a:pt x="6188137" y="6700912"/>
                  <a:pt x="6199708" y="6678026"/>
                </a:cubicBezTo>
                <a:close/>
                <a:moveTo>
                  <a:pt x="5546578" y="6675836"/>
                </a:moveTo>
                <a:cubicBezTo>
                  <a:pt x="5546578" y="6675836"/>
                  <a:pt x="5556312" y="6678021"/>
                  <a:pt x="5556312" y="6678021"/>
                </a:cubicBezTo>
                <a:cubicBezTo>
                  <a:pt x="5556312" y="6678021"/>
                  <a:pt x="5566048" y="6680206"/>
                  <a:pt x="5566048" y="6680206"/>
                </a:cubicBezTo>
                <a:cubicBezTo>
                  <a:pt x="5566048" y="6680206"/>
                  <a:pt x="5566048" y="6680206"/>
                  <a:pt x="5575783" y="6682390"/>
                </a:cubicBezTo>
                <a:cubicBezTo>
                  <a:pt x="5575783" y="6682390"/>
                  <a:pt x="5574282" y="6707548"/>
                  <a:pt x="5564548" y="6705360"/>
                </a:cubicBezTo>
                <a:cubicBezTo>
                  <a:pt x="5564548" y="6705360"/>
                  <a:pt x="5554811" y="6703172"/>
                  <a:pt x="5545077" y="6700988"/>
                </a:cubicBezTo>
                <a:cubicBezTo>
                  <a:pt x="5545077" y="6700988"/>
                  <a:pt x="5545077" y="6700988"/>
                  <a:pt x="5546578" y="6675836"/>
                </a:cubicBezTo>
                <a:close/>
                <a:moveTo>
                  <a:pt x="5657593" y="6675268"/>
                </a:moveTo>
                <a:cubicBezTo>
                  <a:pt x="5668547" y="6677729"/>
                  <a:pt x="5679497" y="6680186"/>
                  <a:pt x="5677996" y="6705338"/>
                </a:cubicBezTo>
                <a:cubicBezTo>
                  <a:pt x="5667047" y="6702880"/>
                  <a:pt x="5667047" y="6702880"/>
                  <a:pt x="5667047" y="6702880"/>
                </a:cubicBezTo>
                <a:cubicBezTo>
                  <a:pt x="5667047" y="6702880"/>
                  <a:pt x="5656095" y="6700423"/>
                  <a:pt x="5657593" y="6675268"/>
                </a:cubicBezTo>
                <a:close/>
                <a:moveTo>
                  <a:pt x="4342784" y="6671091"/>
                </a:moveTo>
                <a:lnTo>
                  <a:pt x="4358263" y="6689435"/>
                </a:lnTo>
                <a:lnTo>
                  <a:pt x="4348043" y="6687139"/>
                </a:lnTo>
                <a:close/>
                <a:moveTo>
                  <a:pt x="4860017" y="6663086"/>
                </a:moveTo>
                <a:lnTo>
                  <a:pt x="4852869" y="6673907"/>
                </a:lnTo>
                <a:lnTo>
                  <a:pt x="4856050" y="6678639"/>
                </a:lnTo>
                <a:lnTo>
                  <a:pt x="4855754" y="6679794"/>
                </a:lnTo>
                <a:cubicBezTo>
                  <a:pt x="4856844" y="6683005"/>
                  <a:pt x="4859367" y="6683570"/>
                  <a:pt x="4859367" y="6683570"/>
                </a:cubicBezTo>
                <a:lnTo>
                  <a:pt x="4856050" y="6678639"/>
                </a:lnTo>
                <a:close/>
                <a:moveTo>
                  <a:pt x="5818396" y="6661645"/>
                </a:moveTo>
                <a:lnTo>
                  <a:pt x="5817882" y="6663220"/>
                </a:lnTo>
                <a:cubicBezTo>
                  <a:pt x="5815188" y="6665552"/>
                  <a:pt x="5812667" y="6664987"/>
                  <a:pt x="5812667" y="6664987"/>
                </a:cubicBezTo>
                <a:close/>
                <a:moveTo>
                  <a:pt x="4318627" y="6659298"/>
                </a:moveTo>
                <a:cubicBezTo>
                  <a:pt x="4328850" y="6661592"/>
                  <a:pt x="4336516" y="6663314"/>
                  <a:pt x="4341470" y="6667080"/>
                </a:cubicBezTo>
                <a:lnTo>
                  <a:pt x="4342784" y="6671091"/>
                </a:lnTo>
                <a:lnTo>
                  <a:pt x="4338914" y="6666507"/>
                </a:lnTo>
                <a:cubicBezTo>
                  <a:pt x="4331405" y="6662165"/>
                  <a:pt x="4323738" y="6660442"/>
                  <a:pt x="4318627" y="6659298"/>
                </a:cubicBezTo>
                <a:close/>
                <a:moveTo>
                  <a:pt x="6152312" y="6656638"/>
                </a:moveTo>
                <a:cubicBezTo>
                  <a:pt x="6153380" y="6655683"/>
                  <a:pt x="6154760" y="6656789"/>
                  <a:pt x="6156379" y="6658747"/>
                </a:cubicBezTo>
                <a:cubicBezTo>
                  <a:pt x="6159612" y="6662658"/>
                  <a:pt x="6163800" y="6669972"/>
                  <a:pt x="6168365" y="6670996"/>
                </a:cubicBezTo>
                <a:cubicBezTo>
                  <a:pt x="6159237" y="6668945"/>
                  <a:pt x="6159237" y="6668945"/>
                  <a:pt x="6150111" y="6666899"/>
                </a:cubicBezTo>
                <a:cubicBezTo>
                  <a:pt x="6150485" y="6660610"/>
                  <a:pt x="6151243" y="6657593"/>
                  <a:pt x="6152312" y="6656638"/>
                </a:cubicBezTo>
                <a:close/>
                <a:moveTo>
                  <a:pt x="5753181" y="6654252"/>
                </a:moveTo>
                <a:cubicBezTo>
                  <a:pt x="5754189" y="6654478"/>
                  <a:pt x="5754896" y="6656535"/>
                  <a:pt x="5754757" y="6658853"/>
                </a:cubicBezTo>
                <a:cubicBezTo>
                  <a:pt x="5754620" y="6661166"/>
                  <a:pt x="5753689" y="6662864"/>
                  <a:pt x="5752681" y="6662635"/>
                </a:cubicBezTo>
                <a:cubicBezTo>
                  <a:pt x="5751674" y="6662410"/>
                  <a:pt x="5750968" y="6660348"/>
                  <a:pt x="5751105" y="6658035"/>
                </a:cubicBezTo>
                <a:cubicBezTo>
                  <a:pt x="5751245" y="6655719"/>
                  <a:pt x="5752175" y="6654024"/>
                  <a:pt x="5753181" y="6654252"/>
                </a:cubicBezTo>
                <a:close/>
                <a:moveTo>
                  <a:pt x="4502077" y="6650824"/>
                </a:moveTo>
                <a:lnTo>
                  <a:pt x="4498474" y="6672560"/>
                </a:lnTo>
                <a:cubicBezTo>
                  <a:pt x="4492516" y="6681806"/>
                  <a:pt x="4484174" y="6672560"/>
                  <a:pt x="4487749" y="6681806"/>
                </a:cubicBezTo>
                <a:lnTo>
                  <a:pt x="4496836" y="6700089"/>
                </a:lnTo>
                <a:lnTo>
                  <a:pt x="4510565" y="6700186"/>
                </a:lnTo>
                <a:cubicBezTo>
                  <a:pt x="4500469" y="6697921"/>
                  <a:pt x="4530752" y="6704714"/>
                  <a:pt x="4520660" y="6702452"/>
                </a:cubicBezTo>
                <a:lnTo>
                  <a:pt x="4559617" y="6711196"/>
                </a:lnTo>
                <a:lnTo>
                  <a:pt x="4547193" y="6706504"/>
                </a:lnTo>
                <a:cubicBezTo>
                  <a:pt x="4539967" y="6701703"/>
                  <a:pt x="4533946" y="6694492"/>
                  <a:pt x="4532140" y="6683676"/>
                </a:cubicBezTo>
                <a:lnTo>
                  <a:pt x="4537854" y="6658853"/>
                </a:lnTo>
                <a:lnTo>
                  <a:pt x="4518406" y="6654489"/>
                </a:lnTo>
                <a:close/>
                <a:moveTo>
                  <a:pt x="5722154" y="6647286"/>
                </a:moveTo>
                <a:cubicBezTo>
                  <a:pt x="5721154" y="6664052"/>
                  <a:pt x="5721154" y="6664052"/>
                  <a:pt x="5721154" y="6664052"/>
                </a:cubicBezTo>
                <a:cubicBezTo>
                  <a:pt x="5721154" y="6664052"/>
                  <a:pt x="5721154" y="6664052"/>
                  <a:pt x="5710201" y="6661594"/>
                </a:cubicBezTo>
                <a:cubicBezTo>
                  <a:pt x="5710201" y="6661594"/>
                  <a:pt x="5722154" y="6647286"/>
                  <a:pt x="5722154" y="6647286"/>
                </a:cubicBezTo>
                <a:close/>
                <a:moveTo>
                  <a:pt x="5415159" y="6646334"/>
                </a:moveTo>
                <a:lnTo>
                  <a:pt x="5415161" y="6646334"/>
                </a:lnTo>
                <a:cubicBezTo>
                  <a:pt x="5417898" y="6646949"/>
                  <a:pt x="5417898" y="6646949"/>
                  <a:pt x="5416359" y="6646604"/>
                </a:cubicBezTo>
                <a:close/>
                <a:moveTo>
                  <a:pt x="5393258" y="6641416"/>
                </a:moveTo>
                <a:cubicBezTo>
                  <a:pt x="5393258" y="6641416"/>
                  <a:pt x="5401472" y="6643262"/>
                  <a:pt x="5408316" y="6644798"/>
                </a:cubicBezTo>
                <a:lnTo>
                  <a:pt x="5415159" y="6646334"/>
                </a:lnTo>
                <a:lnTo>
                  <a:pt x="5403646" y="6653309"/>
                </a:lnTo>
                <a:cubicBezTo>
                  <a:pt x="5398359" y="6648934"/>
                  <a:pt x="5393258" y="6641416"/>
                  <a:pt x="5393258" y="6641416"/>
                </a:cubicBezTo>
                <a:close/>
                <a:moveTo>
                  <a:pt x="4927364" y="6640192"/>
                </a:moveTo>
                <a:lnTo>
                  <a:pt x="4965504" y="6640192"/>
                </a:lnTo>
                <a:lnTo>
                  <a:pt x="4965502" y="6644085"/>
                </a:lnTo>
                <a:lnTo>
                  <a:pt x="4932087" y="6644085"/>
                </a:lnTo>
                <a:lnTo>
                  <a:pt x="4929939" y="6641945"/>
                </a:lnTo>
                <a:lnTo>
                  <a:pt x="4927364" y="6641611"/>
                </a:lnTo>
                <a:close/>
                <a:moveTo>
                  <a:pt x="6018692" y="6637392"/>
                </a:moveTo>
                <a:cubicBezTo>
                  <a:pt x="6018692" y="6637392"/>
                  <a:pt x="6029644" y="6639849"/>
                  <a:pt x="6029644" y="6639849"/>
                </a:cubicBezTo>
                <a:cubicBezTo>
                  <a:pt x="6040595" y="6642307"/>
                  <a:pt x="6040595" y="6642307"/>
                  <a:pt x="6039096" y="6667459"/>
                </a:cubicBezTo>
                <a:cubicBezTo>
                  <a:pt x="6028143" y="6665001"/>
                  <a:pt x="6029644" y="6639849"/>
                  <a:pt x="6018692" y="6637392"/>
                </a:cubicBezTo>
                <a:close/>
                <a:moveTo>
                  <a:pt x="4268771" y="6626863"/>
                </a:moveTo>
                <a:cubicBezTo>
                  <a:pt x="4278993" y="6629159"/>
                  <a:pt x="4278993" y="6629159"/>
                  <a:pt x="4289215" y="6631455"/>
                </a:cubicBezTo>
                <a:cubicBezTo>
                  <a:pt x="4278993" y="6629159"/>
                  <a:pt x="4277742" y="6650119"/>
                  <a:pt x="4268771" y="6626863"/>
                </a:cubicBezTo>
                <a:close/>
                <a:moveTo>
                  <a:pt x="5621069" y="6621976"/>
                </a:moveTo>
                <a:cubicBezTo>
                  <a:pt x="5626110" y="6623109"/>
                  <a:pt x="5628286" y="6629479"/>
                  <a:pt x="5629199" y="6635566"/>
                </a:cubicBezTo>
                <a:lnTo>
                  <a:pt x="5629420" y="6640192"/>
                </a:lnTo>
                <a:lnTo>
                  <a:pt x="5653360" y="6640192"/>
                </a:lnTo>
                <a:lnTo>
                  <a:pt x="5651321" y="6628770"/>
                </a:lnTo>
                <a:cubicBezTo>
                  <a:pt x="5651321" y="6628770"/>
                  <a:pt x="5641237" y="6626504"/>
                  <a:pt x="5641237" y="6626504"/>
                </a:cubicBezTo>
                <a:cubicBezTo>
                  <a:pt x="5641237" y="6626504"/>
                  <a:pt x="5641237" y="6626504"/>
                  <a:pt x="5631152" y="6624241"/>
                </a:cubicBezTo>
                <a:cubicBezTo>
                  <a:pt x="5631152" y="6624241"/>
                  <a:pt x="5631152" y="6624241"/>
                  <a:pt x="5621069" y="6621976"/>
                </a:cubicBezTo>
                <a:close/>
                <a:moveTo>
                  <a:pt x="4865736" y="6616448"/>
                </a:moveTo>
                <a:cubicBezTo>
                  <a:pt x="4864235" y="6641597"/>
                  <a:pt x="4843833" y="6611531"/>
                  <a:pt x="4842332" y="6636682"/>
                </a:cubicBezTo>
                <a:cubicBezTo>
                  <a:pt x="4831379" y="6634222"/>
                  <a:pt x="4854783" y="6613988"/>
                  <a:pt x="4865736" y="6616448"/>
                </a:cubicBezTo>
                <a:close/>
                <a:moveTo>
                  <a:pt x="4454188" y="6616343"/>
                </a:moveTo>
                <a:cubicBezTo>
                  <a:pt x="4454188" y="6616343"/>
                  <a:pt x="4454188" y="6616343"/>
                  <a:pt x="4464283" y="6618608"/>
                </a:cubicBezTo>
                <a:cubicBezTo>
                  <a:pt x="4464283" y="6618608"/>
                  <a:pt x="4462885" y="6642023"/>
                  <a:pt x="4462885" y="6642023"/>
                </a:cubicBezTo>
                <a:cubicBezTo>
                  <a:pt x="4462885" y="6642023"/>
                  <a:pt x="4462885" y="6642023"/>
                  <a:pt x="4452792" y="6639758"/>
                </a:cubicBezTo>
                <a:cubicBezTo>
                  <a:pt x="4454188" y="6616343"/>
                  <a:pt x="4454188" y="6616343"/>
                  <a:pt x="4454188" y="6616343"/>
                </a:cubicBezTo>
                <a:close/>
                <a:moveTo>
                  <a:pt x="4465679" y="6595193"/>
                </a:moveTo>
                <a:cubicBezTo>
                  <a:pt x="4475773" y="6597459"/>
                  <a:pt x="4475773" y="6597459"/>
                  <a:pt x="4475773" y="6597459"/>
                </a:cubicBezTo>
                <a:cubicBezTo>
                  <a:pt x="4485868" y="6599727"/>
                  <a:pt x="4485868" y="6599727"/>
                  <a:pt x="4495963" y="6601993"/>
                </a:cubicBezTo>
                <a:cubicBezTo>
                  <a:pt x="4495963" y="6601993"/>
                  <a:pt x="4495963" y="6601993"/>
                  <a:pt x="4506058" y="6604258"/>
                </a:cubicBezTo>
                <a:cubicBezTo>
                  <a:pt x="4495963" y="6601993"/>
                  <a:pt x="4495963" y="6601993"/>
                  <a:pt x="4494567" y="6625410"/>
                </a:cubicBezTo>
                <a:lnTo>
                  <a:pt x="4484471" y="6623142"/>
                </a:lnTo>
                <a:cubicBezTo>
                  <a:pt x="4474376" y="6620874"/>
                  <a:pt x="4474376" y="6620874"/>
                  <a:pt x="4464283" y="6618608"/>
                </a:cubicBezTo>
                <a:cubicBezTo>
                  <a:pt x="4464283" y="6618608"/>
                  <a:pt x="4465679" y="6595193"/>
                  <a:pt x="4465679" y="6595193"/>
                </a:cubicBezTo>
                <a:close/>
                <a:moveTo>
                  <a:pt x="4036122" y="6593682"/>
                </a:moveTo>
                <a:cubicBezTo>
                  <a:pt x="4036122" y="6593682"/>
                  <a:pt x="4046217" y="6595947"/>
                  <a:pt x="4046217" y="6595947"/>
                </a:cubicBezTo>
                <a:cubicBezTo>
                  <a:pt x="4044821" y="6619362"/>
                  <a:pt x="4044821" y="6619362"/>
                  <a:pt x="4044821" y="6619362"/>
                </a:cubicBezTo>
                <a:cubicBezTo>
                  <a:pt x="4044821" y="6619362"/>
                  <a:pt x="4034725" y="6617094"/>
                  <a:pt x="4034725" y="6617094"/>
                </a:cubicBezTo>
                <a:cubicBezTo>
                  <a:pt x="4036122" y="6593682"/>
                  <a:pt x="4036122" y="6593682"/>
                  <a:pt x="4036122" y="6593682"/>
                </a:cubicBezTo>
                <a:close/>
                <a:moveTo>
                  <a:pt x="4526887" y="6591352"/>
                </a:moveTo>
                <a:cubicBezTo>
                  <a:pt x="4537840" y="6593813"/>
                  <a:pt x="4558742" y="6615497"/>
                  <a:pt x="4536840" y="6610581"/>
                </a:cubicBezTo>
                <a:cubicBezTo>
                  <a:pt x="4548790" y="6596270"/>
                  <a:pt x="4525887" y="6608121"/>
                  <a:pt x="4526887" y="6591352"/>
                </a:cubicBezTo>
                <a:close/>
                <a:moveTo>
                  <a:pt x="4767301" y="6581707"/>
                </a:moveTo>
                <a:cubicBezTo>
                  <a:pt x="4768812" y="6583159"/>
                  <a:pt x="4770530" y="6586510"/>
                  <a:pt x="4772705" y="6592931"/>
                </a:cubicBezTo>
                <a:cubicBezTo>
                  <a:pt x="4772705" y="6592931"/>
                  <a:pt x="4782800" y="6595196"/>
                  <a:pt x="4782800" y="6595196"/>
                </a:cubicBezTo>
                <a:cubicBezTo>
                  <a:pt x="4782800" y="6595196"/>
                  <a:pt x="4782800" y="6595196"/>
                  <a:pt x="4792894" y="6597462"/>
                </a:cubicBezTo>
                <a:cubicBezTo>
                  <a:pt x="4802986" y="6599730"/>
                  <a:pt x="4802986" y="6599730"/>
                  <a:pt x="4802986" y="6599730"/>
                </a:cubicBezTo>
                <a:cubicBezTo>
                  <a:pt x="4801590" y="6623142"/>
                  <a:pt x="4791498" y="6620876"/>
                  <a:pt x="4781404" y="6618611"/>
                </a:cubicBezTo>
                <a:cubicBezTo>
                  <a:pt x="4769911" y="6639760"/>
                  <a:pt x="4751121" y="6611814"/>
                  <a:pt x="4741025" y="6609546"/>
                </a:cubicBezTo>
                <a:cubicBezTo>
                  <a:pt x="4742422" y="6586131"/>
                  <a:pt x="4742422" y="6586131"/>
                  <a:pt x="4742422" y="6586131"/>
                </a:cubicBezTo>
                <a:cubicBezTo>
                  <a:pt x="4742422" y="6586131"/>
                  <a:pt x="4752519" y="6588399"/>
                  <a:pt x="4752519" y="6588399"/>
                </a:cubicBezTo>
                <a:cubicBezTo>
                  <a:pt x="4757566" y="6589529"/>
                  <a:pt x="4760436" y="6584241"/>
                  <a:pt x="4763133" y="6581881"/>
                </a:cubicBezTo>
                <a:cubicBezTo>
                  <a:pt x="4764483" y="6580704"/>
                  <a:pt x="4765789" y="6580256"/>
                  <a:pt x="4767301" y="6581707"/>
                </a:cubicBezTo>
                <a:close/>
                <a:moveTo>
                  <a:pt x="4477605" y="6580292"/>
                </a:moveTo>
                <a:cubicBezTo>
                  <a:pt x="4477605" y="6580292"/>
                  <a:pt x="4486734" y="6582340"/>
                  <a:pt x="4486734" y="6582340"/>
                </a:cubicBezTo>
                <a:cubicBezTo>
                  <a:pt x="4485732" y="6599106"/>
                  <a:pt x="4477605" y="6580292"/>
                  <a:pt x="4477605" y="6580292"/>
                </a:cubicBezTo>
                <a:close/>
                <a:moveTo>
                  <a:pt x="4139860" y="6569510"/>
                </a:moveTo>
                <a:cubicBezTo>
                  <a:pt x="4139860" y="6569510"/>
                  <a:pt x="4142383" y="6570078"/>
                  <a:pt x="4144733" y="6573571"/>
                </a:cubicBezTo>
                <a:lnTo>
                  <a:pt x="4145295" y="6576744"/>
                </a:lnTo>
                <a:lnTo>
                  <a:pt x="4149552" y="6571689"/>
                </a:lnTo>
                <a:close/>
                <a:moveTo>
                  <a:pt x="4614829" y="6569115"/>
                </a:moveTo>
                <a:lnTo>
                  <a:pt x="4614279" y="6569232"/>
                </a:lnTo>
                <a:lnTo>
                  <a:pt x="4613552" y="6570991"/>
                </a:lnTo>
                <a:close/>
                <a:moveTo>
                  <a:pt x="4549229" y="6566490"/>
                </a:moveTo>
                <a:lnTo>
                  <a:pt x="4549637" y="6566585"/>
                </a:lnTo>
                <a:lnTo>
                  <a:pt x="4559324" y="6568759"/>
                </a:lnTo>
                <a:lnTo>
                  <a:pt x="4565873" y="6572471"/>
                </a:lnTo>
                <a:lnTo>
                  <a:pt x="4567983" y="6574113"/>
                </a:lnTo>
                <a:lnTo>
                  <a:pt x="4568022" y="6594439"/>
                </a:lnTo>
                <a:cubicBezTo>
                  <a:pt x="4557928" y="6592173"/>
                  <a:pt x="4557928" y="6592173"/>
                  <a:pt x="4557928" y="6592173"/>
                </a:cubicBezTo>
                <a:lnTo>
                  <a:pt x="4549581" y="6567537"/>
                </a:lnTo>
                <a:close/>
                <a:moveTo>
                  <a:pt x="4567887" y="6565519"/>
                </a:moveTo>
                <a:cubicBezTo>
                  <a:pt x="4572943" y="6563465"/>
                  <a:pt x="4580245" y="6565101"/>
                  <a:pt x="4579495" y="6577681"/>
                </a:cubicBezTo>
                <a:cubicBezTo>
                  <a:pt x="4579495" y="6577681"/>
                  <a:pt x="4569761" y="6575494"/>
                  <a:pt x="4569761" y="6575494"/>
                </a:cubicBezTo>
                <a:lnTo>
                  <a:pt x="4567983" y="6574113"/>
                </a:lnTo>
                <a:lnTo>
                  <a:pt x="4567982" y="6573671"/>
                </a:lnTo>
                <a:lnTo>
                  <a:pt x="4565873" y="6572471"/>
                </a:lnTo>
                <a:lnTo>
                  <a:pt x="4563279" y="6570456"/>
                </a:lnTo>
                <a:cubicBezTo>
                  <a:pt x="4563396" y="6568489"/>
                  <a:pt x="4565361" y="6566540"/>
                  <a:pt x="4567887" y="6565519"/>
                </a:cubicBezTo>
                <a:close/>
                <a:moveTo>
                  <a:pt x="4007235" y="6563468"/>
                </a:moveTo>
                <a:cubicBezTo>
                  <a:pt x="4007235" y="6563468"/>
                  <a:pt x="4017329" y="6565733"/>
                  <a:pt x="4015931" y="6589148"/>
                </a:cubicBezTo>
                <a:cubicBezTo>
                  <a:pt x="4015931" y="6589148"/>
                  <a:pt x="4005839" y="6586883"/>
                  <a:pt x="4005839" y="6586883"/>
                </a:cubicBezTo>
                <a:cubicBezTo>
                  <a:pt x="4007235" y="6563468"/>
                  <a:pt x="4007235" y="6563468"/>
                  <a:pt x="4007235" y="6563468"/>
                </a:cubicBezTo>
                <a:close/>
                <a:moveTo>
                  <a:pt x="5391036" y="6562315"/>
                </a:moveTo>
                <a:cubicBezTo>
                  <a:pt x="5391036" y="6562315"/>
                  <a:pt x="5429174" y="6562315"/>
                  <a:pt x="5429174" y="6562315"/>
                </a:cubicBezTo>
                <a:cubicBezTo>
                  <a:pt x="5429174" y="6562315"/>
                  <a:pt x="5419638" y="6562315"/>
                  <a:pt x="5410105" y="6572048"/>
                </a:cubicBezTo>
                <a:lnTo>
                  <a:pt x="5405910" y="6579449"/>
                </a:lnTo>
                <a:lnTo>
                  <a:pt x="5405338" y="6572048"/>
                </a:lnTo>
                <a:cubicBezTo>
                  <a:pt x="5400571" y="6562315"/>
                  <a:pt x="5391036" y="6562315"/>
                  <a:pt x="5391036" y="6562315"/>
                </a:cubicBezTo>
                <a:close/>
                <a:moveTo>
                  <a:pt x="5338850" y="6561241"/>
                </a:moveTo>
                <a:cubicBezTo>
                  <a:pt x="5346978" y="6580055"/>
                  <a:pt x="5346978" y="6580055"/>
                  <a:pt x="5347977" y="6563290"/>
                </a:cubicBezTo>
                <a:cubicBezTo>
                  <a:pt x="5357103" y="6565338"/>
                  <a:pt x="5346978" y="6580055"/>
                  <a:pt x="5356103" y="6582104"/>
                </a:cubicBezTo>
                <a:cubicBezTo>
                  <a:pt x="5346978" y="6580055"/>
                  <a:pt x="5346978" y="6580055"/>
                  <a:pt x="5346978" y="6580055"/>
                </a:cubicBezTo>
                <a:cubicBezTo>
                  <a:pt x="5337849" y="6578007"/>
                  <a:pt x="5346978" y="6580055"/>
                  <a:pt x="5338850" y="6561241"/>
                </a:cubicBezTo>
                <a:close/>
                <a:moveTo>
                  <a:pt x="4825971" y="6557425"/>
                </a:moveTo>
                <a:lnTo>
                  <a:pt x="4836066" y="6559691"/>
                </a:lnTo>
                <a:cubicBezTo>
                  <a:pt x="4836066" y="6559691"/>
                  <a:pt x="4824573" y="6580846"/>
                  <a:pt x="4824573" y="6580846"/>
                </a:cubicBezTo>
                <a:lnTo>
                  <a:pt x="4814478" y="6578580"/>
                </a:lnTo>
                <a:cubicBezTo>
                  <a:pt x="4804384" y="6576315"/>
                  <a:pt x="4814478" y="6578580"/>
                  <a:pt x="4794290" y="6574047"/>
                </a:cubicBezTo>
                <a:cubicBezTo>
                  <a:pt x="4794290" y="6574047"/>
                  <a:pt x="4794290" y="6574047"/>
                  <a:pt x="4784197" y="6571784"/>
                </a:cubicBezTo>
                <a:lnTo>
                  <a:pt x="4781513" y="6567787"/>
                </a:lnTo>
                <a:close/>
                <a:moveTo>
                  <a:pt x="3976952" y="6556668"/>
                </a:moveTo>
                <a:cubicBezTo>
                  <a:pt x="3976952" y="6556668"/>
                  <a:pt x="3985650" y="6582352"/>
                  <a:pt x="3995745" y="6584617"/>
                </a:cubicBezTo>
                <a:cubicBezTo>
                  <a:pt x="3995745" y="6584617"/>
                  <a:pt x="4005839" y="6586883"/>
                  <a:pt x="3994347" y="6608032"/>
                </a:cubicBezTo>
                <a:cubicBezTo>
                  <a:pt x="4014535" y="6612563"/>
                  <a:pt x="4005839" y="6586883"/>
                  <a:pt x="4015931" y="6589148"/>
                </a:cubicBezTo>
                <a:cubicBezTo>
                  <a:pt x="4004442" y="6610298"/>
                  <a:pt x="4015931" y="6589148"/>
                  <a:pt x="4026029" y="6591414"/>
                </a:cubicBezTo>
                <a:cubicBezTo>
                  <a:pt x="4024631" y="6614829"/>
                  <a:pt x="4024631" y="6614829"/>
                  <a:pt x="4024631" y="6614829"/>
                </a:cubicBezTo>
                <a:cubicBezTo>
                  <a:pt x="4024631" y="6614829"/>
                  <a:pt x="4024631" y="6614829"/>
                  <a:pt x="4034725" y="6617094"/>
                </a:cubicBezTo>
                <a:cubicBezTo>
                  <a:pt x="4033678" y="6634656"/>
                  <a:pt x="4039880" y="6627151"/>
                  <a:pt x="4042458" y="6632179"/>
                </a:cubicBezTo>
                <a:lnTo>
                  <a:pt x="4043070" y="6638895"/>
                </a:lnTo>
                <a:lnTo>
                  <a:pt x="4042172" y="6638895"/>
                </a:lnTo>
                <a:lnTo>
                  <a:pt x="4043245" y="6640818"/>
                </a:lnTo>
                <a:lnTo>
                  <a:pt x="4043423" y="6642777"/>
                </a:lnTo>
                <a:lnTo>
                  <a:pt x="4044636" y="6643312"/>
                </a:lnTo>
                <a:lnTo>
                  <a:pt x="4043245" y="6640818"/>
                </a:lnTo>
                <a:lnTo>
                  <a:pt x="4043070" y="6638895"/>
                </a:lnTo>
                <a:lnTo>
                  <a:pt x="4046975" y="6638895"/>
                </a:lnTo>
                <a:lnTo>
                  <a:pt x="4068492" y="6638895"/>
                </a:lnTo>
                <a:lnTo>
                  <a:pt x="4065009" y="6623893"/>
                </a:lnTo>
                <a:cubicBezTo>
                  <a:pt x="4065009" y="6623893"/>
                  <a:pt x="4065009" y="6623893"/>
                  <a:pt x="4075104" y="6626162"/>
                </a:cubicBezTo>
                <a:cubicBezTo>
                  <a:pt x="4075104" y="6626162"/>
                  <a:pt x="4074755" y="6632015"/>
                  <a:pt x="4075669" y="6638152"/>
                </a:cubicBezTo>
                <a:lnTo>
                  <a:pt x="4076109" y="6638895"/>
                </a:lnTo>
                <a:lnTo>
                  <a:pt x="4080599" y="6638895"/>
                </a:lnTo>
                <a:lnTo>
                  <a:pt x="4079528" y="6644648"/>
                </a:lnTo>
                <a:lnTo>
                  <a:pt x="4083800" y="6651839"/>
                </a:lnTo>
                <a:lnTo>
                  <a:pt x="4078617" y="6649554"/>
                </a:lnTo>
                <a:lnTo>
                  <a:pt x="4074594" y="6671202"/>
                </a:lnTo>
                <a:lnTo>
                  <a:pt x="4061500" y="6667642"/>
                </a:lnTo>
                <a:lnTo>
                  <a:pt x="4062216" y="6670723"/>
                </a:lnTo>
                <a:cubicBezTo>
                  <a:pt x="4062216" y="6670723"/>
                  <a:pt x="4052122" y="6668461"/>
                  <a:pt x="4052122" y="6668461"/>
                </a:cubicBezTo>
                <a:lnTo>
                  <a:pt x="4047456" y="6648372"/>
                </a:lnTo>
                <a:lnTo>
                  <a:pt x="4046250" y="6646206"/>
                </a:lnTo>
                <a:lnTo>
                  <a:pt x="4033329" y="6640509"/>
                </a:lnTo>
                <a:cubicBezTo>
                  <a:pt x="4028281" y="6639379"/>
                  <a:pt x="4020710" y="6637679"/>
                  <a:pt x="4011878" y="6635694"/>
                </a:cubicBezTo>
                <a:lnTo>
                  <a:pt x="3998483" y="6632688"/>
                </a:lnTo>
                <a:lnTo>
                  <a:pt x="4002027" y="6638244"/>
                </a:lnTo>
                <a:cubicBezTo>
                  <a:pt x="3992493" y="6638244"/>
                  <a:pt x="3985342" y="6642989"/>
                  <a:pt x="3979980" y="6650108"/>
                </a:cubicBezTo>
                <a:lnTo>
                  <a:pt x="3970309" y="6672402"/>
                </a:lnTo>
                <a:lnTo>
                  <a:pt x="3969968" y="6673746"/>
                </a:lnTo>
                <a:lnTo>
                  <a:pt x="3969846" y="6673468"/>
                </a:lnTo>
                <a:lnTo>
                  <a:pt x="3969749" y="6673696"/>
                </a:lnTo>
                <a:lnTo>
                  <a:pt x="3969968" y="6673746"/>
                </a:lnTo>
                <a:cubicBezTo>
                  <a:pt x="3969968" y="6673746"/>
                  <a:pt x="3969968" y="6673746"/>
                  <a:pt x="3980063" y="6676011"/>
                </a:cubicBezTo>
                <a:cubicBezTo>
                  <a:pt x="3980063" y="6676011"/>
                  <a:pt x="3990156" y="6678274"/>
                  <a:pt x="3990156" y="6678274"/>
                </a:cubicBezTo>
                <a:lnTo>
                  <a:pt x="4000252" y="6680542"/>
                </a:lnTo>
                <a:cubicBezTo>
                  <a:pt x="4000252" y="6680542"/>
                  <a:pt x="4001648" y="6657130"/>
                  <a:pt x="4001648" y="6657130"/>
                </a:cubicBezTo>
                <a:cubicBezTo>
                  <a:pt x="4001648" y="6657130"/>
                  <a:pt x="4011741" y="6659393"/>
                  <a:pt x="4011741" y="6659393"/>
                </a:cubicBezTo>
                <a:cubicBezTo>
                  <a:pt x="4011741" y="6659393"/>
                  <a:pt x="4011741" y="6659393"/>
                  <a:pt x="4021838" y="6661658"/>
                </a:cubicBezTo>
                <a:cubicBezTo>
                  <a:pt x="4020441" y="6685073"/>
                  <a:pt x="4030535" y="6687342"/>
                  <a:pt x="4030535" y="6687342"/>
                </a:cubicBezTo>
                <a:cubicBezTo>
                  <a:pt x="4031931" y="6663927"/>
                  <a:pt x="4031931" y="6663927"/>
                  <a:pt x="4031931" y="6663927"/>
                </a:cubicBezTo>
                <a:cubicBezTo>
                  <a:pt x="4031931" y="6663927"/>
                  <a:pt x="4042026" y="6666192"/>
                  <a:pt x="4042026" y="6666192"/>
                </a:cubicBezTo>
                <a:cubicBezTo>
                  <a:pt x="4042026" y="6666192"/>
                  <a:pt x="4040630" y="6689604"/>
                  <a:pt x="4040630" y="6689604"/>
                </a:cubicBezTo>
                <a:lnTo>
                  <a:pt x="4060820" y="6694138"/>
                </a:lnTo>
                <a:cubicBezTo>
                  <a:pt x="4059422" y="6717556"/>
                  <a:pt x="4059422" y="6717556"/>
                  <a:pt x="4059422" y="6717556"/>
                </a:cubicBezTo>
                <a:cubicBezTo>
                  <a:pt x="4059422" y="6717556"/>
                  <a:pt x="4059422" y="6717556"/>
                  <a:pt x="4069517" y="6719821"/>
                </a:cubicBezTo>
                <a:cubicBezTo>
                  <a:pt x="4070914" y="6696407"/>
                  <a:pt x="4079610" y="6722087"/>
                  <a:pt x="4081006" y="6698672"/>
                </a:cubicBezTo>
                <a:lnTo>
                  <a:pt x="4081056" y="6698711"/>
                </a:lnTo>
                <a:lnTo>
                  <a:pt x="4074177" y="6676629"/>
                </a:lnTo>
                <a:cubicBezTo>
                  <a:pt x="4084214" y="6678884"/>
                  <a:pt x="4084214" y="6678884"/>
                  <a:pt x="4094253" y="6681138"/>
                </a:cubicBezTo>
                <a:cubicBezTo>
                  <a:pt x="4092752" y="6706290"/>
                  <a:pt x="4092752" y="6706290"/>
                  <a:pt x="4092752" y="6706290"/>
                </a:cubicBezTo>
                <a:lnTo>
                  <a:pt x="4089894" y="6705649"/>
                </a:lnTo>
                <a:lnTo>
                  <a:pt x="4096889" y="6711135"/>
                </a:lnTo>
                <a:lnTo>
                  <a:pt x="4107676" y="6709641"/>
                </a:lnTo>
                <a:lnTo>
                  <a:pt x="4111867" y="6709056"/>
                </a:lnTo>
                <a:lnTo>
                  <a:pt x="4102811" y="6684361"/>
                </a:lnTo>
                <a:lnTo>
                  <a:pt x="4087309" y="6652630"/>
                </a:lnTo>
                <a:lnTo>
                  <a:pt x="4083800" y="6651839"/>
                </a:lnTo>
                <a:lnTo>
                  <a:pt x="4086474" y="6650924"/>
                </a:lnTo>
                <a:lnTo>
                  <a:pt x="4080599" y="6638895"/>
                </a:lnTo>
                <a:lnTo>
                  <a:pt x="4082824" y="6627603"/>
                </a:lnTo>
                <a:lnTo>
                  <a:pt x="4077175" y="6626337"/>
                </a:lnTo>
                <a:cubicBezTo>
                  <a:pt x="4077675" y="6617951"/>
                  <a:pt x="4077675" y="6617951"/>
                  <a:pt x="4078462" y="6620253"/>
                </a:cubicBezTo>
                <a:lnTo>
                  <a:pt x="4083098" y="6626206"/>
                </a:lnTo>
                <a:lnTo>
                  <a:pt x="4087201" y="6605391"/>
                </a:lnTo>
                <a:cubicBezTo>
                  <a:pt x="4095607" y="6595819"/>
                  <a:pt x="4111217" y="6605391"/>
                  <a:pt x="4129229" y="6595819"/>
                </a:cubicBezTo>
                <a:lnTo>
                  <a:pt x="4132745" y="6591645"/>
                </a:lnTo>
                <a:lnTo>
                  <a:pt x="4132154" y="6591511"/>
                </a:lnTo>
                <a:cubicBezTo>
                  <a:pt x="4128369" y="6590659"/>
                  <a:pt x="4123322" y="6589527"/>
                  <a:pt x="4118276" y="6588394"/>
                </a:cubicBezTo>
                <a:cubicBezTo>
                  <a:pt x="4108181" y="6586128"/>
                  <a:pt x="4098087" y="6583863"/>
                  <a:pt x="4087990" y="6581595"/>
                </a:cubicBezTo>
                <a:cubicBezTo>
                  <a:pt x="4087990" y="6581595"/>
                  <a:pt x="4077899" y="6579329"/>
                  <a:pt x="4077899" y="6579329"/>
                </a:cubicBezTo>
                <a:cubicBezTo>
                  <a:pt x="4086594" y="6605010"/>
                  <a:pt x="4056312" y="6598213"/>
                  <a:pt x="4066406" y="6600479"/>
                </a:cubicBezTo>
                <a:cubicBezTo>
                  <a:pt x="4066406" y="6600479"/>
                  <a:pt x="4056312" y="6598213"/>
                  <a:pt x="4046217" y="6595947"/>
                </a:cubicBezTo>
                <a:cubicBezTo>
                  <a:pt x="4046217" y="6595947"/>
                  <a:pt x="4046217" y="6595947"/>
                  <a:pt x="4047614" y="6572533"/>
                </a:cubicBezTo>
                <a:cubicBezTo>
                  <a:pt x="4037520" y="6570267"/>
                  <a:pt x="4015931" y="6589148"/>
                  <a:pt x="4017329" y="6565733"/>
                </a:cubicBezTo>
                <a:lnTo>
                  <a:pt x="4007235" y="6563468"/>
                </a:lnTo>
                <a:lnTo>
                  <a:pt x="3997141" y="6561202"/>
                </a:lnTo>
                <a:close/>
                <a:moveTo>
                  <a:pt x="4713534" y="6555920"/>
                </a:moveTo>
                <a:cubicBezTo>
                  <a:pt x="4723629" y="6558185"/>
                  <a:pt x="4732327" y="6583866"/>
                  <a:pt x="4743818" y="6562716"/>
                </a:cubicBezTo>
                <a:cubicBezTo>
                  <a:pt x="4743818" y="6562716"/>
                  <a:pt x="4742422" y="6586131"/>
                  <a:pt x="4742422" y="6586131"/>
                </a:cubicBezTo>
                <a:cubicBezTo>
                  <a:pt x="4732327" y="6583866"/>
                  <a:pt x="4732327" y="6583866"/>
                  <a:pt x="4712138" y="6579335"/>
                </a:cubicBezTo>
                <a:cubicBezTo>
                  <a:pt x="4713534" y="6555920"/>
                  <a:pt x="4713534" y="6555920"/>
                  <a:pt x="4713534" y="6555920"/>
                </a:cubicBezTo>
                <a:close/>
                <a:moveTo>
                  <a:pt x="4693344" y="6551386"/>
                </a:moveTo>
                <a:lnTo>
                  <a:pt x="4713534" y="6555920"/>
                </a:lnTo>
                <a:cubicBezTo>
                  <a:pt x="4703439" y="6553654"/>
                  <a:pt x="4691948" y="6574801"/>
                  <a:pt x="4693344" y="6551386"/>
                </a:cubicBezTo>
                <a:close/>
                <a:moveTo>
                  <a:pt x="4663062" y="6544589"/>
                </a:moveTo>
                <a:lnTo>
                  <a:pt x="4693344" y="6551386"/>
                </a:lnTo>
                <a:cubicBezTo>
                  <a:pt x="4693344" y="6551386"/>
                  <a:pt x="4673156" y="6546855"/>
                  <a:pt x="4661664" y="6568004"/>
                </a:cubicBezTo>
                <a:cubicBezTo>
                  <a:pt x="4661664" y="6568004"/>
                  <a:pt x="4661664" y="6568004"/>
                  <a:pt x="4663062" y="6544589"/>
                </a:cubicBezTo>
                <a:close/>
                <a:moveTo>
                  <a:pt x="4894581" y="6544208"/>
                </a:moveTo>
                <a:cubicBezTo>
                  <a:pt x="4896220" y="6543381"/>
                  <a:pt x="4897428" y="6544450"/>
                  <a:pt x="4898590" y="6546307"/>
                </a:cubicBezTo>
                <a:cubicBezTo>
                  <a:pt x="4900911" y="6550011"/>
                  <a:pt x="4903047" y="6556863"/>
                  <a:pt x="4908065" y="6557990"/>
                </a:cubicBezTo>
                <a:cubicBezTo>
                  <a:pt x="4908065" y="6557990"/>
                  <a:pt x="4898027" y="6555739"/>
                  <a:pt x="4898027" y="6555739"/>
                </a:cubicBezTo>
                <a:cubicBezTo>
                  <a:pt x="4887988" y="6553484"/>
                  <a:pt x="4887988" y="6553484"/>
                  <a:pt x="4887988" y="6553484"/>
                </a:cubicBezTo>
                <a:cubicBezTo>
                  <a:pt x="4890873" y="6547758"/>
                  <a:pt x="4892942" y="6545035"/>
                  <a:pt x="4894581" y="6544208"/>
                </a:cubicBezTo>
                <a:close/>
                <a:moveTo>
                  <a:pt x="4755311" y="6541564"/>
                </a:moveTo>
                <a:cubicBezTo>
                  <a:pt x="4753916" y="6564985"/>
                  <a:pt x="4764006" y="6567250"/>
                  <a:pt x="4765403" y="6543827"/>
                </a:cubicBezTo>
                <a:lnTo>
                  <a:pt x="4781513" y="6567787"/>
                </a:lnTo>
                <a:lnTo>
                  <a:pt x="4774102" y="6569516"/>
                </a:lnTo>
                <a:cubicBezTo>
                  <a:pt x="4764006" y="6567250"/>
                  <a:pt x="4743818" y="6562716"/>
                  <a:pt x="4743818" y="6562716"/>
                </a:cubicBezTo>
                <a:cubicBezTo>
                  <a:pt x="4753916" y="6564985"/>
                  <a:pt x="4753916" y="6564985"/>
                  <a:pt x="4755311" y="6541564"/>
                </a:cubicBezTo>
                <a:close/>
                <a:moveTo>
                  <a:pt x="4924436" y="6539363"/>
                </a:moveTo>
                <a:cubicBezTo>
                  <a:pt x="4929644" y="6537345"/>
                  <a:pt x="4934663" y="6538472"/>
                  <a:pt x="4939683" y="6539599"/>
                </a:cubicBezTo>
                <a:cubicBezTo>
                  <a:pt x="4949722" y="6541854"/>
                  <a:pt x="4959759" y="6544105"/>
                  <a:pt x="4959759" y="6544105"/>
                </a:cubicBezTo>
                <a:cubicBezTo>
                  <a:pt x="4959759" y="6544105"/>
                  <a:pt x="4969799" y="6546359"/>
                  <a:pt x="4969799" y="6546359"/>
                </a:cubicBezTo>
                <a:cubicBezTo>
                  <a:pt x="4969799" y="6546359"/>
                  <a:pt x="4958258" y="6569257"/>
                  <a:pt x="4958258" y="6569257"/>
                </a:cubicBezTo>
                <a:cubicBezTo>
                  <a:pt x="4958258" y="6569257"/>
                  <a:pt x="4948221" y="6567005"/>
                  <a:pt x="4938182" y="6564751"/>
                </a:cubicBezTo>
                <a:cubicBezTo>
                  <a:pt x="4928142" y="6562499"/>
                  <a:pt x="4918106" y="6560245"/>
                  <a:pt x="4908065" y="6557990"/>
                </a:cubicBezTo>
                <a:cubicBezTo>
                  <a:pt x="4913835" y="6546540"/>
                  <a:pt x="4919229" y="6541380"/>
                  <a:pt x="4924436" y="6539363"/>
                </a:cubicBezTo>
                <a:close/>
                <a:moveTo>
                  <a:pt x="4428094" y="6539301"/>
                </a:moveTo>
                <a:cubicBezTo>
                  <a:pt x="4448284" y="6543832"/>
                  <a:pt x="4448284" y="6543832"/>
                  <a:pt x="4468472" y="6548363"/>
                </a:cubicBezTo>
                <a:cubicBezTo>
                  <a:pt x="4478567" y="6550632"/>
                  <a:pt x="4478567" y="6550632"/>
                  <a:pt x="4488661" y="6552897"/>
                </a:cubicBezTo>
                <a:cubicBezTo>
                  <a:pt x="4478567" y="6550632"/>
                  <a:pt x="4478567" y="6550632"/>
                  <a:pt x="4467076" y="6571781"/>
                </a:cubicBezTo>
                <a:cubicBezTo>
                  <a:pt x="4467076" y="6571781"/>
                  <a:pt x="4446886" y="6567247"/>
                  <a:pt x="4456981" y="6569513"/>
                </a:cubicBezTo>
                <a:cubicBezTo>
                  <a:pt x="4446886" y="6567247"/>
                  <a:pt x="4436792" y="6564982"/>
                  <a:pt x="4426697" y="6562713"/>
                </a:cubicBezTo>
                <a:cubicBezTo>
                  <a:pt x="4426697" y="6562713"/>
                  <a:pt x="4426697" y="6562713"/>
                  <a:pt x="4428094" y="6539301"/>
                </a:cubicBezTo>
                <a:close/>
                <a:moveTo>
                  <a:pt x="4500154" y="6531748"/>
                </a:moveTo>
                <a:cubicBezTo>
                  <a:pt x="4498757" y="6555163"/>
                  <a:pt x="4508851" y="6557428"/>
                  <a:pt x="4508851" y="6557428"/>
                </a:cubicBezTo>
                <a:cubicBezTo>
                  <a:pt x="4508851" y="6557428"/>
                  <a:pt x="4498757" y="6555163"/>
                  <a:pt x="4498757" y="6555163"/>
                </a:cubicBezTo>
                <a:cubicBezTo>
                  <a:pt x="4498757" y="6555163"/>
                  <a:pt x="4488661" y="6552897"/>
                  <a:pt x="4488661" y="6552897"/>
                </a:cubicBezTo>
                <a:cubicBezTo>
                  <a:pt x="4488661" y="6552897"/>
                  <a:pt x="4488661" y="6552897"/>
                  <a:pt x="4500154" y="6531748"/>
                </a:cubicBezTo>
                <a:close/>
                <a:moveTo>
                  <a:pt x="4830955" y="6529925"/>
                </a:moveTo>
                <a:cubicBezTo>
                  <a:pt x="4832881" y="6531552"/>
                  <a:pt x="4834975" y="6535209"/>
                  <a:pt x="4836880" y="6542009"/>
                </a:cubicBezTo>
                <a:cubicBezTo>
                  <a:pt x="4836880" y="6542009"/>
                  <a:pt x="4827752" y="6539961"/>
                  <a:pt x="4827752" y="6539961"/>
                </a:cubicBezTo>
                <a:cubicBezTo>
                  <a:pt x="4823189" y="6538937"/>
                  <a:pt x="4823564" y="6532650"/>
                  <a:pt x="4826035" y="6530019"/>
                </a:cubicBezTo>
                <a:cubicBezTo>
                  <a:pt x="4827270" y="6528701"/>
                  <a:pt x="4829028" y="6528299"/>
                  <a:pt x="4830955" y="6529925"/>
                </a:cubicBezTo>
                <a:close/>
                <a:moveTo>
                  <a:pt x="4409912" y="6515452"/>
                </a:moveTo>
                <a:lnTo>
                  <a:pt x="4417692" y="6538177"/>
                </a:lnTo>
                <a:cubicBezTo>
                  <a:pt x="4418873" y="6541628"/>
                  <a:pt x="4418873" y="6541628"/>
                  <a:pt x="4418873" y="6541628"/>
                </a:cubicBezTo>
                <a:cubicBezTo>
                  <a:pt x="4418873" y="6541628"/>
                  <a:pt x="4407922" y="6539171"/>
                  <a:pt x="4407922" y="6539171"/>
                </a:cubicBezTo>
                <a:cubicBezTo>
                  <a:pt x="4407922" y="6539171"/>
                  <a:pt x="4407922" y="6539171"/>
                  <a:pt x="4408109" y="6536028"/>
                </a:cubicBezTo>
                <a:lnTo>
                  <a:pt x="4408755" y="6525210"/>
                </a:lnTo>
                <a:lnTo>
                  <a:pt x="4411129" y="6523626"/>
                </a:lnTo>
                <a:close/>
                <a:moveTo>
                  <a:pt x="4716658" y="6515015"/>
                </a:moveTo>
                <a:cubicBezTo>
                  <a:pt x="4721646" y="6516137"/>
                  <a:pt x="4729129" y="6517818"/>
                  <a:pt x="4736613" y="6519496"/>
                </a:cubicBezTo>
                <a:lnTo>
                  <a:pt x="4756570" y="6523977"/>
                </a:lnTo>
                <a:lnTo>
                  <a:pt x="4756568" y="6523983"/>
                </a:lnTo>
                <a:lnTo>
                  <a:pt x="4756568" y="6523983"/>
                </a:lnTo>
                <a:lnTo>
                  <a:pt x="4750269" y="6544868"/>
                </a:lnTo>
                <a:cubicBezTo>
                  <a:pt x="4747586" y="6547450"/>
                  <a:pt x="4745093" y="6546891"/>
                  <a:pt x="4745093" y="6546891"/>
                </a:cubicBezTo>
                <a:cubicBezTo>
                  <a:pt x="4735115" y="6544651"/>
                  <a:pt x="4715156" y="6540170"/>
                  <a:pt x="4716658" y="6515015"/>
                </a:cubicBezTo>
                <a:close/>
                <a:moveTo>
                  <a:pt x="5116170" y="6511252"/>
                </a:moveTo>
                <a:cubicBezTo>
                  <a:pt x="5114919" y="6532213"/>
                  <a:pt x="5114919" y="6532213"/>
                  <a:pt x="5114919" y="6532213"/>
                </a:cubicBezTo>
                <a:cubicBezTo>
                  <a:pt x="5114919" y="6532213"/>
                  <a:pt x="5104880" y="6529958"/>
                  <a:pt x="5104880" y="6529958"/>
                </a:cubicBezTo>
                <a:cubicBezTo>
                  <a:pt x="5104880" y="6529958"/>
                  <a:pt x="5116170" y="6511252"/>
                  <a:pt x="5116170" y="6511252"/>
                </a:cubicBezTo>
                <a:close/>
                <a:moveTo>
                  <a:pt x="4800051" y="6508255"/>
                </a:moveTo>
                <a:cubicBezTo>
                  <a:pt x="4801058" y="6508480"/>
                  <a:pt x="4801764" y="6510537"/>
                  <a:pt x="4801626" y="6512856"/>
                </a:cubicBezTo>
                <a:cubicBezTo>
                  <a:pt x="4801487" y="6515171"/>
                  <a:pt x="4800557" y="6516866"/>
                  <a:pt x="4799550" y="6516638"/>
                </a:cubicBezTo>
                <a:cubicBezTo>
                  <a:pt x="4798543" y="6516412"/>
                  <a:pt x="4797836" y="6514350"/>
                  <a:pt x="4797975" y="6512037"/>
                </a:cubicBezTo>
                <a:cubicBezTo>
                  <a:pt x="4798112" y="6509719"/>
                  <a:pt x="4799044" y="6508029"/>
                  <a:pt x="4800051" y="6508255"/>
                </a:cubicBezTo>
                <a:close/>
                <a:moveTo>
                  <a:pt x="5064565" y="6502324"/>
                </a:moveTo>
                <a:cubicBezTo>
                  <a:pt x="5076014" y="6502240"/>
                  <a:pt x="5091073" y="6505619"/>
                  <a:pt x="5096093" y="6506746"/>
                </a:cubicBezTo>
                <a:cubicBezTo>
                  <a:pt x="5094843" y="6527704"/>
                  <a:pt x="5094843" y="6527704"/>
                  <a:pt x="5104880" y="6529958"/>
                </a:cubicBezTo>
                <a:cubicBezTo>
                  <a:pt x="5104880" y="6529958"/>
                  <a:pt x="5093593" y="6548667"/>
                  <a:pt x="5093593" y="6548667"/>
                </a:cubicBezTo>
                <a:cubicBezTo>
                  <a:pt x="5094843" y="6527704"/>
                  <a:pt x="5084804" y="6525452"/>
                  <a:pt x="5094843" y="6527704"/>
                </a:cubicBezTo>
                <a:cubicBezTo>
                  <a:pt x="5074765" y="6523198"/>
                  <a:pt x="5063476" y="6541904"/>
                  <a:pt x="5074765" y="6523198"/>
                </a:cubicBezTo>
                <a:cubicBezTo>
                  <a:pt x="5064725" y="6520946"/>
                  <a:pt x="5064725" y="6520946"/>
                  <a:pt x="5064725" y="6520946"/>
                </a:cubicBezTo>
                <a:cubicBezTo>
                  <a:pt x="5054686" y="6518692"/>
                  <a:pt x="5064725" y="6520946"/>
                  <a:pt x="5054686" y="6518692"/>
                </a:cubicBezTo>
                <a:cubicBezTo>
                  <a:pt x="5045273" y="6505956"/>
                  <a:pt x="5053116" y="6502407"/>
                  <a:pt x="5064565" y="6502324"/>
                </a:cubicBezTo>
                <a:close/>
                <a:moveTo>
                  <a:pt x="4767805" y="6501016"/>
                </a:moveTo>
                <a:lnTo>
                  <a:pt x="4777540" y="6503201"/>
                </a:lnTo>
                <a:cubicBezTo>
                  <a:pt x="4777540" y="6503201"/>
                  <a:pt x="4776041" y="6528352"/>
                  <a:pt x="4776041" y="6528352"/>
                </a:cubicBezTo>
                <a:cubicBezTo>
                  <a:pt x="4776041" y="6528352"/>
                  <a:pt x="4771173" y="6527260"/>
                  <a:pt x="4766305" y="6526167"/>
                </a:cubicBezTo>
                <a:lnTo>
                  <a:pt x="4756568" y="6523983"/>
                </a:lnTo>
                <a:lnTo>
                  <a:pt x="4756570" y="6523977"/>
                </a:lnTo>
                <a:lnTo>
                  <a:pt x="4759099" y="6502249"/>
                </a:lnTo>
                <a:cubicBezTo>
                  <a:pt x="4760504" y="6499377"/>
                  <a:pt x="4762936" y="6499922"/>
                  <a:pt x="4767805" y="6501016"/>
                </a:cubicBezTo>
                <a:close/>
                <a:moveTo>
                  <a:pt x="4616876" y="6492616"/>
                </a:moveTo>
                <a:cubicBezTo>
                  <a:pt x="4616876" y="6492616"/>
                  <a:pt x="4626854" y="6494857"/>
                  <a:pt x="4626854" y="6494857"/>
                </a:cubicBezTo>
                <a:cubicBezTo>
                  <a:pt x="4626854" y="6494857"/>
                  <a:pt x="4626854" y="6494857"/>
                  <a:pt x="4625352" y="6520011"/>
                </a:cubicBezTo>
                <a:cubicBezTo>
                  <a:pt x="4625352" y="6520011"/>
                  <a:pt x="4625352" y="6520011"/>
                  <a:pt x="4615375" y="6517773"/>
                </a:cubicBezTo>
                <a:cubicBezTo>
                  <a:pt x="4615375" y="6517773"/>
                  <a:pt x="4615375" y="6517773"/>
                  <a:pt x="4616876" y="6492616"/>
                </a:cubicBezTo>
                <a:close/>
                <a:moveTo>
                  <a:pt x="4649370" y="6477612"/>
                </a:moveTo>
                <a:cubicBezTo>
                  <a:pt x="4653299" y="6475310"/>
                  <a:pt x="4658288" y="6476429"/>
                  <a:pt x="4668267" y="6478672"/>
                </a:cubicBezTo>
                <a:cubicBezTo>
                  <a:pt x="4656789" y="6501578"/>
                  <a:pt x="4668267" y="6478672"/>
                  <a:pt x="4666766" y="6503819"/>
                </a:cubicBezTo>
                <a:cubicBezTo>
                  <a:pt x="4686723" y="6508299"/>
                  <a:pt x="4666766" y="6503819"/>
                  <a:pt x="4678244" y="6480913"/>
                </a:cubicBezTo>
                <a:cubicBezTo>
                  <a:pt x="4678244" y="6480913"/>
                  <a:pt x="4708179" y="6487632"/>
                  <a:pt x="4718157" y="6489869"/>
                </a:cubicBezTo>
                <a:cubicBezTo>
                  <a:pt x="4718157" y="6489869"/>
                  <a:pt x="4716658" y="6515015"/>
                  <a:pt x="4716658" y="6515015"/>
                </a:cubicBezTo>
                <a:cubicBezTo>
                  <a:pt x="4696701" y="6510537"/>
                  <a:pt x="4665265" y="6528970"/>
                  <a:pt x="4656789" y="6501578"/>
                </a:cubicBezTo>
                <a:cubicBezTo>
                  <a:pt x="4656789" y="6501578"/>
                  <a:pt x="4646810" y="6499338"/>
                  <a:pt x="4646810" y="6499338"/>
                </a:cubicBezTo>
                <a:cubicBezTo>
                  <a:pt x="4646810" y="6499338"/>
                  <a:pt x="4636833" y="6497100"/>
                  <a:pt x="4636833" y="6497100"/>
                </a:cubicBezTo>
                <a:cubicBezTo>
                  <a:pt x="4642573" y="6485644"/>
                  <a:pt x="4645441" y="6479919"/>
                  <a:pt x="4649370" y="6477612"/>
                </a:cubicBezTo>
                <a:close/>
                <a:moveTo>
                  <a:pt x="4474220" y="6474046"/>
                </a:moveTo>
                <a:cubicBezTo>
                  <a:pt x="4478413" y="6475696"/>
                  <a:pt x="4482012" y="6479335"/>
                  <a:pt x="4484188" y="6485486"/>
                </a:cubicBezTo>
                <a:cubicBezTo>
                  <a:pt x="4484188" y="6485486"/>
                  <a:pt x="4474151" y="6483231"/>
                  <a:pt x="4474151" y="6483231"/>
                </a:cubicBezTo>
                <a:cubicBezTo>
                  <a:pt x="4474151" y="6483231"/>
                  <a:pt x="4464109" y="6480977"/>
                  <a:pt x="4464109" y="6480977"/>
                </a:cubicBezTo>
                <a:cubicBezTo>
                  <a:pt x="4464109" y="6480977"/>
                  <a:pt x="4474151" y="6483231"/>
                  <a:pt x="4472815" y="6505586"/>
                </a:cubicBezTo>
                <a:cubicBezTo>
                  <a:pt x="4471481" y="6527943"/>
                  <a:pt x="4461442" y="6525689"/>
                  <a:pt x="4451404" y="6523437"/>
                </a:cubicBezTo>
                <a:cubicBezTo>
                  <a:pt x="4451404" y="6523437"/>
                  <a:pt x="4441366" y="6521183"/>
                  <a:pt x="4442698" y="6498823"/>
                </a:cubicBezTo>
                <a:cubicBezTo>
                  <a:pt x="4443365" y="6487648"/>
                  <a:pt x="4451561" y="6478160"/>
                  <a:pt x="4460679" y="6474545"/>
                </a:cubicBezTo>
                <a:cubicBezTo>
                  <a:pt x="4465237" y="6472737"/>
                  <a:pt x="4470026" y="6472397"/>
                  <a:pt x="4474220" y="6474046"/>
                </a:cubicBezTo>
                <a:close/>
                <a:moveTo>
                  <a:pt x="4375562" y="6469249"/>
                </a:moveTo>
                <a:cubicBezTo>
                  <a:pt x="4382405" y="6470782"/>
                  <a:pt x="4387570" y="6477250"/>
                  <a:pt x="4381468" y="6486502"/>
                </a:cubicBezTo>
                <a:cubicBezTo>
                  <a:pt x="4370517" y="6484044"/>
                  <a:pt x="4369266" y="6505004"/>
                  <a:pt x="4359566" y="6481584"/>
                </a:cubicBezTo>
                <a:cubicBezTo>
                  <a:pt x="4360190" y="6471108"/>
                  <a:pt x="4368717" y="6467709"/>
                  <a:pt x="4375562" y="6469249"/>
                </a:cubicBezTo>
                <a:close/>
                <a:moveTo>
                  <a:pt x="4618377" y="6467470"/>
                </a:moveTo>
                <a:cubicBezTo>
                  <a:pt x="4618377" y="6467470"/>
                  <a:pt x="4618377" y="6467470"/>
                  <a:pt x="4616876" y="6492616"/>
                </a:cubicBezTo>
                <a:cubicBezTo>
                  <a:pt x="4606899" y="6490381"/>
                  <a:pt x="4606899" y="6490381"/>
                  <a:pt x="4606899" y="6490381"/>
                </a:cubicBezTo>
                <a:cubicBezTo>
                  <a:pt x="4608398" y="6465230"/>
                  <a:pt x="4608398" y="6465230"/>
                  <a:pt x="4618377" y="6467470"/>
                </a:cubicBezTo>
                <a:close/>
                <a:moveTo>
                  <a:pt x="4349864" y="6458169"/>
                </a:moveTo>
                <a:cubicBezTo>
                  <a:pt x="4360816" y="6460626"/>
                  <a:pt x="4371768" y="6463087"/>
                  <a:pt x="4371768" y="6463087"/>
                </a:cubicBezTo>
                <a:cubicBezTo>
                  <a:pt x="4370767" y="6479853"/>
                  <a:pt x="4360816" y="6460626"/>
                  <a:pt x="4349864" y="6458169"/>
                </a:cubicBezTo>
                <a:close/>
                <a:moveTo>
                  <a:pt x="6022751" y="6454353"/>
                </a:moveTo>
                <a:cubicBezTo>
                  <a:pt x="6028710" y="6457913"/>
                  <a:pt x="6035862" y="6467406"/>
                  <a:pt x="6045394" y="6486385"/>
                </a:cubicBezTo>
                <a:cubicBezTo>
                  <a:pt x="6045394" y="6562315"/>
                  <a:pt x="6007258" y="6486385"/>
                  <a:pt x="5969120" y="6486385"/>
                </a:cubicBezTo>
                <a:cubicBezTo>
                  <a:pt x="5997724" y="6486385"/>
                  <a:pt x="6004874" y="6443674"/>
                  <a:pt x="6022751" y="6454353"/>
                </a:cubicBezTo>
                <a:close/>
                <a:moveTo>
                  <a:pt x="4300581" y="6447106"/>
                </a:moveTo>
                <a:cubicBezTo>
                  <a:pt x="4309709" y="6449154"/>
                  <a:pt x="4299581" y="6463871"/>
                  <a:pt x="4308708" y="6465920"/>
                </a:cubicBezTo>
                <a:cubicBezTo>
                  <a:pt x="4308708" y="6465920"/>
                  <a:pt x="4299581" y="6463871"/>
                  <a:pt x="4299581" y="6463871"/>
                </a:cubicBezTo>
                <a:cubicBezTo>
                  <a:pt x="4290455" y="6461823"/>
                  <a:pt x="4300581" y="6447106"/>
                  <a:pt x="4300581" y="6447106"/>
                </a:cubicBezTo>
                <a:close/>
                <a:moveTo>
                  <a:pt x="5340479" y="6444793"/>
                </a:moveTo>
                <a:cubicBezTo>
                  <a:pt x="5344025" y="6443465"/>
                  <a:pt x="5348589" y="6444489"/>
                  <a:pt x="5353152" y="6445514"/>
                </a:cubicBezTo>
                <a:cubicBezTo>
                  <a:pt x="5352153" y="6462279"/>
                  <a:pt x="5352153" y="6462279"/>
                  <a:pt x="5352153" y="6462279"/>
                </a:cubicBezTo>
                <a:cubicBezTo>
                  <a:pt x="5333899" y="6458183"/>
                  <a:pt x="5343025" y="6460231"/>
                  <a:pt x="5333899" y="6458183"/>
                </a:cubicBezTo>
                <a:cubicBezTo>
                  <a:pt x="5334398" y="6449800"/>
                  <a:pt x="5336931" y="6446120"/>
                  <a:pt x="5340479" y="6444793"/>
                </a:cubicBezTo>
                <a:close/>
                <a:moveTo>
                  <a:pt x="4324715" y="6441772"/>
                </a:moveTo>
                <a:cubicBezTo>
                  <a:pt x="4326839" y="6441054"/>
                  <a:pt x="4329529" y="6442456"/>
                  <a:pt x="4332173" y="6444645"/>
                </a:cubicBezTo>
                <a:cubicBezTo>
                  <a:pt x="4337464" y="6449015"/>
                  <a:pt x="4342563" y="6456535"/>
                  <a:pt x="4342563" y="6456535"/>
                </a:cubicBezTo>
                <a:cubicBezTo>
                  <a:pt x="4331610" y="6454077"/>
                  <a:pt x="4331610" y="6454077"/>
                  <a:pt x="4320661" y="6451617"/>
                </a:cubicBezTo>
                <a:cubicBezTo>
                  <a:pt x="4321036" y="6445327"/>
                  <a:pt x="4322592" y="6442490"/>
                  <a:pt x="4324715" y="6441772"/>
                </a:cubicBezTo>
                <a:close/>
                <a:moveTo>
                  <a:pt x="4906305" y="6438656"/>
                </a:moveTo>
                <a:cubicBezTo>
                  <a:pt x="4916162" y="6440866"/>
                  <a:pt x="4935875" y="6445291"/>
                  <a:pt x="4955585" y="6449713"/>
                </a:cubicBezTo>
                <a:cubicBezTo>
                  <a:pt x="4944481" y="6468464"/>
                  <a:pt x="4944481" y="6468464"/>
                  <a:pt x="4934625" y="6466248"/>
                </a:cubicBezTo>
                <a:cubicBezTo>
                  <a:pt x="4934625" y="6466248"/>
                  <a:pt x="4934625" y="6466248"/>
                  <a:pt x="4924769" y="6464038"/>
                </a:cubicBezTo>
                <a:cubicBezTo>
                  <a:pt x="4924769" y="6464038"/>
                  <a:pt x="4924769" y="6464038"/>
                  <a:pt x="4923519" y="6484996"/>
                </a:cubicBezTo>
                <a:cubicBezTo>
                  <a:pt x="4913660" y="6482783"/>
                  <a:pt x="4913660" y="6482783"/>
                  <a:pt x="4913660" y="6482783"/>
                </a:cubicBezTo>
                <a:cubicBezTo>
                  <a:pt x="4913660" y="6482783"/>
                  <a:pt x="4903805" y="6480571"/>
                  <a:pt x="4903805" y="6480571"/>
                </a:cubicBezTo>
                <a:cubicBezTo>
                  <a:pt x="4893949" y="6478361"/>
                  <a:pt x="4884091" y="6476145"/>
                  <a:pt x="4884091" y="6476145"/>
                </a:cubicBezTo>
                <a:cubicBezTo>
                  <a:pt x="4884091" y="6476145"/>
                  <a:pt x="4874235" y="6473935"/>
                  <a:pt x="4874235" y="6473935"/>
                </a:cubicBezTo>
                <a:cubicBezTo>
                  <a:pt x="4885341" y="6455188"/>
                  <a:pt x="4895199" y="6457398"/>
                  <a:pt x="4905056" y="6459613"/>
                </a:cubicBezTo>
                <a:cubicBezTo>
                  <a:pt x="4905056" y="6459613"/>
                  <a:pt x="4905056" y="6459613"/>
                  <a:pt x="4914909" y="6461826"/>
                </a:cubicBezTo>
                <a:cubicBezTo>
                  <a:pt x="4916162" y="6440866"/>
                  <a:pt x="4906305" y="6438656"/>
                  <a:pt x="4906305" y="6438656"/>
                </a:cubicBezTo>
                <a:close/>
                <a:moveTo>
                  <a:pt x="4137136" y="6427406"/>
                </a:moveTo>
                <a:cubicBezTo>
                  <a:pt x="4148088" y="6429864"/>
                  <a:pt x="4148088" y="6429864"/>
                  <a:pt x="4159038" y="6432321"/>
                </a:cubicBezTo>
                <a:cubicBezTo>
                  <a:pt x="4159038" y="6432321"/>
                  <a:pt x="4157539" y="6457476"/>
                  <a:pt x="4157539" y="6457476"/>
                </a:cubicBezTo>
                <a:cubicBezTo>
                  <a:pt x="4146587" y="6455015"/>
                  <a:pt x="4146587" y="6455015"/>
                  <a:pt x="4135635" y="6452558"/>
                </a:cubicBezTo>
                <a:cubicBezTo>
                  <a:pt x="4135635" y="6452558"/>
                  <a:pt x="4137136" y="6427406"/>
                  <a:pt x="4137136" y="6427406"/>
                </a:cubicBezTo>
                <a:close/>
                <a:moveTo>
                  <a:pt x="5376558" y="6425280"/>
                </a:moveTo>
                <a:cubicBezTo>
                  <a:pt x="5376558" y="6425280"/>
                  <a:pt x="5375057" y="6450431"/>
                  <a:pt x="5375057" y="6450431"/>
                </a:cubicBezTo>
                <a:cubicBezTo>
                  <a:pt x="5375057" y="6450431"/>
                  <a:pt x="5364104" y="6447974"/>
                  <a:pt x="5364104" y="6447974"/>
                </a:cubicBezTo>
                <a:cubicBezTo>
                  <a:pt x="5365605" y="6422822"/>
                  <a:pt x="5376558" y="6425280"/>
                  <a:pt x="5376558" y="6425280"/>
                </a:cubicBezTo>
                <a:close/>
                <a:moveTo>
                  <a:pt x="5522171" y="6422229"/>
                </a:moveTo>
                <a:cubicBezTo>
                  <a:pt x="5537133" y="6423014"/>
                  <a:pt x="5552303" y="6425685"/>
                  <a:pt x="5566083" y="6430251"/>
                </a:cubicBezTo>
                <a:cubicBezTo>
                  <a:pt x="5593640" y="6439377"/>
                  <a:pt x="5615638" y="6456076"/>
                  <a:pt x="5619295" y="6480420"/>
                </a:cubicBezTo>
                <a:cubicBezTo>
                  <a:pt x="5629379" y="6482686"/>
                  <a:pt x="5627993" y="6505906"/>
                  <a:pt x="5617909" y="6503643"/>
                </a:cubicBezTo>
                <a:lnTo>
                  <a:pt x="5607826" y="6501378"/>
                </a:lnTo>
                <a:cubicBezTo>
                  <a:pt x="5597741" y="6499112"/>
                  <a:pt x="5597741" y="6499112"/>
                  <a:pt x="5599126" y="6475895"/>
                </a:cubicBezTo>
                <a:cubicBezTo>
                  <a:pt x="5589043" y="6473632"/>
                  <a:pt x="5589043" y="6473632"/>
                  <a:pt x="5578959" y="6471367"/>
                </a:cubicBezTo>
                <a:cubicBezTo>
                  <a:pt x="5568876" y="6469104"/>
                  <a:pt x="5568876" y="6469104"/>
                  <a:pt x="5558790" y="6466841"/>
                </a:cubicBezTo>
                <a:cubicBezTo>
                  <a:pt x="5548707" y="6464576"/>
                  <a:pt x="5508371" y="6455522"/>
                  <a:pt x="5479503" y="6425516"/>
                </a:cubicBezTo>
                <a:cubicBezTo>
                  <a:pt x="5492453" y="6422543"/>
                  <a:pt x="5507208" y="6421443"/>
                  <a:pt x="5522171" y="6422229"/>
                </a:cubicBezTo>
                <a:close/>
                <a:moveTo>
                  <a:pt x="5459333" y="6420991"/>
                </a:moveTo>
                <a:cubicBezTo>
                  <a:pt x="5459333" y="6420991"/>
                  <a:pt x="5459333" y="6420991"/>
                  <a:pt x="5469420" y="6423254"/>
                </a:cubicBezTo>
                <a:cubicBezTo>
                  <a:pt x="5468035" y="6446468"/>
                  <a:pt x="5459333" y="6420991"/>
                  <a:pt x="5459333" y="6420991"/>
                </a:cubicBezTo>
                <a:close/>
                <a:moveTo>
                  <a:pt x="4541975" y="6410457"/>
                </a:moveTo>
                <a:cubicBezTo>
                  <a:pt x="4541975" y="6410457"/>
                  <a:pt x="4541975" y="6410457"/>
                  <a:pt x="4580114" y="6410459"/>
                </a:cubicBezTo>
                <a:lnTo>
                  <a:pt x="4580114" y="6484439"/>
                </a:lnTo>
                <a:cubicBezTo>
                  <a:pt x="4580114" y="6410459"/>
                  <a:pt x="4541975" y="6410457"/>
                  <a:pt x="4541975" y="6410457"/>
                </a:cubicBezTo>
                <a:close/>
                <a:moveTo>
                  <a:pt x="4387417" y="6410457"/>
                </a:moveTo>
                <a:cubicBezTo>
                  <a:pt x="4387417" y="6410457"/>
                  <a:pt x="4427561" y="6410457"/>
                  <a:pt x="4427561" y="6410457"/>
                </a:cubicBezTo>
                <a:cubicBezTo>
                  <a:pt x="4427563" y="6428954"/>
                  <a:pt x="4427561" y="6442822"/>
                  <a:pt x="4426935" y="6453229"/>
                </a:cubicBezTo>
                <a:lnTo>
                  <a:pt x="4423136" y="6472229"/>
                </a:lnTo>
                <a:lnTo>
                  <a:pt x="4423955" y="6471965"/>
                </a:lnTo>
                <a:cubicBezTo>
                  <a:pt x="4433991" y="6474217"/>
                  <a:pt x="4422621" y="6494317"/>
                  <a:pt x="4432658" y="6496568"/>
                </a:cubicBezTo>
                <a:cubicBezTo>
                  <a:pt x="4432658" y="6496568"/>
                  <a:pt x="4432658" y="6496568"/>
                  <a:pt x="4431325" y="6518928"/>
                </a:cubicBezTo>
                <a:cubicBezTo>
                  <a:pt x="4431325" y="6518928"/>
                  <a:pt x="4421287" y="6516677"/>
                  <a:pt x="4412582" y="6492062"/>
                </a:cubicBezTo>
                <a:lnTo>
                  <a:pt x="4416975" y="6478973"/>
                </a:lnTo>
                <a:lnTo>
                  <a:pt x="4410627" y="6483281"/>
                </a:lnTo>
                <a:cubicBezTo>
                  <a:pt x="4404981" y="6484439"/>
                  <a:pt x="4397455" y="6484439"/>
                  <a:pt x="4387417" y="6484439"/>
                </a:cubicBezTo>
                <a:cubicBezTo>
                  <a:pt x="4387417" y="6484439"/>
                  <a:pt x="4387417" y="6484439"/>
                  <a:pt x="4387417" y="6410457"/>
                </a:cubicBezTo>
                <a:close/>
                <a:moveTo>
                  <a:pt x="5695422" y="6403412"/>
                </a:moveTo>
                <a:cubicBezTo>
                  <a:pt x="5705506" y="6405672"/>
                  <a:pt x="5704122" y="6428887"/>
                  <a:pt x="5714206" y="6431155"/>
                </a:cubicBezTo>
                <a:cubicBezTo>
                  <a:pt x="5714206" y="6431155"/>
                  <a:pt x="5724290" y="6433418"/>
                  <a:pt x="5724290" y="6433418"/>
                </a:cubicBezTo>
                <a:cubicBezTo>
                  <a:pt x="5735758" y="6412466"/>
                  <a:pt x="5734374" y="6435681"/>
                  <a:pt x="5745841" y="6414729"/>
                </a:cubicBezTo>
                <a:cubicBezTo>
                  <a:pt x="5754542" y="6440209"/>
                  <a:pt x="5786178" y="6423782"/>
                  <a:pt x="5774710" y="6444734"/>
                </a:cubicBezTo>
                <a:cubicBezTo>
                  <a:pt x="5774710" y="6444734"/>
                  <a:pt x="5764627" y="6442472"/>
                  <a:pt x="5754542" y="6440209"/>
                </a:cubicBezTo>
                <a:cubicBezTo>
                  <a:pt x="5754542" y="6440209"/>
                  <a:pt x="5763240" y="6465686"/>
                  <a:pt x="5763240" y="6465686"/>
                </a:cubicBezTo>
                <a:cubicBezTo>
                  <a:pt x="5753156" y="6463421"/>
                  <a:pt x="5753156" y="6463421"/>
                  <a:pt x="5753156" y="6463421"/>
                </a:cubicBezTo>
                <a:cubicBezTo>
                  <a:pt x="5753156" y="6463421"/>
                  <a:pt x="5763240" y="6465686"/>
                  <a:pt x="5761857" y="6488901"/>
                </a:cubicBezTo>
                <a:cubicBezTo>
                  <a:pt x="5751771" y="6486635"/>
                  <a:pt x="5753156" y="6463421"/>
                  <a:pt x="5743072" y="6461158"/>
                </a:cubicBezTo>
                <a:cubicBezTo>
                  <a:pt x="5741688" y="6484375"/>
                  <a:pt x="5751771" y="6486635"/>
                  <a:pt x="5751771" y="6486635"/>
                </a:cubicBezTo>
                <a:cubicBezTo>
                  <a:pt x="5751771" y="6486635"/>
                  <a:pt x="5751771" y="6486635"/>
                  <a:pt x="5761857" y="6488901"/>
                </a:cubicBezTo>
                <a:cubicBezTo>
                  <a:pt x="5782024" y="6493429"/>
                  <a:pt x="5780639" y="6516643"/>
                  <a:pt x="5789338" y="6542126"/>
                </a:cubicBezTo>
                <a:cubicBezTo>
                  <a:pt x="5769170" y="6537595"/>
                  <a:pt x="5770556" y="6514378"/>
                  <a:pt x="5749001" y="6533070"/>
                </a:cubicBezTo>
                <a:cubicBezTo>
                  <a:pt x="5749001" y="6533070"/>
                  <a:pt x="5750385" y="6509850"/>
                  <a:pt x="5750385" y="6509850"/>
                </a:cubicBezTo>
                <a:cubicBezTo>
                  <a:pt x="5740302" y="6507590"/>
                  <a:pt x="5740302" y="6507590"/>
                  <a:pt x="5740302" y="6507590"/>
                </a:cubicBezTo>
                <a:lnTo>
                  <a:pt x="5720135" y="6503059"/>
                </a:lnTo>
                <a:cubicBezTo>
                  <a:pt x="5710051" y="6500796"/>
                  <a:pt x="5710051" y="6500796"/>
                  <a:pt x="5710051" y="6500796"/>
                </a:cubicBezTo>
                <a:cubicBezTo>
                  <a:pt x="5699966" y="6498533"/>
                  <a:pt x="5699966" y="6498533"/>
                  <a:pt x="5699966" y="6498533"/>
                </a:cubicBezTo>
                <a:cubicBezTo>
                  <a:pt x="5699966" y="6498533"/>
                  <a:pt x="5689883" y="6496268"/>
                  <a:pt x="5688498" y="6519488"/>
                </a:cubicBezTo>
                <a:cubicBezTo>
                  <a:pt x="5678415" y="6517225"/>
                  <a:pt x="5679800" y="6494005"/>
                  <a:pt x="5678415" y="6517225"/>
                </a:cubicBezTo>
                <a:cubicBezTo>
                  <a:pt x="5678415" y="6517225"/>
                  <a:pt x="5678415" y="6517225"/>
                  <a:pt x="5668329" y="6514960"/>
                </a:cubicBezTo>
                <a:cubicBezTo>
                  <a:pt x="5666944" y="6538174"/>
                  <a:pt x="5658246" y="6512697"/>
                  <a:pt x="5648162" y="6510431"/>
                </a:cubicBezTo>
                <a:cubicBezTo>
                  <a:pt x="5648162" y="6510431"/>
                  <a:pt x="5648162" y="6510431"/>
                  <a:pt x="5638076" y="6508169"/>
                </a:cubicBezTo>
                <a:cubicBezTo>
                  <a:pt x="5638076" y="6508169"/>
                  <a:pt x="5638076" y="6508169"/>
                  <a:pt x="5627993" y="6505906"/>
                </a:cubicBezTo>
                <a:cubicBezTo>
                  <a:pt x="5627993" y="6505906"/>
                  <a:pt x="5627993" y="6505906"/>
                  <a:pt x="5629379" y="6482686"/>
                </a:cubicBezTo>
                <a:cubicBezTo>
                  <a:pt x="5629379" y="6482686"/>
                  <a:pt x="5639462" y="6484949"/>
                  <a:pt x="5639462" y="6484949"/>
                </a:cubicBezTo>
                <a:cubicBezTo>
                  <a:pt x="5649547" y="6487211"/>
                  <a:pt x="5649547" y="6487211"/>
                  <a:pt x="5649547" y="6487211"/>
                </a:cubicBezTo>
                <a:cubicBezTo>
                  <a:pt x="5650933" y="6463999"/>
                  <a:pt x="5650933" y="6463999"/>
                  <a:pt x="5650933" y="6463999"/>
                </a:cubicBezTo>
                <a:cubicBezTo>
                  <a:pt x="5650933" y="6463999"/>
                  <a:pt x="5650933" y="6463999"/>
                  <a:pt x="5640848" y="6461737"/>
                </a:cubicBezTo>
                <a:cubicBezTo>
                  <a:pt x="5650933" y="6463999"/>
                  <a:pt x="5652317" y="6440785"/>
                  <a:pt x="5662400" y="6443048"/>
                </a:cubicBezTo>
                <a:cubicBezTo>
                  <a:pt x="5663786" y="6419833"/>
                  <a:pt x="5662400" y="6443048"/>
                  <a:pt x="5673868" y="6422099"/>
                </a:cubicBezTo>
                <a:lnTo>
                  <a:pt x="5678951" y="6439708"/>
                </a:lnTo>
                <a:lnTo>
                  <a:pt x="5672484" y="6445313"/>
                </a:lnTo>
                <a:cubicBezTo>
                  <a:pt x="5677527" y="6446443"/>
                  <a:pt x="5680049" y="6447011"/>
                  <a:pt x="5680221" y="6444108"/>
                </a:cubicBezTo>
                <a:lnTo>
                  <a:pt x="5678951" y="6439708"/>
                </a:lnTo>
                <a:lnTo>
                  <a:pt x="5683263" y="6435967"/>
                </a:lnTo>
                <a:cubicBezTo>
                  <a:pt x="5686129" y="6430729"/>
                  <a:pt x="5688998" y="6425494"/>
                  <a:pt x="5694039" y="6426627"/>
                </a:cubicBezTo>
                <a:cubicBezTo>
                  <a:pt x="5694039" y="6426627"/>
                  <a:pt x="5694039" y="6426627"/>
                  <a:pt x="5695422" y="6403412"/>
                </a:cubicBezTo>
                <a:close/>
                <a:moveTo>
                  <a:pt x="4023997" y="6399173"/>
                </a:moveTo>
                <a:lnTo>
                  <a:pt x="4024716" y="6399778"/>
                </a:lnTo>
                <a:cubicBezTo>
                  <a:pt x="4026463" y="6401498"/>
                  <a:pt x="4027618" y="6402820"/>
                  <a:pt x="4027618" y="6402820"/>
                </a:cubicBezTo>
                <a:close/>
                <a:moveTo>
                  <a:pt x="4080308" y="6393407"/>
                </a:moveTo>
                <a:cubicBezTo>
                  <a:pt x="4080308" y="6393407"/>
                  <a:pt x="4100551" y="6397952"/>
                  <a:pt x="4100551" y="6397952"/>
                </a:cubicBezTo>
                <a:cubicBezTo>
                  <a:pt x="4100551" y="6397952"/>
                  <a:pt x="4100551" y="6397952"/>
                  <a:pt x="4099300" y="6418912"/>
                </a:cubicBezTo>
                <a:lnTo>
                  <a:pt x="4107932" y="6420852"/>
                </a:lnTo>
                <a:cubicBezTo>
                  <a:pt x="4106431" y="6446003"/>
                  <a:pt x="4089678" y="6416749"/>
                  <a:pt x="4089678" y="6416749"/>
                </a:cubicBezTo>
                <a:lnTo>
                  <a:pt x="4089181" y="6416638"/>
                </a:lnTo>
                <a:cubicBezTo>
                  <a:pt x="4089181" y="6416638"/>
                  <a:pt x="4079059" y="6414370"/>
                  <a:pt x="4080308" y="6393407"/>
                </a:cubicBezTo>
                <a:close/>
                <a:moveTo>
                  <a:pt x="5021564" y="6393298"/>
                </a:moveTo>
                <a:cubicBezTo>
                  <a:pt x="5041732" y="6397824"/>
                  <a:pt x="5061900" y="6402352"/>
                  <a:pt x="5082067" y="6406883"/>
                </a:cubicBezTo>
                <a:cubicBezTo>
                  <a:pt x="5080684" y="6430095"/>
                  <a:pt x="5121020" y="6439151"/>
                  <a:pt x="5131104" y="6441414"/>
                </a:cubicBezTo>
                <a:cubicBezTo>
                  <a:pt x="5161356" y="6448205"/>
                  <a:pt x="5231944" y="6464050"/>
                  <a:pt x="5252114" y="6468578"/>
                </a:cubicBezTo>
                <a:cubicBezTo>
                  <a:pt x="5262197" y="6470841"/>
                  <a:pt x="5272281" y="6473103"/>
                  <a:pt x="5292450" y="6477632"/>
                </a:cubicBezTo>
                <a:cubicBezTo>
                  <a:pt x="5292450" y="6477632"/>
                  <a:pt x="5302533" y="6479897"/>
                  <a:pt x="5302533" y="6479897"/>
                </a:cubicBezTo>
                <a:cubicBezTo>
                  <a:pt x="5342869" y="6488951"/>
                  <a:pt x="5403374" y="6502535"/>
                  <a:pt x="5433626" y="6509324"/>
                </a:cubicBezTo>
                <a:cubicBezTo>
                  <a:pt x="5463878" y="6516115"/>
                  <a:pt x="5504214" y="6525171"/>
                  <a:pt x="5534468" y="6531962"/>
                </a:cubicBezTo>
                <a:cubicBezTo>
                  <a:pt x="5544550" y="6534225"/>
                  <a:pt x="5574804" y="6541016"/>
                  <a:pt x="5566106" y="6515539"/>
                </a:cubicBezTo>
                <a:lnTo>
                  <a:pt x="5586272" y="6520067"/>
                </a:lnTo>
                <a:cubicBezTo>
                  <a:pt x="5606440" y="6524592"/>
                  <a:pt x="5596355" y="6522327"/>
                  <a:pt x="5597741" y="6499112"/>
                </a:cubicBezTo>
                <a:cubicBezTo>
                  <a:pt x="5607826" y="6501378"/>
                  <a:pt x="5606440" y="6524592"/>
                  <a:pt x="5617909" y="6503643"/>
                </a:cubicBezTo>
                <a:cubicBezTo>
                  <a:pt x="5616525" y="6526858"/>
                  <a:pt x="5616525" y="6526858"/>
                  <a:pt x="5616525" y="6526858"/>
                </a:cubicBezTo>
                <a:cubicBezTo>
                  <a:pt x="5626608" y="6529120"/>
                  <a:pt x="5626608" y="6529120"/>
                  <a:pt x="5636691" y="6531383"/>
                </a:cubicBezTo>
                <a:cubicBezTo>
                  <a:pt x="5646776" y="6533649"/>
                  <a:pt x="5646776" y="6533649"/>
                  <a:pt x="5646776" y="6533649"/>
                </a:cubicBezTo>
                <a:cubicBezTo>
                  <a:pt x="5656859" y="6535911"/>
                  <a:pt x="5646776" y="6533649"/>
                  <a:pt x="5656859" y="6535911"/>
                </a:cubicBezTo>
                <a:cubicBezTo>
                  <a:pt x="5666944" y="6538174"/>
                  <a:pt x="5656859" y="6535911"/>
                  <a:pt x="5666944" y="6538174"/>
                </a:cubicBezTo>
                <a:cubicBezTo>
                  <a:pt x="5685729" y="6565920"/>
                  <a:pt x="5727450" y="6551759"/>
                  <a:pt x="5747616" y="6556284"/>
                </a:cubicBezTo>
                <a:cubicBezTo>
                  <a:pt x="5746232" y="6579499"/>
                  <a:pt x="5777869" y="6563075"/>
                  <a:pt x="5776483" y="6586290"/>
                </a:cubicBezTo>
                <a:cubicBezTo>
                  <a:pt x="5776483" y="6586290"/>
                  <a:pt x="5776483" y="6586290"/>
                  <a:pt x="5787955" y="6565341"/>
                </a:cubicBezTo>
                <a:cubicBezTo>
                  <a:pt x="5806736" y="6593084"/>
                  <a:pt x="5816820" y="6595346"/>
                  <a:pt x="5836988" y="6599872"/>
                </a:cubicBezTo>
                <a:cubicBezTo>
                  <a:pt x="5857159" y="6604400"/>
                  <a:pt x="5907578" y="6615719"/>
                  <a:pt x="5906193" y="6638931"/>
                </a:cubicBezTo>
                <a:cubicBezTo>
                  <a:pt x="5937831" y="6622510"/>
                  <a:pt x="5988250" y="6633827"/>
                  <a:pt x="6018502" y="6640620"/>
                </a:cubicBezTo>
                <a:cubicBezTo>
                  <a:pt x="6007036" y="6661569"/>
                  <a:pt x="5996948" y="6659307"/>
                  <a:pt x="5975397" y="6677993"/>
                </a:cubicBezTo>
                <a:cubicBezTo>
                  <a:pt x="5965314" y="6675730"/>
                  <a:pt x="5955229" y="6673468"/>
                  <a:pt x="5953843" y="6696679"/>
                </a:cubicBezTo>
                <a:cubicBezTo>
                  <a:pt x="5953843" y="6696679"/>
                  <a:pt x="5955229" y="6673468"/>
                  <a:pt x="5955229" y="6673468"/>
                </a:cubicBezTo>
                <a:cubicBezTo>
                  <a:pt x="5955229" y="6673468"/>
                  <a:pt x="5945145" y="6671202"/>
                  <a:pt x="5945145" y="6671202"/>
                </a:cubicBezTo>
                <a:lnTo>
                  <a:pt x="5924977" y="6666674"/>
                </a:lnTo>
                <a:cubicBezTo>
                  <a:pt x="5914891" y="6664411"/>
                  <a:pt x="5933676" y="6692154"/>
                  <a:pt x="5923593" y="6689888"/>
                </a:cubicBezTo>
                <a:cubicBezTo>
                  <a:pt x="5913507" y="6687626"/>
                  <a:pt x="5884638" y="6657620"/>
                  <a:pt x="5863087" y="6676306"/>
                </a:cubicBezTo>
                <a:cubicBezTo>
                  <a:pt x="5874555" y="6655357"/>
                  <a:pt x="5854390" y="6650829"/>
                  <a:pt x="5844302" y="6648564"/>
                </a:cubicBezTo>
                <a:cubicBezTo>
                  <a:pt x="5844302" y="6648564"/>
                  <a:pt x="5844302" y="6648564"/>
                  <a:pt x="5842918" y="6671778"/>
                </a:cubicBezTo>
                <a:cubicBezTo>
                  <a:pt x="5832835" y="6669518"/>
                  <a:pt x="5834221" y="6646301"/>
                  <a:pt x="5834221" y="6646301"/>
                </a:cubicBezTo>
                <a:cubicBezTo>
                  <a:pt x="5829180" y="6645171"/>
                  <a:pt x="5828832" y="6650974"/>
                  <a:pt x="5827225" y="6656493"/>
                </a:cubicBezTo>
                <a:lnTo>
                  <a:pt x="5818396" y="6661645"/>
                </a:lnTo>
                <a:lnTo>
                  <a:pt x="5824136" y="6644035"/>
                </a:lnTo>
                <a:cubicBezTo>
                  <a:pt x="5803967" y="6639510"/>
                  <a:pt x="5812667" y="6664987"/>
                  <a:pt x="5802582" y="6662724"/>
                </a:cubicBezTo>
                <a:cubicBezTo>
                  <a:pt x="5792499" y="6660462"/>
                  <a:pt x="5782415" y="6658196"/>
                  <a:pt x="5772330" y="6655931"/>
                </a:cubicBezTo>
                <a:cubicBezTo>
                  <a:pt x="5762246" y="6653671"/>
                  <a:pt x="5772330" y="6655931"/>
                  <a:pt x="5752163" y="6651408"/>
                </a:cubicBezTo>
                <a:cubicBezTo>
                  <a:pt x="5763631" y="6630456"/>
                  <a:pt x="5753547" y="6628191"/>
                  <a:pt x="5763631" y="6630456"/>
                </a:cubicBezTo>
                <a:cubicBezTo>
                  <a:pt x="5763631" y="6630456"/>
                  <a:pt x="5744847" y="6602711"/>
                  <a:pt x="5743461" y="6625925"/>
                </a:cubicBezTo>
                <a:cubicBezTo>
                  <a:pt x="5743461" y="6625925"/>
                  <a:pt x="5743461" y="6625925"/>
                  <a:pt x="5733378" y="6623665"/>
                </a:cubicBezTo>
                <a:cubicBezTo>
                  <a:pt x="5713211" y="6619137"/>
                  <a:pt x="5693043" y="6614609"/>
                  <a:pt x="5671492" y="6633295"/>
                </a:cubicBezTo>
                <a:lnTo>
                  <a:pt x="5661405" y="6631032"/>
                </a:lnTo>
                <a:cubicBezTo>
                  <a:pt x="5671492" y="6633295"/>
                  <a:pt x="5691659" y="6637823"/>
                  <a:pt x="5700356" y="6663301"/>
                </a:cubicBezTo>
                <a:cubicBezTo>
                  <a:pt x="5700356" y="6663301"/>
                  <a:pt x="5700356" y="6663301"/>
                  <a:pt x="5698972" y="6686523"/>
                </a:cubicBezTo>
                <a:cubicBezTo>
                  <a:pt x="5698972" y="6686523"/>
                  <a:pt x="5687503" y="6707470"/>
                  <a:pt x="5688888" y="6684255"/>
                </a:cubicBezTo>
                <a:cubicBezTo>
                  <a:pt x="5688888" y="6684255"/>
                  <a:pt x="5688888" y="6684255"/>
                  <a:pt x="5690273" y="6661038"/>
                </a:cubicBezTo>
                <a:cubicBezTo>
                  <a:pt x="5691659" y="6637823"/>
                  <a:pt x="5670107" y="6656512"/>
                  <a:pt x="5660020" y="6654247"/>
                </a:cubicBezTo>
                <a:cubicBezTo>
                  <a:pt x="5660020" y="6654247"/>
                  <a:pt x="5657498" y="6653679"/>
                  <a:pt x="5655151" y="6650214"/>
                </a:cubicBezTo>
                <a:lnTo>
                  <a:pt x="5654058" y="6644088"/>
                </a:lnTo>
                <a:lnTo>
                  <a:pt x="5629607" y="6644085"/>
                </a:lnTo>
                <a:lnTo>
                  <a:pt x="5629767" y="6647456"/>
                </a:lnTo>
                <a:lnTo>
                  <a:pt x="5639854" y="6649719"/>
                </a:lnTo>
                <a:cubicBezTo>
                  <a:pt x="5628383" y="6670676"/>
                  <a:pt x="5619684" y="6645190"/>
                  <a:pt x="5608216" y="6666148"/>
                </a:cubicBezTo>
                <a:cubicBezTo>
                  <a:pt x="5599518" y="6640665"/>
                  <a:pt x="5609601" y="6642928"/>
                  <a:pt x="5619684" y="6645190"/>
                </a:cubicBezTo>
                <a:cubicBezTo>
                  <a:pt x="5610985" y="6619713"/>
                  <a:pt x="5610985" y="6619713"/>
                  <a:pt x="5610985" y="6619713"/>
                </a:cubicBezTo>
                <a:cubicBezTo>
                  <a:pt x="5599518" y="6640665"/>
                  <a:pt x="5619684" y="6645190"/>
                  <a:pt x="5609601" y="6642928"/>
                </a:cubicBezTo>
                <a:cubicBezTo>
                  <a:pt x="5599518" y="6640665"/>
                  <a:pt x="5600902" y="6617450"/>
                  <a:pt x="5600902" y="6617450"/>
                </a:cubicBezTo>
                <a:cubicBezTo>
                  <a:pt x="5600902" y="6617450"/>
                  <a:pt x="5600902" y="6617450"/>
                  <a:pt x="5590816" y="6615188"/>
                </a:cubicBezTo>
                <a:cubicBezTo>
                  <a:pt x="5590816" y="6615188"/>
                  <a:pt x="5589431" y="6638402"/>
                  <a:pt x="5589431" y="6638402"/>
                </a:cubicBezTo>
                <a:cubicBezTo>
                  <a:pt x="5589431" y="6638402"/>
                  <a:pt x="5579348" y="6636137"/>
                  <a:pt x="5577962" y="6659360"/>
                </a:cubicBezTo>
                <a:cubicBezTo>
                  <a:pt x="5567879" y="6657091"/>
                  <a:pt x="5567879" y="6657091"/>
                  <a:pt x="5567879" y="6657091"/>
                </a:cubicBezTo>
                <a:cubicBezTo>
                  <a:pt x="5557796" y="6654831"/>
                  <a:pt x="5557796" y="6654831"/>
                  <a:pt x="5547710" y="6652566"/>
                </a:cubicBezTo>
                <a:cubicBezTo>
                  <a:pt x="5547710" y="6652566"/>
                  <a:pt x="5547710" y="6652566"/>
                  <a:pt x="5549096" y="6629346"/>
                </a:cubicBezTo>
                <a:cubicBezTo>
                  <a:pt x="5549096" y="6629346"/>
                  <a:pt x="5549096" y="6629346"/>
                  <a:pt x="5539012" y="6627080"/>
                </a:cubicBezTo>
                <a:cubicBezTo>
                  <a:pt x="5539012" y="6627080"/>
                  <a:pt x="5530313" y="6601606"/>
                  <a:pt x="5530313" y="6601606"/>
                </a:cubicBezTo>
                <a:cubicBezTo>
                  <a:pt x="5530313" y="6601606"/>
                  <a:pt x="5530313" y="6601606"/>
                  <a:pt x="5520228" y="6599340"/>
                </a:cubicBezTo>
                <a:cubicBezTo>
                  <a:pt x="5520228" y="6599340"/>
                  <a:pt x="5500061" y="6594812"/>
                  <a:pt x="5498675" y="6618026"/>
                </a:cubicBezTo>
                <a:cubicBezTo>
                  <a:pt x="5489978" y="6592549"/>
                  <a:pt x="5478507" y="6613501"/>
                  <a:pt x="5489978" y="6592549"/>
                </a:cubicBezTo>
                <a:cubicBezTo>
                  <a:pt x="5479891" y="6590286"/>
                  <a:pt x="5479891" y="6590286"/>
                  <a:pt x="5469808" y="6588024"/>
                </a:cubicBezTo>
                <a:cubicBezTo>
                  <a:pt x="5469808" y="6588024"/>
                  <a:pt x="5469808" y="6588024"/>
                  <a:pt x="5478507" y="6613501"/>
                </a:cubicBezTo>
                <a:cubicBezTo>
                  <a:pt x="5478507" y="6613501"/>
                  <a:pt x="5478507" y="6613501"/>
                  <a:pt x="5468424" y="6611238"/>
                </a:cubicBezTo>
                <a:cubicBezTo>
                  <a:pt x="5468424" y="6611238"/>
                  <a:pt x="5458340" y="6608973"/>
                  <a:pt x="5448253" y="6606707"/>
                </a:cubicBezTo>
                <a:cubicBezTo>
                  <a:pt x="5442520" y="6617186"/>
                  <a:pt x="5434610" y="6621294"/>
                  <a:pt x="5425616" y="6622215"/>
                </a:cubicBezTo>
                <a:lnTo>
                  <a:pt x="5398652" y="6618884"/>
                </a:lnTo>
                <a:lnTo>
                  <a:pt x="5391036" y="6640192"/>
                </a:lnTo>
                <a:lnTo>
                  <a:pt x="5394538" y="6613740"/>
                </a:lnTo>
                <a:lnTo>
                  <a:pt x="5387579" y="6596031"/>
                </a:lnTo>
                <a:cubicBezTo>
                  <a:pt x="5385231" y="6592560"/>
                  <a:pt x="5382709" y="6591995"/>
                  <a:pt x="5377668" y="6590863"/>
                </a:cubicBezTo>
                <a:cubicBezTo>
                  <a:pt x="5382709" y="6591995"/>
                  <a:pt x="5387750" y="6593128"/>
                  <a:pt x="5391532" y="6593977"/>
                </a:cubicBezTo>
                <a:lnTo>
                  <a:pt x="5396991" y="6595202"/>
                </a:lnTo>
                <a:lnTo>
                  <a:pt x="5396996" y="6595168"/>
                </a:lnTo>
                <a:lnTo>
                  <a:pt x="5405910" y="6579449"/>
                </a:lnTo>
                <a:lnTo>
                  <a:pt x="5407125" y="6595168"/>
                </a:lnTo>
                <a:lnTo>
                  <a:pt x="5406361" y="6597306"/>
                </a:lnTo>
                <a:lnTo>
                  <a:pt x="5407918" y="6597654"/>
                </a:lnTo>
                <a:cubicBezTo>
                  <a:pt x="5409303" y="6574439"/>
                  <a:pt x="5409303" y="6574439"/>
                  <a:pt x="5409303" y="6574439"/>
                </a:cubicBezTo>
                <a:cubicBezTo>
                  <a:pt x="5409303" y="6574439"/>
                  <a:pt x="5419389" y="6576702"/>
                  <a:pt x="5419389" y="6576702"/>
                </a:cubicBezTo>
                <a:cubicBezTo>
                  <a:pt x="5419389" y="6576702"/>
                  <a:pt x="5429472" y="6578970"/>
                  <a:pt x="5440940" y="6558015"/>
                </a:cubicBezTo>
                <a:cubicBezTo>
                  <a:pt x="5430857" y="6555753"/>
                  <a:pt x="5430857" y="6555753"/>
                  <a:pt x="5430857" y="6555753"/>
                </a:cubicBezTo>
                <a:cubicBezTo>
                  <a:pt x="5430857" y="6555753"/>
                  <a:pt x="5420773" y="6553487"/>
                  <a:pt x="5420773" y="6553487"/>
                </a:cubicBezTo>
                <a:cubicBezTo>
                  <a:pt x="5420773" y="6553487"/>
                  <a:pt x="5412073" y="6528010"/>
                  <a:pt x="5412073" y="6528010"/>
                </a:cubicBezTo>
                <a:cubicBezTo>
                  <a:pt x="5380438" y="6544434"/>
                  <a:pt x="5370353" y="6542171"/>
                  <a:pt x="5350185" y="6537643"/>
                </a:cubicBezTo>
                <a:cubicBezTo>
                  <a:pt x="5348800" y="6560857"/>
                  <a:pt x="5348800" y="6560857"/>
                  <a:pt x="5348800" y="6560857"/>
                </a:cubicBezTo>
                <a:cubicBezTo>
                  <a:pt x="5348800" y="6560857"/>
                  <a:pt x="5338714" y="6558592"/>
                  <a:pt x="5338714" y="6558592"/>
                </a:cubicBezTo>
                <a:cubicBezTo>
                  <a:pt x="5338714" y="6558592"/>
                  <a:pt x="5328631" y="6556332"/>
                  <a:pt x="5328631" y="6556332"/>
                </a:cubicBezTo>
                <a:cubicBezTo>
                  <a:pt x="5327246" y="6579546"/>
                  <a:pt x="5307080" y="6575018"/>
                  <a:pt x="5317163" y="6577281"/>
                </a:cubicBezTo>
                <a:cubicBezTo>
                  <a:pt x="5305695" y="6598238"/>
                  <a:pt x="5296994" y="6572752"/>
                  <a:pt x="5265355" y="6589182"/>
                </a:cubicBezTo>
                <a:cubicBezTo>
                  <a:pt x="5266741" y="6565961"/>
                  <a:pt x="5255272" y="6586919"/>
                  <a:pt x="5256658" y="6563699"/>
                </a:cubicBezTo>
                <a:cubicBezTo>
                  <a:pt x="5236491" y="6559170"/>
                  <a:pt x="5226406" y="6556908"/>
                  <a:pt x="5206238" y="6552380"/>
                </a:cubicBezTo>
                <a:cubicBezTo>
                  <a:pt x="5207623" y="6529165"/>
                  <a:pt x="5197540" y="6526902"/>
                  <a:pt x="5197540" y="6526902"/>
                </a:cubicBezTo>
                <a:cubicBezTo>
                  <a:pt x="5197540" y="6526902"/>
                  <a:pt x="5206238" y="6552380"/>
                  <a:pt x="5196156" y="6550117"/>
                </a:cubicBezTo>
                <a:cubicBezTo>
                  <a:pt x="5186067" y="6547854"/>
                  <a:pt x="5175985" y="6545589"/>
                  <a:pt x="5175985" y="6545589"/>
                </a:cubicBezTo>
                <a:cubicBezTo>
                  <a:pt x="5165901" y="6543326"/>
                  <a:pt x="5165901" y="6543326"/>
                  <a:pt x="5165901" y="6543326"/>
                </a:cubicBezTo>
                <a:cubicBezTo>
                  <a:pt x="5165901" y="6543326"/>
                  <a:pt x="5165901" y="6543326"/>
                  <a:pt x="5155816" y="6541063"/>
                </a:cubicBezTo>
                <a:cubicBezTo>
                  <a:pt x="5155816" y="6541063"/>
                  <a:pt x="5145733" y="6538800"/>
                  <a:pt x="5145733" y="6538800"/>
                </a:cubicBezTo>
                <a:cubicBezTo>
                  <a:pt x="5135648" y="6536532"/>
                  <a:pt x="5137034" y="6513320"/>
                  <a:pt x="5137034" y="6513320"/>
                </a:cubicBezTo>
                <a:cubicBezTo>
                  <a:pt x="5137034" y="6513320"/>
                  <a:pt x="5147117" y="6515586"/>
                  <a:pt x="5147117" y="6515586"/>
                </a:cubicBezTo>
                <a:cubicBezTo>
                  <a:pt x="5157201" y="6517849"/>
                  <a:pt x="5157201" y="6517849"/>
                  <a:pt x="5157201" y="6517849"/>
                </a:cubicBezTo>
                <a:cubicBezTo>
                  <a:pt x="5158585" y="6494634"/>
                  <a:pt x="5158585" y="6494634"/>
                  <a:pt x="5158585" y="6494634"/>
                </a:cubicBezTo>
                <a:cubicBezTo>
                  <a:pt x="5148502" y="6492368"/>
                  <a:pt x="5148502" y="6492368"/>
                  <a:pt x="5139805" y="6466891"/>
                </a:cubicBezTo>
                <a:cubicBezTo>
                  <a:pt x="5087997" y="6478787"/>
                  <a:pt x="5060517" y="6425567"/>
                  <a:pt x="5040348" y="6421041"/>
                </a:cubicBezTo>
                <a:cubicBezTo>
                  <a:pt x="5040348" y="6421041"/>
                  <a:pt x="5020181" y="6416513"/>
                  <a:pt x="5021564" y="6393298"/>
                </a:cubicBezTo>
                <a:close/>
                <a:moveTo>
                  <a:pt x="4049944" y="6386594"/>
                </a:moveTo>
                <a:cubicBezTo>
                  <a:pt x="4049944" y="6386594"/>
                  <a:pt x="4060063" y="6388865"/>
                  <a:pt x="4060063" y="6388865"/>
                </a:cubicBezTo>
                <a:cubicBezTo>
                  <a:pt x="4070185" y="6391136"/>
                  <a:pt x="4070185" y="6391136"/>
                  <a:pt x="4080308" y="6393407"/>
                </a:cubicBezTo>
                <a:cubicBezTo>
                  <a:pt x="4070185" y="6391136"/>
                  <a:pt x="4070185" y="6391136"/>
                  <a:pt x="4068936" y="6412096"/>
                </a:cubicBezTo>
                <a:cubicBezTo>
                  <a:pt x="4058814" y="6409825"/>
                  <a:pt x="4058814" y="6409825"/>
                  <a:pt x="4048693" y="6407551"/>
                </a:cubicBezTo>
                <a:cubicBezTo>
                  <a:pt x="4048693" y="6407551"/>
                  <a:pt x="4038571" y="6405280"/>
                  <a:pt x="4038571" y="6405280"/>
                </a:cubicBezTo>
                <a:cubicBezTo>
                  <a:pt x="4038571" y="6405280"/>
                  <a:pt x="4038571" y="6405280"/>
                  <a:pt x="4049944" y="6386594"/>
                </a:cubicBezTo>
                <a:close/>
                <a:moveTo>
                  <a:pt x="5203937" y="6386530"/>
                </a:moveTo>
                <a:lnTo>
                  <a:pt x="5245657" y="6395892"/>
                </a:lnTo>
                <a:cubicBezTo>
                  <a:pt x="5256088" y="6398236"/>
                  <a:pt x="5233729" y="6418706"/>
                  <a:pt x="5212867" y="6414025"/>
                </a:cubicBezTo>
                <a:lnTo>
                  <a:pt x="5202436" y="6411681"/>
                </a:lnTo>
                <a:cubicBezTo>
                  <a:pt x="5202436" y="6411681"/>
                  <a:pt x="5203937" y="6386530"/>
                  <a:pt x="5203937" y="6386530"/>
                </a:cubicBezTo>
                <a:close/>
                <a:moveTo>
                  <a:pt x="4011333" y="6386421"/>
                </a:moveTo>
                <a:lnTo>
                  <a:pt x="4023997" y="6399173"/>
                </a:lnTo>
                <a:lnTo>
                  <a:pt x="4018257" y="6394345"/>
                </a:lnTo>
                <a:cubicBezTo>
                  <a:pt x="4013517" y="6391158"/>
                  <a:pt x="4008648" y="6390061"/>
                  <a:pt x="4008148" y="6398450"/>
                </a:cubicBezTo>
                <a:cubicBezTo>
                  <a:pt x="4003780" y="6388973"/>
                  <a:pt x="4006466" y="6385330"/>
                  <a:pt x="4011333" y="6386421"/>
                </a:cubicBezTo>
                <a:close/>
                <a:moveTo>
                  <a:pt x="4488627" y="6385480"/>
                </a:moveTo>
                <a:lnTo>
                  <a:pt x="4488317" y="6390702"/>
                </a:lnTo>
                <a:lnTo>
                  <a:pt x="4478239" y="6388439"/>
                </a:lnTo>
                <a:lnTo>
                  <a:pt x="4479673" y="6385784"/>
                </a:lnTo>
                <a:close/>
                <a:moveTo>
                  <a:pt x="5593786" y="6380593"/>
                </a:moveTo>
                <a:cubicBezTo>
                  <a:pt x="5593786" y="6380593"/>
                  <a:pt x="5593786" y="6380593"/>
                  <a:pt x="5592784" y="6397362"/>
                </a:cubicBezTo>
                <a:cubicBezTo>
                  <a:pt x="5592784" y="6397362"/>
                  <a:pt x="5583053" y="6395177"/>
                  <a:pt x="5583053" y="6395177"/>
                </a:cubicBezTo>
                <a:cubicBezTo>
                  <a:pt x="5583053" y="6395177"/>
                  <a:pt x="5593786" y="6380593"/>
                  <a:pt x="5593786" y="6380593"/>
                </a:cubicBezTo>
                <a:close/>
                <a:moveTo>
                  <a:pt x="1331781" y="6372476"/>
                </a:moveTo>
                <a:cubicBezTo>
                  <a:pt x="1325257" y="6371567"/>
                  <a:pt x="1319083" y="6371572"/>
                  <a:pt x="1314457" y="6372758"/>
                </a:cubicBezTo>
                <a:cubicBezTo>
                  <a:pt x="1308289" y="6374339"/>
                  <a:pt x="1304873" y="6378021"/>
                  <a:pt x="1307048" y="6384442"/>
                </a:cubicBezTo>
                <a:lnTo>
                  <a:pt x="1298442" y="6382508"/>
                </a:lnTo>
                <a:lnTo>
                  <a:pt x="1288939" y="6398492"/>
                </a:lnTo>
                <a:cubicBezTo>
                  <a:pt x="1282917" y="6405672"/>
                  <a:pt x="1275692" y="6410457"/>
                  <a:pt x="1266058" y="6410459"/>
                </a:cubicBezTo>
                <a:cubicBezTo>
                  <a:pt x="1266058" y="6410459"/>
                  <a:pt x="1266058" y="6410459"/>
                  <a:pt x="1266056" y="6487036"/>
                </a:cubicBezTo>
                <a:lnTo>
                  <a:pt x="1232472" y="6487036"/>
                </a:lnTo>
                <a:lnTo>
                  <a:pt x="1237211" y="6494080"/>
                </a:lnTo>
                <a:cubicBezTo>
                  <a:pt x="1238429" y="6495096"/>
                  <a:pt x="1239147" y="6493774"/>
                  <a:pt x="1239496" y="6487918"/>
                </a:cubicBezTo>
                <a:cubicBezTo>
                  <a:pt x="1259683" y="6492455"/>
                  <a:pt x="1259683" y="6492455"/>
                  <a:pt x="1269778" y="6494718"/>
                </a:cubicBezTo>
                <a:cubicBezTo>
                  <a:pt x="1269778" y="6494718"/>
                  <a:pt x="1279873" y="6496986"/>
                  <a:pt x="1279873" y="6496986"/>
                </a:cubicBezTo>
                <a:cubicBezTo>
                  <a:pt x="1279873" y="6496986"/>
                  <a:pt x="1279873" y="6496986"/>
                  <a:pt x="1281270" y="6473571"/>
                </a:cubicBezTo>
                <a:cubicBezTo>
                  <a:pt x="1289967" y="6499249"/>
                  <a:pt x="1291366" y="6475836"/>
                  <a:pt x="1301461" y="6478102"/>
                </a:cubicBezTo>
                <a:lnTo>
                  <a:pt x="1320203" y="6465611"/>
                </a:lnTo>
                <a:lnTo>
                  <a:pt x="1319045" y="6448745"/>
                </a:lnTo>
                <a:cubicBezTo>
                  <a:pt x="1314229" y="6429602"/>
                  <a:pt x="1304595" y="6410459"/>
                  <a:pt x="1304595" y="6410459"/>
                </a:cubicBezTo>
                <a:cubicBezTo>
                  <a:pt x="1304595" y="6410459"/>
                  <a:pt x="1326272" y="6367381"/>
                  <a:pt x="1337109" y="6378155"/>
                </a:cubicBezTo>
                <a:cubicBezTo>
                  <a:pt x="1340722" y="6381740"/>
                  <a:pt x="1343131" y="6391314"/>
                  <a:pt x="1343131" y="6410457"/>
                </a:cubicBezTo>
                <a:cubicBezTo>
                  <a:pt x="1343131" y="6410457"/>
                  <a:pt x="1381670" y="6410457"/>
                  <a:pt x="1381670" y="6410457"/>
                </a:cubicBezTo>
                <a:lnTo>
                  <a:pt x="1379575" y="6424450"/>
                </a:lnTo>
                <a:lnTo>
                  <a:pt x="1386404" y="6425984"/>
                </a:lnTo>
                <a:cubicBezTo>
                  <a:pt x="1374914" y="6447133"/>
                  <a:pt x="1393707" y="6475082"/>
                  <a:pt x="1413897" y="6479613"/>
                </a:cubicBezTo>
                <a:cubicBezTo>
                  <a:pt x="1413897" y="6479613"/>
                  <a:pt x="1415294" y="6456198"/>
                  <a:pt x="1415294" y="6456198"/>
                </a:cubicBezTo>
                <a:lnTo>
                  <a:pt x="1428709" y="6459210"/>
                </a:lnTo>
                <a:lnTo>
                  <a:pt x="1430443" y="6453535"/>
                </a:lnTo>
                <a:cubicBezTo>
                  <a:pt x="1426829" y="6443961"/>
                  <a:pt x="1406357" y="6453532"/>
                  <a:pt x="1393110" y="6443961"/>
                </a:cubicBezTo>
                <a:lnTo>
                  <a:pt x="1386907" y="6425789"/>
                </a:lnTo>
                <a:lnTo>
                  <a:pt x="1386404" y="6425984"/>
                </a:lnTo>
                <a:lnTo>
                  <a:pt x="1386281" y="6423961"/>
                </a:lnTo>
                <a:lnTo>
                  <a:pt x="1381670" y="6410457"/>
                </a:lnTo>
                <a:lnTo>
                  <a:pt x="1381575" y="6403540"/>
                </a:lnTo>
                <a:lnTo>
                  <a:pt x="1367612" y="6398038"/>
                </a:lnTo>
                <a:cubicBezTo>
                  <a:pt x="1374077" y="6386142"/>
                  <a:pt x="1351354" y="6375201"/>
                  <a:pt x="1331781" y="6372476"/>
                </a:cubicBezTo>
                <a:close/>
                <a:moveTo>
                  <a:pt x="3893356" y="6371803"/>
                </a:moveTo>
                <a:cubicBezTo>
                  <a:pt x="3892726" y="6371661"/>
                  <a:pt x="3893356" y="6371802"/>
                  <a:pt x="3895880" y="6372369"/>
                </a:cubicBezTo>
                <a:lnTo>
                  <a:pt x="3893812" y="6371905"/>
                </a:lnTo>
                <a:close/>
                <a:moveTo>
                  <a:pt x="3885783" y="6370103"/>
                </a:moveTo>
                <a:lnTo>
                  <a:pt x="3885785" y="6370103"/>
                </a:lnTo>
                <a:lnTo>
                  <a:pt x="3885784" y="6370106"/>
                </a:lnTo>
                <a:close/>
                <a:moveTo>
                  <a:pt x="4595120" y="6343312"/>
                </a:moveTo>
                <a:lnTo>
                  <a:pt x="4605262" y="6345589"/>
                </a:lnTo>
                <a:cubicBezTo>
                  <a:pt x="4603761" y="6370743"/>
                  <a:pt x="4603761" y="6370743"/>
                  <a:pt x="4603761" y="6370743"/>
                </a:cubicBezTo>
                <a:cubicBezTo>
                  <a:pt x="4603761" y="6370743"/>
                  <a:pt x="4593620" y="6368467"/>
                  <a:pt x="4595120" y="6343312"/>
                </a:cubicBezTo>
                <a:close/>
                <a:moveTo>
                  <a:pt x="5458381" y="6339444"/>
                </a:moveTo>
                <a:cubicBezTo>
                  <a:pt x="5459991" y="6338611"/>
                  <a:pt x="5460971" y="6339629"/>
                  <a:pt x="5461561" y="6341356"/>
                </a:cubicBezTo>
                <a:cubicBezTo>
                  <a:pt x="5462742" y="6344807"/>
                  <a:pt x="5462368" y="6351094"/>
                  <a:pt x="5462368" y="6351094"/>
                </a:cubicBezTo>
                <a:cubicBezTo>
                  <a:pt x="5451415" y="6348634"/>
                  <a:pt x="5451415" y="6348634"/>
                  <a:pt x="5451415" y="6348634"/>
                </a:cubicBezTo>
                <a:cubicBezTo>
                  <a:pt x="5454529" y="6342960"/>
                  <a:pt x="5456770" y="6340277"/>
                  <a:pt x="5458381" y="6339444"/>
                </a:cubicBezTo>
                <a:close/>
                <a:moveTo>
                  <a:pt x="4042571" y="6338211"/>
                </a:moveTo>
                <a:cubicBezTo>
                  <a:pt x="4053524" y="6340671"/>
                  <a:pt x="4053524" y="6340671"/>
                  <a:pt x="4053524" y="6340671"/>
                </a:cubicBezTo>
                <a:cubicBezTo>
                  <a:pt x="4052023" y="6365823"/>
                  <a:pt x="4042571" y="6338211"/>
                  <a:pt x="4042571" y="6338211"/>
                </a:cubicBezTo>
                <a:close/>
                <a:moveTo>
                  <a:pt x="765070" y="6333877"/>
                </a:moveTo>
                <a:cubicBezTo>
                  <a:pt x="765070" y="6333877"/>
                  <a:pt x="765070" y="6333877"/>
                  <a:pt x="765072" y="6343451"/>
                </a:cubicBezTo>
                <a:lnTo>
                  <a:pt x="765070" y="6347264"/>
                </a:lnTo>
                <a:lnTo>
                  <a:pt x="783238" y="6360128"/>
                </a:lnTo>
                <a:lnTo>
                  <a:pt x="781931" y="6345845"/>
                </a:lnTo>
                <a:cubicBezTo>
                  <a:pt x="779523" y="6338664"/>
                  <a:pt x="774706" y="6333880"/>
                  <a:pt x="765070" y="6333877"/>
                </a:cubicBezTo>
                <a:close/>
                <a:moveTo>
                  <a:pt x="5158196" y="6332583"/>
                </a:moveTo>
                <a:cubicBezTo>
                  <a:pt x="5158196" y="6332583"/>
                  <a:pt x="5158196" y="6332583"/>
                  <a:pt x="5236480" y="6332583"/>
                </a:cubicBezTo>
                <a:cubicBezTo>
                  <a:pt x="5236480" y="6332583"/>
                  <a:pt x="5197339" y="6332583"/>
                  <a:pt x="5197339" y="6410457"/>
                </a:cubicBezTo>
                <a:lnTo>
                  <a:pt x="5182945" y="6381823"/>
                </a:lnTo>
                <a:lnTo>
                  <a:pt x="5175776" y="6380212"/>
                </a:lnTo>
                <a:lnTo>
                  <a:pt x="5180850" y="6377654"/>
                </a:lnTo>
                <a:close/>
                <a:moveTo>
                  <a:pt x="4524138" y="6327381"/>
                </a:moveTo>
                <a:cubicBezTo>
                  <a:pt x="4534279" y="6329655"/>
                  <a:pt x="4554559" y="6334208"/>
                  <a:pt x="4564699" y="6336482"/>
                </a:cubicBezTo>
                <a:cubicBezTo>
                  <a:pt x="4554559" y="6334208"/>
                  <a:pt x="4534279" y="6329655"/>
                  <a:pt x="4522637" y="6352533"/>
                </a:cubicBezTo>
                <a:cubicBezTo>
                  <a:pt x="4522637" y="6352533"/>
                  <a:pt x="4522637" y="6352533"/>
                  <a:pt x="4524138" y="6327381"/>
                </a:cubicBezTo>
                <a:close/>
                <a:moveTo>
                  <a:pt x="3980514" y="6324284"/>
                </a:moveTo>
                <a:cubicBezTo>
                  <a:pt x="3980514" y="6324284"/>
                  <a:pt x="3991466" y="6326741"/>
                  <a:pt x="3991466" y="6326741"/>
                </a:cubicBezTo>
                <a:cubicBezTo>
                  <a:pt x="3989965" y="6351893"/>
                  <a:pt x="3979015" y="6349435"/>
                  <a:pt x="3979015" y="6349435"/>
                </a:cubicBezTo>
                <a:cubicBezTo>
                  <a:pt x="3979015" y="6349435"/>
                  <a:pt x="3979015" y="6349435"/>
                  <a:pt x="3980514" y="6324284"/>
                </a:cubicBezTo>
                <a:close/>
                <a:moveTo>
                  <a:pt x="4656397" y="6311757"/>
                </a:moveTo>
                <a:cubicBezTo>
                  <a:pt x="4656397" y="6311757"/>
                  <a:pt x="4677084" y="6316404"/>
                  <a:pt x="4687425" y="6318723"/>
                </a:cubicBezTo>
                <a:cubicBezTo>
                  <a:pt x="4687425" y="6318723"/>
                  <a:pt x="4687425" y="6318723"/>
                  <a:pt x="4686092" y="6341075"/>
                </a:cubicBezTo>
                <a:cubicBezTo>
                  <a:pt x="4686092" y="6341075"/>
                  <a:pt x="4686092" y="6341075"/>
                  <a:pt x="4706778" y="6345720"/>
                </a:cubicBezTo>
                <a:cubicBezTo>
                  <a:pt x="4706778" y="6345720"/>
                  <a:pt x="4706778" y="6345720"/>
                  <a:pt x="4717121" y="6348041"/>
                </a:cubicBezTo>
                <a:cubicBezTo>
                  <a:pt x="4717121" y="6348041"/>
                  <a:pt x="4717121" y="6348041"/>
                  <a:pt x="4705445" y="6368080"/>
                </a:cubicBezTo>
                <a:lnTo>
                  <a:pt x="4706663" y="6368353"/>
                </a:lnTo>
                <a:cubicBezTo>
                  <a:pt x="4705164" y="6393504"/>
                  <a:pt x="4705164" y="6393504"/>
                  <a:pt x="4705164" y="6393504"/>
                </a:cubicBezTo>
                <a:cubicBezTo>
                  <a:pt x="4705164" y="6393504"/>
                  <a:pt x="4705164" y="6393504"/>
                  <a:pt x="4694212" y="6391047"/>
                </a:cubicBezTo>
                <a:cubicBezTo>
                  <a:pt x="4683259" y="6388589"/>
                  <a:pt x="4683259" y="6388589"/>
                  <a:pt x="4683259" y="6388589"/>
                </a:cubicBezTo>
                <a:cubicBezTo>
                  <a:pt x="4683259" y="6388589"/>
                  <a:pt x="4695713" y="6365895"/>
                  <a:pt x="4695713" y="6365895"/>
                </a:cubicBezTo>
                <a:lnTo>
                  <a:pt x="4664074" y="6358792"/>
                </a:lnTo>
                <a:lnTo>
                  <a:pt x="4661861" y="6352731"/>
                </a:lnTo>
                <a:lnTo>
                  <a:pt x="4655064" y="6334111"/>
                </a:lnTo>
                <a:cubicBezTo>
                  <a:pt x="4644721" y="6331790"/>
                  <a:pt x="4634379" y="6329469"/>
                  <a:pt x="4634379" y="6329469"/>
                </a:cubicBezTo>
                <a:cubicBezTo>
                  <a:pt x="4634379" y="6329469"/>
                  <a:pt x="4624034" y="6327145"/>
                  <a:pt x="4624034" y="6327145"/>
                </a:cubicBezTo>
                <a:cubicBezTo>
                  <a:pt x="4634379" y="6329469"/>
                  <a:pt x="4646055" y="6309435"/>
                  <a:pt x="4656397" y="6311757"/>
                </a:cubicBezTo>
                <a:close/>
                <a:moveTo>
                  <a:pt x="4443827" y="6309352"/>
                </a:moveTo>
                <a:cubicBezTo>
                  <a:pt x="4443827" y="6309352"/>
                  <a:pt x="4442325" y="6334504"/>
                  <a:pt x="4442325" y="6334504"/>
                </a:cubicBezTo>
                <a:cubicBezTo>
                  <a:pt x="4442325" y="6334504"/>
                  <a:pt x="4431376" y="6332046"/>
                  <a:pt x="4431376" y="6332046"/>
                </a:cubicBezTo>
                <a:cubicBezTo>
                  <a:pt x="4431376" y="6332046"/>
                  <a:pt x="4442325" y="6334504"/>
                  <a:pt x="4443827" y="6309352"/>
                </a:cubicBezTo>
                <a:close/>
                <a:moveTo>
                  <a:pt x="4740476" y="6307977"/>
                </a:moveTo>
                <a:cubicBezTo>
                  <a:pt x="4749485" y="6332655"/>
                  <a:pt x="4749485" y="6332655"/>
                  <a:pt x="4739142" y="6330332"/>
                </a:cubicBezTo>
                <a:cubicBezTo>
                  <a:pt x="4728798" y="6328010"/>
                  <a:pt x="4706778" y="6345720"/>
                  <a:pt x="4687425" y="6318723"/>
                </a:cubicBezTo>
                <a:cubicBezTo>
                  <a:pt x="4687425" y="6318723"/>
                  <a:pt x="4697769" y="6321044"/>
                  <a:pt x="4697769" y="6321044"/>
                </a:cubicBezTo>
                <a:cubicBezTo>
                  <a:pt x="4719789" y="6303335"/>
                  <a:pt x="4728798" y="6328010"/>
                  <a:pt x="4740476" y="6307977"/>
                </a:cubicBezTo>
                <a:close/>
                <a:moveTo>
                  <a:pt x="3674522" y="6306563"/>
                </a:moveTo>
                <a:lnTo>
                  <a:pt x="3681040" y="6314022"/>
                </a:lnTo>
                <a:lnTo>
                  <a:pt x="3680230" y="6314214"/>
                </a:lnTo>
                <a:cubicBezTo>
                  <a:pt x="3676704" y="6311306"/>
                  <a:pt x="3674522" y="6306563"/>
                  <a:pt x="3674522" y="6306563"/>
                </a:cubicBezTo>
                <a:close/>
                <a:moveTo>
                  <a:pt x="3624725" y="6287765"/>
                </a:moveTo>
                <a:cubicBezTo>
                  <a:pt x="3624725" y="6287765"/>
                  <a:pt x="3634820" y="6290031"/>
                  <a:pt x="3634820" y="6290031"/>
                </a:cubicBezTo>
                <a:cubicBezTo>
                  <a:pt x="3634820" y="6290031"/>
                  <a:pt x="3634820" y="6290031"/>
                  <a:pt x="3633422" y="6313451"/>
                </a:cubicBezTo>
                <a:cubicBezTo>
                  <a:pt x="3633422" y="6313451"/>
                  <a:pt x="3623327" y="6311186"/>
                  <a:pt x="3623327" y="6311186"/>
                </a:cubicBezTo>
                <a:cubicBezTo>
                  <a:pt x="3623327" y="6311186"/>
                  <a:pt x="3623327" y="6311186"/>
                  <a:pt x="3624725" y="6287765"/>
                </a:cubicBezTo>
                <a:close/>
                <a:moveTo>
                  <a:pt x="3604534" y="6283234"/>
                </a:moveTo>
                <a:cubicBezTo>
                  <a:pt x="3614630" y="6285500"/>
                  <a:pt x="3614630" y="6285500"/>
                  <a:pt x="3614630" y="6285500"/>
                </a:cubicBezTo>
                <a:cubicBezTo>
                  <a:pt x="3624725" y="6287765"/>
                  <a:pt x="3613233" y="6308920"/>
                  <a:pt x="3613233" y="6308920"/>
                </a:cubicBezTo>
                <a:cubicBezTo>
                  <a:pt x="3604534" y="6283234"/>
                  <a:pt x="3604534" y="6283234"/>
                  <a:pt x="3604534" y="6283234"/>
                </a:cubicBezTo>
                <a:close/>
                <a:moveTo>
                  <a:pt x="3543968" y="6269639"/>
                </a:moveTo>
                <a:lnTo>
                  <a:pt x="3554063" y="6271904"/>
                </a:lnTo>
                <a:cubicBezTo>
                  <a:pt x="3554063" y="6271904"/>
                  <a:pt x="3564158" y="6274170"/>
                  <a:pt x="3572855" y="6299856"/>
                </a:cubicBezTo>
                <a:cubicBezTo>
                  <a:pt x="3564158" y="6274170"/>
                  <a:pt x="3554063" y="6271904"/>
                  <a:pt x="3543968" y="6269639"/>
                </a:cubicBezTo>
                <a:close/>
                <a:moveTo>
                  <a:pt x="5212895" y="6269602"/>
                </a:moveTo>
                <a:cubicBezTo>
                  <a:pt x="5227953" y="6272981"/>
                  <a:pt x="5248406" y="6271206"/>
                  <a:pt x="5266163" y="6272002"/>
                </a:cubicBezTo>
                <a:cubicBezTo>
                  <a:pt x="5283919" y="6272803"/>
                  <a:pt x="5298978" y="6276182"/>
                  <a:pt x="5303246" y="6289886"/>
                </a:cubicBezTo>
                <a:cubicBezTo>
                  <a:pt x="5281669" y="6310529"/>
                  <a:pt x="5253052" y="6278617"/>
                  <a:pt x="5212895" y="6269602"/>
                </a:cubicBezTo>
                <a:close/>
                <a:moveTo>
                  <a:pt x="5192818" y="6265096"/>
                </a:moveTo>
                <a:cubicBezTo>
                  <a:pt x="5202857" y="6267348"/>
                  <a:pt x="5202857" y="6267348"/>
                  <a:pt x="5212895" y="6269602"/>
                </a:cubicBezTo>
                <a:cubicBezTo>
                  <a:pt x="5202857" y="6267348"/>
                  <a:pt x="5201356" y="6292500"/>
                  <a:pt x="5192818" y="6265096"/>
                </a:cubicBezTo>
                <a:close/>
                <a:moveTo>
                  <a:pt x="3503591" y="6260574"/>
                </a:moveTo>
                <a:lnTo>
                  <a:pt x="3513684" y="6262839"/>
                </a:lnTo>
                <a:cubicBezTo>
                  <a:pt x="3512288" y="6286260"/>
                  <a:pt x="3503591" y="6260574"/>
                  <a:pt x="3503591" y="6260574"/>
                </a:cubicBezTo>
                <a:close/>
                <a:moveTo>
                  <a:pt x="4987802" y="6244562"/>
                </a:moveTo>
                <a:cubicBezTo>
                  <a:pt x="4987802" y="6244562"/>
                  <a:pt x="5008119" y="6249124"/>
                  <a:pt x="5028435" y="6253683"/>
                </a:cubicBezTo>
                <a:cubicBezTo>
                  <a:pt x="5028435" y="6253683"/>
                  <a:pt x="5038592" y="6255965"/>
                  <a:pt x="5038592" y="6255965"/>
                </a:cubicBezTo>
                <a:lnTo>
                  <a:pt x="5069067" y="6262806"/>
                </a:lnTo>
                <a:lnTo>
                  <a:pt x="5079225" y="6265088"/>
                </a:lnTo>
                <a:lnTo>
                  <a:pt x="5089383" y="6267365"/>
                </a:lnTo>
                <a:cubicBezTo>
                  <a:pt x="5140172" y="6278765"/>
                  <a:pt x="5180802" y="6287888"/>
                  <a:pt x="5221434" y="6297011"/>
                </a:cubicBezTo>
                <a:cubicBezTo>
                  <a:pt x="5179551" y="6308845"/>
                  <a:pt x="5138921" y="6299728"/>
                  <a:pt x="5098288" y="6290604"/>
                </a:cubicBezTo>
                <a:cubicBezTo>
                  <a:pt x="5098288" y="6290604"/>
                  <a:pt x="5098288" y="6290604"/>
                  <a:pt x="5077974" y="6286045"/>
                </a:cubicBezTo>
                <a:cubicBezTo>
                  <a:pt x="5067815" y="6283763"/>
                  <a:pt x="5047499" y="6279204"/>
                  <a:pt x="5037343" y="6276922"/>
                </a:cubicBezTo>
                <a:cubicBezTo>
                  <a:pt x="5037343" y="6276922"/>
                  <a:pt x="5027184" y="6274643"/>
                  <a:pt x="5027184" y="6274643"/>
                </a:cubicBezTo>
                <a:cubicBezTo>
                  <a:pt x="5027184" y="6274643"/>
                  <a:pt x="5027184" y="6274643"/>
                  <a:pt x="5017025" y="6272361"/>
                </a:cubicBezTo>
                <a:cubicBezTo>
                  <a:pt x="5006868" y="6270084"/>
                  <a:pt x="4995459" y="6288759"/>
                  <a:pt x="4987802" y="6244562"/>
                </a:cubicBezTo>
                <a:close/>
                <a:moveTo>
                  <a:pt x="3315626" y="6235821"/>
                </a:moveTo>
                <a:cubicBezTo>
                  <a:pt x="3316605" y="6236838"/>
                  <a:pt x="3317849" y="6239242"/>
                  <a:pt x="3319423" y="6243844"/>
                </a:cubicBezTo>
                <a:cubicBezTo>
                  <a:pt x="3319423" y="6243844"/>
                  <a:pt x="3312123" y="6242205"/>
                  <a:pt x="3312123" y="6242205"/>
                </a:cubicBezTo>
                <a:cubicBezTo>
                  <a:pt x="3312123" y="6242205"/>
                  <a:pt x="3312372" y="6238011"/>
                  <a:pt x="3313410" y="6236121"/>
                </a:cubicBezTo>
                <a:cubicBezTo>
                  <a:pt x="3313930" y="6235174"/>
                  <a:pt x="3314646" y="6234804"/>
                  <a:pt x="3315626" y="6235821"/>
                </a:cubicBezTo>
                <a:close/>
                <a:moveTo>
                  <a:pt x="5438534" y="6227251"/>
                </a:moveTo>
                <a:cubicBezTo>
                  <a:pt x="5448682" y="6229530"/>
                  <a:pt x="5447287" y="6252912"/>
                  <a:pt x="5457434" y="6255191"/>
                </a:cubicBezTo>
                <a:cubicBezTo>
                  <a:pt x="5457434" y="6255191"/>
                  <a:pt x="5447287" y="6252912"/>
                  <a:pt x="5447287" y="6252912"/>
                </a:cubicBezTo>
                <a:cubicBezTo>
                  <a:pt x="5447287" y="6252912"/>
                  <a:pt x="5437140" y="6250632"/>
                  <a:pt x="5438534" y="6227251"/>
                </a:cubicBezTo>
                <a:close/>
                <a:moveTo>
                  <a:pt x="3393075" y="6226869"/>
                </a:moveTo>
                <a:cubicBezTo>
                  <a:pt x="3398296" y="6225071"/>
                  <a:pt x="3403343" y="6226207"/>
                  <a:pt x="3402646" y="6237916"/>
                </a:cubicBezTo>
                <a:cubicBezTo>
                  <a:pt x="3412741" y="6240179"/>
                  <a:pt x="3422833" y="6242444"/>
                  <a:pt x="3432928" y="6244710"/>
                </a:cubicBezTo>
                <a:cubicBezTo>
                  <a:pt x="3432928" y="6244710"/>
                  <a:pt x="3453117" y="6249246"/>
                  <a:pt x="3453117" y="6249246"/>
                </a:cubicBezTo>
                <a:cubicBezTo>
                  <a:pt x="3463213" y="6251509"/>
                  <a:pt x="3483400" y="6256040"/>
                  <a:pt x="3493495" y="6258308"/>
                </a:cubicBezTo>
                <a:cubicBezTo>
                  <a:pt x="3502193" y="6283994"/>
                  <a:pt x="3492097" y="6281726"/>
                  <a:pt x="3492097" y="6281726"/>
                </a:cubicBezTo>
                <a:cubicBezTo>
                  <a:pt x="3492097" y="6281726"/>
                  <a:pt x="3492097" y="6281726"/>
                  <a:pt x="3482004" y="6279463"/>
                </a:cubicBezTo>
                <a:cubicBezTo>
                  <a:pt x="3482004" y="6279463"/>
                  <a:pt x="3471909" y="6277195"/>
                  <a:pt x="3471909" y="6277195"/>
                </a:cubicBezTo>
                <a:cubicBezTo>
                  <a:pt x="3461816" y="6274929"/>
                  <a:pt x="3461816" y="6274929"/>
                  <a:pt x="3461816" y="6274929"/>
                </a:cubicBezTo>
                <a:cubicBezTo>
                  <a:pt x="3461816" y="6274929"/>
                  <a:pt x="3451723" y="6272664"/>
                  <a:pt x="3451723" y="6272664"/>
                </a:cubicBezTo>
                <a:cubicBezTo>
                  <a:pt x="3453117" y="6249246"/>
                  <a:pt x="3421435" y="6265865"/>
                  <a:pt x="3431530" y="6268133"/>
                </a:cubicBezTo>
                <a:cubicBezTo>
                  <a:pt x="3430134" y="6291548"/>
                  <a:pt x="3431530" y="6268133"/>
                  <a:pt x="3421435" y="6265865"/>
                </a:cubicBezTo>
                <a:cubicBezTo>
                  <a:pt x="3411344" y="6263599"/>
                  <a:pt x="3402646" y="6237916"/>
                  <a:pt x="3391154" y="6259065"/>
                </a:cubicBezTo>
                <a:cubicBezTo>
                  <a:pt x="3391154" y="6259065"/>
                  <a:pt x="3381059" y="6256803"/>
                  <a:pt x="3382455" y="6233379"/>
                </a:cubicBezTo>
                <a:cubicBezTo>
                  <a:pt x="3382455" y="6233379"/>
                  <a:pt x="3387853" y="6228662"/>
                  <a:pt x="3393075" y="6226869"/>
                </a:cubicBezTo>
                <a:close/>
                <a:moveTo>
                  <a:pt x="6733784" y="6224621"/>
                </a:moveTo>
                <a:cubicBezTo>
                  <a:pt x="6737453" y="6228183"/>
                  <a:pt x="6739900" y="6237674"/>
                  <a:pt x="6739901" y="6256652"/>
                </a:cubicBezTo>
                <a:cubicBezTo>
                  <a:pt x="6739901" y="6332586"/>
                  <a:pt x="6739901" y="6332586"/>
                  <a:pt x="6700759" y="6332583"/>
                </a:cubicBezTo>
                <a:cubicBezTo>
                  <a:pt x="6700759" y="6332583"/>
                  <a:pt x="6661616" y="6332583"/>
                  <a:pt x="6661616" y="6332583"/>
                </a:cubicBezTo>
                <a:cubicBezTo>
                  <a:pt x="6661616" y="6256655"/>
                  <a:pt x="6661616" y="6256655"/>
                  <a:pt x="6700759" y="6256652"/>
                </a:cubicBezTo>
                <a:cubicBezTo>
                  <a:pt x="6700759" y="6256652"/>
                  <a:pt x="6722777" y="6213942"/>
                  <a:pt x="6733784" y="6224621"/>
                </a:cubicBezTo>
                <a:close/>
                <a:moveTo>
                  <a:pt x="4804277" y="6220354"/>
                </a:moveTo>
                <a:cubicBezTo>
                  <a:pt x="4804277" y="6220354"/>
                  <a:pt x="4804277" y="6220354"/>
                  <a:pt x="4815227" y="6222812"/>
                </a:cubicBezTo>
                <a:cubicBezTo>
                  <a:pt x="4815227" y="6222812"/>
                  <a:pt x="4815227" y="6222812"/>
                  <a:pt x="4826180" y="6225272"/>
                </a:cubicBezTo>
                <a:cubicBezTo>
                  <a:pt x="4824681" y="6250424"/>
                  <a:pt x="4824681" y="6250424"/>
                  <a:pt x="4824681" y="6250424"/>
                </a:cubicBezTo>
                <a:lnTo>
                  <a:pt x="4813727" y="6247963"/>
                </a:lnTo>
                <a:cubicBezTo>
                  <a:pt x="4802777" y="6245506"/>
                  <a:pt x="4802777" y="6245506"/>
                  <a:pt x="4804277" y="6220354"/>
                </a:cubicBezTo>
                <a:close/>
                <a:moveTo>
                  <a:pt x="4960099" y="6212853"/>
                </a:moveTo>
                <a:cubicBezTo>
                  <a:pt x="4960099" y="6212853"/>
                  <a:pt x="4971053" y="6215311"/>
                  <a:pt x="4971053" y="6215311"/>
                </a:cubicBezTo>
                <a:cubicBezTo>
                  <a:pt x="4969551" y="6240468"/>
                  <a:pt x="4969551" y="6240468"/>
                  <a:pt x="4969551" y="6240468"/>
                </a:cubicBezTo>
                <a:cubicBezTo>
                  <a:pt x="4958598" y="6238008"/>
                  <a:pt x="4960099" y="6212853"/>
                  <a:pt x="4960099" y="6212853"/>
                </a:cubicBezTo>
                <a:close/>
                <a:moveTo>
                  <a:pt x="4673751" y="6194239"/>
                </a:moveTo>
                <a:cubicBezTo>
                  <a:pt x="4690116" y="6194729"/>
                  <a:pt x="4705049" y="6198080"/>
                  <a:pt x="4715004" y="6200315"/>
                </a:cubicBezTo>
                <a:cubicBezTo>
                  <a:pt x="4724959" y="6202547"/>
                  <a:pt x="4724959" y="6202547"/>
                  <a:pt x="4724959" y="6202547"/>
                </a:cubicBezTo>
                <a:cubicBezTo>
                  <a:pt x="4713505" y="6225467"/>
                  <a:pt x="4713505" y="6225467"/>
                  <a:pt x="4713505" y="6225467"/>
                </a:cubicBezTo>
                <a:cubicBezTo>
                  <a:pt x="4705049" y="6198080"/>
                  <a:pt x="4693592" y="6220997"/>
                  <a:pt x="4683637" y="6218762"/>
                </a:cubicBezTo>
                <a:cubicBezTo>
                  <a:pt x="4683637" y="6218762"/>
                  <a:pt x="4663724" y="6214292"/>
                  <a:pt x="4653769" y="6212060"/>
                </a:cubicBezTo>
                <a:cubicBezTo>
                  <a:pt x="4643813" y="6209822"/>
                  <a:pt x="4643813" y="6209822"/>
                  <a:pt x="4643813" y="6209822"/>
                </a:cubicBezTo>
                <a:cubicBezTo>
                  <a:pt x="4643813" y="6209822"/>
                  <a:pt x="4643813" y="6209822"/>
                  <a:pt x="4633859" y="6207588"/>
                </a:cubicBezTo>
                <a:cubicBezTo>
                  <a:pt x="4623901" y="6205353"/>
                  <a:pt x="4633859" y="6207588"/>
                  <a:pt x="4623901" y="6205353"/>
                </a:cubicBezTo>
                <a:cubicBezTo>
                  <a:pt x="4639587" y="6196129"/>
                  <a:pt x="4657383" y="6193755"/>
                  <a:pt x="4673751" y="6194239"/>
                </a:cubicBezTo>
                <a:close/>
                <a:moveTo>
                  <a:pt x="3250239" y="6193691"/>
                </a:moveTo>
                <a:cubicBezTo>
                  <a:pt x="3251119" y="6195000"/>
                  <a:pt x="3251575" y="6198069"/>
                  <a:pt x="3251226" y="6203922"/>
                </a:cubicBezTo>
                <a:cubicBezTo>
                  <a:pt x="3251226" y="6203922"/>
                  <a:pt x="3251226" y="6203922"/>
                  <a:pt x="3241133" y="6201657"/>
                </a:cubicBezTo>
                <a:cubicBezTo>
                  <a:pt x="3241133" y="6201657"/>
                  <a:pt x="3244005" y="6196371"/>
                  <a:pt x="3246705" y="6194014"/>
                </a:cubicBezTo>
                <a:cubicBezTo>
                  <a:pt x="3248054" y="6192831"/>
                  <a:pt x="3249358" y="6192382"/>
                  <a:pt x="3250239" y="6193691"/>
                </a:cubicBezTo>
                <a:close/>
                <a:moveTo>
                  <a:pt x="4979850" y="6191801"/>
                </a:moveTo>
                <a:cubicBezTo>
                  <a:pt x="4990072" y="6194092"/>
                  <a:pt x="4990072" y="6194092"/>
                  <a:pt x="5000293" y="6196388"/>
                </a:cubicBezTo>
                <a:cubicBezTo>
                  <a:pt x="5041180" y="6205567"/>
                  <a:pt x="5093786" y="6191893"/>
                  <a:pt x="5134673" y="6201069"/>
                </a:cubicBezTo>
                <a:cubicBezTo>
                  <a:pt x="5122951" y="6223922"/>
                  <a:pt x="5092286" y="6217039"/>
                  <a:pt x="5090786" y="6242191"/>
                </a:cubicBezTo>
                <a:cubicBezTo>
                  <a:pt x="5060123" y="6235308"/>
                  <a:pt x="4997292" y="6246691"/>
                  <a:pt x="4979850" y="6191801"/>
                </a:cubicBezTo>
                <a:close/>
                <a:moveTo>
                  <a:pt x="5852191" y="6191626"/>
                </a:moveTo>
                <a:cubicBezTo>
                  <a:pt x="5852416" y="6190566"/>
                  <a:pt x="5852690" y="6191367"/>
                  <a:pt x="5853237" y="6192970"/>
                </a:cubicBezTo>
                <a:cubicBezTo>
                  <a:pt x="5854330" y="6196179"/>
                  <a:pt x="5856519" y="6202592"/>
                  <a:pt x="5861591" y="6203733"/>
                </a:cubicBezTo>
                <a:lnTo>
                  <a:pt x="5851445" y="6201453"/>
                </a:lnTo>
                <a:cubicBezTo>
                  <a:pt x="5851793" y="6195609"/>
                  <a:pt x="5851968" y="6192687"/>
                  <a:pt x="5852191" y="6191626"/>
                </a:cubicBezTo>
                <a:close/>
                <a:moveTo>
                  <a:pt x="3262718" y="6182773"/>
                </a:moveTo>
                <a:cubicBezTo>
                  <a:pt x="3272813" y="6185038"/>
                  <a:pt x="3282908" y="6187304"/>
                  <a:pt x="3282908" y="6187304"/>
                </a:cubicBezTo>
                <a:cubicBezTo>
                  <a:pt x="3293003" y="6189572"/>
                  <a:pt x="3293003" y="6189572"/>
                  <a:pt x="3301700" y="6215255"/>
                </a:cubicBezTo>
                <a:cubicBezTo>
                  <a:pt x="3301700" y="6215255"/>
                  <a:pt x="3301700" y="6215255"/>
                  <a:pt x="3303098" y="6191837"/>
                </a:cubicBezTo>
                <a:cubicBezTo>
                  <a:pt x="3303098" y="6191837"/>
                  <a:pt x="3333380" y="6198634"/>
                  <a:pt x="3331982" y="6222049"/>
                </a:cubicBezTo>
                <a:cubicBezTo>
                  <a:pt x="3343475" y="6200902"/>
                  <a:pt x="3352174" y="6226586"/>
                  <a:pt x="3353570" y="6203168"/>
                </a:cubicBezTo>
                <a:cubicBezTo>
                  <a:pt x="3363662" y="6205433"/>
                  <a:pt x="3373756" y="6207699"/>
                  <a:pt x="3362266" y="6228848"/>
                </a:cubicBezTo>
                <a:cubicBezTo>
                  <a:pt x="3372360" y="6231114"/>
                  <a:pt x="3383853" y="6209964"/>
                  <a:pt x="3382455" y="6233379"/>
                </a:cubicBezTo>
                <a:cubicBezTo>
                  <a:pt x="3372360" y="6231114"/>
                  <a:pt x="3370963" y="6254534"/>
                  <a:pt x="3370963" y="6254534"/>
                </a:cubicBezTo>
                <a:cubicBezTo>
                  <a:pt x="3340682" y="6247735"/>
                  <a:pt x="3321890" y="6219783"/>
                  <a:pt x="3281511" y="6210719"/>
                </a:cubicBezTo>
                <a:cubicBezTo>
                  <a:pt x="3281511" y="6210719"/>
                  <a:pt x="3271416" y="6208456"/>
                  <a:pt x="3271416" y="6208456"/>
                </a:cubicBezTo>
                <a:cubicBezTo>
                  <a:pt x="3271416" y="6208456"/>
                  <a:pt x="3261321" y="6206188"/>
                  <a:pt x="3251226" y="6203922"/>
                </a:cubicBezTo>
                <a:cubicBezTo>
                  <a:pt x="3252623" y="6180510"/>
                  <a:pt x="3262718" y="6182773"/>
                  <a:pt x="3262718" y="6182773"/>
                </a:cubicBezTo>
                <a:close/>
                <a:moveTo>
                  <a:pt x="3446411" y="6181320"/>
                </a:moveTo>
                <a:cubicBezTo>
                  <a:pt x="3444982" y="6205275"/>
                  <a:pt x="3444982" y="6205275"/>
                  <a:pt x="3444982" y="6205275"/>
                </a:cubicBezTo>
                <a:cubicBezTo>
                  <a:pt x="3444982" y="6205275"/>
                  <a:pt x="3434893" y="6203009"/>
                  <a:pt x="3434893" y="6203009"/>
                </a:cubicBezTo>
                <a:cubicBezTo>
                  <a:pt x="3434893" y="6203009"/>
                  <a:pt x="3436322" y="6179054"/>
                  <a:pt x="3446411" y="6181320"/>
                </a:cubicBezTo>
                <a:close/>
                <a:moveTo>
                  <a:pt x="6237589" y="6180724"/>
                </a:moveTo>
                <a:cubicBezTo>
                  <a:pt x="6227929" y="6199221"/>
                  <a:pt x="6218269" y="6208470"/>
                  <a:pt x="6209211" y="6211938"/>
                </a:cubicBezTo>
                <a:lnTo>
                  <a:pt x="6192798" y="6209636"/>
                </a:lnTo>
                <a:lnTo>
                  <a:pt x="6198949" y="6180727"/>
                </a:lnTo>
                <a:cubicBezTo>
                  <a:pt x="6198949" y="6180727"/>
                  <a:pt x="6198949" y="6180727"/>
                  <a:pt x="6208609" y="6180727"/>
                </a:cubicBezTo>
                <a:close/>
                <a:moveTo>
                  <a:pt x="6121669" y="6180724"/>
                </a:moveTo>
                <a:cubicBezTo>
                  <a:pt x="6160309" y="6180727"/>
                  <a:pt x="6160309" y="6180727"/>
                  <a:pt x="6160309" y="6180727"/>
                </a:cubicBezTo>
                <a:cubicBezTo>
                  <a:pt x="6160309" y="6180727"/>
                  <a:pt x="6169969" y="6199221"/>
                  <a:pt x="6184458" y="6208470"/>
                </a:cubicBezTo>
                <a:lnTo>
                  <a:pt x="6192798" y="6209636"/>
                </a:lnTo>
                <a:lnTo>
                  <a:pt x="6192307" y="6211938"/>
                </a:lnTo>
                <a:cubicBezTo>
                  <a:pt x="6179629" y="6222341"/>
                  <a:pt x="6150649" y="6180727"/>
                  <a:pt x="6121669" y="6180724"/>
                </a:cubicBezTo>
                <a:close/>
                <a:moveTo>
                  <a:pt x="3193111" y="6178954"/>
                </a:moveTo>
                <a:lnTo>
                  <a:pt x="3186256" y="6192923"/>
                </a:lnTo>
                <a:lnTo>
                  <a:pt x="3190662" y="6190326"/>
                </a:lnTo>
                <a:lnTo>
                  <a:pt x="3193113" y="6190877"/>
                </a:lnTo>
                <a:close/>
                <a:moveTo>
                  <a:pt x="5741985" y="6166885"/>
                </a:moveTo>
                <a:cubicBezTo>
                  <a:pt x="5743003" y="6166003"/>
                  <a:pt x="5744228" y="6167018"/>
                  <a:pt x="5745410" y="6168762"/>
                </a:cubicBezTo>
                <a:cubicBezTo>
                  <a:pt x="5747771" y="6172258"/>
                  <a:pt x="5749960" y="6178673"/>
                  <a:pt x="5749960" y="6178673"/>
                </a:cubicBezTo>
                <a:cubicBezTo>
                  <a:pt x="5749960" y="6178673"/>
                  <a:pt x="5749960" y="6178673"/>
                  <a:pt x="5739811" y="6176394"/>
                </a:cubicBezTo>
                <a:cubicBezTo>
                  <a:pt x="5740160" y="6170547"/>
                  <a:pt x="5740968" y="6167768"/>
                  <a:pt x="5741985" y="6166885"/>
                </a:cubicBezTo>
                <a:close/>
                <a:moveTo>
                  <a:pt x="5678714" y="6161787"/>
                </a:moveTo>
                <a:lnTo>
                  <a:pt x="5699571" y="6166469"/>
                </a:lnTo>
                <a:lnTo>
                  <a:pt x="5710002" y="6168812"/>
                </a:lnTo>
                <a:cubicBezTo>
                  <a:pt x="5710002" y="6168812"/>
                  <a:pt x="5708752" y="6189770"/>
                  <a:pt x="5708752" y="6189770"/>
                </a:cubicBezTo>
                <a:cubicBezTo>
                  <a:pt x="5708752" y="6189770"/>
                  <a:pt x="5687893" y="6185088"/>
                  <a:pt x="5687893" y="6185088"/>
                </a:cubicBezTo>
                <a:cubicBezTo>
                  <a:pt x="5676211" y="6203702"/>
                  <a:pt x="5677464" y="6182745"/>
                  <a:pt x="5667032" y="6180401"/>
                </a:cubicBezTo>
                <a:cubicBezTo>
                  <a:pt x="5667032" y="6180401"/>
                  <a:pt x="5667032" y="6180401"/>
                  <a:pt x="5665783" y="6201364"/>
                </a:cubicBezTo>
                <a:cubicBezTo>
                  <a:pt x="5665783" y="6201364"/>
                  <a:pt x="5665783" y="6201364"/>
                  <a:pt x="5655350" y="6199021"/>
                </a:cubicBezTo>
                <a:cubicBezTo>
                  <a:pt x="5655350" y="6199021"/>
                  <a:pt x="5655350" y="6199021"/>
                  <a:pt x="5656600" y="6178061"/>
                </a:cubicBezTo>
                <a:cubicBezTo>
                  <a:pt x="5656600" y="6178061"/>
                  <a:pt x="5678714" y="6161787"/>
                  <a:pt x="5678714" y="6161787"/>
                </a:cubicBezTo>
                <a:close/>
                <a:moveTo>
                  <a:pt x="5884680" y="6161515"/>
                </a:moveTo>
                <a:cubicBezTo>
                  <a:pt x="5884680" y="6161515"/>
                  <a:pt x="5894828" y="6163794"/>
                  <a:pt x="5894828" y="6163794"/>
                </a:cubicBezTo>
                <a:cubicBezTo>
                  <a:pt x="5894828" y="6163794"/>
                  <a:pt x="5893433" y="6187178"/>
                  <a:pt x="5893433" y="6187178"/>
                </a:cubicBezTo>
                <a:cubicBezTo>
                  <a:pt x="5883284" y="6184899"/>
                  <a:pt x="5883284" y="6184899"/>
                  <a:pt x="5884680" y="6161515"/>
                </a:cubicBezTo>
                <a:close/>
                <a:moveTo>
                  <a:pt x="3970239" y="6150421"/>
                </a:moveTo>
                <a:lnTo>
                  <a:pt x="3970536" y="6150435"/>
                </a:lnTo>
                <a:lnTo>
                  <a:pt x="3970436" y="6152108"/>
                </a:lnTo>
                <a:close/>
                <a:moveTo>
                  <a:pt x="3967008" y="6144172"/>
                </a:moveTo>
                <a:cubicBezTo>
                  <a:pt x="3968339" y="6143674"/>
                  <a:pt x="3969163" y="6144390"/>
                  <a:pt x="3969671" y="6145567"/>
                </a:cubicBezTo>
                <a:lnTo>
                  <a:pt x="3970239" y="6150421"/>
                </a:lnTo>
                <a:lnTo>
                  <a:pt x="3961310" y="6150059"/>
                </a:lnTo>
                <a:cubicBezTo>
                  <a:pt x="3963841" y="6146381"/>
                  <a:pt x="3965678" y="6144670"/>
                  <a:pt x="3967008" y="6144172"/>
                </a:cubicBezTo>
                <a:close/>
                <a:moveTo>
                  <a:pt x="3971437" y="6135344"/>
                </a:moveTo>
                <a:cubicBezTo>
                  <a:pt x="3975500" y="6144752"/>
                  <a:pt x="3975249" y="6148943"/>
                  <a:pt x="3972843" y="6150527"/>
                </a:cubicBezTo>
                <a:lnTo>
                  <a:pt x="3970536" y="6150435"/>
                </a:lnTo>
                <a:lnTo>
                  <a:pt x="3970562" y="6150012"/>
                </a:lnTo>
                <a:cubicBezTo>
                  <a:pt x="3970687" y="6147916"/>
                  <a:pt x="3970937" y="6143727"/>
                  <a:pt x="3971437" y="6135344"/>
                </a:cubicBezTo>
                <a:close/>
                <a:moveTo>
                  <a:pt x="4657694" y="6119483"/>
                </a:moveTo>
                <a:cubicBezTo>
                  <a:pt x="4667733" y="6121737"/>
                  <a:pt x="4667733" y="6121737"/>
                  <a:pt x="4666399" y="6144092"/>
                </a:cubicBezTo>
                <a:cubicBezTo>
                  <a:pt x="4685143" y="6170952"/>
                  <a:pt x="4736670" y="6159867"/>
                  <a:pt x="4765455" y="6188982"/>
                </a:cubicBezTo>
                <a:cubicBezTo>
                  <a:pt x="4734004" y="6204579"/>
                  <a:pt x="4665066" y="6166446"/>
                  <a:pt x="4603499" y="6175283"/>
                </a:cubicBezTo>
                <a:cubicBezTo>
                  <a:pt x="4614872" y="6155177"/>
                  <a:pt x="4604833" y="6152926"/>
                  <a:pt x="4624909" y="6157432"/>
                </a:cubicBezTo>
                <a:cubicBezTo>
                  <a:pt x="4636284" y="6137334"/>
                  <a:pt x="4616205" y="6132826"/>
                  <a:pt x="4616205" y="6132826"/>
                </a:cubicBezTo>
                <a:cubicBezTo>
                  <a:pt x="4626243" y="6135080"/>
                  <a:pt x="4637617" y="6114980"/>
                  <a:pt x="4656360" y="6141840"/>
                </a:cubicBezTo>
                <a:cubicBezTo>
                  <a:pt x="4656360" y="6141840"/>
                  <a:pt x="4656360" y="6141840"/>
                  <a:pt x="4657694" y="6119483"/>
                </a:cubicBezTo>
                <a:close/>
                <a:moveTo>
                  <a:pt x="5486102" y="6119444"/>
                </a:moveTo>
                <a:cubicBezTo>
                  <a:pt x="5484708" y="6142826"/>
                  <a:pt x="5494854" y="6145102"/>
                  <a:pt x="5494854" y="6145102"/>
                </a:cubicBezTo>
                <a:lnTo>
                  <a:pt x="5484708" y="6142826"/>
                </a:lnTo>
                <a:cubicBezTo>
                  <a:pt x="5474558" y="6140546"/>
                  <a:pt x="5474558" y="6140546"/>
                  <a:pt x="5474558" y="6140546"/>
                </a:cubicBezTo>
                <a:cubicBezTo>
                  <a:pt x="5474558" y="6140546"/>
                  <a:pt x="5486102" y="6119444"/>
                  <a:pt x="5486102" y="6119444"/>
                </a:cubicBezTo>
                <a:close/>
                <a:moveTo>
                  <a:pt x="3770994" y="6100168"/>
                </a:moveTo>
                <a:cubicBezTo>
                  <a:pt x="3771953" y="6099587"/>
                  <a:pt x="3773139" y="6100384"/>
                  <a:pt x="3774293" y="6101704"/>
                </a:cubicBezTo>
                <a:cubicBezTo>
                  <a:pt x="3776601" y="6104345"/>
                  <a:pt x="3778785" y="6109088"/>
                  <a:pt x="3778785" y="6109088"/>
                </a:cubicBezTo>
                <a:cubicBezTo>
                  <a:pt x="3778785" y="6109088"/>
                  <a:pt x="3778785" y="6109088"/>
                  <a:pt x="3769052" y="6106903"/>
                </a:cubicBezTo>
                <a:cubicBezTo>
                  <a:pt x="3769301" y="6102710"/>
                  <a:pt x="3770035" y="6100750"/>
                  <a:pt x="3770994" y="6100168"/>
                </a:cubicBezTo>
                <a:close/>
                <a:moveTo>
                  <a:pt x="5703403" y="6097126"/>
                </a:moveTo>
                <a:cubicBezTo>
                  <a:pt x="5713551" y="6099405"/>
                  <a:pt x="5722305" y="6125066"/>
                  <a:pt x="5722305" y="6125066"/>
                </a:cubicBezTo>
                <a:cubicBezTo>
                  <a:pt x="5712157" y="6122789"/>
                  <a:pt x="5712157" y="6122789"/>
                  <a:pt x="5702007" y="6120510"/>
                </a:cubicBezTo>
                <a:cubicBezTo>
                  <a:pt x="5702007" y="6120510"/>
                  <a:pt x="5703403" y="6097126"/>
                  <a:pt x="5703403" y="6097126"/>
                </a:cubicBezTo>
                <a:close/>
                <a:moveTo>
                  <a:pt x="4137299" y="6094699"/>
                </a:moveTo>
                <a:lnTo>
                  <a:pt x="4147395" y="6096967"/>
                </a:lnTo>
                <a:cubicBezTo>
                  <a:pt x="4147395" y="6096967"/>
                  <a:pt x="4147395" y="6096967"/>
                  <a:pt x="4145979" y="6120722"/>
                </a:cubicBezTo>
                <a:cubicBezTo>
                  <a:pt x="4147395" y="6096967"/>
                  <a:pt x="4137299" y="6094699"/>
                  <a:pt x="4137299" y="6094699"/>
                </a:cubicBezTo>
                <a:close/>
                <a:moveTo>
                  <a:pt x="4199301" y="6084549"/>
                </a:moveTo>
                <a:cubicBezTo>
                  <a:pt x="4229592" y="6091348"/>
                  <a:pt x="4239690" y="6093616"/>
                  <a:pt x="4269981" y="6100415"/>
                </a:cubicBezTo>
                <a:cubicBezTo>
                  <a:pt x="4269981" y="6100415"/>
                  <a:pt x="4268565" y="6124167"/>
                  <a:pt x="4268565" y="6124167"/>
                </a:cubicBezTo>
                <a:cubicBezTo>
                  <a:pt x="4280082" y="6102681"/>
                  <a:pt x="4288761" y="6128701"/>
                  <a:pt x="4298858" y="6130969"/>
                </a:cubicBezTo>
                <a:cubicBezTo>
                  <a:pt x="4308956" y="6133235"/>
                  <a:pt x="4308956" y="6133235"/>
                  <a:pt x="4319054" y="6135503"/>
                </a:cubicBezTo>
                <a:cubicBezTo>
                  <a:pt x="4319054" y="6135503"/>
                  <a:pt x="4329151" y="6137769"/>
                  <a:pt x="4329151" y="6137769"/>
                </a:cubicBezTo>
                <a:cubicBezTo>
                  <a:pt x="4339249" y="6140037"/>
                  <a:pt x="4339249" y="6140037"/>
                  <a:pt x="4339249" y="6140037"/>
                </a:cubicBezTo>
                <a:cubicBezTo>
                  <a:pt x="4339249" y="6140037"/>
                  <a:pt x="4337831" y="6163786"/>
                  <a:pt x="4337831" y="6163786"/>
                </a:cubicBezTo>
                <a:cubicBezTo>
                  <a:pt x="4327734" y="6161520"/>
                  <a:pt x="4327734" y="6161520"/>
                  <a:pt x="4317638" y="6159258"/>
                </a:cubicBezTo>
                <a:cubicBezTo>
                  <a:pt x="4307538" y="6156986"/>
                  <a:pt x="4307538" y="6156986"/>
                  <a:pt x="4307538" y="6156986"/>
                </a:cubicBezTo>
                <a:cubicBezTo>
                  <a:pt x="4297441" y="6154721"/>
                  <a:pt x="4285929" y="6176207"/>
                  <a:pt x="4285929" y="6176207"/>
                </a:cubicBezTo>
                <a:cubicBezTo>
                  <a:pt x="4275831" y="6173942"/>
                  <a:pt x="4285929" y="6176207"/>
                  <a:pt x="4275831" y="6173942"/>
                </a:cubicBezTo>
                <a:cubicBezTo>
                  <a:pt x="4267148" y="6147922"/>
                  <a:pt x="4255633" y="6169408"/>
                  <a:pt x="4246953" y="6143388"/>
                </a:cubicBezTo>
                <a:cubicBezTo>
                  <a:pt x="4246953" y="6143388"/>
                  <a:pt x="4236855" y="6141120"/>
                  <a:pt x="4236855" y="6141120"/>
                </a:cubicBezTo>
                <a:cubicBezTo>
                  <a:pt x="4236855" y="6141120"/>
                  <a:pt x="4226759" y="6138854"/>
                  <a:pt x="4226759" y="6138854"/>
                </a:cubicBezTo>
                <a:cubicBezTo>
                  <a:pt x="4226759" y="6138854"/>
                  <a:pt x="4228175" y="6115102"/>
                  <a:pt x="4228175" y="6115102"/>
                </a:cubicBezTo>
                <a:cubicBezTo>
                  <a:pt x="4228175" y="6115102"/>
                  <a:pt x="4218079" y="6112837"/>
                  <a:pt x="4218079" y="6112837"/>
                </a:cubicBezTo>
                <a:cubicBezTo>
                  <a:pt x="4197885" y="6108300"/>
                  <a:pt x="4187787" y="6106035"/>
                  <a:pt x="4187787" y="6106035"/>
                </a:cubicBezTo>
                <a:cubicBezTo>
                  <a:pt x="4187787" y="6106035"/>
                  <a:pt x="4197885" y="6108300"/>
                  <a:pt x="4199301" y="6084549"/>
                </a:cubicBezTo>
                <a:close/>
                <a:moveTo>
                  <a:pt x="5182102" y="6075790"/>
                </a:moveTo>
                <a:cubicBezTo>
                  <a:pt x="5202544" y="6080377"/>
                  <a:pt x="5212765" y="6082673"/>
                  <a:pt x="5233208" y="6087262"/>
                </a:cubicBezTo>
                <a:cubicBezTo>
                  <a:pt x="5243429" y="6089555"/>
                  <a:pt x="5243429" y="6089555"/>
                  <a:pt x="5253650" y="6091849"/>
                </a:cubicBezTo>
                <a:cubicBezTo>
                  <a:pt x="5253650" y="6091849"/>
                  <a:pt x="5263872" y="6094145"/>
                  <a:pt x="5263872" y="6094145"/>
                </a:cubicBezTo>
                <a:cubicBezTo>
                  <a:pt x="5262622" y="6115102"/>
                  <a:pt x="5262622" y="6115102"/>
                  <a:pt x="5252401" y="6112812"/>
                </a:cubicBezTo>
                <a:cubicBezTo>
                  <a:pt x="5252401" y="6112812"/>
                  <a:pt x="5242180" y="6110516"/>
                  <a:pt x="5242180" y="6110516"/>
                </a:cubicBezTo>
                <a:cubicBezTo>
                  <a:pt x="5231959" y="6108219"/>
                  <a:pt x="5231959" y="6108219"/>
                  <a:pt x="5220486" y="6126886"/>
                </a:cubicBezTo>
                <a:cubicBezTo>
                  <a:pt x="5201294" y="6101337"/>
                  <a:pt x="5191072" y="6099043"/>
                  <a:pt x="5180851" y="6096747"/>
                </a:cubicBezTo>
                <a:cubicBezTo>
                  <a:pt x="5180851" y="6096747"/>
                  <a:pt x="5180851" y="6096747"/>
                  <a:pt x="5182102" y="6075790"/>
                </a:cubicBezTo>
                <a:close/>
                <a:moveTo>
                  <a:pt x="5072315" y="6068133"/>
                </a:moveTo>
                <a:cubicBezTo>
                  <a:pt x="5072315" y="6068133"/>
                  <a:pt x="5072315" y="6068133"/>
                  <a:pt x="5081441" y="6070184"/>
                </a:cubicBezTo>
                <a:cubicBezTo>
                  <a:pt x="5081441" y="6070184"/>
                  <a:pt x="5090568" y="6072233"/>
                  <a:pt x="5090568" y="6072233"/>
                </a:cubicBezTo>
                <a:cubicBezTo>
                  <a:pt x="5090568" y="6072233"/>
                  <a:pt x="5079941" y="6095336"/>
                  <a:pt x="5070814" y="6093288"/>
                </a:cubicBezTo>
                <a:cubicBezTo>
                  <a:pt x="5070814" y="6093288"/>
                  <a:pt x="5072315" y="6068133"/>
                  <a:pt x="5072315" y="6068133"/>
                </a:cubicBezTo>
                <a:close/>
                <a:moveTo>
                  <a:pt x="3311805" y="6062063"/>
                </a:moveTo>
                <a:lnTo>
                  <a:pt x="3329819" y="6079294"/>
                </a:lnTo>
                <a:lnTo>
                  <a:pt x="3343558" y="6083764"/>
                </a:lnTo>
                <a:lnTo>
                  <a:pt x="3340644" y="6069043"/>
                </a:lnTo>
                <a:cubicBezTo>
                  <a:pt x="3336429" y="6064265"/>
                  <a:pt x="3330408" y="6064265"/>
                  <a:pt x="3323181" y="6064265"/>
                </a:cubicBezTo>
                <a:close/>
                <a:moveTo>
                  <a:pt x="5859813" y="6061145"/>
                </a:moveTo>
                <a:cubicBezTo>
                  <a:pt x="5869963" y="6063421"/>
                  <a:pt x="5869963" y="6063421"/>
                  <a:pt x="5869963" y="6063421"/>
                </a:cubicBezTo>
                <a:cubicBezTo>
                  <a:pt x="5868568" y="6086806"/>
                  <a:pt x="5868568" y="6086806"/>
                  <a:pt x="5868568" y="6086806"/>
                </a:cubicBezTo>
                <a:cubicBezTo>
                  <a:pt x="5858419" y="6084526"/>
                  <a:pt x="5858419" y="6084526"/>
                  <a:pt x="5858419" y="6084526"/>
                </a:cubicBezTo>
                <a:cubicBezTo>
                  <a:pt x="5878716" y="6089082"/>
                  <a:pt x="5877320" y="6112464"/>
                  <a:pt x="5897619" y="6117023"/>
                </a:cubicBezTo>
                <a:cubicBezTo>
                  <a:pt x="5897619" y="6117023"/>
                  <a:pt x="5890007" y="6115314"/>
                  <a:pt x="5883664" y="6113892"/>
                </a:cubicBezTo>
                <a:lnTo>
                  <a:pt x="5877320" y="6112464"/>
                </a:lnTo>
                <a:lnTo>
                  <a:pt x="5875528" y="6120950"/>
                </a:lnTo>
                <a:cubicBezTo>
                  <a:pt x="5874435" y="6117744"/>
                  <a:pt x="5872247" y="6111328"/>
                  <a:pt x="5867172" y="6110187"/>
                </a:cubicBezTo>
                <a:cubicBezTo>
                  <a:pt x="5857024" y="6107911"/>
                  <a:pt x="5877320" y="6112464"/>
                  <a:pt x="5875925" y="6135854"/>
                </a:cubicBezTo>
                <a:cubicBezTo>
                  <a:pt x="5865778" y="6133577"/>
                  <a:pt x="5865778" y="6133577"/>
                  <a:pt x="5865778" y="6133577"/>
                </a:cubicBezTo>
                <a:cubicBezTo>
                  <a:pt x="5855630" y="6131300"/>
                  <a:pt x="5855630" y="6131300"/>
                  <a:pt x="5855630" y="6131300"/>
                </a:cubicBezTo>
                <a:cubicBezTo>
                  <a:pt x="5835331" y="6126742"/>
                  <a:pt x="5854234" y="6154682"/>
                  <a:pt x="5874531" y="6159238"/>
                </a:cubicBezTo>
                <a:cubicBezTo>
                  <a:pt x="5874531" y="6159238"/>
                  <a:pt x="5874531" y="6159238"/>
                  <a:pt x="5873136" y="6182620"/>
                </a:cubicBezTo>
                <a:cubicBezTo>
                  <a:pt x="5873136" y="6182620"/>
                  <a:pt x="5873136" y="6182620"/>
                  <a:pt x="5862987" y="6180343"/>
                </a:cubicBezTo>
                <a:cubicBezTo>
                  <a:pt x="5862987" y="6180343"/>
                  <a:pt x="5862987" y="6180343"/>
                  <a:pt x="5852839" y="6178066"/>
                </a:cubicBezTo>
                <a:cubicBezTo>
                  <a:pt x="5852839" y="6178066"/>
                  <a:pt x="5852839" y="6178066"/>
                  <a:pt x="5851445" y="6201453"/>
                </a:cubicBezTo>
                <a:lnTo>
                  <a:pt x="5831146" y="6196897"/>
                </a:lnTo>
                <a:cubicBezTo>
                  <a:pt x="5839902" y="6222558"/>
                  <a:pt x="5809456" y="6215726"/>
                  <a:pt x="5818209" y="6241387"/>
                </a:cubicBezTo>
                <a:cubicBezTo>
                  <a:pt x="5808061" y="6239110"/>
                  <a:pt x="5808061" y="6239110"/>
                  <a:pt x="5797913" y="6236830"/>
                </a:cubicBezTo>
                <a:cubicBezTo>
                  <a:pt x="5797913" y="6236830"/>
                  <a:pt x="5818209" y="6241387"/>
                  <a:pt x="5826961" y="6267053"/>
                </a:cubicBezTo>
                <a:cubicBezTo>
                  <a:pt x="5806665" y="6262497"/>
                  <a:pt x="5805271" y="6285881"/>
                  <a:pt x="5784972" y="6281322"/>
                </a:cubicBezTo>
                <a:cubicBezTo>
                  <a:pt x="5803876" y="6309263"/>
                  <a:pt x="5763283" y="6300151"/>
                  <a:pt x="5741590" y="6318976"/>
                </a:cubicBezTo>
                <a:cubicBezTo>
                  <a:pt x="5741590" y="6318976"/>
                  <a:pt x="5761887" y="6323535"/>
                  <a:pt x="5750344" y="6344645"/>
                </a:cubicBezTo>
                <a:cubicBezTo>
                  <a:pt x="5760493" y="6346925"/>
                  <a:pt x="5772035" y="6325812"/>
                  <a:pt x="5770641" y="6349202"/>
                </a:cubicBezTo>
                <a:cubicBezTo>
                  <a:pt x="5780788" y="6351478"/>
                  <a:pt x="5772035" y="6325812"/>
                  <a:pt x="5782184" y="6328088"/>
                </a:cubicBezTo>
                <a:cubicBezTo>
                  <a:pt x="5782184" y="6328088"/>
                  <a:pt x="5792334" y="6330368"/>
                  <a:pt x="5792334" y="6330368"/>
                </a:cubicBezTo>
                <a:cubicBezTo>
                  <a:pt x="5792334" y="6330368"/>
                  <a:pt x="5792334" y="6330368"/>
                  <a:pt x="5802482" y="6332647"/>
                </a:cubicBezTo>
                <a:cubicBezTo>
                  <a:pt x="5801086" y="6356037"/>
                  <a:pt x="5801086" y="6356037"/>
                  <a:pt x="5790938" y="6353758"/>
                </a:cubicBezTo>
                <a:cubicBezTo>
                  <a:pt x="5790938" y="6353758"/>
                  <a:pt x="5790938" y="6353758"/>
                  <a:pt x="5780788" y="6351478"/>
                </a:cubicBezTo>
                <a:cubicBezTo>
                  <a:pt x="5789544" y="6377139"/>
                  <a:pt x="5777998" y="6398244"/>
                  <a:pt x="5756308" y="6417081"/>
                </a:cubicBezTo>
                <a:cubicBezTo>
                  <a:pt x="5757704" y="6393691"/>
                  <a:pt x="5757704" y="6393691"/>
                  <a:pt x="5757704" y="6393691"/>
                </a:cubicBezTo>
                <a:cubicBezTo>
                  <a:pt x="5746158" y="6414798"/>
                  <a:pt x="5717108" y="6384579"/>
                  <a:pt x="5728652" y="6363471"/>
                </a:cubicBezTo>
                <a:cubicBezTo>
                  <a:pt x="5718504" y="6361194"/>
                  <a:pt x="5708356" y="6358918"/>
                  <a:pt x="5698207" y="6356635"/>
                </a:cubicBezTo>
                <a:cubicBezTo>
                  <a:pt x="5686662" y="6377740"/>
                  <a:pt x="5689452" y="6330974"/>
                  <a:pt x="5669155" y="6326421"/>
                </a:cubicBezTo>
                <a:cubicBezTo>
                  <a:pt x="5648859" y="6321862"/>
                  <a:pt x="5659007" y="6324144"/>
                  <a:pt x="5648859" y="6321862"/>
                </a:cubicBezTo>
                <a:cubicBezTo>
                  <a:pt x="5657611" y="6347526"/>
                  <a:pt x="5667761" y="6349803"/>
                  <a:pt x="5667761" y="6349803"/>
                </a:cubicBezTo>
                <a:cubicBezTo>
                  <a:pt x="5677910" y="6352082"/>
                  <a:pt x="5676517" y="6375464"/>
                  <a:pt x="5686662" y="6377740"/>
                </a:cubicBezTo>
                <a:cubicBezTo>
                  <a:pt x="5676517" y="6375464"/>
                  <a:pt x="5666366" y="6373187"/>
                  <a:pt x="5635921" y="6366351"/>
                </a:cubicBezTo>
                <a:cubicBezTo>
                  <a:pt x="5637317" y="6342970"/>
                  <a:pt x="5637317" y="6342970"/>
                  <a:pt x="5647466" y="6345247"/>
                </a:cubicBezTo>
                <a:lnTo>
                  <a:pt x="5637317" y="6342970"/>
                </a:lnTo>
                <a:cubicBezTo>
                  <a:pt x="5637317" y="6342970"/>
                  <a:pt x="5638712" y="6319586"/>
                  <a:pt x="5638712" y="6319586"/>
                </a:cubicBezTo>
                <a:cubicBezTo>
                  <a:pt x="5638712" y="6319586"/>
                  <a:pt x="5638712" y="6319586"/>
                  <a:pt x="5628561" y="6317306"/>
                </a:cubicBezTo>
                <a:cubicBezTo>
                  <a:pt x="5617018" y="6338414"/>
                  <a:pt x="5617018" y="6338414"/>
                  <a:pt x="5617018" y="6338414"/>
                </a:cubicBezTo>
                <a:cubicBezTo>
                  <a:pt x="5617018" y="6338414"/>
                  <a:pt x="5615622" y="6361798"/>
                  <a:pt x="5605476" y="6359516"/>
                </a:cubicBezTo>
                <a:cubicBezTo>
                  <a:pt x="5605476" y="6359516"/>
                  <a:pt x="5605476" y="6359516"/>
                  <a:pt x="5604082" y="6382906"/>
                </a:cubicBezTo>
                <a:cubicBezTo>
                  <a:pt x="5604082" y="6382906"/>
                  <a:pt x="5593933" y="6380629"/>
                  <a:pt x="5595328" y="6357239"/>
                </a:cubicBezTo>
                <a:cubicBezTo>
                  <a:pt x="5595328" y="6357239"/>
                  <a:pt x="5595328" y="6357239"/>
                  <a:pt x="5593933" y="6380629"/>
                </a:cubicBezTo>
                <a:lnTo>
                  <a:pt x="5593786" y="6380593"/>
                </a:lnTo>
                <a:lnTo>
                  <a:pt x="5583785" y="6378350"/>
                </a:lnTo>
                <a:cubicBezTo>
                  <a:pt x="5573635" y="6376073"/>
                  <a:pt x="5563486" y="6373794"/>
                  <a:pt x="5563486" y="6373794"/>
                </a:cubicBezTo>
                <a:cubicBezTo>
                  <a:pt x="5553341" y="6371517"/>
                  <a:pt x="5543189" y="6369238"/>
                  <a:pt x="5533041" y="6366958"/>
                </a:cubicBezTo>
                <a:cubicBezTo>
                  <a:pt x="5533041" y="6366958"/>
                  <a:pt x="5522893" y="6364679"/>
                  <a:pt x="5512745" y="6362402"/>
                </a:cubicBezTo>
                <a:cubicBezTo>
                  <a:pt x="5502596" y="6360125"/>
                  <a:pt x="5502596" y="6360125"/>
                  <a:pt x="5502596" y="6360125"/>
                </a:cubicBezTo>
                <a:cubicBezTo>
                  <a:pt x="5492447" y="6357846"/>
                  <a:pt x="5492447" y="6357846"/>
                  <a:pt x="5472152" y="6353290"/>
                </a:cubicBezTo>
                <a:cubicBezTo>
                  <a:pt x="5472152" y="6353290"/>
                  <a:pt x="5462002" y="6351011"/>
                  <a:pt x="5473547" y="6329900"/>
                </a:cubicBezTo>
                <a:cubicBezTo>
                  <a:pt x="5441706" y="6346457"/>
                  <a:pt x="5432954" y="6320788"/>
                  <a:pt x="5422804" y="6318509"/>
                </a:cubicBezTo>
                <a:cubicBezTo>
                  <a:pt x="5412656" y="6316232"/>
                  <a:pt x="5412656" y="6316232"/>
                  <a:pt x="5412656" y="6316232"/>
                </a:cubicBezTo>
                <a:cubicBezTo>
                  <a:pt x="5424198" y="6295127"/>
                  <a:pt x="5444497" y="6299683"/>
                  <a:pt x="5454644" y="6301963"/>
                </a:cubicBezTo>
                <a:cubicBezTo>
                  <a:pt x="5474942" y="6306519"/>
                  <a:pt x="5495237" y="6311075"/>
                  <a:pt x="5505386" y="6313354"/>
                </a:cubicBezTo>
                <a:cubicBezTo>
                  <a:pt x="5525684" y="6317907"/>
                  <a:pt x="5547374" y="6299082"/>
                  <a:pt x="5545979" y="6322466"/>
                </a:cubicBezTo>
                <a:cubicBezTo>
                  <a:pt x="5556129" y="6324743"/>
                  <a:pt x="5557525" y="6301359"/>
                  <a:pt x="5557525" y="6301359"/>
                </a:cubicBezTo>
                <a:lnTo>
                  <a:pt x="5547374" y="6299082"/>
                </a:lnTo>
                <a:cubicBezTo>
                  <a:pt x="5569067" y="6280248"/>
                  <a:pt x="5547374" y="6299082"/>
                  <a:pt x="5537227" y="6296805"/>
                </a:cubicBezTo>
                <a:cubicBezTo>
                  <a:pt x="5527078" y="6294529"/>
                  <a:pt x="5527078" y="6294529"/>
                  <a:pt x="5516930" y="6292246"/>
                </a:cubicBezTo>
                <a:cubicBezTo>
                  <a:pt x="5506781" y="6289970"/>
                  <a:pt x="5506781" y="6289970"/>
                  <a:pt x="5506781" y="6289970"/>
                </a:cubicBezTo>
                <a:cubicBezTo>
                  <a:pt x="5486485" y="6285414"/>
                  <a:pt x="5466187" y="6280855"/>
                  <a:pt x="5445891" y="6276302"/>
                </a:cubicBezTo>
                <a:cubicBezTo>
                  <a:pt x="5445891" y="6276302"/>
                  <a:pt x="5457434" y="6255191"/>
                  <a:pt x="5467582" y="6257468"/>
                </a:cubicBezTo>
                <a:cubicBezTo>
                  <a:pt x="5487880" y="6262024"/>
                  <a:pt x="5489274" y="6238642"/>
                  <a:pt x="5499422" y="6240919"/>
                </a:cubicBezTo>
                <a:cubicBezTo>
                  <a:pt x="5498028" y="6264303"/>
                  <a:pt x="5498028" y="6264303"/>
                  <a:pt x="5498028" y="6264303"/>
                </a:cubicBezTo>
                <a:cubicBezTo>
                  <a:pt x="5508177" y="6266580"/>
                  <a:pt x="5508177" y="6266580"/>
                  <a:pt x="5508177" y="6266580"/>
                </a:cubicBezTo>
                <a:cubicBezTo>
                  <a:pt x="5508177" y="6266580"/>
                  <a:pt x="5518326" y="6268859"/>
                  <a:pt x="5518326" y="6268859"/>
                </a:cubicBezTo>
                <a:cubicBezTo>
                  <a:pt x="5518326" y="6268859"/>
                  <a:pt x="5518326" y="6268859"/>
                  <a:pt x="5519722" y="6245475"/>
                </a:cubicBezTo>
                <a:cubicBezTo>
                  <a:pt x="5519722" y="6245475"/>
                  <a:pt x="5519722" y="6245475"/>
                  <a:pt x="5509572" y="6243196"/>
                </a:cubicBezTo>
                <a:cubicBezTo>
                  <a:pt x="5499422" y="6240919"/>
                  <a:pt x="5521116" y="6222091"/>
                  <a:pt x="5521116" y="6222091"/>
                </a:cubicBezTo>
                <a:cubicBezTo>
                  <a:pt x="5521116" y="6222091"/>
                  <a:pt x="5522512" y="6198709"/>
                  <a:pt x="5512361" y="6196430"/>
                </a:cubicBezTo>
                <a:cubicBezTo>
                  <a:pt x="5502213" y="6194153"/>
                  <a:pt x="5492065" y="6191874"/>
                  <a:pt x="5492065" y="6191874"/>
                </a:cubicBezTo>
                <a:cubicBezTo>
                  <a:pt x="5493460" y="6168487"/>
                  <a:pt x="5493460" y="6168487"/>
                  <a:pt x="5493460" y="6168487"/>
                </a:cubicBezTo>
                <a:lnTo>
                  <a:pt x="5541372" y="6161014"/>
                </a:lnTo>
                <a:lnTo>
                  <a:pt x="5545073" y="6165258"/>
                </a:lnTo>
                <a:cubicBezTo>
                  <a:pt x="5550324" y="6163480"/>
                  <a:pt x="5555746" y="6158770"/>
                  <a:pt x="5555746" y="6158770"/>
                </a:cubicBezTo>
                <a:lnTo>
                  <a:pt x="5541372" y="6161014"/>
                </a:lnTo>
                <a:lnTo>
                  <a:pt x="5535448" y="6154214"/>
                </a:lnTo>
                <a:lnTo>
                  <a:pt x="5494854" y="6145102"/>
                </a:lnTo>
                <a:cubicBezTo>
                  <a:pt x="5494854" y="6145102"/>
                  <a:pt x="5494854" y="6145102"/>
                  <a:pt x="5496250" y="6121721"/>
                </a:cubicBezTo>
                <a:cubicBezTo>
                  <a:pt x="5525301" y="6151935"/>
                  <a:pt x="5545596" y="6156494"/>
                  <a:pt x="5577437" y="6139945"/>
                </a:cubicBezTo>
                <a:cubicBezTo>
                  <a:pt x="5576043" y="6163329"/>
                  <a:pt x="5565895" y="6161047"/>
                  <a:pt x="5565895" y="6161047"/>
                </a:cubicBezTo>
                <a:cubicBezTo>
                  <a:pt x="5565895" y="6161047"/>
                  <a:pt x="5565895" y="6161047"/>
                  <a:pt x="5576043" y="6163329"/>
                </a:cubicBezTo>
                <a:cubicBezTo>
                  <a:pt x="5584796" y="6188990"/>
                  <a:pt x="5596337" y="6167883"/>
                  <a:pt x="5605093" y="6193544"/>
                </a:cubicBezTo>
                <a:cubicBezTo>
                  <a:pt x="5605093" y="6193544"/>
                  <a:pt x="5616635" y="6172441"/>
                  <a:pt x="5626783" y="6174718"/>
                </a:cubicBezTo>
                <a:cubicBezTo>
                  <a:pt x="5626783" y="6174718"/>
                  <a:pt x="5625389" y="6198102"/>
                  <a:pt x="5625389" y="6198102"/>
                </a:cubicBezTo>
                <a:lnTo>
                  <a:pt x="5706576" y="6216330"/>
                </a:lnTo>
                <a:cubicBezTo>
                  <a:pt x="5696428" y="6214047"/>
                  <a:pt x="5716725" y="6218606"/>
                  <a:pt x="5716725" y="6218606"/>
                </a:cubicBezTo>
                <a:cubicBezTo>
                  <a:pt x="5716725" y="6218606"/>
                  <a:pt x="5726874" y="6220883"/>
                  <a:pt x="5726874" y="6220883"/>
                </a:cubicBezTo>
                <a:cubicBezTo>
                  <a:pt x="5738417" y="6199778"/>
                  <a:pt x="5747171" y="6225439"/>
                  <a:pt x="5747171" y="6225439"/>
                </a:cubicBezTo>
                <a:cubicBezTo>
                  <a:pt x="5758714" y="6204337"/>
                  <a:pt x="5748566" y="6202055"/>
                  <a:pt x="5758714" y="6204337"/>
                </a:cubicBezTo>
                <a:cubicBezTo>
                  <a:pt x="5748566" y="6202055"/>
                  <a:pt x="5748566" y="6202055"/>
                  <a:pt x="5748566" y="6202055"/>
                </a:cubicBezTo>
                <a:cubicBezTo>
                  <a:pt x="5748566" y="6202055"/>
                  <a:pt x="5748566" y="6202055"/>
                  <a:pt x="5738417" y="6199778"/>
                </a:cubicBezTo>
                <a:cubicBezTo>
                  <a:pt x="5738417" y="6199778"/>
                  <a:pt x="5739811" y="6176394"/>
                  <a:pt x="5749960" y="6178673"/>
                </a:cubicBezTo>
                <a:cubicBezTo>
                  <a:pt x="5771654" y="6159842"/>
                  <a:pt x="5751355" y="6155283"/>
                  <a:pt x="5771654" y="6159842"/>
                </a:cubicBezTo>
                <a:cubicBezTo>
                  <a:pt x="5771654" y="6159842"/>
                  <a:pt x="5771654" y="6159842"/>
                  <a:pt x="5773048" y="6136458"/>
                </a:cubicBezTo>
                <a:cubicBezTo>
                  <a:pt x="5762899" y="6134178"/>
                  <a:pt x="5751355" y="6155283"/>
                  <a:pt x="5752750" y="6131902"/>
                </a:cubicBezTo>
                <a:cubicBezTo>
                  <a:pt x="5742602" y="6129622"/>
                  <a:pt x="5731059" y="6150727"/>
                  <a:pt x="5732454" y="6127346"/>
                </a:cubicBezTo>
                <a:cubicBezTo>
                  <a:pt x="5732454" y="6127346"/>
                  <a:pt x="5742602" y="6129622"/>
                  <a:pt x="5742602" y="6129622"/>
                </a:cubicBezTo>
                <a:cubicBezTo>
                  <a:pt x="5722305" y="6125066"/>
                  <a:pt x="5723701" y="6101685"/>
                  <a:pt x="5735244" y="6080574"/>
                </a:cubicBezTo>
                <a:cubicBezTo>
                  <a:pt x="5745392" y="6082848"/>
                  <a:pt x="5765689" y="6087407"/>
                  <a:pt x="5755541" y="6085130"/>
                </a:cubicBezTo>
                <a:cubicBezTo>
                  <a:pt x="5765689" y="6087407"/>
                  <a:pt x="5765689" y="6087407"/>
                  <a:pt x="5765689" y="6087407"/>
                </a:cubicBezTo>
                <a:cubicBezTo>
                  <a:pt x="5765689" y="6087407"/>
                  <a:pt x="5775839" y="6089686"/>
                  <a:pt x="5785985" y="6091963"/>
                </a:cubicBezTo>
                <a:cubicBezTo>
                  <a:pt x="5785985" y="6091963"/>
                  <a:pt x="5796133" y="6094242"/>
                  <a:pt x="5796133" y="6094242"/>
                </a:cubicBezTo>
                <a:cubicBezTo>
                  <a:pt x="5796133" y="6094242"/>
                  <a:pt x="5796133" y="6094242"/>
                  <a:pt x="5806284" y="6096519"/>
                </a:cubicBezTo>
                <a:cubicBezTo>
                  <a:pt x="5806284" y="6096519"/>
                  <a:pt x="5806284" y="6096519"/>
                  <a:pt x="5816430" y="6098798"/>
                </a:cubicBezTo>
                <a:cubicBezTo>
                  <a:pt x="5827974" y="6077691"/>
                  <a:pt x="5827974" y="6077691"/>
                  <a:pt x="5836727" y="6103352"/>
                </a:cubicBezTo>
                <a:cubicBezTo>
                  <a:pt x="5846878" y="6105634"/>
                  <a:pt x="5827974" y="6077691"/>
                  <a:pt x="5838122" y="6079970"/>
                </a:cubicBezTo>
                <a:cubicBezTo>
                  <a:pt x="5836727" y="6103352"/>
                  <a:pt x="5838122" y="6079970"/>
                  <a:pt x="5848273" y="6082250"/>
                </a:cubicBezTo>
                <a:cubicBezTo>
                  <a:pt x="5848273" y="6082250"/>
                  <a:pt x="5859813" y="6061145"/>
                  <a:pt x="5859813" y="6061145"/>
                </a:cubicBezTo>
                <a:close/>
                <a:moveTo>
                  <a:pt x="3792570" y="6041387"/>
                </a:moveTo>
                <a:cubicBezTo>
                  <a:pt x="3802666" y="6043655"/>
                  <a:pt x="3801250" y="6067404"/>
                  <a:pt x="3791152" y="6065139"/>
                </a:cubicBezTo>
                <a:cubicBezTo>
                  <a:pt x="3811349" y="6069672"/>
                  <a:pt x="3821445" y="6071941"/>
                  <a:pt x="3851738" y="6078737"/>
                </a:cubicBezTo>
                <a:cubicBezTo>
                  <a:pt x="3892126" y="6087808"/>
                  <a:pt x="3893543" y="6064053"/>
                  <a:pt x="3912321" y="6092339"/>
                </a:cubicBezTo>
                <a:cubicBezTo>
                  <a:pt x="3922418" y="6094604"/>
                  <a:pt x="3923836" y="6070852"/>
                  <a:pt x="3933932" y="6073121"/>
                </a:cubicBezTo>
                <a:lnTo>
                  <a:pt x="4004615" y="6088988"/>
                </a:lnTo>
                <a:cubicBezTo>
                  <a:pt x="4014711" y="6091253"/>
                  <a:pt x="4014711" y="6091253"/>
                  <a:pt x="4014711" y="6091253"/>
                </a:cubicBezTo>
                <a:cubicBezTo>
                  <a:pt x="4014711" y="6091253"/>
                  <a:pt x="4034907" y="6095787"/>
                  <a:pt x="4034907" y="6095787"/>
                </a:cubicBezTo>
                <a:cubicBezTo>
                  <a:pt x="4034907" y="6095787"/>
                  <a:pt x="4034907" y="6095787"/>
                  <a:pt x="4036324" y="6072033"/>
                </a:cubicBezTo>
                <a:cubicBezTo>
                  <a:pt x="4045005" y="6098053"/>
                  <a:pt x="4045005" y="6098053"/>
                  <a:pt x="4045005" y="6098053"/>
                </a:cubicBezTo>
                <a:cubicBezTo>
                  <a:pt x="4055104" y="6100321"/>
                  <a:pt x="4045005" y="6098053"/>
                  <a:pt x="4056519" y="6076569"/>
                </a:cubicBezTo>
                <a:lnTo>
                  <a:pt x="4068226" y="6094195"/>
                </a:lnTo>
                <a:lnTo>
                  <a:pt x="4069026" y="6080788"/>
                </a:lnTo>
                <a:cubicBezTo>
                  <a:pt x="4069026" y="6080788"/>
                  <a:pt x="4078152" y="6082837"/>
                  <a:pt x="4087279" y="6084885"/>
                </a:cubicBezTo>
                <a:cubicBezTo>
                  <a:pt x="4086528" y="6097460"/>
                  <a:pt x="4081967" y="6096435"/>
                  <a:pt x="4077402" y="6095408"/>
                </a:cubicBezTo>
                <a:lnTo>
                  <a:pt x="4072500" y="6100633"/>
                </a:lnTo>
                <a:lnTo>
                  <a:pt x="4075297" y="6104855"/>
                </a:lnTo>
                <a:cubicBezTo>
                  <a:pt x="4075297" y="6104855"/>
                  <a:pt x="4085395" y="6107120"/>
                  <a:pt x="4085395" y="6107120"/>
                </a:cubicBezTo>
                <a:cubicBezTo>
                  <a:pt x="4105590" y="6111654"/>
                  <a:pt x="4115686" y="6113919"/>
                  <a:pt x="4145979" y="6120722"/>
                </a:cubicBezTo>
                <a:cubicBezTo>
                  <a:pt x="4147395" y="6096967"/>
                  <a:pt x="4166176" y="6125253"/>
                  <a:pt x="4167592" y="6101501"/>
                </a:cubicBezTo>
                <a:cubicBezTo>
                  <a:pt x="4176272" y="6127521"/>
                  <a:pt x="4197885" y="6108300"/>
                  <a:pt x="4216663" y="6136586"/>
                </a:cubicBezTo>
                <a:cubicBezTo>
                  <a:pt x="4216663" y="6136586"/>
                  <a:pt x="4226759" y="6138854"/>
                  <a:pt x="4226759" y="6138854"/>
                </a:cubicBezTo>
                <a:cubicBezTo>
                  <a:pt x="4236855" y="6141120"/>
                  <a:pt x="4215246" y="6160340"/>
                  <a:pt x="4225343" y="6162608"/>
                </a:cubicBezTo>
                <a:cubicBezTo>
                  <a:pt x="4205149" y="6158075"/>
                  <a:pt x="4184952" y="6153541"/>
                  <a:pt x="4196466" y="6132055"/>
                </a:cubicBezTo>
                <a:cubicBezTo>
                  <a:pt x="4174856" y="6151275"/>
                  <a:pt x="4164758" y="6149007"/>
                  <a:pt x="4174856" y="6151275"/>
                </a:cubicBezTo>
                <a:cubicBezTo>
                  <a:pt x="4164758" y="6149007"/>
                  <a:pt x="4164758" y="6149007"/>
                  <a:pt x="4154659" y="6146742"/>
                </a:cubicBezTo>
                <a:cubicBezTo>
                  <a:pt x="4154659" y="6146742"/>
                  <a:pt x="4154659" y="6146742"/>
                  <a:pt x="4144563" y="6144473"/>
                </a:cubicBezTo>
                <a:cubicBezTo>
                  <a:pt x="4134464" y="6142208"/>
                  <a:pt x="4115686" y="6113919"/>
                  <a:pt x="4083979" y="6130875"/>
                </a:cubicBezTo>
                <a:cubicBezTo>
                  <a:pt x="4073881" y="6128606"/>
                  <a:pt x="4063784" y="6126341"/>
                  <a:pt x="4053687" y="6124073"/>
                </a:cubicBezTo>
                <a:cubicBezTo>
                  <a:pt x="4023393" y="6117276"/>
                  <a:pt x="4003198" y="6112739"/>
                  <a:pt x="3981587" y="6131960"/>
                </a:cubicBezTo>
                <a:cubicBezTo>
                  <a:pt x="3961391" y="6127426"/>
                  <a:pt x="3932516" y="6096872"/>
                  <a:pt x="3931098" y="6120627"/>
                </a:cubicBezTo>
                <a:cubicBezTo>
                  <a:pt x="3910905" y="6116093"/>
                  <a:pt x="3890709" y="6111559"/>
                  <a:pt x="3880612" y="6109294"/>
                </a:cubicBezTo>
                <a:cubicBezTo>
                  <a:pt x="3880612" y="6109294"/>
                  <a:pt x="3818612" y="6119447"/>
                  <a:pt x="3840223" y="6100226"/>
                </a:cubicBezTo>
                <a:cubicBezTo>
                  <a:pt x="3820029" y="6095692"/>
                  <a:pt x="3830125" y="6097958"/>
                  <a:pt x="3830125" y="6097958"/>
                </a:cubicBezTo>
                <a:cubicBezTo>
                  <a:pt x="3820029" y="6095692"/>
                  <a:pt x="3809931" y="6093427"/>
                  <a:pt x="3809931" y="6093427"/>
                </a:cubicBezTo>
                <a:cubicBezTo>
                  <a:pt x="3809931" y="6093427"/>
                  <a:pt x="3809931" y="6093427"/>
                  <a:pt x="3808515" y="6117179"/>
                </a:cubicBezTo>
                <a:cubicBezTo>
                  <a:pt x="3808515" y="6117179"/>
                  <a:pt x="3808515" y="6117179"/>
                  <a:pt x="3798416" y="6114910"/>
                </a:cubicBezTo>
                <a:lnTo>
                  <a:pt x="3798498" y="6113513"/>
                </a:lnTo>
                <a:lnTo>
                  <a:pt x="3778788" y="6109088"/>
                </a:lnTo>
                <a:cubicBezTo>
                  <a:pt x="3778788" y="6109088"/>
                  <a:pt x="3779786" y="6092319"/>
                  <a:pt x="3779786" y="6092319"/>
                </a:cubicBezTo>
                <a:lnTo>
                  <a:pt x="3798598" y="6111832"/>
                </a:lnTo>
                <a:lnTo>
                  <a:pt x="3799832" y="6091159"/>
                </a:lnTo>
                <a:cubicBezTo>
                  <a:pt x="3770248" y="6072483"/>
                  <a:pt x="3734554" y="6070485"/>
                  <a:pt x="3697596" y="6068208"/>
                </a:cubicBezTo>
                <a:lnTo>
                  <a:pt x="3597884" y="6045826"/>
                </a:lnTo>
                <a:cubicBezTo>
                  <a:pt x="3639691" y="6031139"/>
                  <a:pt x="3708957" y="6070758"/>
                  <a:pt x="3740665" y="6053805"/>
                </a:cubicBezTo>
                <a:cubicBezTo>
                  <a:pt x="3750763" y="6056071"/>
                  <a:pt x="3770956" y="6060605"/>
                  <a:pt x="3781055" y="6062873"/>
                </a:cubicBezTo>
                <a:cubicBezTo>
                  <a:pt x="3781055" y="6062873"/>
                  <a:pt x="3782472" y="6039119"/>
                  <a:pt x="3792570" y="6041387"/>
                </a:cubicBezTo>
                <a:close/>
                <a:moveTo>
                  <a:pt x="3577689" y="6041289"/>
                </a:moveTo>
                <a:lnTo>
                  <a:pt x="3587788" y="6043558"/>
                </a:lnTo>
                <a:cubicBezTo>
                  <a:pt x="3587788" y="6043558"/>
                  <a:pt x="3586372" y="6067309"/>
                  <a:pt x="3576271" y="6065044"/>
                </a:cubicBezTo>
                <a:cubicBezTo>
                  <a:pt x="3576271" y="6065044"/>
                  <a:pt x="3577689" y="6041289"/>
                  <a:pt x="3577689" y="6041289"/>
                </a:cubicBezTo>
                <a:close/>
                <a:moveTo>
                  <a:pt x="2384104" y="6026920"/>
                </a:moveTo>
                <a:lnTo>
                  <a:pt x="2381295" y="6032372"/>
                </a:lnTo>
                <a:lnTo>
                  <a:pt x="2381702" y="6032461"/>
                </a:lnTo>
                <a:cubicBezTo>
                  <a:pt x="2381702" y="6032461"/>
                  <a:pt x="2380306" y="6055879"/>
                  <a:pt x="2380306" y="6055879"/>
                </a:cubicBezTo>
                <a:lnTo>
                  <a:pt x="2375513" y="6043588"/>
                </a:lnTo>
                <a:lnTo>
                  <a:pt x="2361189" y="6071378"/>
                </a:lnTo>
                <a:lnTo>
                  <a:pt x="2358848" y="6074788"/>
                </a:lnTo>
                <a:lnTo>
                  <a:pt x="2365027" y="6076177"/>
                </a:lnTo>
                <a:cubicBezTo>
                  <a:pt x="2368813" y="6077026"/>
                  <a:pt x="2373861" y="6078158"/>
                  <a:pt x="2378910" y="6079294"/>
                </a:cubicBezTo>
                <a:cubicBezTo>
                  <a:pt x="2378910" y="6079294"/>
                  <a:pt x="2381432" y="6079859"/>
                  <a:pt x="2383955" y="6080427"/>
                </a:cubicBezTo>
                <a:lnTo>
                  <a:pt x="2384103" y="6080460"/>
                </a:lnTo>
                <a:lnTo>
                  <a:pt x="2384104" y="6071378"/>
                </a:lnTo>
                <a:lnTo>
                  <a:pt x="2384104" y="6034977"/>
                </a:lnTo>
                <a:lnTo>
                  <a:pt x="2381702" y="6032461"/>
                </a:lnTo>
                <a:lnTo>
                  <a:pt x="2384104" y="6033001"/>
                </a:lnTo>
                <a:close/>
                <a:moveTo>
                  <a:pt x="3834376" y="6026700"/>
                </a:moveTo>
                <a:cubicBezTo>
                  <a:pt x="3844474" y="6028966"/>
                  <a:pt x="3864669" y="6033499"/>
                  <a:pt x="3874765" y="6035765"/>
                </a:cubicBezTo>
                <a:cubicBezTo>
                  <a:pt x="3884862" y="6038033"/>
                  <a:pt x="3894962" y="6040299"/>
                  <a:pt x="3905058" y="6042567"/>
                </a:cubicBezTo>
                <a:cubicBezTo>
                  <a:pt x="3915154" y="6044832"/>
                  <a:pt x="3925252" y="6047101"/>
                  <a:pt x="3925252" y="6047101"/>
                </a:cubicBezTo>
                <a:lnTo>
                  <a:pt x="3935348" y="6049366"/>
                </a:lnTo>
                <a:cubicBezTo>
                  <a:pt x="3923836" y="6070852"/>
                  <a:pt x="3913738" y="6068587"/>
                  <a:pt x="3903642" y="6066321"/>
                </a:cubicBezTo>
                <a:cubicBezTo>
                  <a:pt x="3893543" y="6064053"/>
                  <a:pt x="3883445" y="6061788"/>
                  <a:pt x="3883445" y="6061788"/>
                </a:cubicBezTo>
                <a:cubicBezTo>
                  <a:pt x="3873348" y="6059519"/>
                  <a:pt x="3873348" y="6059519"/>
                  <a:pt x="3873348" y="6059519"/>
                </a:cubicBezTo>
                <a:cubicBezTo>
                  <a:pt x="3873348" y="6059519"/>
                  <a:pt x="3853155" y="6054986"/>
                  <a:pt x="3853155" y="6054986"/>
                </a:cubicBezTo>
                <a:cubicBezTo>
                  <a:pt x="3853155" y="6054986"/>
                  <a:pt x="3853155" y="6054986"/>
                  <a:pt x="3851738" y="6078737"/>
                </a:cubicBezTo>
                <a:cubicBezTo>
                  <a:pt x="3851738" y="6078737"/>
                  <a:pt x="3853155" y="6054986"/>
                  <a:pt x="3843058" y="6052720"/>
                </a:cubicBezTo>
                <a:cubicBezTo>
                  <a:pt x="3843058" y="6052720"/>
                  <a:pt x="3832959" y="6050455"/>
                  <a:pt x="3832959" y="6050455"/>
                </a:cubicBezTo>
                <a:lnTo>
                  <a:pt x="3822862" y="6048186"/>
                </a:lnTo>
                <a:cubicBezTo>
                  <a:pt x="3824280" y="6024432"/>
                  <a:pt x="3834376" y="6026700"/>
                  <a:pt x="3834376" y="6026700"/>
                </a:cubicBezTo>
                <a:close/>
                <a:moveTo>
                  <a:pt x="3814182" y="6022166"/>
                </a:moveTo>
                <a:cubicBezTo>
                  <a:pt x="3814182" y="6022166"/>
                  <a:pt x="3824280" y="6024432"/>
                  <a:pt x="3824280" y="6024432"/>
                </a:cubicBezTo>
                <a:cubicBezTo>
                  <a:pt x="3824280" y="6024432"/>
                  <a:pt x="3824280" y="6024432"/>
                  <a:pt x="3822862" y="6048186"/>
                </a:cubicBezTo>
                <a:lnTo>
                  <a:pt x="3812764" y="6045921"/>
                </a:lnTo>
                <a:cubicBezTo>
                  <a:pt x="3802666" y="6043655"/>
                  <a:pt x="3802666" y="6043655"/>
                  <a:pt x="3814182" y="6022166"/>
                </a:cubicBezTo>
                <a:close/>
                <a:moveTo>
                  <a:pt x="2712572" y="6016586"/>
                </a:moveTo>
                <a:lnTo>
                  <a:pt x="2712151" y="6017307"/>
                </a:lnTo>
                <a:cubicBezTo>
                  <a:pt x="2702503" y="6026920"/>
                  <a:pt x="2692854" y="6026920"/>
                  <a:pt x="2692854" y="6026920"/>
                </a:cubicBezTo>
                <a:cubicBezTo>
                  <a:pt x="2692854" y="6046146"/>
                  <a:pt x="2692854" y="6060566"/>
                  <a:pt x="2692856" y="6071381"/>
                </a:cubicBezTo>
                <a:lnTo>
                  <a:pt x="2692854" y="6078576"/>
                </a:lnTo>
                <a:lnTo>
                  <a:pt x="2696028" y="6079291"/>
                </a:lnTo>
                <a:cubicBezTo>
                  <a:pt x="2697425" y="6055873"/>
                  <a:pt x="2707518" y="6058139"/>
                  <a:pt x="2706122" y="6081554"/>
                </a:cubicBezTo>
                <a:cubicBezTo>
                  <a:pt x="2707518" y="6058139"/>
                  <a:pt x="2707518" y="6058139"/>
                  <a:pt x="2707518" y="6058139"/>
                </a:cubicBezTo>
                <a:cubicBezTo>
                  <a:pt x="2717615" y="6060407"/>
                  <a:pt x="2717615" y="6060407"/>
                  <a:pt x="2717615" y="6060407"/>
                </a:cubicBezTo>
                <a:cubicBezTo>
                  <a:pt x="2717615" y="6060407"/>
                  <a:pt x="2717615" y="6060407"/>
                  <a:pt x="2727709" y="6062673"/>
                </a:cubicBezTo>
                <a:cubicBezTo>
                  <a:pt x="2727709" y="6062673"/>
                  <a:pt x="2727709" y="6062673"/>
                  <a:pt x="2737805" y="6064938"/>
                </a:cubicBezTo>
                <a:cubicBezTo>
                  <a:pt x="2737805" y="6064938"/>
                  <a:pt x="2747901" y="6067206"/>
                  <a:pt x="2747901" y="6067206"/>
                </a:cubicBezTo>
                <a:cubicBezTo>
                  <a:pt x="2747901" y="6067206"/>
                  <a:pt x="2747901" y="6067206"/>
                  <a:pt x="2757992" y="6069469"/>
                </a:cubicBezTo>
                <a:cubicBezTo>
                  <a:pt x="2757992" y="6069469"/>
                  <a:pt x="2768087" y="6071738"/>
                  <a:pt x="2768087" y="6071738"/>
                </a:cubicBezTo>
                <a:cubicBezTo>
                  <a:pt x="2768087" y="6071738"/>
                  <a:pt x="2768087" y="6071738"/>
                  <a:pt x="2778182" y="6074003"/>
                </a:cubicBezTo>
                <a:cubicBezTo>
                  <a:pt x="2778182" y="6074003"/>
                  <a:pt x="2766691" y="6095152"/>
                  <a:pt x="2766691" y="6095152"/>
                </a:cubicBezTo>
                <a:cubicBezTo>
                  <a:pt x="2766691" y="6095152"/>
                  <a:pt x="2776784" y="6097421"/>
                  <a:pt x="2776784" y="6097421"/>
                </a:cubicBezTo>
                <a:cubicBezTo>
                  <a:pt x="2786879" y="6099683"/>
                  <a:pt x="2786879" y="6099683"/>
                  <a:pt x="2786879" y="6099683"/>
                </a:cubicBezTo>
                <a:cubicBezTo>
                  <a:pt x="2786879" y="6099683"/>
                  <a:pt x="2796974" y="6101952"/>
                  <a:pt x="2796974" y="6101952"/>
                </a:cubicBezTo>
                <a:cubicBezTo>
                  <a:pt x="2796974" y="6101952"/>
                  <a:pt x="2796974" y="6101952"/>
                  <a:pt x="2807067" y="6104214"/>
                </a:cubicBezTo>
                <a:cubicBezTo>
                  <a:pt x="2807067" y="6104214"/>
                  <a:pt x="2807067" y="6104214"/>
                  <a:pt x="2805671" y="6127638"/>
                </a:cubicBezTo>
                <a:cubicBezTo>
                  <a:pt x="2805671" y="6127638"/>
                  <a:pt x="2805671" y="6127638"/>
                  <a:pt x="2815766" y="6129901"/>
                </a:cubicBezTo>
                <a:cubicBezTo>
                  <a:pt x="2815766" y="6129901"/>
                  <a:pt x="2815766" y="6129901"/>
                  <a:pt x="2825861" y="6132169"/>
                </a:cubicBezTo>
                <a:lnTo>
                  <a:pt x="2824258" y="6118832"/>
                </a:lnTo>
                <a:lnTo>
                  <a:pt x="2812539" y="6102494"/>
                </a:lnTo>
                <a:cubicBezTo>
                  <a:pt x="2805314" y="6092937"/>
                  <a:pt x="2799292" y="6083380"/>
                  <a:pt x="2797486" y="6071434"/>
                </a:cubicBezTo>
                <a:lnTo>
                  <a:pt x="2801292" y="6054551"/>
                </a:lnTo>
                <a:lnTo>
                  <a:pt x="2781675" y="6035133"/>
                </a:lnTo>
                <a:cubicBezTo>
                  <a:pt x="2770506" y="6029592"/>
                  <a:pt x="2760419" y="6027326"/>
                  <a:pt x="2760419" y="6027326"/>
                </a:cubicBezTo>
                <a:cubicBezTo>
                  <a:pt x="2750330" y="6025064"/>
                  <a:pt x="2732675" y="6021097"/>
                  <a:pt x="2717543" y="6017702"/>
                </a:cubicBezTo>
                <a:close/>
                <a:moveTo>
                  <a:pt x="5935039" y="6006937"/>
                </a:moveTo>
                <a:cubicBezTo>
                  <a:pt x="5935039" y="6006937"/>
                  <a:pt x="5935039" y="6006937"/>
                  <a:pt x="5945187" y="6009213"/>
                </a:cubicBezTo>
                <a:cubicBezTo>
                  <a:pt x="5945187" y="6009213"/>
                  <a:pt x="5945187" y="6009213"/>
                  <a:pt x="5943793" y="6032598"/>
                </a:cubicBezTo>
                <a:cubicBezTo>
                  <a:pt x="5933645" y="6030318"/>
                  <a:pt x="5933645" y="6030318"/>
                  <a:pt x="5933645" y="6030318"/>
                </a:cubicBezTo>
                <a:cubicBezTo>
                  <a:pt x="5923494" y="6028039"/>
                  <a:pt x="5923494" y="6028039"/>
                  <a:pt x="5923494" y="6028039"/>
                </a:cubicBezTo>
                <a:cubicBezTo>
                  <a:pt x="5933645" y="6030318"/>
                  <a:pt x="5933645" y="6030318"/>
                  <a:pt x="5935039" y="6006937"/>
                </a:cubicBezTo>
                <a:close/>
                <a:moveTo>
                  <a:pt x="3478133" y="5994872"/>
                </a:moveTo>
                <a:cubicBezTo>
                  <a:pt x="3476715" y="6018626"/>
                  <a:pt x="3476715" y="6018626"/>
                  <a:pt x="3486815" y="6020892"/>
                </a:cubicBezTo>
                <a:cubicBezTo>
                  <a:pt x="3486815" y="6020892"/>
                  <a:pt x="3486815" y="6020892"/>
                  <a:pt x="3488231" y="5997137"/>
                </a:cubicBezTo>
                <a:cubicBezTo>
                  <a:pt x="3488231" y="5997137"/>
                  <a:pt x="3496911" y="6023157"/>
                  <a:pt x="3496911" y="6023157"/>
                </a:cubicBezTo>
                <a:lnTo>
                  <a:pt x="3577689" y="6041289"/>
                </a:lnTo>
                <a:cubicBezTo>
                  <a:pt x="3535882" y="6055976"/>
                  <a:pt x="3507008" y="6025423"/>
                  <a:pt x="3475298" y="6042378"/>
                </a:cubicBezTo>
                <a:cubicBezTo>
                  <a:pt x="3476715" y="6018626"/>
                  <a:pt x="3465202" y="6040109"/>
                  <a:pt x="3456519" y="6014089"/>
                </a:cubicBezTo>
                <a:cubicBezTo>
                  <a:pt x="3466617" y="6016361"/>
                  <a:pt x="3466617" y="6016361"/>
                  <a:pt x="3466617" y="6016361"/>
                </a:cubicBezTo>
                <a:cubicBezTo>
                  <a:pt x="3466617" y="6016361"/>
                  <a:pt x="3468035" y="5992606"/>
                  <a:pt x="3478133" y="5994872"/>
                </a:cubicBezTo>
                <a:close/>
                <a:moveTo>
                  <a:pt x="3263252" y="5994777"/>
                </a:moveTo>
                <a:lnTo>
                  <a:pt x="3276290" y="5997705"/>
                </a:lnTo>
                <a:lnTo>
                  <a:pt x="3275018" y="5995999"/>
                </a:lnTo>
                <a:cubicBezTo>
                  <a:pt x="3275018" y="5995999"/>
                  <a:pt x="3284145" y="5998047"/>
                  <a:pt x="3293271" y="6000096"/>
                </a:cubicBezTo>
                <a:lnTo>
                  <a:pt x="3285648" y="6005904"/>
                </a:lnTo>
                <a:lnTo>
                  <a:pt x="3292127" y="6025328"/>
                </a:lnTo>
                <a:lnTo>
                  <a:pt x="3271934" y="6020794"/>
                </a:lnTo>
                <a:cubicBezTo>
                  <a:pt x="3271934" y="6020794"/>
                  <a:pt x="3261836" y="6018531"/>
                  <a:pt x="3261836" y="6018531"/>
                </a:cubicBezTo>
                <a:cubicBezTo>
                  <a:pt x="3261836" y="6018531"/>
                  <a:pt x="3261836" y="6018531"/>
                  <a:pt x="3251739" y="6016266"/>
                </a:cubicBezTo>
                <a:cubicBezTo>
                  <a:pt x="3251739" y="6016266"/>
                  <a:pt x="3251739" y="6016266"/>
                  <a:pt x="3263252" y="5994777"/>
                </a:cubicBezTo>
                <a:close/>
                <a:moveTo>
                  <a:pt x="5687148" y="5993769"/>
                </a:moveTo>
                <a:cubicBezTo>
                  <a:pt x="5698101" y="5996227"/>
                  <a:pt x="5698101" y="5996227"/>
                  <a:pt x="5698101" y="5996227"/>
                </a:cubicBezTo>
                <a:cubicBezTo>
                  <a:pt x="5698101" y="5996227"/>
                  <a:pt x="5698101" y="5996227"/>
                  <a:pt x="5696601" y="6021379"/>
                </a:cubicBezTo>
                <a:cubicBezTo>
                  <a:pt x="5696601" y="6021379"/>
                  <a:pt x="5685649" y="6018921"/>
                  <a:pt x="5685649" y="6018921"/>
                </a:cubicBezTo>
                <a:cubicBezTo>
                  <a:pt x="5685649" y="6018921"/>
                  <a:pt x="5685649" y="6018921"/>
                  <a:pt x="5687148" y="5993769"/>
                </a:cubicBezTo>
                <a:close/>
                <a:moveTo>
                  <a:pt x="3914733" y="5992927"/>
                </a:moveTo>
                <a:cubicBezTo>
                  <a:pt x="3916173" y="5992055"/>
                  <a:pt x="3917039" y="5993047"/>
                  <a:pt x="3917553" y="5994757"/>
                </a:cubicBezTo>
                <a:cubicBezTo>
                  <a:pt x="3918580" y="5998172"/>
                  <a:pt x="3918206" y="6004460"/>
                  <a:pt x="3918206" y="6004460"/>
                </a:cubicBezTo>
                <a:lnTo>
                  <a:pt x="3908471" y="6002278"/>
                </a:lnTo>
                <a:cubicBezTo>
                  <a:pt x="3911280" y="5996534"/>
                  <a:pt x="3913294" y="5993799"/>
                  <a:pt x="3914733" y="5992927"/>
                </a:cubicBezTo>
                <a:close/>
                <a:moveTo>
                  <a:pt x="2195246" y="5990977"/>
                </a:moveTo>
                <a:cubicBezTo>
                  <a:pt x="2192385" y="5990706"/>
                  <a:pt x="2188556" y="5990588"/>
                  <a:pt x="2184683" y="5991203"/>
                </a:cubicBezTo>
                <a:cubicBezTo>
                  <a:pt x="2176939" y="5992431"/>
                  <a:pt x="2169019" y="5996583"/>
                  <a:pt x="2168320" y="6008292"/>
                </a:cubicBezTo>
                <a:cubicBezTo>
                  <a:pt x="2163273" y="6007159"/>
                  <a:pt x="2158576" y="6000171"/>
                  <a:pt x="2153877" y="5993185"/>
                </a:cubicBezTo>
                <a:lnTo>
                  <a:pt x="2152541" y="5991788"/>
                </a:lnTo>
                <a:lnTo>
                  <a:pt x="2152543" y="6026920"/>
                </a:lnTo>
                <a:lnTo>
                  <a:pt x="2149256" y="6027738"/>
                </a:lnTo>
                <a:lnTo>
                  <a:pt x="2156829" y="6029441"/>
                </a:lnTo>
                <a:cubicBezTo>
                  <a:pt x="2166924" y="6031707"/>
                  <a:pt x="2166924" y="6031707"/>
                  <a:pt x="2166924" y="6031707"/>
                </a:cubicBezTo>
                <a:cubicBezTo>
                  <a:pt x="2177019" y="6033972"/>
                  <a:pt x="2177019" y="6033972"/>
                  <a:pt x="2187113" y="6036238"/>
                </a:cubicBezTo>
                <a:lnTo>
                  <a:pt x="2197205" y="6038504"/>
                </a:lnTo>
                <a:lnTo>
                  <a:pt x="2207301" y="6040772"/>
                </a:lnTo>
                <a:cubicBezTo>
                  <a:pt x="2217397" y="6043037"/>
                  <a:pt x="2227491" y="6045303"/>
                  <a:pt x="2227491" y="6045303"/>
                </a:cubicBezTo>
                <a:cubicBezTo>
                  <a:pt x="2237586" y="6047568"/>
                  <a:pt x="2237586" y="6047568"/>
                  <a:pt x="2237586" y="6047568"/>
                </a:cubicBezTo>
                <a:cubicBezTo>
                  <a:pt x="2237586" y="6047568"/>
                  <a:pt x="2237586" y="6047568"/>
                  <a:pt x="2247679" y="6049834"/>
                </a:cubicBezTo>
                <a:cubicBezTo>
                  <a:pt x="2247679" y="6049834"/>
                  <a:pt x="2246282" y="6073249"/>
                  <a:pt x="2246282" y="6073249"/>
                </a:cubicBezTo>
                <a:cubicBezTo>
                  <a:pt x="2246282" y="6073249"/>
                  <a:pt x="2246282" y="6073249"/>
                  <a:pt x="2236190" y="6070983"/>
                </a:cubicBezTo>
                <a:cubicBezTo>
                  <a:pt x="2234793" y="6094401"/>
                  <a:pt x="2234793" y="6094401"/>
                  <a:pt x="2234793" y="6094401"/>
                </a:cubicBezTo>
                <a:cubicBezTo>
                  <a:pt x="2234793" y="6094401"/>
                  <a:pt x="2244886" y="6096664"/>
                  <a:pt x="2244886" y="6096664"/>
                </a:cubicBezTo>
                <a:cubicBezTo>
                  <a:pt x="2244886" y="6096664"/>
                  <a:pt x="2244886" y="6096664"/>
                  <a:pt x="2246282" y="6073249"/>
                </a:cubicBezTo>
                <a:cubicBezTo>
                  <a:pt x="2246282" y="6073249"/>
                  <a:pt x="2246282" y="6073249"/>
                  <a:pt x="2256376" y="6075514"/>
                </a:cubicBezTo>
                <a:cubicBezTo>
                  <a:pt x="2256376" y="6075514"/>
                  <a:pt x="2247679" y="6049834"/>
                  <a:pt x="2247679" y="6049834"/>
                </a:cubicBezTo>
                <a:cubicBezTo>
                  <a:pt x="2267868" y="6054368"/>
                  <a:pt x="2267868" y="6054368"/>
                  <a:pt x="2277964" y="6056633"/>
                </a:cubicBezTo>
                <a:cubicBezTo>
                  <a:pt x="2286661" y="6082314"/>
                  <a:pt x="2286661" y="6082314"/>
                  <a:pt x="2266471" y="6077780"/>
                </a:cubicBezTo>
                <a:cubicBezTo>
                  <a:pt x="2266471" y="6077780"/>
                  <a:pt x="2256376" y="6075514"/>
                  <a:pt x="2254979" y="6098929"/>
                </a:cubicBezTo>
                <a:cubicBezTo>
                  <a:pt x="2254979" y="6098929"/>
                  <a:pt x="2253583" y="6122344"/>
                  <a:pt x="2243488" y="6120079"/>
                </a:cubicBezTo>
                <a:cubicBezTo>
                  <a:pt x="2243488" y="6120079"/>
                  <a:pt x="2242091" y="6143496"/>
                  <a:pt x="2242091" y="6143496"/>
                </a:cubicBezTo>
                <a:cubicBezTo>
                  <a:pt x="2242091" y="6143496"/>
                  <a:pt x="2263678" y="6124612"/>
                  <a:pt x="2272375" y="6150290"/>
                </a:cubicBezTo>
                <a:cubicBezTo>
                  <a:pt x="2273773" y="6126878"/>
                  <a:pt x="2273773" y="6126878"/>
                  <a:pt x="2273773" y="6126878"/>
                </a:cubicBezTo>
                <a:cubicBezTo>
                  <a:pt x="2273773" y="6126878"/>
                  <a:pt x="2273773" y="6126878"/>
                  <a:pt x="2275170" y="6103463"/>
                </a:cubicBezTo>
                <a:cubicBezTo>
                  <a:pt x="2285263" y="6105731"/>
                  <a:pt x="2295361" y="6107994"/>
                  <a:pt x="2295361" y="6107994"/>
                </a:cubicBezTo>
                <a:cubicBezTo>
                  <a:pt x="2295361" y="6107994"/>
                  <a:pt x="2295361" y="6107994"/>
                  <a:pt x="2305453" y="6110260"/>
                </a:cubicBezTo>
                <a:cubicBezTo>
                  <a:pt x="2305453" y="6110260"/>
                  <a:pt x="2327038" y="6091378"/>
                  <a:pt x="2325642" y="6114793"/>
                </a:cubicBezTo>
                <a:cubicBezTo>
                  <a:pt x="2335737" y="6117062"/>
                  <a:pt x="2335737" y="6117062"/>
                  <a:pt x="2345832" y="6119324"/>
                </a:cubicBezTo>
                <a:cubicBezTo>
                  <a:pt x="2345832" y="6119324"/>
                  <a:pt x="2355925" y="6121590"/>
                  <a:pt x="2355925" y="6121590"/>
                </a:cubicBezTo>
                <a:cubicBezTo>
                  <a:pt x="2355925" y="6121590"/>
                  <a:pt x="2366020" y="6123855"/>
                  <a:pt x="2367417" y="6100440"/>
                </a:cubicBezTo>
                <a:cubicBezTo>
                  <a:pt x="2367417" y="6100440"/>
                  <a:pt x="2366020" y="6123855"/>
                  <a:pt x="2366020" y="6123855"/>
                </a:cubicBezTo>
                <a:cubicBezTo>
                  <a:pt x="2376115" y="6126124"/>
                  <a:pt x="2377512" y="6102709"/>
                  <a:pt x="2377512" y="6102709"/>
                </a:cubicBezTo>
                <a:cubicBezTo>
                  <a:pt x="2386209" y="6128389"/>
                  <a:pt x="2397702" y="6107240"/>
                  <a:pt x="2396304" y="6130655"/>
                </a:cubicBezTo>
                <a:cubicBezTo>
                  <a:pt x="2407796" y="6109508"/>
                  <a:pt x="2417888" y="6111771"/>
                  <a:pt x="2416491" y="6135186"/>
                </a:cubicBezTo>
                <a:cubicBezTo>
                  <a:pt x="2427983" y="6114039"/>
                  <a:pt x="2427983" y="6114039"/>
                  <a:pt x="2438078" y="6116302"/>
                </a:cubicBezTo>
                <a:lnTo>
                  <a:pt x="2439635" y="6116653"/>
                </a:lnTo>
                <a:lnTo>
                  <a:pt x="2437171" y="6113435"/>
                </a:lnTo>
                <a:lnTo>
                  <a:pt x="2407878" y="6108130"/>
                </a:lnTo>
                <a:lnTo>
                  <a:pt x="2407796" y="6109508"/>
                </a:lnTo>
                <a:cubicBezTo>
                  <a:pt x="2407796" y="6109508"/>
                  <a:pt x="2407796" y="6109508"/>
                  <a:pt x="2397702" y="6107240"/>
                </a:cubicBezTo>
                <a:cubicBezTo>
                  <a:pt x="2397702" y="6107240"/>
                  <a:pt x="2397702" y="6107240"/>
                  <a:pt x="2387605" y="6104972"/>
                </a:cubicBezTo>
                <a:cubicBezTo>
                  <a:pt x="2387605" y="6104972"/>
                  <a:pt x="2377512" y="6102709"/>
                  <a:pt x="2377512" y="6102709"/>
                </a:cubicBezTo>
                <a:lnTo>
                  <a:pt x="2367417" y="6100440"/>
                </a:lnTo>
                <a:lnTo>
                  <a:pt x="2357321" y="6098175"/>
                </a:lnTo>
                <a:cubicBezTo>
                  <a:pt x="2357321" y="6098175"/>
                  <a:pt x="2357321" y="6098175"/>
                  <a:pt x="2357496" y="6095247"/>
                </a:cubicBezTo>
                <a:lnTo>
                  <a:pt x="2358703" y="6074999"/>
                </a:lnTo>
                <a:lnTo>
                  <a:pt x="2346640" y="6092570"/>
                </a:lnTo>
                <a:lnTo>
                  <a:pt x="2347228" y="6095909"/>
                </a:lnTo>
                <a:lnTo>
                  <a:pt x="2342739" y="6094902"/>
                </a:lnTo>
                <a:lnTo>
                  <a:pt x="2306916" y="6103822"/>
                </a:lnTo>
                <a:cubicBezTo>
                  <a:pt x="2306916" y="6103822"/>
                  <a:pt x="2297269" y="6084599"/>
                  <a:pt x="2287621" y="6065370"/>
                </a:cubicBezTo>
                <a:lnTo>
                  <a:pt x="2277247" y="6044702"/>
                </a:lnTo>
                <a:lnTo>
                  <a:pt x="2276966" y="6044871"/>
                </a:lnTo>
                <a:cubicBezTo>
                  <a:pt x="2271070" y="6040360"/>
                  <a:pt x="2264146" y="6032433"/>
                  <a:pt x="2259277" y="6031342"/>
                </a:cubicBezTo>
                <a:lnTo>
                  <a:pt x="2271972" y="6034192"/>
                </a:lnTo>
                <a:lnTo>
                  <a:pt x="2268324" y="6026920"/>
                </a:lnTo>
                <a:cubicBezTo>
                  <a:pt x="2268324" y="6026920"/>
                  <a:pt x="2268324" y="6026920"/>
                  <a:pt x="2273149" y="6026920"/>
                </a:cubicBezTo>
                <a:lnTo>
                  <a:pt x="2300196" y="6026920"/>
                </a:lnTo>
                <a:lnTo>
                  <a:pt x="2300249" y="6026043"/>
                </a:lnTo>
                <a:lnTo>
                  <a:pt x="2300560" y="6020805"/>
                </a:lnTo>
                <a:lnTo>
                  <a:pt x="2295530" y="6015968"/>
                </a:lnTo>
                <a:lnTo>
                  <a:pt x="2284019" y="6019430"/>
                </a:lnTo>
                <a:cubicBezTo>
                  <a:pt x="2277883" y="6015089"/>
                  <a:pt x="2270662" y="6007535"/>
                  <a:pt x="2260568" y="6005270"/>
                </a:cubicBezTo>
                <a:cubicBezTo>
                  <a:pt x="2260568" y="6005270"/>
                  <a:pt x="2250472" y="6003004"/>
                  <a:pt x="2250472" y="6003004"/>
                </a:cubicBezTo>
                <a:cubicBezTo>
                  <a:pt x="2250472" y="6003004"/>
                  <a:pt x="2250472" y="6003004"/>
                  <a:pt x="2240379" y="6000738"/>
                </a:cubicBezTo>
                <a:cubicBezTo>
                  <a:pt x="2240379" y="6000738"/>
                  <a:pt x="2220190" y="5996207"/>
                  <a:pt x="2230286" y="5998470"/>
                </a:cubicBezTo>
                <a:cubicBezTo>
                  <a:pt x="2220190" y="5996207"/>
                  <a:pt x="2210093" y="5993939"/>
                  <a:pt x="2200000" y="5991674"/>
                </a:cubicBezTo>
                <a:cubicBezTo>
                  <a:pt x="2200000" y="5991674"/>
                  <a:pt x="2198107" y="5991249"/>
                  <a:pt x="2195246" y="5990977"/>
                </a:cubicBezTo>
                <a:close/>
                <a:moveTo>
                  <a:pt x="3457936" y="5990338"/>
                </a:moveTo>
                <a:cubicBezTo>
                  <a:pt x="3456519" y="6014089"/>
                  <a:pt x="3456519" y="6014089"/>
                  <a:pt x="3456519" y="6014089"/>
                </a:cubicBezTo>
                <a:cubicBezTo>
                  <a:pt x="3456519" y="6014089"/>
                  <a:pt x="3446423" y="6011824"/>
                  <a:pt x="3446423" y="6011824"/>
                </a:cubicBezTo>
                <a:cubicBezTo>
                  <a:pt x="3427646" y="5983538"/>
                  <a:pt x="3456519" y="6014089"/>
                  <a:pt x="3457936" y="5990338"/>
                </a:cubicBezTo>
                <a:close/>
                <a:moveTo>
                  <a:pt x="3377158" y="5972205"/>
                </a:moveTo>
                <a:cubicBezTo>
                  <a:pt x="3385840" y="5998222"/>
                  <a:pt x="3375742" y="5995957"/>
                  <a:pt x="3375742" y="5995957"/>
                </a:cubicBezTo>
                <a:cubicBezTo>
                  <a:pt x="3385840" y="5998222"/>
                  <a:pt x="3395936" y="6000494"/>
                  <a:pt x="3397353" y="5976739"/>
                </a:cubicBezTo>
                <a:cubicBezTo>
                  <a:pt x="3401692" y="5989748"/>
                  <a:pt x="3406388" y="5996820"/>
                  <a:pt x="3412520" y="6001206"/>
                </a:cubicBezTo>
                <a:lnTo>
                  <a:pt x="3436325" y="6009556"/>
                </a:lnTo>
                <a:lnTo>
                  <a:pt x="3446423" y="6011824"/>
                </a:lnTo>
                <a:cubicBezTo>
                  <a:pt x="3445005" y="6035578"/>
                  <a:pt x="3426227" y="6007290"/>
                  <a:pt x="3434909" y="6033310"/>
                </a:cubicBezTo>
                <a:cubicBezTo>
                  <a:pt x="3416130" y="6005025"/>
                  <a:pt x="3374325" y="6019711"/>
                  <a:pt x="3365643" y="5993689"/>
                </a:cubicBezTo>
                <a:cubicBezTo>
                  <a:pt x="3365643" y="5993689"/>
                  <a:pt x="3375742" y="5995957"/>
                  <a:pt x="3377158" y="5972205"/>
                </a:cubicBezTo>
                <a:close/>
                <a:moveTo>
                  <a:pt x="2038308" y="5955747"/>
                </a:moveTo>
                <a:cubicBezTo>
                  <a:pt x="2036236" y="5955652"/>
                  <a:pt x="2035245" y="5956171"/>
                  <a:pt x="2034527" y="5957493"/>
                </a:cubicBezTo>
                <a:cubicBezTo>
                  <a:pt x="2033091" y="5960137"/>
                  <a:pt x="2032741" y="5965990"/>
                  <a:pt x="2026996" y="5976567"/>
                </a:cubicBezTo>
                <a:lnTo>
                  <a:pt x="2026216" y="5974855"/>
                </a:lnTo>
                <a:lnTo>
                  <a:pt x="2022287" y="5988470"/>
                </a:lnTo>
                <a:lnTo>
                  <a:pt x="2017670" y="6021930"/>
                </a:lnTo>
                <a:lnTo>
                  <a:pt x="2022940" y="6023113"/>
                </a:lnTo>
                <a:cubicBezTo>
                  <a:pt x="2024203" y="6023396"/>
                  <a:pt x="2024203" y="6023396"/>
                  <a:pt x="2024203" y="6023396"/>
                </a:cubicBezTo>
                <a:cubicBezTo>
                  <a:pt x="2032900" y="6049077"/>
                  <a:pt x="2032900" y="6049077"/>
                  <a:pt x="2032900" y="6049077"/>
                </a:cubicBezTo>
                <a:cubicBezTo>
                  <a:pt x="2032900" y="6049077"/>
                  <a:pt x="2032900" y="6049077"/>
                  <a:pt x="2034298" y="6025665"/>
                </a:cubicBezTo>
                <a:cubicBezTo>
                  <a:pt x="2025599" y="5999981"/>
                  <a:pt x="2025599" y="5999981"/>
                  <a:pt x="2025599" y="5999981"/>
                </a:cubicBezTo>
                <a:lnTo>
                  <a:pt x="2035275" y="6009272"/>
                </a:lnTo>
                <a:lnTo>
                  <a:pt x="2037696" y="6011596"/>
                </a:lnTo>
                <a:cubicBezTo>
                  <a:pt x="2040392" y="6009230"/>
                  <a:pt x="2040741" y="6003380"/>
                  <a:pt x="2035694" y="6002247"/>
                </a:cubicBezTo>
                <a:cubicBezTo>
                  <a:pt x="2045788" y="6004512"/>
                  <a:pt x="2045788" y="6004512"/>
                  <a:pt x="2045788" y="6004512"/>
                </a:cubicBezTo>
                <a:lnTo>
                  <a:pt x="2061451" y="6008028"/>
                </a:lnTo>
                <a:lnTo>
                  <a:pt x="2069325" y="5994476"/>
                </a:lnTo>
                <a:lnTo>
                  <a:pt x="2073465" y="5963961"/>
                </a:lnTo>
                <a:lnTo>
                  <a:pt x="2068773" y="5962216"/>
                </a:lnTo>
                <a:cubicBezTo>
                  <a:pt x="2058678" y="5959948"/>
                  <a:pt x="2058678" y="5959948"/>
                  <a:pt x="2057281" y="5983363"/>
                </a:cubicBezTo>
                <a:cubicBezTo>
                  <a:pt x="2058678" y="5959948"/>
                  <a:pt x="2057281" y="5983363"/>
                  <a:pt x="2047186" y="5981098"/>
                </a:cubicBezTo>
                <a:cubicBezTo>
                  <a:pt x="2038487" y="5955417"/>
                  <a:pt x="2048583" y="5957683"/>
                  <a:pt x="2048583" y="5957683"/>
                </a:cubicBezTo>
                <a:cubicBezTo>
                  <a:pt x="2043536" y="5956550"/>
                  <a:pt x="2040381" y="5955842"/>
                  <a:pt x="2038308" y="5955747"/>
                </a:cubicBezTo>
                <a:close/>
                <a:moveTo>
                  <a:pt x="3684575" y="5952010"/>
                </a:moveTo>
                <a:cubicBezTo>
                  <a:pt x="3694614" y="5954265"/>
                  <a:pt x="3704654" y="5956516"/>
                  <a:pt x="3714692" y="5958771"/>
                </a:cubicBezTo>
                <a:cubicBezTo>
                  <a:pt x="3713691" y="5975537"/>
                  <a:pt x="3693615" y="5971031"/>
                  <a:pt x="3683573" y="5968776"/>
                </a:cubicBezTo>
                <a:cubicBezTo>
                  <a:pt x="3683573" y="5968776"/>
                  <a:pt x="3683573" y="5968776"/>
                  <a:pt x="3684575" y="5952010"/>
                </a:cubicBezTo>
                <a:close/>
                <a:moveTo>
                  <a:pt x="2154535" y="5951935"/>
                </a:moveTo>
                <a:lnTo>
                  <a:pt x="2154884" y="5954847"/>
                </a:lnTo>
                <a:lnTo>
                  <a:pt x="2152543" y="5956077"/>
                </a:lnTo>
                <a:lnTo>
                  <a:pt x="2152543" y="5957285"/>
                </a:lnTo>
                <a:lnTo>
                  <a:pt x="2162396" y="5959497"/>
                </a:lnTo>
                <a:close/>
                <a:moveTo>
                  <a:pt x="3910253" y="5951699"/>
                </a:moveTo>
                <a:cubicBezTo>
                  <a:pt x="3921207" y="5954156"/>
                  <a:pt x="3930658" y="5981768"/>
                  <a:pt x="3941611" y="5984226"/>
                </a:cubicBezTo>
                <a:cubicBezTo>
                  <a:pt x="3941611" y="5984226"/>
                  <a:pt x="3930658" y="5981768"/>
                  <a:pt x="3930658" y="5981768"/>
                </a:cubicBezTo>
                <a:cubicBezTo>
                  <a:pt x="3930658" y="5981768"/>
                  <a:pt x="3919707" y="5979311"/>
                  <a:pt x="3908754" y="5976850"/>
                </a:cubicBezTo>
                <a:close/>
                <a:moveTo>
                  <a:pt x="4013844" y="5951587"/>
                </a:moveTo>
                <a:cubicBezTo>
                  <a:pt x="4013844" y="5951587"/>
                  <a:pt x="4013844" y="5951587"/>
                  <a:pt x="4023921" y="5953850"/>
                </a:cubicBezTo>
                <a:cubicBezTo>
                  <a:pt x="4033994" y="5956110"/>
                  <a:pt x="4044071" y="5958373"/>
                  <a:pt x="4054145" y="5960633"/>
                </a:cubicBezTo>
                <a:lnTo>
                  <a:pt x="4064222" y="5962896"/>
                </a:lnTo>
                <a:cubicBezTo>
                  <a:pt x="4064222" y="5962896"/>
                  <a:pt x="4064222" y="5962896"/>
                  <a:pt x="4062847" y="5985951"/>
                </a:cubicBezTo>
                <a:cubicBezTo>
                  <a:pt x="4062847" y="5985951"/>
                  <a:pt x="4052769" y="5983691"/>
                  <a:pt x="4052769" y="5983691"/>
                </a:cubicBezTo>
                <a:cubicBezTo>
                  <a:pt x="4044071" y="5958373"/>
                  <a:pt x="4033994" y="5956110"/>
                  <a:pt x="4022545" y="5976903"/>
                </a:cubicBezTo>
                <a:cubicBezTo>
                  <a:pt x="4022545" y="5976903"/>
                  <a:pt x="4012468" y="5974643"/>
                  <a:pt x="4013844" y="5951587"/>
                </a:cubicBezTo>
                <a:close/>
                <a:moveTo>
                  <a:pt x="3759085" y="5943252"/>
                </a:moveTo>
                <a:lnTo>
                  <a:pt x="3768212" y="5945300"/>
                </a:lnTo>
                <a:cubicBezTo>
                  <a:pt x="3766710" y="5970455"/>
                  <a:pt x="3759085" y="5943252"/>
                  <a:pt x="3759085" y="5943252"/>
                </a:cubicBezTo>
                <a:close/>
                <a:moveTo>
                  <a:pt x="1926717" y="5932339"/>
                </a:moveTo>
                <a:lnTo>
                  <a:pt x="1919916" y="5949561"/>
                </a:lnTo>
                <a:cubicBezTo>
                  <a:pt x="1915958" y="5951640"/>
                  <a:pt x="1910909" y="5950508"/>
                  <a:pt x="1905864" y="5949372"/>
                </a:cubicBezTo>
                <a:cubicBezTo>
                  <a:pt x="1906562" y="5937666"/>
                  <a:pt x="1901515" y="5936533"/>
                  <a:pt x="1895031" y="5938044"/>
                </a:cubicBezTo>
                <a:lnTo>
                  <a:pt x="1878009" y="5942011"/>
                </a:lnTo>
                <a:lnTo>
                  <a:pt x="1878661" y="5943269"/>
                </a:lnTo>
                <a:lnTo>
                  <a:pt x="1905864" y="5949372"/>
                </a:lnTo>
                <a:lnTo>
                  <a:pt x="1926050" y="5953906"/>
                </a:lnTo>
                <a:cubicBezTo>
                  <a:pt x="1936146" y="5956171"/>
                  <a:pt x="1936146" y="5956171"/>
                  <a:pt x="1936146" y="5956171"/>
                </a:cubicBezTo>
                <a:cubicBezTo>
                  <a:pt x="1934750" y="5979586"/>
                  <a:pt x="1919258" y="5982041"/>
                  <a:pt x="1902855" y="5978359"/>
                </a:cubicBezTo>
                <a:lnTo>
                  <a:pt x="1881245" y="5970797"/>
                </a:lnTo>
                <a:lnTo>
                  <a:pt x="1878269" y="5995295"/>
                </a:lnTo>
                <a:lnTo>
                  <a:pt x="1892451" y="6002717"/>
                </a:lnTo>
                <a:cubicBezTo>
                  <a:pt x="1902371" y="6007911"/>
                  <a:pt x="1912466" y="6010176"/>
                  <a:pt x="1923257" y="6000736"/>
                </a:cubicBezTo>
                <a:cubicBezTo>
                  <a:pt x="1943448" y="6005267"/>
                  <a:pt x="1944845" y="5981852"/>
                  <a:pt x="1954940" y="5984120"/>
                </a:cubicBezTo>
                <a:cubicBezTo>
                  <a:pt x="1949192" y="5994691"/>
                  <a:pt x="1951717" y="5995258"/>
                  <a:pt x="1955677" y="5993182"/>
                </a:cubicBezTo>
                <a:lnTo>
                  <a:pt x="1959574" y="5990352"/>
                </a:lnTo>
                <a:lnTo>
                  <a:pt x="1959574" y="5959005"/>
                </a:lnTo>
                <a:lnTo>
                  <a:pt x="1956336" y="5960702"/>
                </a:lnTo>
                <a:lnTo>
                  <a:pt x="1954056" y="5947819"/>
                </a:lnTo>
                <a:lnTo>
                  <a:pt x="1937049" y="5941039"/>
                </a:lnTo>
                <a:lnTo>
                  <a:pt x="1936845" y="5944463"/>
                </a:lnTo>
                <a:cubicBezTo>
                  <a:pt x="1936495" y="5950318"/>
                  <a:pt x="1936146" y="5956171"/>
                  <a:pt x="1936146" y="5956171"/>
                </a:cubicBezTo>
                <a:cubicBezTo>
                  <a:pt x="1931098" y="5955039"/>
                  <a:pt x="1928575" y="5954471"/>
                  <a:pt x="1927488" y="5951262"/>
                </a:cubicBezTo>
                <a:lnTo>
                  <a:pt x="1927452" y="5933018"/>
                </a:lnTo>
                <a:close/>
                <a:moveTo>
                  <a:pt x="3072819" y="5927955"/>
                </a:moveTo>
                <a:lnTo>
                  <a:pt x="3077495" y="5929007"/>
                </a:lnTo>
                <a:lnTo>
                  <a:pt x="3077495" y="5928175"/>
                </a:lnTo>
                <a:close/>
                <a:moveTo>
                  <a:pt x="3800740" y="5927115"/>
                </a:moveTo>
                <a:cubicBezTo>
                  <a:pt x="3810475" y="5929300"/>
                  <a:pt x="3810475" y="5929300"/>
                  <a:pt x="3820210" y="5931485"/>
                </a:cubicBezTo>
                <a:cubicBezTo>
                  <a:pt x="3820210" y="5931485"/>
                  <a:pt x="3829943" y="5933669"/>
                  <a:pt x="3829943" y="5933669"/>
                </a:cubicBezTo>
                <a:cubicBezTo>
                  <a:pt x="3829943" y="5933669"/>
                  <a:pt x="3828442" y="5958821"/>
                  <a:pt x="3828442" y="5958821"/>
                </a:cubicBezTo>
                <a:cubicBezTo>
                  <a:pt x="3828442" y="5958821"/>
                  <a:pt x="3818709" y="5956636"/>
                  <a:pt x="3818709" y="5956636"/>
                </a:cubicBezTo>
                <a:cubicBezTo>
                  <a:pt x="3808974" y="5954451"/>
                  <a:pt x="3808974" y="5954451"/>
                  <a:pt x="3799240" y="5952267"/>
                </a:cubicBezTo>
                <a:cubicBezTo>
                  <a:pt x="3800740" y="5927115"/>
                  <a:pt x="3800740" y="5927115"/>
                  <a:pt x="3800740" y="5927115"/>
                </a:cubicBezTo>
                <a:close/>
                <a:moveTo>
                  <a:pt x="4151619" y="5925933"/>
                </a:moveTo>
                <a:cubicBezTo>
                  <a:pt x="4155776" y="5925772"/>
                  <a:pt x="4159512" y="5927342"/>
                  <a:pt x="4163205" y="5929634"/>
                </a:cubicBezTo>
                <a:cubicBezTo>
                  <a:pt x="4170589" y="5934206"/>
                  <a:pt x="4177803" y="5941668"/>
                  <a:pt x="4187876" y="5943931"/>
                </a:cubicBezTo>
                <a:cubicBezTo>
                  <a:pt x="4216727" y="5973767"/>
                  <a:pt x="4238252" y="5955239"/>
                  <a:pt x="4258403" y="5959764"/>
                </a:cubicBezTo>
                <a:cubicBezTo>
                  <a:pt x="4265730" y="6008131"/>
                  <a:pt x="4235502" y="6001345"/>
                  <a:pt x="4203902" y="6017616"/>
                </a:cubicBezTo>
                <a:cubicBezTo>
                  <a:pt x="4195201" y="5992300"/>
                  <a:pt x="4205278" y="5994560"/>
                  <a:pt x="4205278" y="5994560"/>
                </a:cubicBezTo>
                <a:cubicBezTo>
                  <a:pt x="4185127" y="5990040"/>
                  <a:pt x="4153525" y="6006310"/>
                  <a:pt x="4124673" y="5976466"/>
                </a:cubicBezTo>
                <a:cubicBezTo>
                  <a:pt x="4123299" y="5999522"/>
                  <a:pt x="4123299" y="5999522"/>
                  <a:pt x="4113223" y="5997260"/>
                </a:cubicBezTo>
                <a:cubicBezTo>
                  <a:pt x="4113223" y="5997260"/>
                  <a:pt x="4113223" y="5997260"/>
                  <a:pt x="4114597" y="5974204"/>
                </a:cubicBezTo>
                <a:cubicBezTo>
                  <a:pt x="4104523" y="5971941"/>
                  <a:pt x="4104523" y="5971941"/>
                  <a:pt x="4094447" y="5969684"/>
                </a:cubicBezTo>
                <a:cubicBezTo>
                  <a:pt x="4115973" y="5951150"/>
                  <a:pt x="4154899" y="5983252"/>
                  <a:pt x="4156275" y="5960196"/>
                </a:cubicBezTo>
                <a:cubicBezTo>
                  <a:pt x="4157649" y="5937146"/>
                  <a:pt x="4137499" y="5932620"/>
                  <a:pt x="4137499" y="5932620"/>
                </a:cubicBezTo>
                <a:cubicBezTo>
                  <a:pt x="4142881" y="5927988"/>
                  <a:pt x="4147461" y="5926095"/>
                  <a:pt x="4151619" y="5925933"/>
                </a:cubicBezTo>
                <a:close/>
                <a:moveTo>
                  <a:pt x="1919283" y="5925473"/>
                </a:moveTo>
                <a:lnTo>
                  <a:pt x="1917353" y="5928225"/>
                </a:lnTo>
                <a:lnTo>
                  <a:pt x="1923838" y="5929678"/>
                </a:lnTo>
                <a:close/>
                <a:moveTo>
                  <a:pt x="4085830" y="5923146"/>
                </a:moveTo>
                <a:cubicBezTo>
                  <a:pt x="4096051" y="5925442"/>
                  <a:pt x="4126715" y="5932325"/>
                  <a:pt x="4136938" y="5934618"/>
                </a:cubicBezTo>
                <a:cubicBezTo>
                  <a:pt x="4136938" y="5934618"/>
                  <a:pt x="4126715" y="5932325"/>
                  <a:pt x="4125715" y="5949091"/>
                </a:cubicBezTo>
                <a:cubicBezTo>
                  <a:pt x="4105272" y="5944504"/>
                  <a:pt x="4095052" y="5942208"/>
                  <a:pt x="4085830" y="5923146"/>
                </a:cubicBezTo>
                <a:close/>
                <a:moveTo>
                  <a:pt x="3655958" y="5920096"/>
                </a:moveTo>
                <a:lnTo>
                  <a:pt x="3665996" y="5922350"/>
                </a:lnTo>
                <a:cubicBezTo>
                  <a:pt x="3676035" y="5924602"/>
                  <a:pt x="3686075" y="5926856"/>
                  <a:pt x="3684575" y="5952010"/>
                </a:cubicBezTo>
                <a:cubicBezTo>
                  <a:pt x="3674535" y="5949759"/>
                  <a:pt x="3655958" y="5920096"/>
                  <a:pt x="3654457" y="5945247"/>
                </a:cubicBezTo>
                <a:cubicBezTo>
                  <a:pt x="3655958" y="5920096"/>
                  <a:pt x="3655958" y="5920096"/>
                  <a:pt x="3655958" y="5920096"/>
                </a:cubicBezTo>
                <a:close/>
                <a:moveTo>
                  <a:pt x="2338143" y="5908262"/>
                </a:moveTo>
                <a:cubicBezTo>
                  <a:pt x="2338143" y="5908262"/>
                  <a:pt x="2338143" y="5908262"/>
                  <a:pt x="2336714" y="5932211"/>
                </a:cubicBezTo>
                <a:cubicBezTo>
                  <a:pt x="2336714" y="5932211"/>
                  <a:pt x="2336714" y="5932211"/>
                  <a:pt x="2326626" y="5929945"/>
                </a:cubicBezTo>
                <a:cubicBezTo>
                  <a:pt x="2328055" y="5905999"/>
                  <a:pt x="2328055" y="5905999"/>
                  <a:pt x="2338143" y="5908262"/>
                </a:cubicBezTo>
                <a:close/>
                <a:moveTo>
                  <a:pt x="3587510" y="5904738"/>
                </a:moveTo>
                <a:cubicBezTo>
                  <a:pt x="3597242" y="5906923"/>
                  <a:pt x="3606980" y="5909108"/>
                  <a:pt x="3616713" y="5911293"/>
                </a:cubicBezTo>
                <a:cubicBezTo>
                  <a:pt x="3615212" y="5936444"/>
                  <a:pt x="3597242" y="5906923"/>
                  <a:pt x="3587510" y="5904738"/>
                </a:cubicBezTo>
                <a:close/>
                <a:moveTo>
                  <a:pt x="3895004" y="5897301"/>
                </a:moveTo>
                <a:cubicBezTo>
                  <a:pt x="3905225" y="5899595"/>
                  <a:pt x="3935889" y="5906480"/>
                  <a:pt x="3946111" y="5908774"/>
                </a:cubicBezTo>
                <a:cubicBezTo>
                  <a:pt x="3946111" y="5908774"/>
                  <a:pt x="3935889" y="5906480"/>
                  <a:pt x="3924167" y="5929336"/>
                </a:cubicBezTo>
                <a:cubicBezTo>
                  <a:pt x="3913946" y="5927045"/>
                  <a:pt x="3905225" y="5899595"/>
                  <a:pt x="3895004" y="5897301"/>
                </a:cubicBezTo>
                <a:close/>
                <a:moveTo>
                  <a:pt x="2186821" y="5874293"/>
                </a:moveTo>
                <a:cubicBezTo>
                  <a:pt x="2176733" y="5872030"/>
                  <a:pt x="2185392" y="5898242"/>
                  <a:pt x="2185392" y="5898242"/>
                </a:cubicBezTo>
                <a:cubicBezTo>
                  <a:pt x="2176733" y="5872030"/>
                  <a:pt x="2155129" y="5891448"/>
                  <a:pt x="2155129" y="5891448"/>
                </a:cubicBezTo>
                <a:cubicBezTo>
                  <a:pt x="2152607" y="5890883"/>
                  <a:pt x="2146932" y="5889609"/>
                  <a:pt x="2139682" y="5887983"/>
                </a:cubicBezTo>
                <a:lnTo>
                  <a:pt x="2123390" y="5884326"/>
                </a:lnTo>
                <a:lnTo>
                  <a:pt x="2142291" y="5906761"/>
                </a:lnTo>
                <a:cubicBezTo>
                  <a:pt x="2160382" y="5916375"/>
                  <a:pt x="2176060" y="5906761"/>
                  <a:pt x="2184502" y="5916375"/>
                </a:cubicBezTo>
                <a:lnTo>
                  <a:pt x="2190252" y="5945537"/>
                </a:lnTo>
                <a:lnTo>
                  <a:pt x="2192468" y="5942857"/>
                </a:lnTo>
                <a:lnTo>
                  <a:pt x="2197168" y="5917574"/>
                </a:lnTo>
                <a:cubicBezTo>
                  <a:pt x="2208022" y="5906761"/>
                  <a:pt x="2229729" y="5950018"/>
                  <a:pt x="2229729" y="5950018"/>
                </a:cubicBezTo>
                <a:cubicBezTo>
                  <a:pt x="2258673" y="5892342"/>
                  <a:pt x="2265912" y="5964437"/>
                  <a:pt x="2300283" y="5971646"/>
                </a:cubicBezTo>
                <a:lnTo>
                  <a:pt x="2313622" y="5969812"/>
                </a:lnTo>
                <a:lnTo>
                  <a:pt x="2313833" y="5969764"/>
                </a:lnTo>
                <a:lnTo>
                  <a:pt x="2313833" y="5969787"/>
                </a:lnTo>
                <a:lnTo>
                  <a:pt x="2313853" y="5969781"/>
                </a:lnTo>
                <a:lnTo>
                  <a:pt x="2313833" y="5969764"/>
                </a:lnTo>
                <a:lnTo>
                  <a:pt x="2313889" y="5969776"/>
                </a:lnTo>
                <a:lnTo>
                  <a:pt x="2319956" y="5968943"/>
                </a:lnTo>
                <a:cubicBezTo>
                  <a:pt x="2327420" y="5965640"/>
                  <a:pt x="2335863" y="5959631"/>
                  <a:pt x="2345512" y="5950018"/>
                </a:cubicBezTo>
                <a:lnTo>
                  <a:pt x="2416035" y="5950018"/>
                </a:lnTo>
                <a:lnTo>
                  <a:pt x="2407331" y="5948064"/>
                </a:lnTo>
                <a:cubicBezTo>
                  <a:pt x="2399765" y="5946366"/>
                  <a:pt x="2392199" y="5944668"/>
                  <a:pt x="2387156" y="5943533"/>
                </a:cubicBezTo>
                <a:lnTo>
                  <a:pt x="2356891" y="5936739"/>
                </a:lnTo>
                <a:cubicBezTo>
                  <a:pt x="2358320" y="5912793"/>
                  <a:pt x="2346803" y="5934476"/>
                  <a:pt x="2338143" y="5908262"/>
                </a:cubicBezTo>
                <a:cubicBezTo>
                  <a:pt x="2338143" y="5908262"/>
                  <a:pt x="2328055" y="5905999"/>
                  <a:pt x="2328055" y="5905999"/>
                </a:cubicBezTo>
                <a:cubicBezTo>
                  <a:pt x="2328055" y="5905999"/>
                  <a:pt x="2328055" y="5905999"/>
                  <a:pt x="2317968" y="5903733"/>
                </a:cubicBezTo>
                <a:lnTo>
                  <a:pt x="2298523" y="5921217"/>
                </a:lnTo>
                <a:lnTo>
                  <a:pt x="2306434" y="5922993"/>
                </a:lnTo>
                <a:cubicBezTo>
                  <a:pt x="2296397" y="5920739"/>
                  <a:pt x="2286358" y="5918481"/>
                  <a:pt x="2274818" y="5941384"/>
                </a:cubicBezTo>
                <a:cubicBezTo>
                  <a:pt x="2274818" y="5941384"/>
                  <a:pt x="2274818" y="5941384"/>
                  <a:pt x="2276319" y="5916230"/>
                </a:cubicBezTo>
                <a:lnTo>
                  <a:pt x="2293478" y="5920082"/>
                </a:lnTo>
                <a:lnTo>
                  <a:pt x="2267525" y="5892411"/>
                </a:lnTo>
                <a:cubicBezTo>
                  <a:pt x="2257438" y="5890146"/>
                  <a:pt x="2257438" y="5890146"/>
                  <a:pt x="2257438" y="5890146"/>
                </a:cubicBezTo>
                <a:cubicBezTo>
                  <a:pt x="2257438" y="5890146"/>
                  <a:pt x="2247349" y="5887880"/>
                  <a:pt x="2247349" y="5887880"/>
                </a:cubicBezTo>
                <a:cubicBezTo>
                  <a:pt x="2247349" y="5887880"/>
                  <a:pt x="2237262" y="5885618"/>
                  <a:pt x="2237262" y="5885618"/>
                </a:cubicBezTo>
                <a:cubicBezTo>
                  <a:pt x="2235834" y="5909564"/>
                  <a:pt x="2217085" y="5881087"/>
                  <a:pt x="2206998" y="5878824"/>
                </a:cubicBezTo>
                <a:cubicBezTo>
                  <a:pt x="2196910" y="5876558"/>
                  <a:pt x="2205570" y="5902770"/>
                  <a:pt x="2205570" y="5902770"/>
                </a:cubicBezTo>
                <a:cubicBezTo>
                  <a:pt x="2195483" y="5900508"/>
                  <a:pt x="2195483" y="5900508"/>
                  <a:pt x="2196910" y="5876558"/>
                </a:cubicBezTo>
                <a:cubicBezTo>
                  <a:pt x="2195483" y="5900508"/>
                  <a:pt x="2185392" y="5898242"/>
                  <a:pt x="2186821" y="5874293"/>
                </a:cubicBezTo>
                <a:close/>
                <a:moveTo>
                  <a:pt x="3450700" y="5874020"/>
                </a:moveTo>
                <a:cubicBezTo>
                  <a:pt x="3454601" y="5872064"/>
                  <a:pt x="3459578" y="5873180"/>
                  <a:pt x="3464556" y="5874298"/>
                </a:cubicBezTo>
                <a:cubicBezTo>
                  <a:pt x="3464556" y="5874298"/>
                  <a:pt x="3474512" y="5876533"/>
                  <a:pt x="3474512" y="5876533"/>
                </a:cubicBezTo>
                <a:cubicBezTo>
                  <a:pt x="3474512" y="5876533"/>
                  <a:pt x="3474512" y="5876533"/>
                  <a:pt x="3473179" y="5898888"/>
                </a:cubicBezTo>
                <a:cubicBezTo>
                  <a:pt x="3463222" y="5896653"/>
                  <a:pt x="3463222" y="5896653"/>
                  <a:pt x="3463222" y="5896653"/>
                </a:cubicBezTo>
                <a:cubicBezTo>
                  <a:pt x="3453268" y="5894418"/>
                  <a:pt x="3453268" y="5894418"/>
                  <a:pt x="3443311" y="5892183"/>
                </a:cubicBezTo>
                <a:cubicBezTo>
                  <a:pt x="3443978" y="5881006"/>
                  <a:pt x="3446800" y="5875977"/>
                  <a:pt x="3450700" y="5874020"/>
                </a:cubicBezTo>
                <a:close/>
                <a:moveTo>
                  <a:pt x="2075595" y="5873594"/>
                </a:moveTo>
                <a:lnTo>
                  <a:pt x="2080179" y="5882729"/>
                </a:lnTo>
                <a:cubicBezTo>
                  <a:pt x="2082590" y="5887538"/>
                  <a:pt x="2086209" y="5894746"/>
                  <a:pt x="2091637" y="5905559"/>
                </a:cubicBezTo>
                <a:lnTo>
                  <a:pt x="2105206" y="5932601"/>
                </a:lnTo>
                <a:lnTo>
                  <a:pt x="2111944" y="5924443"/>
                </a:lnTo>
                <a:lnTo>
                  <a:pt x="2113948" y="5924894"/>
                </a:lnTo>
                <a:lnTo>
                  <a:pt x="2113948" y="5917574"/>
                </a:lnTo>
                <a:lnTo>
                  <a:pt x="2113949" y="5882205"/>
                </a:lnTo>
                <a:lnTo>
                  <a:pt x="2089870" y="5876798"/>
                </a:lnTo>
                <a:close/>
                <a:moveTo>
                  <a:pt x="3670821" y="5872462"/>
                </a:moveTo>
                <a:cubicBezTo>
                  <a:pt x="3670821" y="5872462"/>
                  <a:pt x="3681044" y="5874755"/>
                  <a:pt x="3691265" y="5877051"/>
                </a:cubicBezTo>
                <a:cubicBezTo>
                  <a:pt x="3681044" y="5874755"/>
                  <a:pt x="3681044" y="5874755"/>
                  <a:pt x="3669321" y="5897613"/>
                </a:cubicBezTo>
                <a:cubicBezTo>
                  <a:pt x="3670821" y="5872462"/>
                  <a:pt x="3670821" y="5872462"/>
                  <a:pt x="3670821" y="5872462"/>
                </a:cubicBezTo>
                <a:close/>
                <a:moveTo>
                  <a:pt x="1527140" y="5864354"/>
                </a:moveTo>
                <a:lnTo>
                  <a:pt x="1535817" y="5874413"/>
                </a:lnTo>
                <a:lnTo>
                  <a:pt x="1535967" y="5866339"/>
                </a:lnTo>
                <a:lnTo>
                  <a:pt x="1532365" y="5865529"/>
                </a:lnTo>
                <a:close/>
                <a:moveTo>
                  <a:pt x="3550356" y="5845423"/>
                </a:moveTo>
                <a:cubicBezTo>
                  <a:pt x="3550356" y="5845423"/>
                  <a:pt x="3568610" y="5849520"/>
                  <a:pt x="3568610" y="5849520"/>
                </a:cubicBezTo>
                <a:cubicBezTo>
                  <a:pt x="3557982" y="5872626"/>
                  <a:pt x="3550356" y="5845423"/>
                  <a:pt x="3550356" y="5845423"/>
                </a:cubicBezTo>
                <a:close/>
                <a:moveTo>
                  <a:pt x="1503479" y="5835314"/>
                </a:moveTo>
                <a:lnTo>
                  <a:pt x="1500402" y="5839837"/>
                </a:lnTo>
                <a:lnTo>
                  <a:pt x="1503182" y="5840293"/>
                </a:lnTo>
                <a:close/>
                <a:moveTo>
                  <a:pt x="3488297" y="5831487"/>
                </a:moveTo>
                <a:cubicBezTo>
                  <a:pt x="3488297" y="5831487"/>
                  <a:pt x="3488297" y="5831487"/>
                  <a:pt x="3498519" y="5833781"/>
                </a:cubicBezTo>
                <a:cubicBezTo>
                  <a:pt x="3498519" y="5833781"/>
                  <a:pt x="3498519" y="5833781"/>
                  <a:pt x="3508739" y="5836077"/>
                </a:cubicBezTo>
                <a:cubicBezTo>
                  <a:pt x="3518961" y="5838373"/>
                  <a:pt x="3518961" y="5838373"/>
                  <a:pt x="3529182" y="5840664"/>
                </a:cubicBezTo>
                <a:cubicBezTo>
                  <a:pt x="3529182" y="5840664"/>
                  <a:pt x="3539405" y="5842960"/>
                  <a:pt x="3539405" y="5842960"/>
                </a:cubicBezTo>
                <a:cubicBezTo>
                  <a:pt x="3539405" y="5842960"/>
                  <a:pt x="3537904" y="5868111"/>
                  <a:pt x="3527681" y="5865815"/>
                </a:cubicBezTo>
                <a:cubicBezTo>
                  <a:pt x="3517460" y="5863522"/>
                  <a:pt x="3517460" y="5863522"/>
                  <a:pt x="3507239" y="5861229"/>
                </a:cubicBezTo>
                <a:cubicBezTo>
                  <a:pt x="3497018" y="5858932"/>
                  <a:pt x="3497018" y="5858932"/>
                  <a:pt x="3497018" y="5858932"/>
                </a:cubicBezTo>
                <a:cubicBezTo>
                  <a:pt x="3486796" y="5856639"/>
                  <a:pt x="3488297" y="5831487"/>
                  <a:pt x="3488297" y="5831487"/>
                </a:cubicBezTo>
                <a:close/>
                <a:moveTo>
                  <a:pt x="2424564" y="5830572"/>
                </a:moveTo>
                <a:cubicBezTo>
                  <a:pt x="2427086" y="5831138"/>
                  <a:pt x="2428888" y="5833060"/>
                  <a:pt x="2430173" y="5835624"/>
                </a:cubicBezTo>
                <a:lnTo>
                  <a:pt x="2431274" y="5839542"/>
                </a:lnTo>
                <a:lnTo>
                  <a:pt x="2427358" y="5834612"/>
                </a:lnTo>
                <a:cubicBezTo>
                  <a:pt x="2425736" y="5832351"/>
                  <a:pt x="2424564" y="5830572"/>
                  <a:pt x="2424564" y="5830572"/>
                </a:cubicBezTo>
                <a:close/>
                <a:moveTo>
                  <a:pt x="1585632" y="5830024"/>
                </a:moveTo>
                <a:cubicBezTo>
                  <a:pt x="1585632" y="5830024"/>
                  <a:pt x="1584234" y="5853444"/>
                  <a:pt x="1584234" y="5853444"/>
                </a:cubicBezTo>
                <a:cubicBezTo>
                  <a:pt x="1584234" y="5853444"/>
                  <a:pt x="1574140" y="5851179"/>
                  <a:pt x="1574140" y="5851179"/>
                </a:cubicBezTo>
                <a:cubicBezTo>
                  <a:pt x="1574140" y="5851179"/>
                  <a:pt x="1584234" y="5853444"/>
                  <a:pt x="1585632" y="5830024"/>
                </a:cubicBezTo>
                <a:close/>
                <a:moveTo>
                  <a:pt x="3357344" y="5827574"/>
                </a:moveTo>
                <a:cubicBezTo>
                  <a:pt x="3387673" y="5834382"/>
                  <a:pt x="3428108" y="5843461"/>
                  <a:pt x="3458436" y="5850268"/>
                </a:cubicBezTo>
                <a:cubicBezTo>
                  <a:pt x="3426608" y="5868612"/>
                  <a:pt x="3387673" y="5834382"/>
                  <a:pt x="3357344" y="5827574"/>
                </a:cubicBezTo>
                <a:close/>
                <a:moveTo>
                  <a:pt x="3462578" y="5814963"/>
                </a:moveTo>
                <a:cubicBezTo>
                  <a:pt x="3464359" y="5814168"/>
                  <a:pt x="3466594" y="5815466"/>
                  <a:pt x="3468781" y="5817552"/>
                </a:cubicBezTo>
                <a:cubicBezTo>
                  <a:pt x="3473159" y="5821721"/>
                  <a:pt x="3477347" y="5829036"/>
                  <a:pt x="3477347" y="5829036"/>
                </a:cubicBezTo>
                <a:cubicBezTo>
                  <a:pt x="3477347" y="5829036"/>
                  <a:pt x="3468219" y="5826984"/>
                  <a:pt x="3459092" y="5824936"/>
                </a:cubicBezTo>
                <a:cubicBezTo>
                  <a:pt x="3459468" y="5818647"/>
                  <a:pt x="3460797" y="5815758"/>
                  <a:pt x="3462578" y="5814963"/>
                </a:cubicBezTo>
                <a:close/>
                <a:moveTo>
                  <a:pt x="2978296" y="5810455"/>
                </a:moveTo>
                <a:cubicBezTo>
                  <a:pt x="2978296" y="5810455"/>
                  <a:pt x="2988519" y="5812748"/>
                  <a:pt x="2988519" y="5812748"/>
                </a:cubicBezTo>
                <a:cubicBezTo>
                  <a:pt x="2988519" y="5812748"/>
                  <a:pt x="2976797" y="5835607"/>
                  <a:pt x="2978296" y="5810455"/>
                </a:cubicBezTo>
                <a:close/>
                <a:moveTo>
                  <a:pt x="1649293" y="5802169"/>
                </a:moveTo>
                <a:cubicBezTo>
                  <a:pt x="1649293" y="5802169"/>
                  <a:pt x="1649293" y="5802169"/>
                  <a:pt x="1659380" y="5804435"/>
                </a:cubicBezTo>
                <a:cubicBezTo>
                  <a:pt x="1669468" y="5806703"/>
                  <a:pt x="1669468" y="5806703"/>
                  <a:pt x="1669468" y="5806703"/>
                </a:cubicBezTo>
                <a:cubicBezTo>
                  <a:pt x="1679555" y="5808966"/>
                  <a:pt x="1679555" y="5808966"/>
                  <a:pt x="1679555" y="5808966"/>
                </a:cubicBezTo>
                <a:cubicBezTo>
                  <a:pt x="1679555" y="5808966"/>
                  <a:pt x="1678126" y="5832918"/>
                  <a:pt x="1678126" y="5832918"/>
                </a:cubicBezTo>
                <a:lnTo>
                  <a:pt x="1668247" y="5830700"/>
                </a:lnTo>
                <a:lnTo>
                  <a:pt x="1668039" y="5830653"/>
                </a:lnTo>
                <a:cubicBezTo>
                  <a:pt x="1668039" y="5830653"/>
                  <a:pt x="1657950" y="5828390"/>
                  <a:pt x="1657950" y="5828390"/>
                </a:cubicBezTo>
                <a:cubicBezTo>
                  <a:pt x="1647862" y="5826124"/>
                  <a:pt x="1647862" y="5826124"/>
                  <a:pt x="1647862" y="5826124"/>
                </a:cubicBezTo>
                <a:cubicBezTo>
                  <a:pt x="1647862" y="5826124"/>
                  <a:pt x="1637775" y="5823859"/>
                  <a:pt x="1637775" y="5823859"/>
                </a:cubicBezTo>
                <a:cubicBezTo>
                  <a:pt x="1639204" y="5799909"/>
                  <a:pt x="1649293" y="5802169"/>
                  <a:pt x="1649293" y="5802169"/>
                </a:cubicBezTo>
                <a:close/>
                <a:moveTo>
                  <a:pt x="3338627" y="5797886"/>
                </a:moveTo>
                <a:cubicBezTo>
                  <a:pt x="3348736" y="5800157"/>
                  <a:pt x="3348736" y="5800157"/>
                  <a:pt x="3348736" y="5800157"/>
                </a:cubicBezTo>
                <a:cubicBezTo>
                  <a:pt x="3348736" y="5800157"/>
                  <a:pt x="3358845" y="5802428"/>
                  <a:pt x="3357344" y="5827574"/>
                </a:cubicBezTo>
                <a:cubicBezTo>
                  <a:pt x="3357344" y="5827574"/>
                  <a:pt x="3357344" y="5827574"/>
                  <a:pt x="3347236" y="5825303"/>
                </a:cubicBezTo>
                <a:cubicBezTo>
                  <a:pt x="3347236" y="5825303"/>
                  <a:pt x="3337128" y="5823035"/>
                  <a:pt x="3338627" y="5797886"/>
                </a:cubicBezTo>
                <a:close/>
                <a:moveTo>
                  <a:pt x="7894470" y="5797839"/>
                </a:moveTo>
                <a:cubicBezTo>
                  <a:pt x="7894470" y="5797839"/>
                  <a:pt x="7894470" y="5797839"/>
                  <a:pt x="7933007" y="5797839"/>
                </a:cubicBezTo>
                <a:cubicBezTo>
                  <a:pt x="7894470" y="5874413"/>
                  <a:pt x="7894470" y="5797839"/>
                  <a:pt x="7894470" y="5797839"/>
                </a:cubicBezTo>
                <a:close/>
                <a:moveTo>
                  <a:pt x="3018308" y="5797839"/>
                </a:moveTo>
                <a:lnTo>
                  <a:pt x="3018972" y="5798345"/>
                </a:lnTo>
                <a:lnTo>
                  <a:pt x="3019642" y="5797839"/>
                </a:lnTo>
                <a:close/>
                <a:moveTo>
                  <a:pt x="1731427" y="5796333"/>
                </a:moveTo>
                <a:cubicBezTo>
                  <a:pt x="1741514" y="5798599"/>
                  <a:pt x="1770351" y="5829347"/>
                  <a:pt x="1761690" y="5803127"/>
                </a:cubicBezTo>
                <a:cubicBezTo>
                  <a:pt x="1771778" y="5805392"/>
                  <a:pt x="1771778" y="5805392"/>
                  <a:pt x="1791955" y="5809921"/>
                </a:cubicBezTo>
                <a:cubicBezTo>
                  <a:pt x="1780438" y="5831610"/>
                  <a:pt x="1790526" y="5833875"/>
                  <a:pt x="1790526" y="5833875"/>
                </a:cubicBezTo>
                <a:cubicBezTo>
                  <a:pt x="1790526" y="5833875"/>
                  <a:pt x="1800615" y="5836141"/>
                  <a:pt x="1800615" y="5836141"/>
                </a:cubicBezTo>
                <a:cubicBezTo>
                  <a:pt x="1810703" y="5838404"/>
                  <a:pt x="1810703" y="5838404"/>
                  <a:pt x="1820790" y="5840669"/>
                </a:cubicBezTo>
                <a:cubicBezTo>
                  <a:pt x="1819361" y="5864624"/>
                  <a:pt x="1809274" y="5862359"/>
                  <a:pt x="1809274" y="5862359"/>
                </a:cubicBezTo>
                <a:cubicBezTo>
                  <a:pt x="1809274" y="5862359"/>
                  <a:pt x="1799186" y="5860093"/>
                  <a:pt x="1789097" y="5857830"/>
                </a:cubicBezTo>
                <a:cubicBezTo>
                  <a:pt x="1770351" y="5829347"/>
                  <a:pt x="1748745" y="5848771"/>
                  <a:pt x="1740085" y="5822553"/>
                </a:cubicBezTo>
                <a:cubicBezTo>
                  <a:pt x="1729998" y="5820288"/>
                  <a:pt x="1729998" y="5820288"/>
                  <a:pt x="1729998" y="5820288"/>
                </a:cubicBezTo>
                <a:cubicBezTo>
                  <a:pt x="1729998" y="5820288"/>
                  <a:pt x="1741514" y="5798599"/>
                  <a:pt x="1731427" y="5796333"/>
                </a:cubicBezTo>
                <a:close/>
                <a:moveTo>
                  <a:pt x="1716108" y="5782660"/>
                </a:moveTo>
                <a:cubicBezTo>
                  <a:pt x="1717460" y="5784101"/>
                  <a:pt x="1719173" y="5787519"/>
                  <a:pt x="1721339" y="5794070"/>
                </a:cubicBezTo>
                <a:cubicBezTo>
                  <a:pt x="1721339" y="5794070"/>
                  <a:pt x="1731427" y="5796333"/>
                  <a:pt x="1729998" y="5820288"/>
                </a:cubicBezTo>
                <a:cubicBezTo>
                  <a:pt x="1729998" y="5820288"/>
                  <a:pt x="1729998" y="5820288"/>
                  <a:pt x="1719910" y="5818022"/>
                </a:cubicBezTo>
                <a:cubicBezTo>
                  <a:pt x="1729998" y="5820288"/>
                  <a:pt x="1719910" y="5818022"/>
                  <a:pt x="1709819" y="5815760"/>
                </a:cubicBezTo>
                <a:cubicBezTo>
                  <a:pt x="1711248" y="5791808"/>
                  <a:pt x="1711248" y="5791808"/>
                  <a:pt x="1711248" y="5791808"/>
                </a:cubicBezTo>
                <a:cubicBezTo>
                  <a:pt x="1711248" y="5791808"/>
                  <a:pt x="1711605" y="5785815"/>
                  <a:pt x="1713048" y="5783107"/>
                </a:cubicBezTo>
                <a:cubicBezTo>
                  <a:pt x="1713766" y="5781753"/>
                  <a:pt x="1714756" y="5781218"/>
                  <a:pt x="1716108" y="5782660"/>
                </a:cubicBezTo>
                <a:close/>
                <a:moveTo>
                  <a:pt x="1693409" y="5777565"/>
                </a:moveTo>
                <a:cubicBezTo>
                  <a:pt x="1694579" y="5776689"/>
                  <a:pt x="1696111" y="5777790"/>
                  <a:pt x="1697914" y="5779709"/>
                </a:cubicBezTo>
                <a:cubicBezTo>
                  <a:pt x="1701518" y="5783553"/>
                  <a:pt x="1706205" y="5790675"/>
                  <a:pt x="1711248" y="5791808"/>
                </a:cubicBezTo>
                <a:cubicBezTo>
                  <a:pt x="1701160" y="5789542"/>
                  <a:pt x="1699730" y="5813497"/>
                  <a:pt x="1689642" y="5811231"/>
                </a:cubicBezTo>
                <a:cubicBezTo>
                  <a:pt x="1691073" y="5787279"/>
                  <a:pt x="1691073" y="5787279"/>
                  <a:pt x="1691073" y="5787279"/>
                </a:cubicBezTo>
                <a:cubicBezTo>
                  <a:pt x="1691430" y="5781293"/>
                  <a:pt x="1692238" y="5778441"/>
                  <a:pt x="1693409" y="5777565"/>
                </a:cubicBezTo>
                <a:close/>
                <a:moveTo>
                  <a:pt x="1314951" y="5740642"/>
                </a:moveTo>
                <a:cubicBezTo>
                  <a:pt x="1315193" y="5739501"/>
                  <a:pt x="1315488" y="5740365"/>
                  <a:pt x="1316079" y="5742092"/>
                </a:cubicBezTo>
                <a:cubicBezTo>
                  <a:pt x="1317260" y="5745543"/>
                  <a:pt x="1319622" y="5752448"/>
                  <a:pt x="1325099" y="5753675"/>
                </a:cubicBezTo>
                <a:cubicBezTo>
                  <a:pt x="1325099" y="5753675"/>
                  <a:pt x="1314148" y="5751218"/>
                  <a:pt x="1314148" y="5751218"/>
                </a:cubicBezTo>
                <a:cubicBezTo>
                  <a:pt x="1314523" y="5744928"/>
                  <a:pt x="1314710" y="5741783"/>
                  <a:pt x="1314951" y="5740642"/>
                </a:cubicBezTo>
                <a:close/>
                <a:moveTo>
                  <a:pt x="1534306" y="5740104"/>
                </a:moveTo>
                <a:cubicBezTo>
                  <a:pt x="1539362" y="5738053"/>
                  <a:pt x="1544230" y="5739144"/>
                  <a:pt x="1548345" y="5752812"/>
                </a:cubicBezTo>
                <a:cubicBezTo>
                  <a:pt x="1538610" y="5750628"/>
                  <a:pt x="1528877" y="5748440"/>
                  <a:pt x="1519143" y="5746258"/>
                </a:cubicBezTo>
                <a:cubicBezTo>
                  <a:pt x="1524010" y="5747352"/>
                  <a:pt x="1529251" y="5742156"/>
                  <a:pt x="1534306" y="5740104"/>
                </a:cubicBezTo>
                <a:close/>
                <a:moveTo>
                  <a:pt x="1244788" y="5735640"/>
                </a:moveTo>
                <a:cubicBezTo>
                  <a:pt x="1264255" y="5740013"/>
                  <a:pt x="1264255" y="5740013"/>
                  <a:pt x="1264255" y="5740013"/>
                </a:cubicBezTo>
                <a:lnTo>
                  <a:pt x="1264253" y="5740018"/>
                </a:lnTo>
                <a:lnTo>
                  <a:pt x="1253020" y="5762979"/>
                </a:lnTo>
                <a:cubicBezTo>
                  <a:pt x="1243287" y="5760797"/>
                  <a:pt x="1243287" y="5760797"/>
                  <a:pt x="1244788" y="5735640"/>
                </a:cubicBezTo>
                <a:close/>
                <a:moveTo>
                  <a:pt x="1502669" y="5732999"/>
                </a:moveTo>
                <a:cubicBezTo>
                  <a:pt x="1510157" y="5731496"/>
                  <a:pt x="1515026" y="5732590"/>
                  <a:pt x="1519143" y="5746258"/>
                </a:cubicBezTo>
                <a:cubicBezTo>
                  <a:pt x="1519143" y="5746258"/>
                  <a:pt x="1528877" y="5748440"/>
                  <a:pt x="1527378" y="5773594"/>
                </a:cubicBezTo>
                <a:cubicBezTo>
                  <a:pt x="1517640" y="5771407"/>
                  <a:pt x="1509408" y="5744073"/>
                  <a:pt x="1509408" y="5744073"/>
                </a:cubicBezTo>
                <a:lnTo>
                  <a:pt x="1489937" y="5739701"/>
                </a:lnTo>
                <a:lnTo>
                  <a:pt x="1470469" y="5735331"/>
                </a:lnTo>
                <a:cubicBezTo>
                  <a:pt x="1485072" y="5738607"/>
                  <a:pt x="1495180" y="5734510"/>
                  <a:pt x="1502669" y="5732999"/>
                </a:cubicBezTo>
                <a:close/>
                <a:moveTo>
                  <a:pt x="1191854" y="5723759"/>
                </a:moveTo>
                <a:lnTo>
                  <a:pt x="1201894" y="5726013"/>
                </a:lnTo>
                <a:cubicBezTo>
                  <a:pt x="1201894" y="5726013"/>
                  <a:pt x="1211934" y="5728265"/>
                  <a:pt x="1211934" y="5728265"/>
                </a:cubicBezTo>
                <a:cubicBezTo>
                  <a:pt x="1211934" y="5728265"/>
                  <a:pt x="1211934" y="5728265"/>
                  <a:pt x="1210433" y="5753422"/>
                </a:cubicBezTo>
                <a:cubicBezTo>
                  <a:pt x="1200395" y="5751168"/>
                  <a:pt x="1200395" y="5751168"/>
                  <a:pt x="1200395" y="5751168"/>
                </a:cubicBezTo>
                <a:cubicBezTo>
                  <a:pt x="1200395" y="5751168"/>
                  <a:pt x="1191854" y="5723759"/>
                  <a:pt x="1191854" y="5723759"/>
                </a:cubicBezTo>
                <a:close/>
                <a:moveTo>
                  <a:pt x="1181816" y="5721504"/>
                </a:moveTo>
                <a:lnTo>
                  <a:pt x="1191854" y="5723759"/>
                </a:lnTo>
                <a:cubicBezTo>
                  <a:pt x="1191854" y="5723759"/>
                  <a:pt x="1191854" y="5723759"/>
                  <a:pt x="1190354" y="5748910"/>
                </a:cubicBezTo>
                <a:cubicBezTo>
                  <a:pt x="1190354" y="5748910"/>
                  <a:pt x="1190354" y="5748910"/>
                  <a:pt x="1180315" y="5746659"/>
                </a:cubicBezTo>
                <a:cubicBezTo>
                  <a:pt x="1181816" y="5721504"/>
                  <a:pt x="1181816" y="5721504"/>
                  <a:pt x="1181816" y="5721504"/>
                </a:cubicBezTo>
                <a:close/>
                <a:moveTo>
                  <a:pt x="3269995" y="5721259"/>
                </a:moveTo>
                <a:cubicBezTo>
                  <a:pt x="3289265" y="5721262"/>
                  <a:pt x="3308534" y="5721259"/>
                  <a:pt x="3308534" y="5721259"/>
                </a:cubicBezTo>
                <a:cubicBezTo>
                  <a:pt x="3327802" y="5759551"/>
                  <a:pt x="3318167" y="5778696"/>
                  <a:pt x="3303716" y="5797839"/>
                </a:cubicBezTo>
                <a:lnTo>
                  <a:pt x="3284426" y="5824772"/>
                </a:lnTo>
                <a:lnTo>
                  <a:pt x="3299540" y="5828763"/>
                </a:lnTo>
                <a:cubicBezTo>
                  <a:pt x="3318042" y="5835749"/>
                  <a:pt x="3335129" y="5845248"/>
                  <a:pt x="3335129" y="5845248"/>
                </a:cubicBezTo>
                <a:cubicBezTo>
                  <a:pt x="3345086" y="5847480"/>
                  <a:pt x="3364997" y="5851949"/>
                  <a:pt x="3374954" y="5854187"/>
                </a:cubicBezTo>
                <a:cubicBezTo>
                  <a:pt x="3374954" y="5854187"/>
                  <a:pt x="3374954" y="5854187"/>
                  <a:pt x="3384908" y="5856419"/>
                </a:cubicBezTo>
                <a:cubicBezTo>
                  <a:pt x="3393531" y="5881009"/>
                  <a:pt x="3393531" y="5881009"/>
                  <a:pt x="3393531" y="5881009"/>
                </a:cubicBezTo>
                <a:cubicBezTo>
                  <a:pt x="3393531" y="5881009"/>
                  <a:pt x="3403487" y="5883244"/>
                  <a:pt x="3403487" y="5883244"/>
                </a:cubicBezTo>
                <a:cubicBezTo>
                  <a:pt x="3414778" y="5863124"/>
                  <a:pt x="3413444" y="5885478"/>
                  <a:pt x="3423400" y="5887716"/>
                </a:cubicBezTo>
                <a:lnTo>
                  <a:pt x="3433355" y="5889948"/>
                </a:lnTo>
                <a:cubicBezTo>
                  <a:pt x="3422065" y="5910071"/>
                  <a:pt x="3423400" y="5887716"/>
                  <a:pt x="3413444" y="5885478"/>
                </a:cubicBezTo>
                <a:cubicBezTo>
                  <a:pt x="3403487" y="5883244"/>
                  <a:pt x="3403487" y="5883244"/>
                  <a:pt x="3392198" y="5903366"/>
                </a:cubicBezTo>
                <a:cubicBezTo>
                  <a:pt x="3392198" y="5903366"/>
                  <a:pt x="3392198" y="5903366"/>
                  <a:pt x="3382243" y="5901134"/>
                </a:cubicBezTo>
                <a:cubicBezTo>
                  <a:pt x="3382243" y="5901134"/>
                  <a:pt x="3372287" y="5898899"/>
                  <a:pt x="3372287" y="5898899"/>
                </a:cubicBezTo>
                <a:cubicBezTo>
                  <a:pt x="3342419" y="5892194"/>
                  <a:pt x="3322507" y="5887725"/>
                  <a:pt x="3302595" y="5883255"/>
                </a:cubicBezTo>
                <a:cubicBezTo>
                  <a:pt x="3323841" y="5865364"/>
                  <a:pt x="3343753" y="5869831"/>
                  <a:pt x="3373621" y="5876539"/>
                </a:cubicBezTo>
                <a:cubicBezTo>
                  <a:pt x="3353706" y="5872069"/>
                  <a:pt x="3315218" y="5840775"/>
                  <a:pt x="3303930" y="5860892"/>
                </a:cubicBezTo>
                <a:cubicBezTo>
                  <a:pt x="3298950" y="5859776"/>
                  <a:pt x="3296128" y="5864808"/>
                  <a:pt x="3292228" y="5866764"/>
                </a:cubicBezTo>
                <a:lnTo>
                  <a:pt x="3274932" y="5854794"/>
                </a:lnTo>
                <a:lnTo>
                  <a:pt x="3269994" y="5874415"/>
                </a:lnTo>
                <a:cubicBezTo>
                  <a:pt x="3269994" y="5874415"/>
                  <a:pt x="3269994" y="5874415"/>
                  <a:pt x="3269994" y="5864844"/>
                </a:cubicBezTo>
                <a:lnTo>
                  <a:pt x="3269995" y="5858189"/>
                </a:lnTo>
                <a:lnTo>
                  <a:pt x="3264684" y="5863413"/>
                </a:lnTo>
                <a:cubicBezTo>
                  <a:pt x="3263105" y="5868724"/>
                  <a:pt x="3262773" y="5874312"/>
                  <a:pt x="3262773" y="5874312"/>
                </a:cubicBezTo>
                <a:cubicBezTo>
                  <a:pt x="3252816" y="5872080"/>
                  <a:pt x="3254149" y="5849720"/>
                  <a:pt x="3254149" y="5849720"/>
                </a:cubicBezTo>
                <a:cubicBezTo>
                  <a:pt x="3254149" y="5849720"/>
                  <a:pt x="3254149" y="5849720"/>
                  <a:pt x="3264106" y="5851952"/>
                </a:cubicBezTo>
                <a:cubicBezTo>
                  <a:pt x="3254149" y="5849720"/>
                  <a:pt x="3275394" y="5831835"/>
                  <a:pt x="3255481" y="5827366"/>
                </a:cubicBezTo>
                <a:lnTo>
                  <a:pt x="3269995" y="5822565"/>
                </a:lnTo>
                <a:lnTo>
                  <a:pt x="3269994" y="5797839"/>
                </a:lnTo>
                <a:cubicBezTo>
                  <a:pt x="3269994" y="5797839"/>
                  <a:pt x="3269994" y="5797839"/>
                  <a:pt x="3269994" y="5721262"/>
                </a:cubicBezTo>
                <a:close/>
                <a:moveTo>
                  <a:pt x="2769010" y="5721259"/>
                </a:moveTo>
                <a:lnTo>
                  <a:pt x="2762569" y="5727324"/>
                </a:lnTo>
                <a:lnTo>
                  <a:pt x="2768111" y="5730349"/>
                </a:lnTo>
                <a:lnTo>
                  <a:pt x="2782546" y="5729125"/>
                </a:lnTo>
                <a:close/>
                <a:moveTo>
                  <a:pt x="2153977" y="5721259"/>
                </a:moveTo>
                <a:lnTo>
                  <a:pt x="2153951" y="5721688"/>
                </a:lnTo>
                <a:lnTo>
                  <a:pt x="2157455" y="5721262"/>
                </a:lnTo>
                <a:lnTo>
                  <a:pt x="2157232" y="5721262"/>
                </a:lnTo>
                <a:close/>
                <a:moveTo>
                  <a:pt x="3214232" y="5717836"/>
                </a:moveTo>
                <a:lnTo>
                  <a:pt x="3231459" y="5721262"/>
                </a:lnTo>
                <a:lnTo>
                  <a:pt x="3269994" y="5721262"/>
                </a:lnTo>
                <a:cubicBezTo>
                  <a:pt x="3250727" y="5759548"/>
                  <a:pt x="3231459" y="5740408"/>
                  <a:pt x="3217007" y="5721259"/>
                </a:cubicBezTo>
                <a:close/>
                <a:moveTo>
                  <a:pt x="2242583" y="5707356"/>
                </a:moveTo>
                <a:cubicBezTo>
                  <a:pt x="2244069" y="5706561"/>
                  <a:pt x="2244971" y="5707516"/>
                  <a:pt x="2245514" y="5709141"/>
                </a:cubicBezTo>
                <a:cubicBezTo>
                  <a:pt x="2246600" y="5712392"/>
                  <a:pt x="2246246" y="5718332"/>
                  <a:pt x="2246246" y="5718332"/>
                </a:cubicBezTo>
                <a:cubicBezTo>
                  <a:pt x="2246246" y="5718332"/>
                  <a:pt x="2246246" y="5718332"/>
                  <a:pt x="2236148" y="5716069"/>
                </a:cubicBezTo>
                <a:cubicBezTo>
                  <a:pt x="2239028" y="5710696"/>
                  <a:pt x="2241098" y="5708151"/>
                  <a:pt x="2242583" y="5707356"/>
                </a:cubicBezTo>
                <a:close/>
                <a:moveTo>
                  <a:pt x="3199546" y="5699726"/>
                </a:moveTo>
                <a:lnTo>
                  <a:pt x="3214232" y="5717836"/>
                </a:lnTo>
                <a:lnTo>
                  <a:pt x="3193612" y="5713739"/>
                </a:lnTo>
                <a:lnTo>
                  <a:pt x="3194652" y="5702412"/>
                </a:lnTo>
                <a:cubicBezTo>
                  <a:pt x="3195781" y="5699125"/>
                  <a:pt x="3197437" y="5698526"/>
                  <a:pt x="3199546" y="5699726"/>
                </a:cubicBezTo>
                <a:close/>
                <a:moveTo>
                  <a:pt x="2234427" y="5698170"/>
                </a:moveTo>
                <a:lnTo>
                  <a:pt x="2237033" y="5701223"/>
                </a:lnTo>
                <a:lnTo>
                  <a:pt x="2236148" y="5716069"/>
                </a:lnTo>
                <a:cubicBezTo>
                  <a:pt x="2236148" y="5716069"/>
                  <a:pt x="2226051" y="5713803"/>
                  <a:pt x="2226051" y="5713803"/>
                </a:cubicBezTo>
                <a:close/>
                <a:moveTo>
                  <a:pt x="1135555" y="5685638"/>
                </a:moveTo>
                <a:cubicBezTo>
                  <a:pt x="1135555" y="5685638"/>
                  <a:pt x="1155027" y="5690010"/>
                  <a:pt x="1155027" y="5690010"/>
                </a:cubicBezTo>
                <a:cubicBezTo>
                  <a:pt x="1134055" y="5710792"/>
                  <a:pt x="1125822" y="5683453"/>
                  <a:pt x="1135555" y="5685638"/>
                </a:cubicBezTo>
                <a:close/>
                <a:moveTo>
                  <a:pt x="2217296" y="5680995"/>
                </a:moveTo>
                <a:cubicBezTo>
                  <a:pt x="2212992" y="5680778"/>
                  <a:pt x="2208082" y="5682687"/>
                  <a:pt x="2203487" y="5684663"/>
                </a:cubicBezTo>
                <a:lnTo>
                  <a:pt x="2196155" y="5687182"/>
                </a:lnTo>
                <a:lnTo>
                  <a:pt x="2196371" y="5688955"/>
                </a:lnTo>
                <a:cubicBezTo>
                  <a:pt x="2199381" y="5699723"/>
                  <a:pt x="2202995" y="5706901"/>
                  <a:pt x="2205402" y="5711688"/>
                </a:cubicBezTo>
                <a:lnTo>
                  <a:pt x="2205844" y="5713737"/>
                </a:lnTo>
                <a:lnTo>
                  <a:pt x="2215953" y="5711535"/>
                </a:lnTo>
                <a:cubicBezTo>
                  <a:pt x="2224633" y="5737552"/>
                  <a:pt x="2214537" y="5735287"/>
                  <a:pt x="2234732" y="5739821"/>
                </a:cubicBezTo>
                <a:cubicBezTo>
                  <a:pt x="2244830" y="5742086"/>
                  <a:pt x="2244830" y="5742086"/>
                  <a:pt x="2244830" y="5742086"/>
                </a:cubicBezTo>
                <a:cubicBezTo>
                  <a:pt x="2244830" y="5742086"/>
                  <a:pt x="2244830" y="5742086"/>
                  <a:pt x="2246246" y="5718332"/>
                </a:cubicBezTo>
                <a:cubicBezTo>
                  <a:pt x="2266439" y="5722865"/>
                  <a:pt x="2295314" y="5753419"/>
                  <a:pt x="2296733" y="5729667"/>
                </a:cubicBezTo>
                <a:cubicBezTo>
                  <a:pt x="2286633" y="5727402"/>
                  <a:pt x="2286633" y="5727402"/>
                  <a:pt x="2286633" y="5727402"/>
                </a:cubicBezTo>
                <a:cubicBezTo>
                  <a:pt x="2276537" y="5725134"/>
                  <a:pt x="2286633" y="5727402"/>
                  <a:pt x="2276537" y="5725134"/>
                </a:cubicBezTo>
                <a:cubicBezTo>
                  <a:pt x="2276537" y="5725134"/>
                  <a:pt x="2266439" y="5722865"/>
                  <a:pt x="2257760" y="5696848"/>
                </a:cubicBezTo>
                <a:cubicBezTo>
                  <a:pt x="2257760" y="5696848"/>
                  <a:pt x="2256342" y="5720600"/>
                  <a:pt x="2256342" y="5720600"/>
                </a:cubicBezTo>
                <a:cubicBezTo>
                  <a:pt x="2256342" y="5720600"/>
                  <a:pt x="2256342" y="5720600"/>
                  <a:pt x="2246246" y="5718332"/>
                </a:cubicBezTo>
                <a:cubicBezTo>
                  <a:pt x="2247663" y="5694580"/>
                  <a:pt x="2247663" y="5694580"/>
                  <a:pt x="2247663" y="5694580"/>
                </a:cubicBezTo>
                <a:cubicBezTo>
                  <a:pt x="2242615" y="5693447"/>
                  <a:pt x="2239737" y="5698816"/>
                  <a:pt x="2237033" y="5701223"/>
                </a:cubicBezTo>
                <a:lnTo>
                  <a:pt x="2237566" y="5692314"/>
                </a:lnTo>
                <a:lnTo>
                  <a:pt x="2234427" y="5698170"/>
                </a:lnTo>
                <a:lnTo>
                  <a:pt x="2227468" y="5690049"/>
                </a:lnTo>
                <a:cubicBezTo>
                  <a:pt x="2225298" y="5683545"/>
                  <a:pt x="2221600" y="5681209"/>
                  <a:pt x="2217296" y="5680995"/>
                </a:cubicBezTo>
                <a:close/>
                <a:moveTo>
                  <a:pt x="2279371" y="5677627"/>
                </a:moveTo>
                <a:cubicBezTo>
                  <a:pt x="2281895" y="5678194"/>
                  <a:pt x="2282526" y="5678335"/>
                  <a:pt x="2282053" y="5678229"/>
                </a:cubicBezTo>
                <a:lnTo>
                  <a:pt x="2279371" y="5677627"/>
                </a:lnTo>
                <a:close/>
                <a:moveTo>
                  <a:pt x="2443403" y="5673389"/>
                </a:moveTo>
                <a:cubicBezTo>
                  <a:pt x="2443403" y="5673389"/>
                  <a:pt x="2454356" y="5675849"/>
                  <a:pt x="2454356" y="5675849"/>
                </a:cubicBezTo>
                <a:cubicBezTo>
                  <a:pt x="2453356" y="5692615"/>
                  <a:pt x="2443403" y="5673389"/>
                  <a:pt x="2443403" y="5673389"/>
                </a:cubicBezTo>
                <a:close/>
                <a:moveTo>
                  <a:pt x="1881321" y="5660486"/>
                </a:moveTo>
                <a:cubicBezTo>
                  <a:pt x="1910196" y="5691040"/>
                  <a:pt x="1849614" y="5677438"/>
                  <a:pt x="1859710" y="5679704"/>
                </a:cubicBezTo>
                <a:cubicBezTo>
                  <a:pt x="1849614" y="5677438"/>
                  <a:pt x="1817902" y="5694391"/>
                  <a:pt x="1799124" y="5666105"/>
                </a:cubicBezTo>
                <a:cubicBezTo>
                  <a:pt x="1798416" y="5677984"/>
                  <a:pt x="1795537" y="5683355"/>
                  <a:pt x="1791751" y="5682506"/>
                </a:cubicBezTo>
                <a:lnTo>
                  <a:pt x="1788649" y="5677438"/>
                </a:lnTo>
                <a:lnTo>
                  <a:pt x="1782698" y="5688955"/>
                </a:lnTo>
                <a:lnTo>
                  <a:pt x="1769696" y="5707833"/>
                </a:lnTo>
                <a:lnTo>
                  <a:pt x="1777494" y="5709584"/>
                </a:lnTo>
                <a:cubicBezTo>
                  <a:pt x="1797671" y="5714115"/>
                  <a:pt x="1817846" y="5718643"/>
                  <a:pt x="1838022" y="5723172"/>
                </a:cubicBezTo>
                <a:cubicBezTo>
                  <a:pt x="1838022" y="5723172"/>
                  <a:pt x="1888465" y="5734496"/>
                  <a:pt x="1879805" y="5708281"/>
                </a:cubicBezTo>
                <a:cubicBezTo>
                  <a:pt x="1889894" y="5710547"/>
                  <a:pt x="1899983" y="5712813"/>
                  <a:pt x="1920158" y="5717341"/>
                </a:cubicBezTo>
                <a:cubicBezTo>
                  <a:pt x="1920158" y="5717341"/>
                  <a:pt x="1920158" y="5717341"/>
                  <a:pt x="1918729" y="5741290"/>
                </a:cubicBezTo>
                <a:cubicBezTo>
                  <a:pt x="1918729" y="5741290"/>
                  <a:pt x="1923773" y="5742423"/>
                  <a:pt x="1927556" y="5743273"/>
                </a:cubicBezTo>
                <a:lnTo>
                  <a:pt x="1929725" y="5743760"/>
                </a:lnTo>
                <a:lnTo>
                  <a:pt x="1928816" y="5743556"/>
                </a:lnTo>
                <a:cubicBezTo>
                  <a:pt x="1931339" y="5744122"/>
                  <a:pt x="1931969" y="5744264"/>
                  <a:pt x="1931496" y="5744158"/>
                </a:cubicBezTo>
                <a:lnTo>
                  <a:pt x="1929725" y="5743760"/>
                </a:lnTo>
                <a:lnTo>
                  <a:pt x="1991867" y="5757709"/>
                </a:lnTo>
                <a:cubicBezTo>
                  <a:pt x="2009521" y="5761671"/>
                  <a:pt x="2024653" y="5765068"/>
                  <a:pt x="2039785" y="5768465"/>
                </a:cubicBezTo>
                <a:cubicBezTo>
                  <a:pt x="2051302" y="5746781"/>
                  <a:pt x="2098887" y="5806005"/>
                  <a:pt x="2110403" y="5784318"/>
                </a:cubicBezTo>
                <a:cubicBezTo>
                  <a:pt x="2130579" y="5788846"/>
                  <a:pt x="2130579" y="5788846"/>
                  <a:pt x="2140669" y="5791112"/>
                </a:cubicBezTo>
                <a:cubicBezTo>
                  <a:pt x="2140669" y="5791112"/>
                  <a:pt x="2150756" y="5793377"/>
                  <a:pt x="2150756" y="5793377"/>
                </a:cubicBezTo>
                <a:cubicBezTo>
                  <a:pt x="2152184" y="5769428"/>
                  <a:pt x="2181020" y="5800171"/>
                  <a:pt x="2172362" y="5773956"/>
                </a:cubicBezTo>
                <a:cubicBezTo>
                  <a:pt x="2170933" y="5797906"/>
                  <a:pt x="2182449" y="5776222"/>
                  <a:pt x="2181020" y="5800171"/>
                </a:cubicBezTo>
                <a:cubicBezTo>
                  <a:pt x="2192537" y="5778487"/>
                  <a:pt x="2202624" y="5780753"/>
                  <a:pt x="2211285" y="5806965"/>
                </a:cubicBezTo>
                <a:cubicBezTo>
                  <a:pt x="2221372" y="5809230"/>
                  <a:pt x="2202624" y="5780753"/>
                  <a:pt x="2212714" y="5783016"/>
                </a:cubicBezTo>
                <a:cubicBezTo>
                  <a:pt x="2222801" y="5785281"/>
                  <a:pt x="2232889" y="5787544"/>
                  <a:pt x="2242976" y="5789809"/>
                </a:cubicBezTo>
                <a:cubicBezTo>
                  <a:pt x="2242976" y="5789809"/>
                  <a:pt x="2263153" y="5794338"/>
                  <a:pt x="2261725" y="5818287"/>
                </a:cubicBezTo>
                <a:cubicBezTo>
                  <a:pt x="2281902" y="5822818"/>
                  <a:pt x="2283328" y="5798866"/>
                  <a:pt x="2293420" y="5801134"/>
                </a:cubicBezTo>
                <a:lnTo>
                  <a:pt x="2303508" y="5803397"/>
                </a:lnTo>
                <a:cubicBezTo>
                  <a:pt x="2323684" y="5807928"/>
                  <a:pt x="2333771" y="5810191"/>
                  <a:pt x="2342432" y="5836403"/>
                </a:cubicBezTo>
                <a:cubicBezTo>
                  <a:pt x="2362607" y="5840931"/>
                  <a:pt x="2353946" y="5814722"/>
                  <a:pt x="2362607" y="5840931"/>
                </a:cubicBezTo>
                <a:cubicBezTo>
                  <a:pt x="2362607" y="5840931"/>
                  <a:pt x="2372695" y="5843196"/>
                  <a:pt x="2374123" y="5819250"/>
                </a:cubicBezTo>
                <a:cubicBezTo>
                  <a:pt x="2362607" y="5840931"/>
                  <a:pt x="2404388" y="5826044"/>
                  <a:pt x="2392870" y="5847727"/>
                </a:cubicBezTo>
                <a:cubicBezTo>
                  <a:pt x="2402960" y="5849990"/>
                  <a:pt x="2404388" y="5826044"/>
                  <a:pt x="2394299" y="5823778"/>
                </a:cubicBezTo>
                <a:cubicBezTo>
                  <a:pt x="2404388" y="5826044"/>
                  <a:pt x="2414475" y="5828309"/>
                  <a:pt x="2413047" y="5852253"/>
                </a:cubicBezTo>
                <a:cubicBezTo>
                  <a:pt x="2413047" y="5852253"/>
                  <a:pt x="2414475" y="5828309"/>
                  <a:pt x="2424564" y="5830572"/>
                </a:cubicBezTo>
                <a:cubicBezTo>
                  <a:pt x="2413047" y="5852253"/>
                  <a:pt x="2434652" y="5832837"/>
                  <a:pt x="2423135" y="5854521"/>
                </a:cubicBezTo>
                <a:cubicBezTo>
                  <a:pt x="2423135" y="5854521"/>
                  <a:pt x="2423135" y="5854521"/>
                  <a:pt x="2433223" y="5856787"/>
                </a:cubicBezTo>
                <a:cubicBezTo>
                  <a:pt x="2433223" y="5856787"/>
                  <a:pt x="2433580" y="5850799"/>
                  <a:pt x="2432676" y="5844529"/>
                </a:cubicBezTo>
                <a:lnTo>
                  <a:pt x="2431274" y="5839542"/>
                </a:lnTo>
                <a:lnTo>
                  <a:pt x="2432855" y="5841533"/>
                </a:lnTo>
                <a:cubicBezTo>
                  <a:pt x="2436460" y="5845376"/>
                  <a:pt x="2438982" y="5845942"/>
                  <a:pt x="2434652" y="5832837"/>
                </a:cubicBezTo>
                <a:cubicBezTo>
                  <a:pt x="2444741" y="5835103"/>
                  <a:pt x="2473576" y="5865840"/>
                  <a:pt x="2475005" y="5841897"/>
                </a:cubicBezTo>
                <a:lnTo>
                  <a:pt x="2525446" y="5853216"/>
                </a:lnTo>
                <a:cubicBezTo>
                  <a:pt x="2524017" y="5877165"/>
                  <a:pt x="2525446" y="5853216"/>
                  <a:pt x="2535533" y="5855484"/>
                </a:cubicBezTo>
                <a:cubicBezTo>
                  <a:pt x="2555711" y="5860010"/>
                  <a:pt x="2585975" y="5866803"/>
                  <a:pt x="2585975" y="5866803"/>
                </a:cubicBezTo>
                <a:cubicBezTo>
                  <a:pt x="2596063" y="5869069"/>
                  <a:pt x="2606150" y="5871334"/>
                  <a:pt x="2594634" y="5893018"/>
                </a:cubicBezTo>
                <a:cubicBezTo>
                  <a:pt x="2604722" y="5895281"/>
                  <a:pt x="2606150" y="5871334"/>
                  <a:pt x="2606150" y="5871334"/>
                </a:cubicBezTo>
                <a:cubicBezTo>
                  <a:pt x="2615524" y="5885573"/>
                  <a:pt x="2623091" y="5887271"/>
                  <a:pt x="2632098" y="5886261"/>
                </a:cubicBezTo>
                <a:lnTo>
                  <a:pt x="2652375" y="5885476"/>
                </a:lnTo>
                <a:lnTo>
                  <a:pt x="2654261" y="5882729"/>
                </a:lnTo>
                <a:cubicBezTo>
                  <a:pt x="2663910" y="5873116"/>
                  <a:pt x="2673557" y="5873116"/>
                  <a:pt x="2692854" y="5873116"/>
                </a:cubicBezTo>
                <a:cubicBezTo>
                  <a:pt x="2692854" y="5873116"/>
                  <a:pt x="2692854" y="5882729"/>
                  <a:pt x="2693458" y="5895946"/>
                </a:cubicBezTo>
                <a:lnTo>
                  <a:pt x="2694797" y="5910060"/>
                </a:lnTo>
                <a:lnTo>
                  <a:pt x="2706319" y="5905954"/>
                </a:lnTo>
                <a:cubicBezTo>
                  <a:pt x="2713885" y="5907655"/>
                  <a:pt x="2721451" y="5909350"/>
                  <a:pt x="2727210" y="5898509"/>
                </a:cubicBezTo>
                <a:cubicBezTo>
                  <a:pt x="2735868" y="5924721"/>
                  <a:pt x="2757473" y="5905303"/>
                  <a:pt x="2756044" y="5929252"/>
                </a:cubicBezTo>
                <a:cubicBezTo>
                  <a:pt x="2766133" y="5931515"/>
                  <a:pt x="2766133" y="5931515"/>
                  <a:pt x="2766133" y="5931515"/>
                </a:cubicBezTo>
                <a:cubicBezTo>
                  <a:pt x="2776221" y="5933781"/>
                  <a:pt x="2796397" y="5938309"/>
                  <a:pt x="2797825" y="5914362"/>
                </a:cubicBezTo>
                <a:cubicBezTo>
                  <a:pt x="2816573" y="5942840"/>
                  <a:pt x="2836749" y="5947368"/>
                  <a:pt x="2846838" y="5949634"/>
                </a:cubicBezTo>
                <a:lnTo>
                  <a:pt x="2870038" y="5946224"/>
                </a:lnTo>
                <a:lnTo>
                  <a:pt x="2894435" y="5928072"/>
                </a:lnTo>
                <a:cubicBezTo>
                  <a:pt x="2904069" y="5925682"/>
                  <a:pt x="2913705" y="5930460"/>
                  <a:pt x="2923339" y="5949575"/>
                </a:cubicBezTo>
                <a:cubicBezTo>
                  <a:pt x="2923339" y="5949575"/>
                  <a:pt x="2923339" y="5954354"/>
                  <a:pt x="2923942" y="5961523"/>
                </a:cubicBezTo>
                <a:lnTo>
                  <a:pt x="2924844" y="5967145"/>
                </a:lnTo>
                <a:lnTo>
                  <a:pt x="2925022" y="5967184"/>
                </a:lnTo>
                <a:cubicBezTo>
                  <a:pt x="2937632" y="5970015"/>
                  <a:pt x="2952764" y="5973413"/>
                  <a:pt x="2957808" y="5974543"/>
                </a:cubicBezTo>
                <a:cubicBezTo>
                  <a:pt x="2946291" y="5996235"/>
                  <a:pt x="2967896" y="5976809"/>
                  <a:pt x="2967896" y="5976809"/>
                </a:cubicBezTo>
                <a:cubicBezTo>
                  <a:pt x="2977984" y="5979071"/>
                  <a:pt x="2977984" y="5979071"/>
                  <a:pt x="2977984" y="5979071"/>
                </a:cubicBezTo>
                <a:cubicBezTo>
                  <a:pt x="2983028" y="5980207"/>
                  <a:pt x="2985549" y="5980772"/>
                  <a:pt x="2988252" y="5978348"/>
                </a:cubicBezTo>
                <a:lnTo>
                  <a:pt x="2996196" y="5965247"/>
                </a:lnTo>
                <a:lnTo>
                  <a:pt x="2997575" y="5935136"/>
                </a:lnTo>
                <a:lnTo>
                  <a:pt x="2990621" y="5933575"/>
                </a:lnTo>
                <a:cubicBezTo>
                  <a:pt x="2990621" y="5933575"/>
                  <a:pt x="2970427" y="5929044"/>
                  <a:pt x="2970427" y="5929044"/>
                </a:cubicBezTo>
                <a:cubicBezTo>
                  <a:pt x="2960329" y="5926775"/>
                  <a:pt x="2940134" y="5922242"/>
                  <a:pt x="2930038" y="5919973"/>
                </a:cubicBezTo>
                <a:cubicBezTo>
                  <a:pt x="2909842" y="5915445"/>
                  <a:pt x="2889647" y="5910908"/>
                  <a:pt x="2879551" y="5908640"/>
                </a:cubicBezTo>
                <a:cubicBezTo>
                  <a:pt x="2879551" y="5908640"/>
                  <a:pt x="2869452" y="5906375"/>
                  <a:pt x="2869452" y="5906375"/>
                </a:cubicBezTo>
                <a:cubicBezTo>
                  <a:pt x="2859354" y="5904109"/>
                  <a:pt x="2859354" y="5904109"/>
                  <a:pt x="2849257" y="5901841"/>
                </a:cubicBezTo>
                <a:cubicBezTo>
                  <a:pt x="2839160" y="5899575"/>
                  <a:pt x="2839160" y="5899575"/>
                  <a:pt x="2839160" y="5899575"/>
                </a:cubicBezTo>
                <a:cubicBezTo>
                  <a:pt x="2829061" y="5897307"/>
                  <a:pt x="2829061" y="5897307"/>
                  <a:pt x="2818966" y="5895042"/>
                </a:cubicBezTo>
                <a:cubicBezTo>
                  <a:pt x="2818966" y="5895042"/>
                  <a:pt x="2808868" y="5892773"/>
                  <a:pt x="2808868" y="5892773"/>
                </a:cubicBezTo>
                <a:cubicBezTo>
                  <a:pt x="2788674" y="5888245"/>
                  <a:pt x="2748283" y="5879175"/>
                  <a:pt x="2729506" y="5850886"/>
                </a:cubicBezTo>
                <a:cubicBezTo>
                  <a:pt x="2717992" y="5872375"/>
                  <a:pt x="2728088" y="5874641"/>
                  <a:pt x="2728088" y="5874641"/>
                </a:cubicBezTo>
                <a:cubicBezTo>
                  <a:pt x="2697795" y="5867841"/>
                  <a:pt x="2687699" y="5865573"/>
                  <a:pt x="2657408" y="5858774"/>
                </a:cubicBezTo>
                <a:cubicBezTo>
                  <a:pt x="2658825" y="5835022"/>
                  <a:pt x="2647307" y="5856508"/>
                  <a:pt x="2647307" y="5856508"/>
                </a:cubicBezTo>
                <a:cubicBezTo>
                  <a:pt x="2617016" y="5849709"/>
                  <a:pt x="2598240" y="5821421"/>
                  <a:pt x="2566530" y="5838373"/>
                </a:cubicBezTo>
                <a:cubicBezTo>
                  <a:pt x="2567947" y="5814624"/>
                  <a:pt x="2556433" y="5836108"/>
                  <a:pt x="2556433" y="5836108"/>
                </a:cubicBezTo>
                <a:cubicBezTo>
                  <a:pt x="2556433" y="5836108"/>
                  <a:pt x="2536238" y="5831574"/>
                  <a:pt x="2526139" y="5829308"/>
                </a:cubicBezTo>
                <a:cubicBezTo>
                  <a:pt x="2526139" y="5829308"/>
                  <a:pt x="2516041" y="5827040"/>
                  <a:pt x="2505944" y="5824774"/>
                </a:cubicBezTo>
                <a:cubicBezTo>
                  <a:pt x="2455458" y="5813441"/>
                  <a:pt x="2436681" y="5785153"/>
                  <a:pt x="2384776" y="5797574"/>
                </a:cubicBezTo>
                <a:cubicBezTo>
                  <a:pt x="2384776" y="5797574"/>
                  <a:pt x="2376096" y="5771554"/>
                  <a:pt x="2376096" y="5771554"/>
                </a:cubicBezTo>
                <a:cubicBezTo>
                  <a:pt x="2374678" y="5795309"/>
                  <a:pt x="2345803" y="5764752"/>
                  <a:pt x="2344385" y="5788507"/>
                </a:cubicBezTo>
                <a:cubicBezTo>
                  <a:pt x="2324192" y="5783973"/>
                  <a:pt x="2345803" y="5764752"/>
                  <a:pt x="2345803" y="5764752"/>
                </a:cubicBezTo>
                <a:cubicBezTo>
                  <a:pt x="2335706" y="5762487"/>
                  <a:pt x="2334290" y="5786241"/>
                  <a:pt x="2324192" y="5783973"/>
                </a:cubicBezTo>
                <a:cubicBezTo>
                  <a:pt x="2305416" y="5755687"/>
                  <a:pt x="2275120" y="5748888"/>
                  <a:pt x="2254926" y="5744354"/>
                </a:cubicBezTo>
                <a:cubicBezTo>
                  <a:pt x="2254926" y="5744354"/>
                  <a:pt x="2265024" y="5746620"/>
                  <a:pt x="2263606" y="5770374"/>
                </a:cubicBezTo>
                <a:cubicBezTo>
                  <a:pt x="2263606" y="5770374"/>
                  <a:pt x="2263606" y="5770374"/>
                  <a:pt x="2253510" y="5768109"/>
                </a:cubicBezTo>
                <a:cubicBezTo>
                  <a:pt x="2243411" y="5765838"/>
                  <a:pt x="2243411" y="5765838"/>
                  <a:pt x="2233313" y="5763572"/>
                </a:cubicBezTo>
                <a:cubicBezTo>
                  <a:pt x="2223217" y="5761307"/>
                  <a:pt x="2233313" y="5763572"/>
                  <a:pt x="2223217" y="5761307"/>
                </a:cubicBezTo>
                <a:cubicBezTo>
                  <a:pt x="2192926" y="5754507"/>
                  <a:pt x="2172727" y="5749971"/>
                  <a:pt x="2122242" y="5738638"/>
                </a:cubicBezTo>
                <a:cubicBezTo>
                  <a:pt x="2112145" y="5736372"/>
                  <a:pt x="2112145" y="5736372"/>
                  <a:pt x="2112145" y="5736372"/>
                </a:cubicBezTo>
                <a:cubicBezTo>
                  <a:pt x="2091951" y="5731841"/>
                  <a:pt x="2060239" y="5748794"/>
                  <a:pt x="2041463" y="5720505"/>
                </a:cubicBezTo>
                <a:cubicBezTo>
                  <a:pt x="2021267" y="5715971"/>
                  <a:pt x="2001072" y="5711438"/>
                  <a:pt x="1980878" y="5706904"/>
                </a:cubicBezTo>
                <a:cubicBezTo>
                  <a:pt x="1980878" y="5706904"/>
                  <a:pt x="1990976" y="5709172"/>
                  <a:pt x="1979462" y="5730658"/>
                </a:cubicBezTo>
                <a:cubicBezTo>
                  <a:pt x="1970782" y="5704638"/>
                  <a:pt x="1949171" y="5723859"/>
                  <a:pt x="1939072" y="5721593"/>
                </a:cubicBezTo>
                <a:cubicBezTo>
                  <a:pt x="1928973" y="5719325"/>
                  <a:pt x="1940488" y="5697839"/>
                  <a:pt x="1930390" y="5695571"/>
                </a:cubicBezTo>
                <a:cubicBezTo>
                  <a:pt x="1920292" y="5693305"/>
                  <a:pt x="1920292" y="5693305"/>
                  <a:pt x="1920292" y="5693305"/>
                </a:cubicBezTo>
                <a:cubicBezTo>
                  <a:pt x="1920292" y="5693305"/>
                  <a:pt x="1901516" y="5665017"/>
                  <a:pt x="1881321" y="5660486"/>
                </a:cubicBezTo>
                <a:close/>
                <a:moveTo>
                  <a:pt x="1319943" y="5646319"/>
                </a:moveTo>
                <a:lnTo>
                  <a:pt x="1304595" y="5647603"/>
                </a:lnTo>
                <a:lnTo>
                  <a:pt x="1304595" y="5664591"/>
                </a:lnTo>
                <a:lnTo>
                  <a:pt x="1304821" y="5664165"/>
                </a:lnTo>
                <a:cubicBezTo>
                  <a:pt x="1305178" y="5658176"/>
                  <a:pt x="1305535" y="5652186"/>
                  <a:pt x="1310580" y="5653319"/>
                </a:cubicBezTo>
                <a:cubicBezTo>
                  <a:pt x="1320668" y="5655585"/>
                  <a:pt x="1330757" y="5657847"/>
                  <a:pt x="1330757" y="5657847"/>
                </a:cubicBezTo>
                <a:cubicBezTo>
                  <a:pt x="1340843" y="5660113"/>
                  <a:pt x="1320668" y="5655585"/>
                  <a:pt x="1340843" y="5660113"/>
                </a:cubicBezTo>
                <a:cubicBezTo>
                  <a:pt x="1336514" y="5647004"/>
                  <a:pt x="1328949" y="5645304"/>
                  <a:pt x="1319943" y="5646319"/>
                </a:cubicBezTo>
                <a:close/>
                <a:moveTo>
                  <a:pt x="1708247" y="5645704"/>
                </a:moveTo>
                <a:cubicBezTo>
                  <a:pt x="1718344" y="5647973"/>
                  <a:pt x="1718344" y="5647973"/>
                  <a:pt x="1718344" y="5647973"/>
                </a:cubicBezTo>
                <a:cubicBezTo>
                  <a:pt x="1718344" y="5647973"/>
                  <a:pt x="1728443" y="5650238"/>
                  <a:pt x="1728443" y="5650238"/>
                </a:cubicBezTo>
                <a:cubicBezTo>
                  <a:pt x="1727027" y="5673993"/>
                  <a:pt x="1716927" y="5671727"/>
                  <a:pt x="1706829" y="5669456"/>
                </a:cubicBezTo>
                <a:cubicBezTo>
                  <a:pt x="1706829" y="5669456"/>
                  <a:pt x="1706829" y="5669456"/>
                  <a:pt x="1708247" y="5645704"/>
                </a:cubicBezTo>
                <a:close/>
                <a:moveTo>
                  <a:pt x="2190952" y="5644683"/>
                </a:moveTo>
                <a:lnTo>
                  <a:pt x="2191944" y="5652788"/>
                </a:lnTo>
                <a:lnTo>
                  <a:pt x="2209221" y="5652854"/>
                </a:lnTo>
                <a:cubicBezTo>
                  <a:pt x="2224546" y="5653286"/>
                  <a:pt x="2239691" y="5656684"/>
                  <a:pt x="2249079" y="5670831"/>
                </a:cubicBezTo>
                <a:cubicBezTo>
                  <a:pt x="2259176" y="5673094"/>
                  <a:pt x="2259176" y="5673094"/>
                  <a:pt x="2259176" y="5673094"/>
                </a:cubicBezTo>
                <a:cubicBezTo>
                  <a:pt x="2259176" y="5673094"/>
                  <a:pt x="2259176" y="5673094"/>
                  <a:pt x="2269273" y="5675362"/>
                </a:cubicBezTo>
                <a:cubicBezTo>
                  <a:pt x="2269273" y="5675362"/>
                  <a:pt x="2274322" y="5676494"/>
                  <a:pt x="2278109" y="5677344"/>
                </a:cubicBezTo>
                <a:lnTo>
                  <a:pt x="2279371" y="5677627"/>
                </a:lnTo>
                <a:lnTo>
                  <a:pt x="2292417" y="5686433"/>
                </a:lnTo>
                <a:cubicBezTo>
                  <a:pt x="2304017" y="5692000"/>
                  <a:pt x="2311652" y="5688636"/>
                  <a:pt x="2318678" y="5683444"/>
                </a:cubicBezTo>
                <a:lnTo>
                  <a:pt x="2323936" y="5681246"/>
                </a:lnTo>
                <a:lnTo>
                  <a:pt x="2296927" y="5656648"/>
                </a:lnTo>
                <a:cubicBezTo>
                  <a:pt x="2287294" y="5649467"/>
                  <a:pt x="2277660" y="5644683"/>
                  <a:pt x="2268025" y="5644683"/>
                </a:cubicBezTo>
                <a:cubicBezTo>
                  <a:pt x="2268025" y="5644683"/>
                  <a:pt x="2229490" y="5644683"/>
                  <a:pt x="2229490" y="5644683"/>
                </a:cubicBezTo>
                <a:cubicBezTo>
                  <a:pt x="2190952" y="5644683"/>
                  <a:pt x="2190952" y="5644683"/>
                  <a:pt x="2190952" y="5644683"/>
                </a:cubicBezTo>
                <a:close/>
                <a:moveTo>
                  <a:pt x="1098207" y="5643953"/>
                </a:moveTo>
                <a:cubicBezTo>
                  <a:pt x="1099378" y="5643079"/>
                  <a:pt x="1100910" y="5644181"/>
                  <a:pt x="1102712" y="5646100"/>
                </a:cubicBezTo>
                <a:cubicBezTo>
                  <a:pt x="1106316" y="5649943"/>
                  <a:pt x="1111005" y="5657060"/>
                  <a:pt x="1116047" y="5658193"/>
                </a:cubicBezTo>
                <a:lnTo>
                  <a:pt x="1105276" y="5655777"/>
                </a:lnTo>
                <a:lnTo>
                  <a:pt x="1103919" y="5678535"/>
                </a:lnTo>
                <a:cubicBezTo>
                  <a:pt x="1103919" y="5678535"/>
                  <a:pt x="1103919" y="5678535"/>
                  <a:pt x="1092966" y="5676074"/>
                </a:cubicBezTo>
                <a:lnTo>
                  <a:pt x="1104233" y="5655540"/>
                </a:lnTo>
                <a:lnTo>
                  <a:pt x="1095872" y="5653664"/>
                </a:lnTo>
                <a:cubicBezTo>
                  <a:pt x="1096228" y="5647678"/>
                  <a:pt x="1097037" y="5644827"/>
                  <a:pt x="1098207" y="5643953"/>
                </a:cubicBezTo>
                <a:close/>
                <a:moveTo>
                  <a:pt x="4042172" y="5643383"/>
                </a:moveTo>
                <a:lnTo>
                  <a:pt x="4044179" y="5643383"/>
                </a:lnTo>
                <a:lnTo>
                  <a:pt x="4044179" y="5647280"/>
                </a:lnTo>
                <a:lnTo>
                  <a:pt x="4042172" y="5647280"/>
                </a:lnTo>
                <a:close/>
                <a:moveTo>
                  <a:pt x="3704744" y="5623147"/>
                </a:moveTo>
                <a:lnTo>
                  <a:pt x="3699926" y="5632721"/>
                </a:lnTo>
                <a:cubicBezTo>
                  <a:pt x="3696314" y="5639893"/>
                  <a:pt x="3693906" y="5644686"/>
                  <a:pt x="3693906" y="5644686"/>
                </a:cubicBezTo>
                <a:cubicBezTo>
                  <a:pt x="3674638" y="5682968"/>
                  <a:pt x="3674638" y="5663826"/>
                  <a:pt x="3684270" y="5644683"/>
                </a:cubicBezTo>
                <a:close/>
                <a:moveTo>
                  <a:pt x="1831923" y="5611030"/>
                </a:moveTo>
                <a:cubicBezTo>
                  <a:pt x="1825149" y="5613274"/>
                  <a:pt x="1817020" y="5624939"/>
                  <a:pt x="1811600" y="5633912"/>
                </a:cubicBezTo>
                <a:lnTo>
                  <a:pt x="1806653" y="5642760"/>
                </a:lnTo>
                <a:lnTo>
                  <a:pt x="1819651" y="5643631"/>
                </a:lnTo>
                <a:cubicBezTo>
                  <a:pt x="1826139" y="5642078"/>
                  <a:pt x="1831541" y="5637274"/>
                  <a:pt x="1832250" y="5625398"/>
                </a:cubicBezTo>
                <a:lnTo>
                  <a:pt x="1840883" y="5627335"/>
                </a:lnTo>
                <a:lnTo>
                  <a:pt x="1838094" y="5612376"/>
                </a:lnTo>
                <a:cubicBezTo>
                  <a:pt x="1836288" y="5610581"/>
                  <a:pt x="1834181" y="5610282"/>
                  <a:pt x="1831923" y="5611030"/>
                </a:cubicBezTo>
                <a:close/>
                <a:moveTo>
                  <a:pt x="1150446" y="5609712"/>
                </a:moveTo>
                <a:lnTo>
                  <a:pt x="1150446" y="5640074"/>
                </a:lnTo>
                <a:lnTo>
                  <a:pt x="1152963" y="5639178"/>
                </a:lnTo>
                <a:cubicBezTo>
                  <a:pt x="1153141" y="5636183"/>
                  <a:pt x="1153499" y="5630194"/>
                  <a:pt x="1159259" y="5619350"/>
                </a:cubicBezTo>
                <a:cubicBezTo>
                  <a:pt x="1169349" y="5621616"/>
                  <a:pt x="1167918" y="5645568"/>
                  <a:pt x="1178007" y="5647834"/>
                </a:cubicBezTo>
                <a:lnTo>
                  <a:pt x="1188983" y="5645320"/>
                </a:lnTo>
                <a:lnTo>
                  <a:pt x="1188983" y="5644683"/>
                </a:lnTo>
                <a:lnTo>
                  <a:pt x="1191772" y="5644683"/>
                </a:lnTo>
                <a:lnTo>
                  <a:pt x="1218169" y="5638643"/>
                </a:lnTo>
                <a:lnTo>
                  <a:pt x="1225515" y="5644683"/>
                </a:lnTo>
                <a:lnTo>
                  <a:pt x="1227519" y="5644683"/>
                </a:lnTo>
                <a:lnTo>
                  <a:pt x="1218611" y="5622660"/>
                </a:lnTo>
                <a:lnTo>
                  <a:pt x="1209700" y="5630672"/>
                </a:lnTo>
                <a:cubicBezTo>
                  <a:pt x="1199611" y="5628410"/>
                  <a:pt x="1180865" y="5599927"/>
                  <a:pt x="1179435" y="5623879"/>
                </a:cubicBezTo>
                <a:close/>
                <a:moveTo>
                  <a:pt x="1073371" y="5591725"/>
                </a:moveTo>
                <a:lnTo>
                  <a:pt x="1071166" y="5596542"/>
                </a:lnTo>
                <a:lnTo>
                  <a:pt x="1065184" y="5595991"/>
                </a:lnTo>
                <a:lnTo>
                  <a:pt x="1051198" y="5643636"/>
                </a:lnTo>
                <a:lnTo>
                  <a:pt x="1055519" y="5644605"/>
                </a:lnTo>
                <a:cubicBezTo>
                  <a:pt x="1055519" y="5644605"/>
                  <a:pt x="1054089" y="5668560"/>
                  <a:pt x="1054089" y="5668560"/>
                </a:cubicBezTo>
                <a:cubicBezTo>
                  <a:pt x="1054089" y="5668560"/>
                  <a:pt x="1051569" y="5667995"/>
                  <a:pt x="1049046" y="5667427"/>
                </a:cubicBezTo>
                <a:lnTo>
                  <a:pt x="1044512" y="5666408"/>
                </a:lnTo>
                <a:lnTo>
                  <a:pt x="1039651" y="5682971"/>
                </a:lnTo>
                <a:lnTo>
                  <a:pt x="1036680" y="5753809"/>
                </a:lnTo>
                <a:lnTo>
                  <a:pt x="1037733" y="5754493"/>
                </a:lnTo>
                <a:cubicBezTo>
                  <a:pt x="1037733" y="5754493"/>
                  <a:pt x="1057923" y="5759025"/>
                  <a:pt x="1059322" y="5735612"/>
                </a:cubicBezTo>
                <a:cubicBezTo>
                  <a:pt x="1069414" y="5737878"/>
                  <a:pt x="1078111" y="5763558"/>
                  <a:pt x="1078111" y="5763558"/>
                </a:cubicBezTo>
                <a:cubicBezTo>
                  <a:pt x="1088207" y="5765824"/>
                  <a:pt x="1099698" y="5744677"/>
                  <a:pt x="1089603" y="5742409"/>
                </a:cubicBezTo>
                <a:cubicBezTo>
                  <a:pt x="1108396" y="5770355"/>
                  <a:pt x="1129981" y="5751471"/>
                  <a:pt x="1158869" y="5781685"/>
                </a:cubicBezTo>
                <a:cubicBezTo>
                  <a:pt x="1158869" y="5781685"/>
                  <a:pt x="1168964" y="5783953"/>
                  <a:pt x="1170360" y="5760539"/>
                </a:cubicBezTo>
                <a:cubicBezTo>
                  <a:pt x="1179056" y="5786219"/>
                  <a:pt x="1199245" y="5790750"/>
                  <a:pt x="1200643" y="5767338"/>
                </a:cubicBezTo>
                <a:cubicBezTo>
                  <a:pt x="1219436" y="5795284"/>
                  <a:pt x="1239623" y="5799815"/>
                  <a:pt x="1259812" y="5804346"/>
                </a:cubicBezTo>
                <a:cubicBezTo>
                  <a:pt x="1259812" y="5804346"/>
                  <a:pt x="1261210" y="5780931"/>
                  <a:pt x="1261210" y="5780931"/>
                </a:cubicBezTo>
                <a:cubicBezTo>
                  <a:pt x="1261210" y="5780931"/>
                  <a:pt x="1261210" y="5780931"/>
                  <a:pt x="1271306" y="5783199"/>
                </a:cubicBezTo>
                <a:cubicBezTo>
                  <a:pt x="1271306" y="5783199"/>
                  <a:pt x="1280003" y="5808877"/>
                  <a:pt x="1280003" y="5808877"/>
                </a:cubicBezTo>
                <a:cubicBezTo>
                  <a:pt x="1280003" y="5808877"/>
                  <a:pt x="1280003" y="5808877"/>
                  <a:pt x="1281401" y="5785462"/>
                </a:cubicBezTo>
                <a:cubicBezTo>
                  <a:pt x="1281401" y="5785462"/>
                  <a:pt x="1291494" y="5787730"/>
                  <a:pt x="1291494" y="5787730"/>
                </a:cubicBezTo>
                <a:lnTo>
                  <a:pt x="1290494" y="5804474"/>
                </a:lnTo>
                <a:lnTo>
                  <a:pt x="1304595" y="5797839"/>
                </a:lnTo>
                <a:cubicBezTo>
                  <a:pt x="1304595" y="5797839"/>
                  <a:pt x="1304595" y="5797839"/>
                  <a:pt x="1309411" y="5797839"/>
                </a:cubicBezTo>
                <a:lnTo>
                  <a:pt x="1327795" y="5797839"/>
                </a:lnTo>
                <a:lnTo>
                  <a:pt x="1331872" y="5796792"/>
                </a:lnTo>
                <a:lnTo>
                  <a:pt x="1336529" y="5797839"/>
                </a:lnTo>
                <a:lnTo>
                  <a:pt x="1343131" y="5797839"/>
                </a:lnTo>
                <a:lnTo>
                  <a:pt x="1355356" y="5779837"/>
                </a:lnTo>
                <a:lnTo>
                  <a:pt x="1346251" y="5771165"/>
                </a:lnTo>
                <a:cubicBezTo>
                  <a:pt x="1340167" y="5769798"/>
                  <a:pt x="1335300" y="5768707"/>
                  <a:pt x="1336051" y="5756130"/>
                </a:cubicBezTo>
                <a:cubicBezTo>
                  <a:pt x="1340167" y="5769798"/>
                  <a:pt x="1347469" y="5771438"/>
                  <a:pt x="1353551" y="5772804"/>
                </a:cubicBezTo>
                <a:lnTo>
                  <a:pt x="1357474" y="5778582"/>
                </a:lnTo>
                <a:lnTo>
                  <a:pt x="1366013" y="5776303"/>
                </a:lnTo>
                <a:cubicBezTo>
                  <a:pt x="1372035" y="5778693"/>
                  <a:pt x="1376852" y="5788267"/>
                  <a:pt x="1381670" y="5797839"/>
                </a:cubicBezTo>
                <a:lnTo>
                  <a:pt x="1386267" y="5804162"/>
                </a:lnTo>
                <a:lnTo>
                  <a:pt x="1398010" y="5802740"/>
                </a:lnTo>
                <a:lnTo>
                  <a:pt x="1411516" y="5810636"/>
                </a:lnTo>
                <a:lnTo>
                  <a:pt x="1420206" y="5797842"/>
                </a:lnTo>
                <a:lnTo>
                  <a:pt x="1440304" y="5821137"/>
                </a:lnTo>
                <a:lnTo>
                  <a:pt x="1463099" y="5826252"/>
                </a:lnTo>
                <a:cubicBezTo>
                  <a:pt x="1474591" y="5805100"/>
                  <a:pt x="1493385" y="5833052"/>
                  <a:pt x="1504875" y="5811897"/>
                </a:cubicBezTo>
                <a:cubicBezTo>
                  <a:pt x="1514970" y="5814162"/>
                  <a:pt x="1513573" y="5837583"/>
                  <a:pt x="1513573" y="5837583"/>
                </a:cubicBezTo>
                <a:cubicBezTo>
                  <a:pt x="1523667" y="5839848"/>
                  <a:pt x="1514970" y="5814162"/>
                  <a:pt x="1525065" y="5816430"/>
                </a:cubicBezTo>
                <a:cubicBezTo>
                  <a:pt x="1525065" y="5816430"/>
                  <a:pt x="1514970" y="5814162"/>
                  <a:pt x="1516366" y="5790747"/>
                </a:cubicBezTo>
                <a:cubicBezTo>
                  <a:pt x="1526461" y="5793013"/>
                  <a:pt x="1536556" y="5795278"/>
                  <a:pt x="1545254" y="5820961"/>
                </a:cubicBezTo>
                <a:cubicBezTo>
                  <a:pt x="1545254" y="5820961"/>
                  <a:pt x="1564047" y="5848913"/>
                  <a:pt x="1574140" y="5851179"/>
                </a:cubicBezTo>
                <a:cubicBezTo>
                  <a:pt x="1576664" y="5851745"/>
                  <a:pt x="1578469" y="5853633"/>
                  <a:pt x="1579600" y="5856112"/>
                </a:cubicBezTo>
                <a:lnTo>
                  <a:pt x="1580804" y="5863333"/>
                </a:lnTo>
                <a:lnTo>
                  <a:pt x="1577841" y="5868424"/>
                </a:lnTo>
                <a:lnTo>
                  <a:pt x="1573309" y="5873909"/>
                </a:lnTo>
                <a:lnTo>
                  <a:pt x="1574355" y="5874413"/>
                </a:lnTo>
                <a:lnTo>
                  <a:pt x="1577841" y="5868424"/>
                </a:lnTo>
                <a:lnTo>
                  <a:pt x="1581012" y="5864585"/>
                </a:lnTo>
                <a:lnTo>
                  <a:pt x="1580804" y="5863333"/>
                </a:lnTo>
                <a:lnTo>
                  <a:pt x="1587150" y="5852428"/>
                </a:lnTo>
                <a:cubicBezTo>
                  <a:pt x="1590913" y="5847194"/>
                  <a:pt x="1594225" y="5843903"/>
                  <a:pt x="1597236" y="5842108"/>
                </a:cubicBezTo>
                <a:lnTo>
                  <a:pt x="1607331" y="5844424"/>
                </a:lnTo>
                <a:lnTo>
                  <a:pt x="1615639" y="5844379"/>
                </a:lnTo>
                <a:lnTo>
                  <a:pt x="1615390" y="5848562"/>
                </a:lnTo>
                <a:lnTo>
                  <a:pt x="1628548" y="5863647"/>
                </a:lnTo>
                <a:lnTo>
                  <a:pt x="1631083" y="5864838"/>
                </a:lnTo>
                <a:lnTo>
                  <a:pt x="1635324" y="5865790"/>
                </a:lnTo>
                <a:cubicBezTo>
                  <a:pt x="1637909" y="5866369"/>
                  <a:pt x="1640496" y="5866951"/>
                  <a:pt x="1645668" y="5868114"/>
                </a:cubicBezTo>
                <a:lnTo>
                  <a:pt x="1647949" y="5872776"/>
                </a:lnTo>
                <a:lnTo>
                  <a:pt x="1651429" y="5874415"/>
                </a:lnTo>
                <a:lnTo>
                  <a:pt x="1665066" y="5883021"/>
                </a:lnTo>
                <a:lnTo>
                  <a:pt x="1666079" y="5874783"/>
                </a:lnTo>
                <a:cubicBezTo>
                  <a:pt x="1667515" y="5872141"/>
                  <a:pt x="1670039" y="5872706"/>
                  <a:pt x="1675086" y="5873842"/>
                </a:cubicBezTo>
                <a:cubicBezTo>
                  <a:pt x="1675086" y="5873842"/>
                  <a:pt x="1675086" y="5873842"/>
                  <a:pt x="1664991" y="5871574"/>
                </a:cubicBezTo>
                <a:lnTo>
                  <a:pt x="1665939" y="5855673"/>
                </a:lnTo>
                <a:lnTo>
                  <a:pt x="1644843" y="5850936"/>
                </a:lnTo>
                <a:cubicBezTo>
                  <a:pt x="1655792" y="5853394"/>
                  <a:pt x="1646342" y="5825785"/>
                  <a:pt x="1668247" y="5830700"/>
                </a:cubicBezTo>
                <a:lnTo>
                  <a:pt x="1667194" y="5848331"/>
                </a:lnTo>
                <a:lnTo>
                  <a:pt x="1676483" y="5850419"/>
                </a:lnTo>
                <a:cubicBezTo>
                  <a:pt x="1675086" y="5873842"/>
                  <a:pt x="1685179" y="5876105"/>
                  <a:pt x="1685179" y="5876105"/>
                </a:cubicBezTo>
                <a:cubicBezTo>
                  <a:pt x="1680132" y="5874972"/>
                  <a:pt x="1677260" y="5880260"/>
                  <a:pt x="1675650" y="5885832"/>
                </a:cubicBezTo>
                <a:lnTo>
                  <a:pt x="1675050" y="5889325"/>
                </a:lnTo>
                <a:lnTo>
                  <a:pt x="1693875" y="5901206"/>
                </a:lnTo>
                <a:lnTo>
                  <a:pt x="1693838" y="5881014"/>
                </a:lnTo>
                <a:cubicBezTo>
                  <a:pt x="1692750" y="5877805"/>
                  <a:pt x="1690227" y="5877240"/>
                  <a:pt x="1685179" y="5876105"/>
                </a:cubicBezTo>
                <a:cubicBezTo>
                  <a:pt x="1685179" y="5876105"/>
                  <a:pt x="1685179" y="5876105"/>
                  <a:pt x="1695274" y="5878370"/>
                </a:cubicBezTo>
                <a:cubicBezTo>
                  <a:pt x="1695274" y="5878370"/>
                  <a:pt x="1705369" y="5880636"/>
                  <a:pt x="1705369" y="5880636"/>
                </a:cubicBezTo>
                <a:cubicBezTo>
                  <a:pt x="1705369" y="5880636"/>
                  <a:pt x="1715465" y="5882904"/>
                  <a:pt x="1715465" y="5882904"/>
                </a:cubicBezTo>
                <a:cubicBezTo>
                  <a:pt x="1715465" y="5882904"/>
                  <a:pt x="1715465" y="5882904"/>
                  <a:pt x="1703971" y="5904053"/>
                </a:cubicBezTo>
                <a:cubicBezTo>
                  <a:pt x="1703971" y="5904053"/>
                  <a:pt x="1701449" y="5903486"/>
                  <a:pt x="1698924" y="5902918"/>
                </a:cubicBezTo>
                <a:lnTo>
                  <a:pt x="1695304" y="5902108"/>
                </a:lnTo>
                <a:lnTo>
                  <a:pt x="1702613" y="5906720"/>
                </a:lnTo>
                <a:lnTo>
                  <a:pt x="1733432" y="5903978"/>
                </a:lnTo>
                <a:lnTo>
                  <a:pt x="1731693" y="5889511"/>
                </a:lnTo>
                <a:cubicBezTo>
                  <a:pt x="1730606" y="5886302"/>
                  <a:pt x="1730606" y="5886302"/>
                  <a:pt x="1735653" y="5887435"/>
                </a:cubicBezTo>
                <a:cubicBezTo>
                  <a:pt x="1735653" y="5887435"/>
                  <a:pt x="1737052" y="5864015"/>
                  <a:pt x="1737052" y="5864015"/>
                </a:cubicBezTo>
                <a:cubicBezTo>
                  <a:pt x="1737052" y="5864015"/>
                  <a:pt x="1747145" y="5866283"/>
                  <a:pt x="1747145" y="5866283"/>
                </a:cubicBezTo>
                <a:cubicBezTo>
                  <a:pt x="1752193" y="5867416"/>
                  <a:pt x="1756890" y="5874401"/>
                  <a:pt x="1761589" y="5881393"/>
                </a:cubicBezTo>
                <a:lnTo>
                  <a:pt x="1768918" y="5889060"/>
                </a:lnTo>
                <a:lnTo>
                  <a:pt x="1776075" y="5885181"/>
                </a:lnTo>
                <a:lnTo>
                  <a:pt x="1789229" y="5880382"/>
                </a:lnTo>
                <a:lnTo>
                  <a:pt x="1787524" y="5875345"/>
                </a:lnTo>
                <a:lnTo>
                  <a:pt x="1797122" y="5877499"/>
                </a:lnTo>
                <a:lnTo>
                  <a:pt x="1805579" y="5874413"/>
                </a:lnTo>
                <a:lnTo>
                  <a:pt x="1830032" y="5880491"/>
                </a:lnTo>
                <a:lnTo>
                  <a:pt x="1833645" y="5873836"/>
                </a:lnTo>
                <a:cubicBezTo>
                  <a:pt x="1833997" y="5867981"/>
                  <a:pt x="1834345" y="5862130"/>
                  <a:pt x="1839393" y="5863260"/>
                </a:cubicBezTo>
                <a:cubicBezTo>
                  <a:pt x="1839393" y="5863260"/>
                  <a:pt x="1849487" y="5865526"/>
                  <a:pt x="1849487" y="5865526"/>
                </a:cubicBezTo>
                <a:cubicBezTo>
                  <a:pt x="1849487" y="5865526"/>
                  <a:pt x="1849487" y="5865526"/>
                  <a:pt x="1859582" y="5867794"/>
                </a:cubicBezTo>
                <a:cubicBezTo>
                  <a:pt x="1859582" y="5867794"/>
                  <a:pt x="1859582" y="5867794"/>
                  <a:pt x="1869674" y="5870060"/>
                </a:cubicBezTo>
                <a:cubicBezTo>
                  <a:pt x="1858184" y="5891209"/>
                  <a:pt x="1858184" y="5891209"/>
                  <a:pt x="1858184" y="5891209"/>
                </a:cubicBezTo>
                <a:cubicBezTo>
                  <a:pt x="1848090" y="5888944"/>
                  <a:pt x="1848090" y="5888944"/>
                  <a:pt x="1848090" y="5888944"/>
                </a:cubicBezTo>
                <a:lnTo>
                  <a:pt x="1847978" y="5889598"/>
                </a:lnTo>
                <a:lnTo>
                  <a:pt x="1859773" y="5906720"/>
                </a:lnTo>
                <a:lnTo>
                  <a:pt x="1864787" y="5916425"/>
                </a:lnTo>
                <a:lnTo>
                  <a:pt x="1866881" y="5916895"/>
                </a:lnTo>
                <a:cubicBezTo>
                  <a:pt x="1876975" y="5919161"/>
                  <a:pt x="1876975" y="5919161"/>
                  <a:pt x="1887072" y="5921426"/>
                </a:cubicBezTo>
                <a:cubicBezTo>
                  <a:pt x="1898562" y="5900274"/>
                  <a:pt x="1897165" y="5923692"/>
                  <a:pt x="1907261" y="5925957"/>
                </a:cubicBezTo>
                <a:lnTo>
                  <a:pt x="1913219" y="5919879"/>
                </a:lnTo>
                <a:lnTo>
                  <a:pt x="1910727" y="5917574"/>
                </a:lnTo>
                <a:cubicBezTo>
                  <a:pt x="1901683" y="5906761"/>
                  <a:pt x="1892034" y="5892342"/>
                  <a:pt x="1882386" y="5873116"/>
                </a:cubicBezTo>
                <a:lnTo>
                  <a:pt x="1901858" y="5876792"/>
                </a:lnTo>
                <a:lnTo>
                  <a:pt x="1906386" y="5861860"/>
                </a:lnTo>
                <a:cubicBezTo>
                  <a:pt x="1909082" y="5859280"/>
                  <a:pt x="1911592" y="5859845"/>
                  <a:pt x="1911592" y="5859845"/>
                </a:cubicBezTo>
                <a:cubicBezTo>
                  <a:pt x="1911592" y="5859845"/>
                  <a:pt x="1911217" y="5866133"/>
                  <a:pt x="1910841" y="5872420"/>
                </a:cubicBezTo>
                <a:lnTo>
                  <a:pt x="1910482" y="5878420"/>
                </a:lnTo>
                <a:lnTo>
                  <a:pt x="1939674" y="5883931"/>
                </a:lnTo>
                <a:cubicBezTo>
                  <a:pt x="1958367" y="5889940"/>
                  <a:pt x="1976458" y="5897148"/>
                  <a:pt x="1993343" y="5901952"/>
                </a:cubicBezTo>
                <a:lnTo>
                  <a:pt x="2000910" y="5902539"/>
                </a:lnTo>
                <a:lnTo>
                  <a:pt x="2000904" y="5899517"/>
                </a:lnTo>
                <a:lnTo>
                  <a:pt x="2009228" y="5903185"/>
                </a:lnTo>
                <a:lnTo>
                  <a:pt x="2039777" y="5905559"/>
                </a:lnTo>
                <a:lnTo>
                  <a:pt x="2074981" y="5873455"/>
                </a:lnTo>
                <a:lnTo>
                  <a:pt x="2074423" y="5873330"/>
                </a:lnTo>
                <a:cubicBezTo>
                  <a:pt x="2064335" y="5871067"/>
                  <a:pt x="2064335" y="5871067"/>
                  <a:pt x="2054246" y="5868802"/>
                </a:cubicBezTo>
                <a:cubicBezTo>
                  <a:pt x="2054246" y="5868802"/>
                  <a:pt x="2044157" y="5866536"/>
                  <a:pt x="2044157" y="5866536"/>
                </a:cubicBezTo>
                <a:lnTo>
                  <a:pt x="2023982" y="5862008"/>
                </a:lnTo>
                <a:cubicBezTo>
                  <a:pt x="2003807" y="5857480"/>
                  <a:pt x="2003807" y="5857480"/>
                  <a:pt x="1982201" y="5876903"/>
                </a:cubicBezTo>
                <a:cubicBezTo>
                  <a:pt x="1983630" y="5852949"/>
                  <a:pt x="1973543" y="5850686"/>
                  <a:pt x="1973543" y="5850686"/>
                </a:cubicBezTo>
                <a:cubicBezTo>
                  <a:pt x="1973543" y="5850686"/>
                  <a:pt x="1953366" y="5846155"/>
                  <a:pt x="1953366" y="5846155"/>
                </a:cubicBezTo>
                <a:cubicBezTo>
                  <a:pt x="1953366" y="5846155"/>
                  <a:pt x="1953366" y="5846155"/>
                  <a:pt x="1943277" y="5843892"/>
                </a:cubicBezTo>
                <a:cubicBezTo>
                  <a:pt x="1933189" y="5841627"/>
                  <a:pt x="1933189" y="5841627"/>
                  <a:pt x="1923102" y="5839361"/>
                </a:cubicBezTo>
                <a:cubicBezTo>
                  <a:pt x="1923102" y="5839361"/>
                  <a:pt x="1923102" y="5839361"/>
                  <a:pt x="1913014" y="5837098"/>
                </a:cubicBezTo>
                <a:cubicBezTo>
                  <a:pt x="1913014" y="5837098"/>
                  <a:pt x="1902925" y="5834833"/>
                  <a:pt x="1902925" y="5834833"/>
                </a:cubicBezTo>
                <a:cubicBezTo>
                  <a:pt x="1892838" y="5832567"/>
                  <a:pt x="1892838" y="5832567"/>
                  <a:pt x="1892838" y="5832567"/>
                </a:cubicBezTo>
                <a:cubicBezTo>
                  <a:pt x="1892838" y="5832567"/>
                  <a:pt x="1892838" y="5832567"/>
                  <a:pt x="1882749" y="5830305"/>
                </a:cubicBezTo>
                <a:cubicBezTo>
                  <a:pt x="1882749" y="5830305"/>
                  <a:pt x="1882749" y="5830305"/>
                  <a:pt x="1891409" y="5856522"/>
                </a:cubicBezTo>
                <a:cubicBezTo>
                  <a:pt x="1882749" y="5830305"/>
                  <a:pt x="1862572" y="5825774"/>
                  <a:pt x="1862572" y="5825774"/>
                </a:cubicBezTo>
                <a:cubicBezTo>
                  <a:pt x="1852483" y="5823511"/>
                  <a:pt x="1852483" y="5823511"/>
                  <a:pt x="1842395" y="5821245"/>
                </a:cubicBezTo>
                <a:cubicBezTo>
                  <a:pt x="1842395" y="5821245"/>
                  <a:pt x="1851054" y="5847463"/>
                  <a:pt x="1861141" y="5849728"/>
                </a:cubicBezTo>
                <a:cubicBezTo>
                  <a:pt x="1849625" y="5871418"/>
                  <a:pt x="1840966" y="5845197"/>
                  <a:pt x="1820790" y="5840669"/>
                </a:cubicBezTo>
                <a:cubicBezTo>
                  <a:pt x="1820790" y="5840669"/>
                  <a:pt x="1830877" y="5842935"/>
                  <a:pt x="1832308" y="5818980"/>
                </a:cubicBezTo>
                <a:cubicBezTo>
                  <a:pt x="1822219" y="5816717"/>
                  <a:pt x="1822219" y="5816717"/>
                  <a:pt x="1822219" y="5816717"/>
                </a:cubicBezTo>
                <a:cubicBezTo>
                  <a:pt x="1813559" y="5790505"/>
                  <a:pt x="1813559" y="5790505"/>
                  <a:pt x="1813559" y="5790505"/>
                </a:cubicBezTo>
                <a:cubicBezTo>
                  <a:pt x="1803471" y="5788240"/>
                  <a:pt x="1783294" y="5783711"/>
                  <a:pt x="1783294" y="5783711"/>
                </a:cubicBezTo>
                <a:cubicBezTo>
                  <a:pt x="1783294" y="5783711"/>
                  <a:pt x="1783294" y="5783711"/>
                  <a:pt x="1773207" y="5781446"/>
                </a:cubicBezTo>
                <a:cubicBezTo>
                  <a:pt x="1763119" y="5779183"/>
                  <a:pt x="1763119" y="5779183"/>
                  <a:pt x="1753032" y="5776918"/>
                </a:cubicBezTo>
                <a:cubicBezTo>
                  <a:pt x="1753032" y="5776918"/>
                  <a:pt x="1761690" y="5803127"/>
                  <a:pt x="1751603" y="5800864"/>
                </a:cubicBezTo>
                <a:cubicBezTo>
                  <a:pt x="1741514" y="5798599"/>
                  <a:pt x="1742943" y="5774652"/>
                  <a:pt x="1721339" y="5794070"/>
                </a:cubicBezTo>
                <a:cubicBezTo>
                  <a:pt x="1722768" y="5770124"/>
                  <a:pt x="1732856" y="5772389"/>
                  <a:pt x="1732856" y="5772389"/>
                </a:cubicBezTo>
                <a:cubicBezTo>
                  <a:pt x="1722768" y="5770124"/>
                  <a:pt x="1722768" y="5770124"/>
                  <a:pt x="1722768" y="5770124"/>
                </a:cubicBezTo>
                <a:cubicBezTo>
                  <a:pt x="1722768" y="5770124"/>
                  <a:pt x="1722768" y="5770124"/>
                  <a:pt x="1712677" y="5767858"/>
                </a:cubicBezTo>
                <a:cubicBezTo>
                  <a:pt x="1712677" y="5767858"/>
                  <a:pt x="1712677" y="5767858"/>
                  <a:pt x="1702589" y="5765593"/>
                </a:cubicBezTo>
                <a:cubicBezTo>
                  <a:pt x="1692502" y="5763330"/>
                  <a:pt x="1680984" y="5785014"/>
                  <a:pt x="1682412" y="5761065"/>
                </a:cubicBezTo>
                <a:cubicBezTo>
                  <a:pt x="1682412" y="5761065"/>
                  <a:pt x="1682412" y="5761065"/>
                  <a:pt x="1680984" y="5785014"/>
                </a:cubicBezTo>
                <a:cubicBezTo>
                  <a:pt x="1670895" y="5782748"/>
                  <a:pt x="1670895" y="5782748"/>
                  <a:pt x="1670895" y="5782748"/>
                </a:cubicBezTo>
                <a:cubicBezTo>
                  <a:pt x="1660808" y="5780486"/>
                  <a:pt x="1660808" y="5780486"/>
                  <a:pt x="1650720" y="5778220"/>
                </a:cubicBezTo>
                <a:cubicBezTo>
                  <a:pt x="1650720" y="5778220"/>
                  <a:pt x="1659380" y="5804435"/>
                  <a:pt x="1659380" y="5804435"/>
                </a:cubicBezTo>
                <a:cubicBezTo>
                  <a:pt x="1649293" y="5802169"/>
                  <a:pt x="1640631" y="5775955"/>
                  <a:pt x="1640631" y="5775955"/>
                </a:cubicBezTo>
                <a:cubicBezTo>
                  <a:pt x="1640631" y="5775955"/>
                  <a:pt x="1640631" y="5775955"/>
                  <a:pt x="1630545" y="5773689"/>
                </a:cubicBezTo>
                <a:cubicBezTo>
                  <a:pt x="1620456" y="5771426"/>
                  <a:pt x="1620456" y="5771426"/>
                  <a:pt x="1620456" y="5771426"/>
                </a:cubicBezTo>
                <a:cubicBezTo>
                  <a:pt x="1620456" y="5771426"/>
                  <a:pt x="1600280" y="5766898"/>
                  <a:pt x="1590192" y="5764633"/>
                </a:cubicBezTo>
                <a:cubicBezTo>
                  <a:pt x="1580104" y="5762367"/>
                  <a:pt x="1581533" y="5738421"/>
                  <a:pt x="1591621" y="5740683"/>
                </a:cubicBezTo>
                <a:cubicBezTo>
                  <a:pt x="1581533" y="5738421"/>
                  <a:pt x="1581533" y="5738421"/>
                  <a:pt x="1593048" y="5716728"/>
                </a:cubicBezTo>
                <a:cubicBezTo>
                  <a:pt x="1593048" y="5716728"/>
                  <a:pt x="1593048" y="5716728"/>
                  <a:pt x="1582961" y="5714463"/>
                </a:cubicBezTo>
                <a:cubicBezTo>
                  <a:pt x="1562785" y="5709935"/>
                  <a:pt x="1552696" y="5707669"/>
                  <a:pt x="1561356" y="5733890"/>
                </a:cubicBezTo>
                <a:cubicBezTo>
                  <a:pt x="1551269" y="5731627"/>
                  <a:pt x="1551269" y="5731627"/>
                  <a:pt x="1552696" y="5707669"/>
                </a:cubicBezTo>
                <a:cubicBezTo>
                  <a:pt x="1541893" y="5717380"/>
                  <a:pt x="1524240" y="5713416"/>
                  <a:pt x="1506586" y="5709456"/>
                </a:cubicBezTo>
                <a:lnTo>
                  <a:pt x="1503155" y="5709590"/>
                </a:lnTo>
                <a:lnTo>
                  <a:pt x="1497281" y="5721262"/>
                </a:lnTo>
                <a:lnTo>
                  <a:pt x="1497281" y="5709815"/>
                </a:lnTo>
                <a:lnTo>
                  <a:pt x="1460475" y="5711243"/>
                </a:lnTo>
                <a:lnTo>
                  <a:pt x="1453310" y="5709634"/>
                </a:lnTo>
                <a:lnTo>
                  <a:pt x="1458742" y="5721259"/>
                </a:lnTo>
                <a:cubicBezTo>
                  <a:pt x="1420206" y="5721259"/>
                  <a:pt x="1381670" y="5874415"/>
                  <a:pt x="1381668" y="5721262"/>
                </a:cubicBezTo>
                <a:cubicBezTo>
                  <a:pt x="1381668" y="5721262"/>
                  <a:pt x="1343131" y="5721262"/>
                  <a:pt x="1343131" y="5721262"/>
                </a:cubicBezTo>
                <a:lnTo>
                  <a:pt x="1343131" y="5704037"/>
                </a:lnTo>
                <a:lnTo>
                  <a:pt x="1327899" y="5705752"/>
                </a:lnTo>
                <a:cubicBezTo>
                  <a:pt x="1327899" y="5705752"/>
                  <a:pt x="1317811" y="5703486"/>
                  <a:pt x="1317811" y="5703486"/>
                </a:cubicBezTo>
                <a:cubicBezTo>
                  <a:pt x="1317811" y="5703486"/>
                  <a:pt x="1317811" y="5703486"/>
                  <a:pt x="1319240" y="5679537"/>
                </a:cubicBezTo>
                <a:cubicBezTo>
                  <a:pt x="1309151" y="5677274"/>
                  <a:pt x="1309151" y="5677274"/>
                  <a:pt x="1309151" y="5677274"/>
                </a:cubicBezTo>
                <a:cubicBezTo>
                  <a:pt x="1307722" y="5701221"/>
                  <a:pt x="1307722" y="5701221"/>
                  <a:pt x="1307722" y="5701221"/>
                </a:cubicBezTo>
                <a:lnTo>
                  <a:pt x="1304595" y="5698571"/>
                </a:lnTo>
                <a:lnTo>
                  <a:pt x="1304593" y="5711688"/>
                </a:lnTo>
                <a:cubicBezTo>
                  <a:pt x="1304593" y="5721262"/>
                  <a:pt x="1304593" y="5721262"/>
                  <a:pt x="1304593" y="5721262"/>
                </a:cubicBezTo>
                <a:cubicBezTo>
                  <a:pt x="1266058" y="5721262"/>
                  <a:pt x="1227519" y="5644683"/>
                  <a:pt x="1227521" y="5721262"/>
                </a:cubicBezTo>
                <a:cubicBezTo>
                  <a:pt x="1227521" y="5721262"/>
                  <a:pt x="1227521" y="5721262"/>
                  <a:pt x="1188983" y="5721259"/>
                </a:cubicBezTo>
                <a:cubicBezTo>
                  <a:pt x="1188983" y="5721259"/>
                  <a:pt x="1188983" y="5721259"/>
                  <a:pt x="1188983" y="5688955"/>
                </a:cubicBezTo>
                <a:lnTo>
                  <a:pt x="1188983" y="5671967"/>
                </a:lnTo>
                <a:lnTo>
                  <a:pt x="1169548" y="5661101"/>
                </a:lnTo>
                <a:cubicBezTo>
                  <a:pt x="1159281" y="5661830"/>
                  <a:pt x="1146312" y="5664986"/>
                  <a:pt x="1126136" y="5660458"/>
                </a:cubicBezTo>
                <a:lnTo>
                  <a:pt x="1116047" y="5658193"/>
                </a:lnTo>
                <a:cubicBezTo>
                  <a:pt x="1117476" y="5634246"/>
                  <a:pt x="1137652" y="5638774"/>
                  <a:pt x="1137652" y="5638774"/>
                </a:cubicBezTo>
                <a:lnTo>
                  <a:pt x="1138714" y="5639014"/>
                </a:lnTo>
                <a:lnTo>
                  <a:pt x="1128166" y="5633912"/>
                </a:lnTo>
                <a:cubicBezTo>
                  <a:pt x="1111909" y="5615966"/>
                  <a:pt x="1111908" y="5587246"/>
                  <a:pt x="1111909" y="5644683"/>
                </a:cubicBezTo>
                <a:cubicBezTo>
                  <a:pt x="1111908" y="5568104"/>
                  <a:pt x="1111909" y="5644683"/>
                  <a:pt x="1073369" y="5644686"/>
                </a:cubicBezTo>
                <a:cubicBezTo>
                  <a:pt x="1073369" y="5644686"/>
                  <a:pt x="1073369" y="5644686"/>
                  <a:pt x="1073371" y="5612376"/>
                </a:cubicBezTo>
                <a:close/>
                <a:moveTo>
                  <a:pt x="2537787" y="5568104"/>
                </a:moveTo>
                <a:cubicBezTo>
                  <a:pt x="2499251" y="5568104"/>
                  <a:pt x="2537787" y="5644683"/>
                  <a:pt x="2499249" y="5644683"/>
                </a:cubicBezTo>
                <a:cubicBezTo>
                  <a:pt x="2499249" y="5644683"/>
                  <a:pt x="2499249" y="5644683"/>
                  <a:pt x="2537787" y="5644683"/>
                </a:cubicBezTo>
                <a:cubicBezTo>
                  <a:pt x="2528153" y="5663828"/>
                  <a:pt x="2520928" y="5678184"/>
                  <a:pt x="2515509" y="5688955"/>
                </a:cubicBezTo>
                <a:lnTo>
                  <a:pt x="2504608" y="5710617"/>
                </a:lnTo>
                <a:lnTo>
                  <a:pt x="2506364" y="5710530"/>
                </a:lnTo>
                <a:cubicBezTo>
                  <a:pt x="2517724" y="5713080"/>
                  <a:pt x="2527467" y="5721285"/>
                  <a:pt x="2521708" y="5732028"/>
                </a:cubicBezTo>
                <a:cubicBezTo>
                  <a:pt x="2531807" y="5734293"/>
                  <a:pt x="2543324" y="5712810"/>
                  <a:pt x="2543324" y="5712810"/>
                </a:cubicBezTo>
                <a:cubicBezTo>
                  <a:pt x="2553420" y="5715075"/>
                  <a:pt x="2573615" y="5719609"/>
                  <a:pt x="2572198" y="5743364"/>
                </a:cubicBezTo>
                <a:cubicBezTo>
                  <a:pt x="2582295" y="5745629"/>
                  <a:pt x="2582295" y="5745629"/>
                  <a:pt x="2582295" y="5745629"/>
                </a:cubicBezTo>
                <a:cubicBezTo>
                  <a:pt x="2602489" y="5750160"/>
                  <a:pt x="2603907" y="5726408"/>
                  <a:pt x="2614003" y="5728677"/>
                </a:cubicBezTo>
                <a:cubicBezTo>
                  <a:pt x="2612586" y="5752431"/>
                  <a:pt x="2632780" y="5756962"/>
                  <a:pt x="2632780" y="5756962"/>
                </a:cubicBezTo>
                <a:lnTo>
                  <a:pt x="2642878" y="5759230"/>
                </a:lnTo>
                <a:cubicBezTo>
                  <a:pt x="2641461" y="5782982"/>
                  <a:pt x="2673172" y="5766030"/>
                  <a:pt x="2683269" y="5768295"/>
                </a:cubicBezTo>
                <a:cubicBezTo>
                  <a:pt x="2681853" y="5792047"/>
                  <a:pt x="2681853" y="5792047"/>
                  <a:pt x="2681853" y="5792047"/>
                </a:cubicBezTo>
                <a:cubicBezTo>
                  <a:pt x="2681853" y="5792047"/>
                  <a:pt x="2691949" y="5794315"/>
                  <a:pt x="2702046" y="5796581"/>
                </a:cubicBezTo>
                <a:cubicBezTo>
                  <a:pt x="2690533" y="5818070"/>
                  <a:pt x="2723659" y="5777363"/>
                  <a:pt x="2722242" y="5801117"/>
                </a:cubicBezTo>
                <a:cubicBezTo>
                  <a:pt x="2732339" y="5803380"/>
                  <a:pt x="2732339" y="5803380"/>
                  <a:pt x="2732339" y="5803380"/>
                </a:cubicBezTo>
                <a:cubicBezTo>
                  <a:pt x="2762631" y="5810182"/>
                  <a:pt x="2792925" y="5816984"/>
                  <a:pt x="2823217" y="5823781"/>
                </a:cubicBezTo>
                <a:cubicBezTo>
                  <a:pt x="2833314" y="5826052"/>
                  <a:pt x="2823217" y="5823781"/>
                  <a:pt x="2833314" y="5826052"/>
                </a:cubicBezTo>
                <a:cubicBezTo>
                  <a:pt x="2853508" y="5830583"/>
                  <a:pt x="2873702" y="5835114"/>
                  <a:pt x="2893900" y="5839651"/>
                </a:cubicBezTo>
                <a:cubicBezTo>
                  <a:pt x="2949435" y="5852116"/>
                  <a:pt x="3009665" y="5871657"/>
                  <a:pt x="3066109" y="5890343"/>
                </a:cubicBezTo>
                <a:lnTo>
                  <a:pt x="3077495" y="5894067"/>
                </a:lnTo>
                <a:lnTo>
                  <a:pt x="3077495" y="5873116"/>
                </a:lnTo>
                <a:lnTo>
                  <a:pt x="3094095" y="5899495"/>
                </a:lnTo>
                <a:lnTo>
                  <a:pt x="3107695" y="5903939"/>
                </a:lnTo>
                <a:lnTo>
                  <a:pt x="3115432" y="5883867"/>
                </a:lnTo>
                <a:lnTo>
                  <a:pt x="3115976" y="5874156"/>
                </a:lnTo>
                <a:lnTo>
                  <a:pt x="3115845" y="5874413"/>
                </a:lnTo>
                <a:cubicBezTo>
                  <a:pt x="3115845" y="5797839"/>
                  <a:pt x="3115845" y="5797839"/>
                  <a:pt x="3115845" y="5797839"/>
                </a:cubicBezTo>
                <a:cubicBezTo>
                  <a:pt x="3154384" y="5721262"/>
                  <a:pt x="3115845" y="5721262"/>
                  <a:pt x="3115845" y="5721262"/>
                </a:cubicBezTo>
                <a:cubicBezTo>
                  <a:pt x="3115847" y="5644683"/>
                  <a:pt x="3154384" y="5644683"/>
                  <a:pt x="3154384" y="5568104"/>
                </a:cubicBezTo>
                <a:cubicBezTo>
                  <a:pt x="3154384" y="5644683"/>
                  <a:pt x="3077308" y="5644683"/>
                  <a:pt x="3077308" y="5644683"/>
                </a:cubicBezTo>
                <a:cubicBezTo>
                  <a:pt x="3077308" y="5644683"/>
                  <a:pt x="3077308" y="5644683"/>
                  <a:pt x="3077310" y="5721262"/>
                </a:cubicBezTo>
                <a:cubicBezTo>
                  <a:pt x="3106213" y="5721262"/>
                  <a:pt x="3091760" y="5764338"/>
                  <a:pt x="3082729" y="5785874"/>
                </a:cubicBezTo>
                <a:lnTo>
                  <a:pt x="3080450" y="5790906"/>
                </a:lnTo>
                <a:lnTo>
                  <a:pt x="3081918" y="5791234"/>
                </a:lnTo>
                <a:cubicBezTo>
                  <a:pt x="3081918" y="5791234"/>
                  <a:pt x="3081918" y="5791234"/>
                  <a:pt x="3080418" y="5816386"/>
                </a:cubicBezTo>
                <a:cubicBezTo>
                  <a:pt x="3080418" y="5816386"/>
                  <a:pt x="3080418" y="5816386"/>
                  <a:pt x="3071289" y="5814338"/>
                </a:cubicBezTo>
                <a:cubicBezTo>
                  <a:pt x="3071289" y="5814338"/>
                  <a:pt x="3071665" y="5808048"/>
                  <a:pt x="3072040" y="5801760"/>
                </a:cubicBezTo>
                <a:lnTo>
                  <a:pt x="3072274" y="5797839"/>
                </a:lnTo>
                <a:lnTo>
                  <a:pt x="3044086" y="5797839"/>
                </a:lnTo>
                <a:lnTo>
                  <a:pt x="3049638" y="5805228"/>
                </a:lnTo>
                <a:cubicBezTo>
                  <a:pt x="3049638" y="5805228"/>
                  <a:pt x="3041660" y="5808749"/>
                  <a:pt x="3032559" y="5809361"/>
                </a:cubicBezTo>
                <a:lnTo>
                  <a:pt x="3011953" y="5797839"/>
                </a:lnTo>
                <a:lnTo>
                  <a:pt x="3000235" y="5797839"/>
                </a:lnTo>
                <a:cubicBezTo>
                  <a:pt x="2961697" y="5797839"/>
                  <a:pt x="2961697" y="5797839"/>
                  <a:pt x="2923160" y="5797839"/>
                </a:cubicBezTo>
                <a:cubicBezTo>
                  <a:pt x="2923160" y="5797839"/>
                  <a:pt x="2923160" y="5797839"/>
                  <a:pt x="2923161" y="5721262"/>
                </a:cubicBezTo>
                <a:cubicBezTo>
                  <a:pt x="2923160" y="5644686"/>
                  <a:pt x="2884623" y="5721262"/>
                  <a:pt x="2884623" y="5721262"/>
                </a:cubicBezTo>
                <a:cubicBezTo>
                  <a:pt x="2846086" y="5797839"/>
                  <a:pt x="2846086" y="5797839"/>
                  <a:pt x="2846086" y="5797839"/>
                </a:cubicBezTo>
                <a:cubicBezTo>
                  <a:pt x="2817183" y="5855270"/>
                  <a:pt x="2831634" y="5783480"/>
                  <a:pt x="2808150" y="5743995"/>
                </a:cubicBezTo>
                <a:lnTo>
                  <a:pt x="2798370" y="5738312"/>
                </a:lnTo>
                <a:lnTo>
                  <a:pt x="2797690" y="5749734"/>
                </a:lnTo>
                <a:cubicBezTo>
                  <a:pt x="2797500" y="5752876"/>
                  <a:pt x="2797500" y="5752876"/>
                  <a:pt x="2797500" y="5752876"/>
                </a:cubicBezTo>
                <a:lnTo>
                  <a:pt x="2747377" y="5741624"/>
                </a:lnTo>
                <a:lnTo>
                  <a:pt x="2746130" y="5742801"/>
                </a:lnTo>
                <a:cubicBezTo>
                  <a:pt x="2731075" y="5772712"/>
                  <a:pt x="2723548" y="5817580"/>
                  <a:pt x="2704732" y="5765231"/>
                </a:cubicBezTo>
                <a:lnTo>
                  <a:pt x="2693663" y="5727193"/>
                </a:lnTo>
                <a:lnTo>
                  <a:pt x="2686302" y="5727914"/>
                </a:lnTo>
                <a:lnTo>
                  <a:pt x="2684213" y="5721259"/>
                </a:lnTo>
                <a:lnTo>
                  <a:pt x="2638948" y="5721259"/>
                </a:lnTo>
                <a:cubicBezTo>
                  <a:pt x="2624496" y="5721262"/>
                  <a:pt x="2614862" y="5721262"/>
                  <a:pt x="2614862" y="5721262"/>
                </a:cubicBezTo>
                <a:cubicBezTo>
                  <a:pt x="2576326" y="5721262"/>
                  <a:pt x="2576326" y="5721262"/>
                  <a:pt x="2576326" y="5721262"/>
                </a:cubicBezTo>
                <a:cubicBezTo>
                  <a:pt x="2576326" y="5721262"/>
                  <a:pt x="2576326" y="5721262"/>
                  <a:pt x="2576324" y="5711688"/>
                </a:cubicBezTo>
                <a:lnTo>
                  <a:pt x="2576324" y="5703227"/>
                </a:lnTo>
                <a:lnTo>
                  <a:pt x="2575944" y="5703141"/>
                </a:lnTo>
                <a:cubicBezTo>
                  <a:pt x="2565834" y="5700873"/>
                  <a:pt x="2555727" y="5698604"/>
                  <a:pt x="2545618" y="5696333"/>
                </a:cubicBezTo>
                <a:cubicBezTo>
                  <a:pt x="2547117" y="5671182"/>
                  <a:pt x="2547117" y="5671182"/>
                  <a:pt x="2547117" y="5671182"/>
                </a:cubicBezTo>
                <a:lnTo>
                  <a:pt x="2576326" y="5677736"/>
                </a:lnTo>
                <a:lnTo>
                  <a:pt x="2576326" y="5644683"/>
                </a:lnTo>
                <a:cubicBezTo>
                  <a:pt x="2576326" y="5644683"/>
                  <a:pt x="2537787" y="5644683"/>
                  <a:pt x="2537787" y="5568104"/>
                </a:cubicBezTo>
                <a:close/>
                <a:moveTo>
                  <a:pt x="1882654" y="5568104"/>
                </a:moveTo>
                <a:cubicBezTo>
                  <a:pt x="1882654" y="5568104"/>
                  <a:pt x="1882654" y="5568104"/>
                  <a:pt x="1866395" y="5600411"/>
                </a:cubicBezTo>
                <a:lnTo>
                  <a:pt x="1851632" y="5629748"/>
                </a:lnTo>
                <a:lnTo>
                  <a:pt x="1915555" y="5644101"/>
                </a:lnTo>
                <a:cubicBezTo>
                  <a:pt x="1940798" y="5649768"/>
                  <a:pt x="1963518" y="5654867"/>
                  <a:pt x="1983713" y="5659400"/>
                </a:cubicBezTo>
                <a:cubicBezTo>
                  <a:pt x="1993810" y="5661666"/>
                  <a:pt x="1993810" y="5661666"/>
                  <a:pt x="1993810" y="5661666"/>
                </a:cubicBezTo>
                <a:lnTo>
                  <a:pt x="2006562" y="5664527"/>
                </a:lnTo>
                <a:lnTo>
                  <a:pt x="1983814" y="5644683"/>
                </a:lnTo>
                <a:cubicBezTo>
                  <a:pt x="1969362" y="5625537"/>
                  <a:pt x="1959728" y="5606395"/>
                  <a:pt x="1959728" y="5644683"/>
                </a:cubicBezTo>
                <a:cubicBezTo>
                  <a:pt x="1959728" y="5644683"/>
                  <a:pt x="1959728" y="5644683"/>
                  <a:pt x="1959728" y="5568104"/>
                </a:cubicBezTo>
                <a:cubicBezTo>
                  <a:pt x="1921191" y="5644683"/>
                  <a:pt x="1882654" y="5644683"/>
                  <a:pt x="1882654" y="5568104"/>
                </a:cubicBezTo>
                <a:close/>
                <a:moveTo>
                  <a:pt x="1612893" y="5568104"/>
                </a:moveTo>
                <a:cubicBezTo>
                  <a:pt x="1651429" y="5568104"/>
                  <a:pt x="1651429" y="5568104"/>
                  <a:pt x="1651429" y="5568104"/>
                </a:cubicBezTo>
                <a:cubicBezTo>
                  <a:pt x="1612893" y="5644683"/>
                  <a:pt x="1574355" y="5568104"/>
                  <a:pt x="1535817" y="5568106"/>
                </a:cubicBezTo>
                <a:cubicBezTo>
                  <a:pt x="1535817" y="5568106"/>
                  <a:pt x="1574355" y="5568104"/>
                  <a:pt x="1612893" y="5568104"/>
                </a:cubicBezTo>
                <a:close/>
                <a:moveTo>
                  <a:pt x="1073371" y="5568104"/>
                </a:moveTo>
                <a:lnTo>
                  <a:pt x="1071976" y="5572855"/>
                </a:lnTo>
                <a:lnTo>
                  <a:pt x="1073369" y="5572866"/>
                </a:lnTo>
                <a:close/>
                <a:moveTo>
                  <a:pt x="3810337" y="5565512"/>
                </a:moveTo>
                <a:cubicBezTo>
                  <a:pt x="3849480" y="5565512"/>
                  <a:pt x="3849480" y="5643386"/>
                  <a:pt x="3810339" y="5643386"/>
                </a:cubicBezTo>
                <a:cubicBezTo>
                  <a:pt x="3771197" y="5721262"/>
                  <a:pt x="3771195" y="5643386"/>
                  <a:pt x="3771195" y="5643386"/>
                </a:cubicBezTo>
                <a:cubicBezTo>
                  <a:pt x="3771195" y="5565510"/>
                  <a:pt x="3810337" y="5565512"/>
                  <a:pt x="3810337" y="5565512"/>
                </a:cubicBezTo>
                <a:close/>
                <a:moveTo>
                  <a:pt x="5399014" y="5563153"/>
                </a:moveTo>
                <a:lnTo>
                  <a:pt x="5394965" y="5566908"/>
                </a:lnTo>
                <a:cubicBezTo>
                  <a:pt x="5391955" y="5568104"/>
                  <a:pt x="5389546" y="5568104"/>
                  <a:pt x="5389546" y="5568104"/>
                </a:cubicBezTo>
                <a:close/>
                <a:moveTo>
                  <a:pt x="2428196" y="5535797"/>
                </a:moveTo>
                <a:cubicBezTo>
                  <a:pt x="2424583" y="5539387"/>
                  <a:pt x="2422175" y="5548959"/>
                  <a:pt x="2422175" y="5568104"/>
                </a:cubicBezTo>
                <a:cubicBezTo>
                  <a:pt x="2422175" y="5568104"/>
                  <a:pt x="2422175" y="5568104"/>
                  <a:pt x="2383639" y="5568104"/>
                </a:cubicBezTo>
                <a:cubicBezTo>
                  <a:pt x="2383639" y="5644686"/>
                  <a:pt x="2422175" y="5568104"/>
                  <a:pt x="2422175" y="5644683"/>
                </a:cubicBezTo>
                <a:cubicBezTo>
                  <a:pt x="2422175" y="5644683"/>
                  <a:pt x="2383639" y="5644686"/>
                  <a:pt x="2383639" y="5644686"/>
                </a:cubicBezTo>
                <a:cubicBezTo>
                  <a:pt x="2354735" y="5644683"/>
                  <a:pt x="2390864" y="5644683"/>
                  <a:pt x="2394477" y="5676987"/>
                </a:cubicBezTo>
                <a:lnTo>
                  <a:pt x="2388346" y="5702033"/>
                </a:lnTo>
                <a:lnTo>
                  <a:pt x="2390442" y="5702562"/>
                </a:lnTo>
                <a:cubicBezTo>
                  <a:pt x="2390442" y="5702562"/>
                  <a:pt x="2410637" y="5707093"/>
                  <a:pt x="2410637" y="5707093"/>
                </a:cubicBezTo>
                <a:cubicBezTo>
                  <a:pt x="2410637" y="5707093"/>
                  <a:pt x="2420737" y="5709364"/>
                  <a:pt x="2420737" y="5709364"/>
                </a:cubicBezTo>
                <a:cubicBezTo>
                  <a:pt x="2435882" y="5712760"/>
                  <a:pt x="2446335" y="5709091"/>
                  <a:pt x="2455346" y="5708106"/>
                </a:cubicBezTo>
                <a:lnTo>
                  <a:pt x="2460712" y="5711176"/>
                </a:lnTo>
                <a:lnTo>
                  <a:pt x="2460714" y="5692543"/>
                </a:lnTo>
                <a:cubicBezTo>
                  <a:pt x="2460714" y="5663826"/>
                  <a:pt x="2460712" y="5644683"/>
                  <a:pt x="2460712" y="5644683"/>
                </a:cubicBezTo>
                <a:cubicBezTo>
                  <a:pt x="2460712" y="5644683"/>
                  <a:pt x="2460714" y="5568104"/>
                  <a:pt x="2460714" y="5568104"/>
                </a:cubicBezTo>
                <a:cubicBezTo>
                  <a:pt x="2460714" y="5568104"/>
                  <a:pt x="2439035" y="5525032"/>
                  <a:pt x="2428196" y="5535797"/>
                </a:cubicBezTo>
                <a:close/>
                <a:moveTo>
                  <a:pt x="2073308" y="5534452"/>
                </a:moveTo>
                <a:cubicBezTo>
                  <a:pt x="2069921" y="5538191"/>
                  <a:pt x="2060888" y="5568104"/>
                  <a:pt x="2036801" y="5568104"/>
                </a:cubicBezTo>
                <a:cubicBezTo>
                  <a:pt x="2036801" y="5568104"/>
                  <a:pt x="2036803" y="5525032"/>
                  <a:pt x="2020545" y="5535800"/>
                </a:cubicBezTo>
                <a:cubicBezTo>
                  <a:pt x="2015125" y="5539390"/>
                  <a:pt x="2007898" y="5548961"/>
                  <a:pt x="1998265" y="5568104"/>
                </a:cubicBezTo>
                <a:cubicBezTo>
                  <a:pt x="1998265" y="5568104"/>
                  <a:pt x="1998266" y="5587249"/>
                  <a:pt x="2003082" y="5606395"/>
                </a:cubicBezTo>
                <a:lnTo>
                  <a:pt x="2008200" y="5618168"/>
                </a:lnTo>
                <a:lnTo>
                  <a:pt x="2036609" y="5624547"/>
                </a:lnTo>
                <a:cubicBezTo>
                  <a:pt x="2046649" y="5626801"/>
                  <a:pt x="2046649" y="5626801"/>
                  <a:pt x="2045150" y="5651953"/>
                </a:cubicBezTo>
                <a:cubicBezTo>
                  <a:pt x="2045150" y="5651953"/>
                  <a:pt x="2035110" y="5649698"/>
                  <a:pt x="2035110" y="5649698"/>
                </a:cubicBezTo>
                <a:lnTo>
                  <a:pt x="2033288" y="5649289"/>
                </a:lnTo>
                <a:lnTo>
                  <a:pt x="2022425" y="5663528"/>
                </a:lnTo>
                <a:lnTo>
                  <a:pt x="2011508" y="5665640"/>
                </a:lnTo>
                <a:lnTo>
                  <a:pt x="2030414" y="5669882"/>
                </a:lnTo>
                <a:cubicBezTo>
                  <a:pt x="2046822" y="5673567"/>
                  <a:pt x="2064493" y="5677533"/>
                  <a:pt x="2074590" y="5679798"/>
                </a:cubicBezTo>
                <a:cubicBezTo>
                  <a:pt x="2074590" y="5679798"/>
                  <a:pt x="2084688" y="5682067"/>
                  <a:pt x="2094784" y="5684335"/>
                </a:cubicBezTo>
                <a:cubicBezTo>
                  <a:pt x="2099833" y="5685465"/>
                  <a:pt x="2107052" y="5693105"/>
                  <a:pt x="2116971" y="5698343"/>
                </a:cubicBezTo>
                <a:lnTo>
                  <a:pt x="2152415" y="5697964"/>
                </a:lnTo>
                <a:lnTo>
                  <a:pt x="2152415" y="5688955"/>
                </a:lnTo>
                <a:lnTo>
                  <a:pt x="2152413" y="5673199"/>
                </a:lnTo>
                <a:lnTo>
                  <a:pt x="2151736" y="5673049"/>
                </a:lnTo>
                <a:cubicBezTo>
                  <a:pt x="2149212" y="5672481"/>
                  <a:pt x="2146687" y="5671914"/>
                  <a:pt x="2146687" y="5671914"/>
                </a:cubicBezTo>
                <a:cubicBezTo>
                  <a:pt x="2136591" y="5669648"/>
                  <a:pt x="2106298" y="5662849"/>
                  <a:pt x="2107717" y="5639094"/>
                </a:cubicBezTo>
                <a:lnTo>
                  <a:pt x="2117908" y="5641382"/>
                </a:lnTo>
                <a:lnTo>
                  <a:pt x="2124113" y="5643487"/>
                </a:lnTo>
                <a:lnTo>
                  <a:pt x="2128021" y="5643652"/>
                </a:lnTo>
                <a:lnTo>
                  <a:pt x="2148105" y="5648159"/>
                </a:lnTo>
                <a:lnTo>
                  <a:pt x="2152415" y="5649128"/>
                </a:lnTo>
                <a:lnTo>
                  <a:pt x="2152415" y="5644683"/>
                </a:lnTo>
                <a:lnTo>
                  <a:pt x="2128021" y="5643652"/>
                </a:lnTo>
                <a:lnTo>
                  <a:pt x="2127911" y="5643628"/>
                </a:lnTo>
                <a:lnTo>
                  <a:pt x="2117908" y="5641382"/>
                </a:lnTo>
                <a:lnTo>
                  <a:pt x="2099426" y="5635111"/>
                </a:lnTo>
                <a:cubicBezTo>
                  <a:pt x="2084974" y="5625539"/>
                  <a:pt x="2075340" y="5606393"/>
                  <a:pt x="2075341" y="5568104"/>
                </a:cubicBezTo>
                <a:cubicBezTo>
                  <a:pt x="2075341" y="5539388"/>
                  <a:pt x="2075341" y="5532209"/>
                  <a:pt x="2073308" y="5534452"/>
                </a:cubicBezTo>
                <a:close/>
                <a:moveTo>
                  <a:pt x="1134866" y="5515279"/>
                </a:moveTo>
                <a:lnTo>
                  <a:pt x="1134187" y="5523832"/>
                </a:lnTo>
                <a:cubicBezTo>
                  <a:pt x="1135993" y="5534603"/>
                  <a:pt x="1140812" y="5548961"/>
                  <a:pt x="1150446" y="5568104"/>
                </a:cubicBezTo>
                <a:lnTo>
                  <a:pt x="1150446" y="5573522"/>
                </a:lnTo>
                <a:lnTo>
                  <a:pt x="1172207" y="5573709"/>
                </a:lnTo>
                <a:cubicBezTo>
                  <a:pt x="1172207" y="5573709"/>
                  <a:pt x="1170778" y="5597661"/>
                  <a:pt x="1170778" y="5597661"/>
                </a:cubicBezTo>
                <a:lnTo>
                  <a:pt x="1211486" y="5600035"/>
                </a:lnTo>
                <a:lnTo>
                  <a:pt x="1208552" y="5582763"/>
                </a:lnTo>
                <a:lnTo>
                  <a:pt x="1207449" y="5564121"/>
                </a:lnTo>
                <a:lnTo>
                  <a:pt x="1204489" y="5566244"/>
                </a:lnTo>
                <a:cubicBezTo>
                  <a:pt x="1200571" y="5562182"/>
                  <a:pt x="1198206" y="5555276"/>
                  <a:pt x="1203682" y="5556507"/>
                </a:cubicBezTo>
                <a:lnTo>
                  <a:pt x="1207041" y="5557258"/>
                </a:lnTo>
                <a:lnTo>
                  <a:pt x="1205843" y="5536996"/>
                </a:lnTo>
                <a:lnTo>
                  <a:pt x="1203504" y="5530687"/>
                </a:lnTo>
                <a:lnTo>
                  <a:pt x="1194422" y="5528647"/>
                </a:lnTo>
                <a:cubicBezTo>
                  <a:pt x="1193024" y="5552062"/>
                  <a:pt x="1172837" y="5547531"/>
                  <a:pt x="1164139" y="5521848"/>
                </a:cubicBezTo>
                <a:cubicBezTo>
                  <a:pt x="1162743" y="5545263"/>
                  <a:pt x="1152647" y="5543000"/>
                  <a:pt x="1152647" y="5543000"/>
                </a:cubicBezTo>
                <a:cubicBezTo>
                  <a:pt x="1152647" y="5543000"/>
                  <a:pt x="1143951" y="5517317"/>
                  <a:pt x="1143951" y="5517317"/>
                </a:cubicBezTo>
                <a:cubicBezTo>
                  <a:pt x="1143951" y="5517317"/>
                  <a:pt x="1141426" y="5516752"/>
                  <a:pt x="1138902" y="5516184"/>
                </a:cubicBezTo>
                <a:close/>
                <a:moveTo>
                  <a:pt x="1574355" y="5414948"/>
                </a:moveTo>
                <a:cubicBezTo>
                  <a:pt x="1574355" y="5491528"/>
                  <a:pt x="1535817" y="5491528"/>
                  <a:pt x="1535817" y="5568106"/>
                </a:cubicBezTo>
                <a:cubicBezTo>
                  <a:pt x="1535817" y="5644683"/>
                  <a:pt x="1497281" y="5644683"/>
                  <a:pt x="1535817" y="5644683"/>
                </a:cubicBezTo>
                <a:lnTo>
                  <a:pt x="1531004" y="5654252"/>
                </a:lnTo>
                <a:lnTo>
                  <a:pt x="1544204" y="5657216"/>
                </a:lnTo>
                <a:cubicBezTo>
                  <a:pt x="1560597" y="5660895"/>
                  <a:pt x="1580774" y="5665423"/>
                  <a:pt x="1605996" y="5671087"/>
                </a:cubicBezTo>
                <a:cubicBezTo>
                  <a:pt x="1626171" y="5675615"/>
                  <a:pt x="1656436" y="5682409"/>
                  <a:pt x="1676611" y="5686937"/>
                </a:cubicBezTo>
                <a:cubicBezTo>
                  <a:pt x="1686699" y="5689203"/>
                  <a:pt x="1696788" y="5691468"/>
                  <a:pt x="1716963" y="5695997"/>
                </a:cubicBezTo>
                <a:cubicBezTo>
                  <a:pt x="1716963" y="5695997"/>
                  <a:pt x="1727055" y="5698262"/>
                  <a:pt x="1727055" y="5698262"/>
                </a:cubicBezTo>
                <a:lnTo>
                  <a:pt x="1733092" y="5699617"/>
                </a:lnTo>
                <a:lnTo>
                  <a:pt x="1733321" y="5698526"/>
                </a:lnTo>
                <a:cubicBezTo>
                  <a:pt x="1739345" y="5665624"/>
                  <a:pt x="1745364" y="5610280"/>
                  <a:pt x="1713752" y="5625986"/>
                </a:cubicBezTo>
                <a:lnTo>
                  <a:pt x="1708243" y="5630319"/>
                </a:lnTo>
                <a:lnTo>
                  <a:pt x="1707693" y="5633545"/>
                </a:lnTo>
                <a:cubicBezTo>
                  <a:pt x="1703552" y="5638632"/>
                  <a:pt x="1698149" y="5643439"/>
                  <a:pt x="1698149" y="5643439"/>
                </a:cubicBezTo>
                <a:cubicBezTo>
                  <a:pt x="1686635" y="5664922"/>
                  <a:pt x="1667858" y="5636640"/>
                  <a:pt x="1657762" y="5634371"/>
                </a:cubicBezTo>
                <a:cubicBezTo>
                  <a:pt x="1662809" y="5635504"/>
                  <a:pt x="1670381" y="5637205"/>
                  <a:pt x="1679394" y="5636222"/>
                </a:cubicBezTo>
                <a:lnTo>
                  <a:pt x="1691665" y="5630436"/>
                </a:lnTo>
                <a:lnTo>
                  <a:pt x="1695386" y="5599214"/>
                </a:lnTo>
                <a:cubicBezTo>
                  <a:pt x="1704418" y="5563317"/>
                  <a:pt x="1718871" y="5548961"/>
                  <a:pt x="1689967" y="5491528"/>
                </a:cubicBezTo>
                <a:cubicBezTo>
                  <a:pt x="1689966" y="5568104"/>
                  <a:pt x="1651429" y="5568104"/>
                  <a:pt x="1651430" y="5491528"/>
                </a:cubicBezTo>
                <a:cubicBezTo>
                  <a:pt x="1651430" y="5491528"/>
                  <a:pt x="1612892" y="5491528"/>
                  <a:pt x="1612892" y="5491528"/>
                </a:cubicBezTo>
                <a:cubicBezTo>
                  <a:pt x="1612892" y="5491528"/>
                  <a:pt x="1612893" y="5414948"/>
                  <a:pt x="1612893" y="5414948"/>
                </a:cubicBezTo>
                <a:cubicBezTo>
                  <a:pt x="1612893" y="5414948"/>
                  <a:pt x="1574355" y="5414948"/>
                  <a:pt x="1574355" y="5414948"/>
                </a:cubicBezTo>
                <a:close/>
                <a:moveTo>
                  <a:pt x="1227519" y="5414948"/>
                </a:moveTo>
                <a:cubicBezTo>
                  <a:pt x="1188983" y="5414948"/>
                  <a:pt x="1188983" y="5491528"/>
                  <a:pt x="1188983" y="5491528"/>
                </a:cubicBezTo>
                <a:cubicBezTo>
                  <a:pt x="1188983" y="5491528"/>
                  <a:pt x="1188983" y="5414948"/>
                  <a:pt x="1150446" y="5491528"/>
                </a:cubicBezTo>
                <a:lnTo>
                  <a:pt x="1146477" y="5494158"/>
                </a:lnTo>
                <a:lnTo>
                  <a:pt x="1155441" y="5496167"/>
                </a:lnTo>
                <a:cubicBezTo>
                  <a:pt x="1157965" y="5496738"/>
                  <a:pt x="1160489" y="5497303"/>
                  <a:pt x="1165536" y="5498435"/>
                </a:cubicBezTo>
                <a:cubicBezTo>
                  <a:pt x="1165536" y="5498435"/>
                  <a:pt x="1175631" y="5500704"/>
                  <a:pt x="1175631" y="5500704"/>
                </a:cubicBezTo>
                <a:cubicBezTo>
                  <a:pt x="1175631" y="5500704"/>
                  <a:pt x="1175631" y="5500704"/>
                  <a:pt x="1185726" y="5502966"/>
                </a:cubicBezTo>
                <a:lnTo>
                  <a:pt x="1189166" y="5501411"/>
                </a:lnTo>
                <a:lnTo>
                  <a:pt x="1188983" y="5491528"/>
                </a:lnTo>
                <a:lnTo>
                  <a:pt x="1192146" y="5500058"/>
                </a:lnTo>
                <a:lnTo>
                  <a:pt x="1198867" y="5497016"/>
                </a:lnTo>
                <a:lnTo>
                  <a:pt x="1206948" y="5501475"/>
                </a:lnTo>
                <a:lnTo>
                  <a:pt x="1227519" y="5491530"/>
                </a:lnTo>
                <a:cubicBezTo>
                  <a:pt x="1227519" y="5491530"/>
                  <a:pt x="1227519" y="5491530"/>
                  <a:pt x="1227519" y="5414948"/>
                </a:cubicBezTo>
                <a:close/>
                <a:moveTo>
                  <a:pt x="3388764" y="3006857"/>
                </a:moveTo>
                <a:lnTo>
                  <a:pt x="3375903" y="3019320"/>
                </a:lnTo>
                <a:cubicBezTo>
                  <a:pt x="3362303" y="3032765"/>
                  <a:pt x="3348973" y="3044780"/>
                  <a:pt x="3334987" y="3051994"/>
                </a:cubicBezTo>
                <a:cubicBezTo>
                  <a:pt x="3325359" y="3036389"/>
                  <a:pt x="3317049" y="3030388"/>
                  <a:pt x="3309562" y="3030391"/>
                </a:cubicBezTo>
                <a:lnTo>
                  <a:pt x="3294427" y="3041051"/>
                </a:lnTo>
                <a:lnTo>
                  <a:pt x="3308534" y="3041051"/>
                </a:lnTo>
                <a:cubicBezTo>
                  <a:pt x="3308534" y="3041051"/>
                  <a:pt x="3308534" y="3041051"/>
                  <a:pt x="3308534" y="3117624"/>
                </a:cubicBezTo>
                <a:cubicBezTo>
                  <a:pt x="3347071" y="3041048"/>
                  <a:pt x="3347071" y="3117624"/>
                  <a:pt x="3385607" y="3041048"/>
                </a:cubicBezTo>
                <a:cubicBezTo>
                  <a:pt x="3385607" y="3041048"/>
                  <a:pt x="3385606" y="3036260"/>
                  <a:pt x="3386209" y="3027886"/>
                </a:cubicBezTo>
                <a:close/>
                <a:moveTo>
                  <a:pt x="3468226" y="2948552"/>
                </a:moveTo>
                <a:lnTo>
                  <a:pt x="3453182" y="2957480"/>
                </a:lnTo>
                <a:lnTo>
                  <a:pt x="3462684" y="2964471"/>
                </a:lnTo>
                <a:cubicBezTo>
                  <a:pt x="3472317" y="2964471"/>
                  <a:pt x="3479542" y="2959684"/>
                  <a:pt x="3484961" y="2953700"/>
                </a:cubicBezTo>
                <a:lnTo>
                  <a:pt x="3487757" y="2949314"/>
                </a:lnTo>
                <a:close/>
                <a:moveTo>
                  <a:pt x="5582232" y="2505004"/>
                </a:moveTo>
                <a:cubicBezTo>
                  <a:pt x="5601500" y="2505004"/>
                  <a:pt x="5601502" y="2524147"/>
                  <a:pt x="5596684" y="2543292"/>
                </a:cubicBezTo>
                <a:lnTo>
                  <a:pt x="5592267" y="2556162"/>
                </a:lnTo>
                <a:lnTo>
                  <a:pt x="5588254" y="2549276"/>
                </a:lnTo>
                <a:cubicBezTo>
                  <a:pt x="5584640" y="2538505"/>
                  <a:pt x="5582232" y="2524147"/>
                  <a:pt x="5582232" y="2505004"/>
                </a:cubicBezTo>
                <a:close/>
                <a:moveTo>
                  <a:pt x="5544589" y="2505004"/>
                </a:moveTo>
                <a:cubicBezTo>
                  <a:pt x="5545144" y="2505004"/>
                  <a:pt x="5545593" y="2505872"/>
                  <a:pt x="5545593" y="2506952"/>
                </a:cubicBezTo>
                <a:cubicBezTo>
                  <a:pt x="5545593" y="2508026"/>
                  <a:pt x="5545144" y="2508898"/>
                  <a:pt x="5544589" y="2508898"/>
                </a:cubicBezTo>
                <a:cubicBezTo>
                  <a:pt x="5544035" y="2508900"/>
                  <a:pt x="5543585" y="2508026"/>
                  <a:pt x="5543586" y="2506950"/>
                </a:cubicBezTo>
                <a:cubicBezTo>
                  <a:pt x="5543586" y="2505875"/>
                  <a:pt x="5544035" y="2505004"/>
                  <a:pt x="5544589" y="2505004"/>
                </a:cubicBezTo>
                <a:close/>
                <a:moveTo>
                  <a:pt x="5473953" y="1916616"/>
                </a:moveTo>
                <a:lnTo>
                  <a:pt x="5488972" y="1940964"/>
                </a:lnTo>
                <a:cubicBezTo>
                  <a:pt x="5481979" y="1944571"/>
                  <a:pt x="5477824" y="1941571"/>
                  <a:pt x="5475524" y="1935041"/>
                </a:cubicBezTo>
                <a:close/>
                <a:moveTo>
                  <a:pt x="795103" y="1559542"/>
                </a:moveTo>
                <a:lnTo>
                  <a:pt x="795689" y="1563814"/>
                </a:lnTo>
                <a:lnTo>
                  <a:pt x="794067" y="1564649"/>
                </a:lnTo>
                <a:lnTo>
                  <a:pt x="793482" y="1560380"/>
                </a:lnTo>
                <a:close/>
                <a:moveTo>
                  <a:pt x="1437489" y="1232768"/>
                </a:moveTo>
                <a:cubicBezTo>
                  <a:pt x="1448024" y="1309629"/>
                  <a:pt x="1420472" y="1323840"/>
                  <a:pt x="1420472" y="1323840"/>
                </a:cubicBezTo>
                <a:cubicBezTo>
                  <a:pt x="1409938" y="1246982"/>
                  <a:pt x="1409938" y="1246982"/>
                  <a:pt x="1409938" y="1246982"/>
                </a:cubicBezTo>
                <a:cubicBezTo>
                  <a:pt x="1420472" y="1323840"/>
                  <a:pt x="1437489" y="1232768"/>
                  <a:pt x="1437489" y="1232768"/>
                </a:cubicBezTo>
                <a:close/>
                <a:moveTo>
                  <a:pt x="1634054" y="1131380"/>
                </a:moveTo>
                <a:lnTo>
                  <a:pt x="1657796" y="1141914"/>
                </a:lnTo>
                <a:lnTo>
                  <a:pt x="1657561" y="1142401"/>
                </a:lnTo>
                <a:cubicBezTo>
                  <a:pt x="1651333" y="1148185"/>
                  <a:pt x="1643682" y="1146991"/>
                  <a:pt x="1634054" y="1131380"/>
                </a:cubicBezTo>
                <a:close/>
                <a:moveTo>
                  <a:pt x="2263399" y="772046"/>
                </a:moveTo>
                <a:cubicBezTo>
                  <a:pt x="2269572" y="772722"/>
                  <a:pt x="2274385" y="780526"/>
                  <a:pt x="2277018" y="799738"/>
                </a:cubicBezTo>
                <a:cubicBezTo>
                  <a:pt x="2287552" y="876596"/>
                  <a:pt x="2203681" y="919858"/>
                  <a:pt x="2175723" y="934278"/>
                </a:cubicBezTo>
                <a:cubicBezTo>
                  <a:pt x="2203681" y="919858"/>
                  <a:pt x="2193147" y="843000"/>
                  <a:pt x="2193147" y="843000"/>
                </a:cubicBezTo>
                <a:cubicBezTo>
                  <a:pt x="2214114" y="832185"/>
                  <a:pt x="2244883" y="770025"/>
                  <a:pt x="2263399" y="772046"/>
                </a:cubicBezTo>
                <a:close/>
                <a:moveTo>
                  <a:pt x="3030702" y="0"/>
                </a:moveTo>
                <a:lnTo>
                  <a:pt x="6486341" y="0"/>
                </a:lnTo>
                <a:lnTo>
                  <a:pt x="6495267" y="22936"/>
                </a:lnTo>
                <a:cubicBezTo>
                  <a:pt x="6501398" y="40347"/>
                  <a:pt x="6504032" y="59562"/>
                  <a:pt x="6495312" y="105206"/>
                </a:cubicBezTo>
                <a:cubicBezTo>
                  <a:pt x="6523285" y="90775"/>
                  <a:pt x="6505847" y="182064"/>
                  <a:pt x="6505847" y="182064"/>
                </a:cubicBezTo>
                <a:cubicBezTo>
                  <a:pt x="6509479" y="427070"/>
                  <a:pt x="6509479" y="427070"/>
                  <a:pt x="6509479" y="427070"/>
                </a:cubicBezTo>
                <a:cubicBezTo>
                  <a:pt x="6481504" y="441498"/>
                  <a:pt x="6520014" y="503928"/>
                  <a:pt x="6492040" y="518355"/>
                </a:cubicBezTo>
                <a:cubicBezTo>
                  <a:pt x="6502575" y="595216"/>
                  <a:pt x="6502575" y="595216"/>
                  <a:pt x="6513109" y="672074"/>
                </a:cubicBezTo>
                <a:cubicBezTo>
                  <a:pt x="6485136" y="686502"/>
                  <a:pt x="6495671" y="763365"/>
                  <a:pt x="6467698" y="777793"/>
                </a:cubicBezTo>
                <a:cubicBezTo>
                  <a:pt x="6439724" y="792221"/>
                  <a:pt x="6450259" y="869079"/>
                  <a:pt x="6432820" y="960367"/>
                </a:cubicBezTo>
                <a:cubicBezTo>
                  <a:pt x="6404846" y="974795"/>
                  <a:pt x="6415381" y="1051656"/>
                  <a:pt x="6387406" y="1066083"/>
                </a:cubicBezTo>
                <a:cubicBezTo>
                  <a:pt x="6359432" y="1080514"/>
                  <a:pt x="6369969" y="1157372"/>
                  <a:pt x="6314022" y="1186231"/>
                </a:cubicBezTo>
                <a:cubicBezTo>
                  <a:pt x="6286046" y="1200659"/>
                  <a:pt x="6286046" y="1200659"/>
                  <a:pt x="6296581" y="1277516"/>
                </a:cubicBezTo>
                <a:cubicBezTo>
                  <a:pt x="6230100" y="1229518"/>
                  <a:pt x="6212661" y="1320803"/>
                  <a:pt x="6156712" y="1349665"/>
                </a:cubicBezTo>
                <a:cubicBezTo>
                  <a:pt x="6146177" y="1272805"/>
                  <a:pt x="6128740" y="1364093"/>
                  <a:pt x="6100765" y="1378521"/>
                </a:cubicBezTo>
                <a:cubicBezTo>
                  <a:pt x="6090231" y="1301664"/>
                  <a:pt x="6072790" y="1392949"/>
                  <a:pt x="6072790" y="1392949"/>
                </a:cubicBezTo>
                <a:cubicBezTo>
                  <a:pt x="6044818" y="1407380"/>
                  <a:pt x="5988869" y="1436236"/>
                  <a:pt x="5960896" y="1450664"/>
                </a:cubicBezTo>
                <a:cubicBezTo>
                  <a:pt x="5960896" y="1450664"/>
                  <a:pt x="5932921" y="1465095"/>
                  <a:pt x="5932921" y="1465095"/>
                </a:cubicBezTo>
                <a:cubicBezTo>
                  <a:pt x="5904947" y="1479523"/>
                  <a:pt x="5859536" y="1585239"/>
                  <a:pt x="5859536" y="1585239"/>
                </a:cubicBezTo>
                <a:cubicBezTo>
                  <a:pt x="5803588" y="1614098"/>
                  <a:pt x="5786149" y="1705386"/>
                  <a:pt x="5730201" y="1734242"/>
                </a:cubicBezTo>
                <a:cubicBezTo>
                  <a:pt x="5684788" y="1839962"/>
                  <a:pt x="5590332" y="1806388"/>
                  <a:pt x="5516946" y="1926535"/>
                </a:cubicBezTo>
                <a:cubicBezTo>
                  <a:pt x="5506409" y="1849675"/>
                  <a:pt x="5516946" y="1926535"/>
                  <a:pt x="5478438" y="1864106"/>
                </a:cubicBezTo>
                <a:cubicBezTo>
                  <a:pt x="5478438" y="1864106"/>
                  <a:pt x="5474078" y="1886925"/>
                  <a:pt x="5473216" y="1907944"/>
                </a:cubicBezTo>
                <a:lnTo>
                  <a:pt x="5473953" y="1916616"/>
                </a:lnTo>
                <a:lnTo>
                  <a:pt x="5466709" y="1904871"/>
                </a:lnTo>
                <a:cubicBezTo>
                  <a:pt x="5450463" y="1878534"/>
                  <a:pt x="5450463" y="1878534"/>
                  <a:pt x="5450463" y="1878534"/>
                </a:cubicBezTo>
                <a:cubicBezTo>
                  <a:pt x="5460997" y="1955391"/>
                  <a:pt x="5433023" y="1969820"/>
                  <a:pt x="5433023" y="1969820"/>
                </a:cubicBezTo>
                <a:cubicBezTo>
                  <a:pt x="5405050" y="1984251"/>
                  <a:pt x="5405050" y="1984251"/>
                  <a:pt x="5405050" y="1984251"/>
                </a:cubicBezTo>
                <a:cubicBezTo>
                  <a:pt x="5405050" y="1984251"/>
                  <a:pt x="5377077" y="1998679"/>
                  <a:pt x="5349103" y="2013106"/>
                </a:cubicBezTo>
                <a:cubicBezTo>
                  <a:pt x="5321130" y="2027535"/>
                  <a:pt x="5265181" y="2056396"/>
                  <a:pt x="5237207" y="2070824"/>
                </a:cubicBezTo>
                <a:cubicBezTo>
                  <a:pt x="5209234" y="2085252"/>
                  <a:pt x="5163821" y="2190969"/>
                  <a:pt x="5125311" y="2128539"/>
                </a:cubicBezTo>
                <a:cubicBezTo>
                  <a:pt x="5097338" y="2142970"/>
                  <a:pt x="5051925" y="2248686"/>
                  <a:pt x="4995977" y="2277545"/>
                </a:cubicBezTo>
                <a:cubicBezTo>
                  <a:pt x="4856109" y="2349688"/>
                  <a:pt x="4754748" y="2484264"/>
                  <a:pt x="4604344" y="2479549"/>
                </a:cubicBezTo>
                <a:cubicBezTo>
                  <a:pt x="4586906" y="2570837"/>
                  <a:pt x="4558932" y="2585265"/>
                  <a:pt x="4530959" y="2599693"/>
                </a:cubicBezTo>
                <a:cubicBezTo>
                  <a:pt x="4513518" y="2690985"/>
                  <a:pt x="4475009" y="2628552"/>
                  <a:pt x="4408528" y="2580551"/>
                </a:cubicBezTo>
                <a:cubicBezTo>
                  <a:pt x="4370017" y="2518121"/>
                  <a:pt x="4370017" y="2518121"/>
                  <a:pt x="4370017" y="2518121"/>
                </a:cubicBezTo>
                <a:cubicBezTo>
                  <a:pt x="4380553" y="2594981"/>
                  <a:pt x="4380553" y="2594981"/>
                  <a:pt x="4380553" y="2594981"/>
                </a:cubicBezTo>
                <a:cubicBezTo>
                  <a:pt x="4352580" y="2609410"/>
                  <a:pt x="4324606" y="2623837"/>
                  <a:pt x="4296632" y="2638268"/>
                </a:cubicBezTo>
                <a:cubicBezTo>
                  <a:pt x="4307167" y="2715129"/>
                  <a:pt x="4307167" y="2715129"/>
                  <a:pt x="4307167" y="2715129"/>
                </a:cubicBezTo>
                <a:cubicBezTo>
                  <a:pt x="4279192" y="2729556"/>
                  <a:pt x="4233780" y="2835273"/>
                  <a:pt x="4195273" y="2772844"/>
                </a:cubicBezTo>
                <a:cubicBezTo>
                  <a:pt x="4195273" y="2772844"/>
                  <a:pt x="4195273" y="2772844"/>
                  <a:pt x="4205806" y="2849704"/>
                </a:cubicBezTo>
                <a:cubicBezTo>
                  <a:pt x="4167298" y="2787272"/>
                  <a:pt x="4167298" y="2787272"/>
                  <a:pt x="4167298" y="2787272"/>
                </a:cubicBezTo>
                <a:cubicBezTo>
                  <a:pt x="4139325" y="2801702"/>
                  <a:pt x="4139325" y="2801702"/>
                  <a:pt x="4139325" y="2801702"/>
                </a:cubicBezTo>
                <a:cubicBezTo>
                  <a:pt x="4111350" y="2816133"/>
                  <a:pt x="4072841" y="2753701"/>
                  <a:pt x="4044868" y="2768129"/>
                </a:cubicBezTo>
                <a:cubicBezTo>
                  <a:pt x="4016894" y="2782560"/>
                  <a:pt x="3988919" y="2796987"/>
                  <a:pt x="3960946" y="2811416"/>
                </a:cubicBezTo>
                <a:cubicBezTo>
                  <a:pt x="3932972" y="2825847"/>
                  <a:pt x="3894464" y="2763417"/>
                  <a:pt x="3894464" y="2763417"/>
                </a:cubicBezTo>
                <a:cubicBezTo>
                  <a:pt x="3877024" y="2854703"/>
                  <a:pt x="3838515" y="2792273"/>
                  <a:pt x="3838515" y="2792273"/>
                </a:cubicBezTo>
                <a:cubicBezTo>
                  <a:pt x="3810542" y="2806704"/>
                  <a:pt x="3782570" y="2821132"/>
                  <a:pt x="3754595" y="2835560"/>
                </a:cubicBezTo>
                <a:cubicBezTo>
                  <a:pt x="3744059" y="2758702"/>
                  <a:pt x="3726620" y="2849988"/>
                  <a:pt x="3726620" y="2849988"/>
                </a:cubicBezTo>
                <a:cubicBezTo>
                  <a:pt x="3670672" y="2878847"/>
                  <a:pt x="3632164" y="2816417"/>
                  <a:pt x="3586752" y="2922136"/>
                </a:cubicBezTo>
                <a:cubicBezTo>
                  <a:pt x="3558778" y="2936564"/>
                  <a:pt x="3548242" y="2859707"/>
                  <a:pt x="3530803" y="2950993"/>
                </a:cubicBezTo>
                <a:lnTo>
                  <a:pt x="3500946" y="2949826"/>
                </a:lnTo>
                <a:lnTo>
                  <a:pt x="3501219" y="2964471"/>
                </a:lnTo>
                <a:cubicBezTo>
                  <a:pt x="3501219" y="2964471"/>
                  <a:pt x="3501219" y="2964471"/>
                  <a:pt x="3462682" y="3041048"/>
                </a:cubicBezTo>
                <a:cubicBezTo>
                  <a:pt x="3501218" y="3041048"/>
                  <a:pt x="3539757" y="3117624"/>
                  <a:pt x="3578293" y="3041051"/>
                </a:cubicBezTo>
                <a:cubicBezTo>
                  <a:pt x="3616831" y="3041051"/>
                  <a:pt x="3616831" y="3041051"/>
                  <a:pt x="3616831" y="3041051"/>
                </a:cubicBezTo>
                <a:cubicBezTo>
                  <a:pt x="3616831" y="3041051"/>
                  <a:pt x="3655368" y="3041048"/>
                  <a:pt x="3693906" y="3041048"/>
                </a:cubicBezTo>
                <a:cubicBezTo>
                  <a:pt x="3693906" y="3041048"/>
                  <a:pt x="3693906" y="3041048"/>
                  <a:pt x="3693906" y="3117622"/>
                </a:cubicBezTo>
                <a:cubicBezTo>
                  <a:pt x="3693906" y="3041048"/>
                  <a:pt x="3693906" y="3117622"/>
                  <a:pt x="3732442" y="3117622"/>
                </a:cubicBezTo>
                <a:cubicBezTo>
                  <a:pt x="3732442" y="3117622"/>
                  <a:pt x="3770980" y="3117624"/>
                  <a:pt x="3770980" y="3117624"/>
                </a:cubicBezTo>
                <a:cubicBezTo>
                  <a:pt x="3770980" y="3098479"/>
                  <a:pt x="3770980" y="3084121"/>
                  <a:pt x="3770980" y="3073352"/>
                </a:cubicBezTo>
                <a:lnTo>
                  <a:pt x="3770981" y="3069762"/>
                </a:lnTo>
                <a:cubicBezTo>
                  <a:pt x="3770980" y="3064977"/>
                  <a:pt x="3770980" y="3057797"/>
                  <a:pt x="3770980" y="3051816"/>
                </a:cubicBezTo>
                <a:lnTo>
                  <a:pt x="3770980" y="3050619"/>
                </a:lnTo>
                <a:cubicBezTo>
                  <a:pt x="3770980" y="3041048"/>
                  <a:pt x="3770980" y="3041048"/>
                  <a:pt x="3770980" y="3041048"/>
                </a:cubicBezTo>
                <a:cubicBezTo>
                  <a:pt x="3770980" y="3041048"/>
                  <a:pt x="3770980" y="3041048"/>
                  <a:pt x="3809517" y="3117624"/>
                </a:cubicBezTo>
                <a:cubicBezTo>
                  <a:pt x="3809517" y="3041048"/>
                  <a:pt x="3809517" y="3041048"/>
                  <a:pt x="3848055" y="3041051"/>
                </a:cubicBezTo>
                <a:cubicBezTo>
                  <a:pt x="3848055" y="3117624"/>
                  <a:pt x="3848055" y="3117624"/>
                  <a:pt x="3886592" y="3117624"/>
                </a:cubicBezTo>
                <a:cubicBezTo>
                  <a:pt x="3886592" y="3117624"/>
                  <a:pt x="3886592" y="3117624"/>
                  <a:pt x="3886592" y="3041048"/>
                </a:cubicBezTo>
                <a:cubicBezTo>
                  <a:pt x="3886592" y="3041048"/>
                  <a:pt x="3886592" y="3041048"/>
                  <a:pt x="3925130" y="3041048"/>
                </a:cubicBezTo>
                <a:cubicBezTo>
                  <a:pt x="3886592" y="3041048"/>
                  <a:pt x="3925130" y="3041048"/>
                  <a:pt x="3925130" y="2964471"/>
                </a:cubicBezTo>
                <a:cubicBezTo>
                  <a:pt x="3925130" y="3041048"/>
                  <a:pt x="3963667" y="2964471"/>
                  <a:pt x="3963667" y="2964471"/>
                </a:cubicBezTo>
                <a:cubicBezTo>
                  <a:pt x="3963667" y="3041048"/>
                  <a:pt x="3963667" y="3041048"/>
                  <a:pt x="3963667" y="3041048"/>
                </a:cubicBezTo>
                <a:cubicBezTo>
                  <a:pt x="3963667" y="3041048"/>
                  <a:pt x="3963667" y="3041048"/>
                  <a:pt x="4002204" y="2964471"/>
                </a:cubicBezTo>
                <a:cubicBezTo>
                  <a:pt x="4002204" y="2964471"/>
                  <a:pt x="4002204" y="2964471"/>
                  <a:pt x="4002204" y="3041048"/>
                </a:cubicBezTo>
                <a:cubicBezTo>
                  <a:pt x="4002204" y="2964471"/>
                  <a:pt x="4040740" y="3041048"/>
                  <a:pt x="4079279" y="2964471"/>
                </a:cubicBezTo>
                <a:cubicBezTo>
                  <a:pt x="4079279" y="2964471"/>
                  <a:pt x="4079279" y="2964471"/>
                  <a:pt x="4079279" y="3041048"/>
                </a:cubicBezTo>
                <a:cubicBezTo>
                  <a:pt x="4079279" y="3041048"/>
                  <a:pt x="4079279" y="3041048"/>
                  <a:pt x="4084097" y="3041048"/>
                </a:cubicBezTo>
                <a:lnTo>
                  <a:pt x="4101557" y="3041048"/>
                </a:lnTo>
                <a:lnTo>
                  <a:pt x="4103364" y="3041048"/>
                </a:lnTo>
                <a:lnTo>
                  <a:pt x="4117814" y="3041048"/>
                </a:lnTo>
                <a:cubicBezTo>
                  <a:pt x="4117814" y="3041048"/>
                  <a:pt x="4117814" y="3041048"/>
                  <a:pt x="4117814" y="2964469"/>
                </a:cubicBezTo>
                <a:cubicBezTo>
                  <a:pt x="4117814" y="2964469"/>
                  <a:pt x="4117814" y="3041048"/>
                  <a:pt x="4156354" y="2964469"/>
                </a:cubicBezTo>
                <a:cubicBezTo>
                  <a:pt x="4156354" y="2964469"/>
                  <a:pt x="4194891" y="2964471"/>
                  <a:pt x="4194891" y="2964471"/>
                </a:cubicBezTo>
                <a:cubicBezTo>
                  <a:pt x="4194891" y="2964471"/>
                  <a:pt x="4194891" y="2964471"/>
                  <a:pt x="4233427" y="2964471"/>
                </a:cubicBezTo>
                <a:cubicBezTo>
                  <a:pt x="4271964" y="2964471"/>
                  <a:pt x="4271964" y="2887895"/>
                  <a:pt x="4310503" y="2887892"/>
                </a:cubicBezTo>
                <a:cubicBezTo>
                  <a:pt x="4310503" y="2964471"/>
                  <a:pt x="4349039" y="2887892"/>
                  <a:pt x="4349039" y="2887892"/>
                </a:cubicBezTo>
                <a:cubicBezTo>
                  <a:pt x="4387578" y="2887892"/>
                  <a:pt x="4387578" y="2964469"/>
                  <a:pt x="4387578" y="2887892"/>
                </a:cubicBezTo>
                <a:lnTo>
                  <a:pt x="4387578" y="2878318"/>
                </a:lnTo>
                <a:lnTo>
                  <a:pt x="4387578" y="2875927"/>
                </a:lnTo>
                <a:lnTo>
                  <a:pt x="4387578" y="2855588"/>
                </a:lnTo>
                <a:lnTo>
                  <a:pt x="4387578" y="2849604"/>
                </a:lnTo>
                <a:lnTo>
                  <a:pt x="4387578" y="2843617"/>
                </a:lnTo>
                <a:lnTo>
                  <a:pt x="4387578" y="2823281"/>
                </a:lnTo>
                <a:lnTo>
                  <a:pt x="4387578" y="2820887"/>
                </a:lnTo>
                <a:cubicBezTo>
                  <a:pt x="4387578" y="2811316"/>
                  <a:pt x="4387578" y="2811316"/>
                  <a:pt x="4387578" y="2811316"/>
                </a:cubicBezTo>
                <a:cubicBezTo>
                  <a:pt x="4426113" y="2887892"/>
                  <a:pt x="4426113" y="2887892"/>
                  <a:pt x="4426113" y="2811316"/>
                </a:cubicBezTo>
                <a:cubicBezTo>
                  <a:pt x="4464653" y="2811316"/>
                  <a:pt x="4464653" y="2887892"/>
                  <a:pt x="4503188" y="2811316"/>
                </a:cubicBezTo>
                <a:cubicBezTo>
                  <a:pt x="4464653" y="2734733"/>
                  <a:pt x="4503188" y="2734733"/>
                  <a:pt x="4503188" y="2658157"/>
                </a:cubicBezTo>
                <a:cubicBezTo>
                  <a:pt x="4503188" y="2734733"/>
                  <a:pt x="4503188" y="2734733"/>
                  <a:pt x="4541726" y="2734736"/>
                </a:cubicBezTo>
                <a:cubicBezTo>
                  <a:pt x="4541726" y="2734736"/>
                  <a:pt x="4580263" y="2734736"/>
                  <a:pt x="4580263" y="2734736"/>
                </a:cubicBezTo>
                <a:cubicBezTo>
                  <a:pt x="4618800" y="2734736"/>
                  <a:pt x="4580263" y="2734736"/>
                  <a:pt x="4618800" y="2734736"/>
                </a:cubicBezTo>
                <a:cubicBezTo>
                  <a:pt x="4657338" y="2658157"/>
                  <a:pt x="4618800" y="2734736"/>
                  <a:pt x="4657337" y="2734736"/>
                </a:cubicBezTo>
                <a:cubicBezTo>
                  <a:pt x="4657337" y="2734736"/>
                  <a:pt x="4695877" y="2734733"/>
                  <a:pt x="4695877" y="2734733"/>
                </a:cubicBezTo>
                <a:cubicBezTo>
                  <a:pt x="4657337" y="2811316"/>
                  <a:pt x="4695877" y="2811316"/>
                  <a:pt x="4695877" y="2811316"/>
                </a:cubicBezTo>
                <a:cubicBezTo>
                  <a:pt x="4734412" y="2887892"/>
                  <a:pt x="4772950" y="2811316"/>
                  <a:pt x="4772949" y="2887892"/>
                </a:cubicBezTo>
                <a:cubicBezTo>
                  <a:pt x="4772949" y="2887892"/>
                  <a:pt x="4772949" y="2887892"/>
                  <a:pt x="4772950" y="2811316"/>
                </a:cubicBezTo>
                <a:cubicBezTo>
                  <a:pt x="4811487" y="2887895"/>
                  <a:pt x="4811487" y="2887895"/>
                  <a:pt x="4811487" y="2811312"/>
                </a:cubicBezTo>
                <a:cubicBezTo>
                  <a:pt x="4811487" y="2887895"/>
                  <a:pt x="4850024" y="2887892"/>
                  <a:pt x="4850024" y="2887892"/>
                </a:cubicBezTo>
                <a:cubicBezTo>
                  <a:pt x="4850024" y="2887892"/>
                  <a:pt x="4888562" y="2887892"/>
                  <a:pt x="4888562" y="2887892"/>
                </a:cubicBezTo>
                <a:cubicBezTo>
                  <a:pt x="4927099" y="2887892"/>
                  <a:pt x="4927099" y="2887892"/>
                  <a:pt x="4927099" y="2887892"/>
                </a:cubicBezTo>
                <a:cubicBezTo>
                  <a:pt x="4965636" y="2887892"/>
                  <a:pt x="4965636" y="2887892"/>
                  <a:pt x="4965636" y="2887892"/>
                </a:cubicBezTo>
                <a:cubicBezTo>
                  <a:pt x="5004173" y="2887892"/>
                  <a:pt x="5004173" y="2887892"/>
                  <a:pt x="5042711" y="2887892"/>
                </a:cubicBezTo>
                <a:cubicBezTo>
                  <a:pt x="5042711" y="2811316"/>
                  <a:pt x="5042711" y="2811316"/>
                  <a:pt x="5042711" y="2811316"/>
                </a:cubicBezTo>
                <a:cubicBezTo>
                  <a:pt x="5081248" y="2887895"/>
                  <a:pt x="5081248" y="2887895"/>
                  <a:pt x="5119784" y="2887895"/>
                </a:cubicBezTo>
                <a:cubicBezTo>
                  <a:pt x="5119784" y="2887895"/>
                  <a:pt x="5119784" y="2811312"/>
                  <a:pt x="5119784" y="2811312"/>
                </a:cubicBezTo>
                <a:cubicBezTo>
                  <a:pt x="5119784" y="2811312"/>
                  <a:pt x="5158323" y="2734736"/>
                  <a:pt x="5119784" y="2734736"/>
                </a:cubicBezTo>
                <a:cubicBezTo>
                  <a:pt x="5119784" y="2734736"/>
                  <a:pt x="5119784" y="2734736"/>
                  <a:pt x="5124603" y="2734736"/>
                </a:cubicBezTo>
                <a:lnTo>
                  <a:pt x="5142066" y="2734736"/>
                </a:lnTo>
                <a:cubicBezTo>
                  <a:pt x="5140258" y="2734736"/>
                  <a:pt x="5141462" y="2734736"/>
                  <a:pt x="5143871" y="2734736"/>
                </a:cubicBezTo>
                <a:lnTo>
                  <a:pt x="5158323" y="2734736"/>
                </a:lnTo>
                <a:cubicBezTo>
                  <a:pt x="5158323" y="2734736"/>
                  <a:pt x="5158323" y="2734736"/>
                  <a:pt x="5158323" y="2811316"/>
                </a:cubicBezTo>
                <a:cubicBezTo>
                  <a:pt x="5196861" y="2811316"/>
                  <a:pt x="5196859" y="2734736"/>
                  <a:pt x="5196859" y="2734736"/>
                </a:cubicBezTo>
                <a:cubicBezTo>
                  <a:pt x="5196859" y="2734736"/>
                  <a:pt x="5196859" y="2734736"/>
                  <a:pt x="5196861" y="2811316"/>
                </a:cubicBezTo>
                <a:cubicBezTo>
                  <a:pt x="5235396" y="2734736"/>
                  <a:pt x="5235396" y="2734736"/>
                  <a:pt x="5235396" y="2734736"/>
                </a:cubicBezTo>
                <a:cubicBezTo>
                  <a:pt x="5235396" y="2734736"/>
                  <a:pt x="5235396" y="2734736"/>
                  <a:pt x="5273937" y="2734733"/>
                </a:cubicBezTo>
                <a:cubicBezTo>
                  <a:pt x="5312471" y="2734736"/>
                  <a:pt x="5312471" y="2734736"/>
                  <a:pt x="5312471" y="2734736"/>
                </a:cubicBezTo>
                <a:cubicBezTo>
                  <a:pt x="5312471" y="2734736"/>
                  <a:pt x="5312473" y="2658157"/>
                  <a:pt x="5312473" y="2658157"/>
                </a:cubicBezTo>
                <a:cubicBezTo>
                  <a:pt x="5351008" y="2658157"/>
                  <a:pt x="5351008" y="2658157"/>
                  <a:pt x="5351008" y="2658157"/>
                </a:cubicBezTo>
                <a:cubicBezTo>
                  <a:pt x="5351008" y="2658157"/>
                  <a:pt x="5389546" y="2658157"/>
                  <a:pt x="5389546" y="2658157"/>
                </a:cubicBezTo>
                <a:cubicBezTo>
                  <a:pt x="5389546" y="2658157"/>
                  <a:pt x="5351008" y="2581580"/>
                  <a:pt x="5389546" y="2581580"/>
                </a:cubicBezTo>
                <a:cubicBezTo>
                  <a:pt x="5389546" y="2581580"/>
                  <a:pt x="5428083" y="2581580"/>
                  <a:pt x="5428083" y="2581580"/>
                </a:cubicBezTo>
                <a:cubicBezTo>
                  <a:pt x="5428083" y="2581580"/>
                  <a:pt x="5428083" y="2581580"/>
                  <a:pt x="5466620" y="2658157"/>
                </a:cubicBezTo>
                <a:cubicBezTo>
                  <a:pt x="5466620" y="2658157"/>
                  <a:pt x="5466620" y="2581580"/>
                  <a:pt x="5505157" y="2581583"/>
                </a:cubicBezTo>
                <a:cubicBezTo>
                  <a:pt x="5505157" y="2581583"/>
                  <a:pt x="5505157" y="2581583"/>
                  <a:pt x="5543695" y="2581583"/>
                </a:cubicBezTo>
                <a:cubicBezTo>
                  <a:pt x="5543695" y="2505004"/>
                  <a:pt x="5543695" y="2581583"/>
                  <a:pt x="5582232" y="2505004"/>
                </a:cubicBezTo>
                <a:cubicBezTo>
                  <a:pt x="5582233" y="2581583"/>
                  <a:pt x="5582233" y="2581583"/>
                  <a:pt x="5582233" y="2581583"/>
                </a:cubicBezTo>
                <a:cubicBezTo>
                  <a:pt x="5582233" y="2581583"/>
                  <a:pt x="5584640" y="2576793"/>
                  <a:pt x="5587651" y="2569613"/>
                </a:cubicBezTo>
                <a:lnTo>
                  <a:pt x="5592267" y="2556162"/>
                </a:lnTo>
                <a:lnTo>
                  <a:pt x="5601502" y="2572009"/>
                </a:lnTo>
                <a:cubicBezTo>
                  <a:pt x="5611135" y="2581580"/>
                  <a:pt x="5620770" y="2581580"/>
                  <a:pt x="5620770" y="2581580"/>
                </a:cubicBezTo>
                <a:cubicBezTo>
                  <a:pt x="5620770" y="2581580"/>
                  <a:pt x="5659309" y="2581580"/>
                  <a:pt x="5659307" y="2505004"/>
                </a:cubicBezTo>
                <a:cubicBezTo>
                  <a:pt x="5659307" y="2505004"/>
                  <a:pt x="5659309" y="2581580"/>
                  <a:pt x="5697844" y="2581580"/>
                </a:cubicBezTo>
                <a:cubicBezTo>
                  <a:pt x="5697844" y="2581580"/>
                  <a:pt x="5697844" y="2581580"/>
                  <a:pt x="5659307" y="2505004"/>
                </a:cubicBezTo>
                <a:lnTo>
                  <a:pt x="5697844" y="2505004"/>
                </a:lnTo>
                <a:cubicBezTo>
                  <a:pt x="5736381" y="2505004"/>
                  <a:pt x="5736382" y="2581583"/>
                  <a:pt x="5774919" y="2505004"/>
                </a:cubicBezTo>
                <a:cubicBezTo>
                  <a:pt x="5774919" y="2505004"/>
                  <a:pt x="5774919" y="2505004"/>
                  <a:pt x="5813457" y="2505004"/>
                </a:cubicBezTo>
                <a:cubicBezTo>
                  <a:pt x="5813457" y="2505004"/>
                  <a:pt x="5813457" y="2505004"/>
                  <a:pt x="5851993" y="2581583"/>
                </a:cubicBezTo>
                <a:cubicBezTo>
                  <a:pt x="5851993" y="2581583"/>
                  <a:pt x="5851993" y="2581583"/>
                  <a:pt x="5851994" y="2505004"/>
                </a:cubicBezTo>
                <a:cubicBezTo>
                  <a:pt x="5851994" y="2505004"/>
                  <a:pt x="5890532" y="2505004"/>
                  <a:pt x="5890531" y="2581580"/>
                </a:cubicBezTo>
                <a:cubicBezTo>
                  <a:pt x="5890531" y="2581580"/>
                  <a:pt x="5929068" y="2658157"/>
                  <a:pt x="5929068" y="2581580"/>
                </a:cubicBezTo>
                <a:cubicBezTo>
                  <a:pt x="5967605" y="2581580"/>
                  <a:pt x="6006143" y="2658157"/>
                  <a:pt x="6006143" y="2581583"/>
                </a:cubicBezTo>
                <a:cubicBezTo>
                  <a:pt x="6006143" y="2658157"/>
                  <a:pt x="6006143" y="2658157"/>
                  <a:pt x="6044680" y="2658157"/>
                </a:cubicBezTo>
                <a:cubicBezTo>
                  <a:pt x="6044680" y="2658157"/>
                  <a:pt x="6083216" y="2734733"/>
                  <a:pt x="6083216" y="2658157"/>
                </a:cubicBezTo>
                <a:cubicBezTo>
                  <a:pt x="6121755" y="2658157"/>
                  <a:pt x="6083216" y="2581583"/>
                  <a:pt x="6121755" y="2581583"/>
                </a:cubicBezTo>
                <a:cubicBezTo>
                  <a:pt x="6160290" y="2581580"/>
                  <a:pt x="6121755" y="2505004"/>
                  <a:pt x="6160290" y="2505004"/>
                </a:cubicBezTo>
                <a:cubicBezTo>
                  <a:pt x="6160292" y="2428425"/>
                  <a:pt x="6198830" y="2428427"/>
                  <a:pt x="6198830" y="2428427"/>
                </a:cubicBezTo>
                <a:cubicBezTo>
                  <a:pt x="6198830" y="2428427"/>
                  <a:pt x="6198830" y="2428427"/>
                  <a:pt x="6198828" y="2505004"/>
                </a:cubicBezTo>
                <a:cubicBezTo>
                  <a:pt x="6237365" y="2505004"/>
                  <a:pt x="6237365" y="2428427"/>
                  <a:pt x="6237365" y="2428427"/>
                </a:cubicBezTo>
                <a:cubicBezTo>
                  <a:pt x="6237365" y="2581580"/>
                  <a:pt x="6237365" y="2581580"/>
                  <a:pt x="6237365" y="2658157"/>
                </a:cubicBezTo>
                <a:cubicBezTo>
                  <a:pt x="6275903" y="2658157"/>
                  <a:pt x="6314442" y="2658157"/>
                  <a:pt x="6352978" y="2658157"/>
                </a:cubicBezTo>
                <a:cubicBezTo>
                  <a:pt x="6314440" y="2734736"/>
                  <a:pt x="6352978" y="2658157"/>
                  <a:pt x="6352977" y="2734733"/>
                </a:cubicBezTo>
                <a:cubicBezTo>
                  <a:pt x="6391515" y="2734736"/>
                  <a:pt x="6430052" y="2734736"/>
                  <a:pt x="6430052" y="2734736"/>
                </a:cubicBezTo>
                <a:cubicBezTo>
                  <a:pt x="6507126" y="2658157"/>
                  <a:pt x="6468590" y="2811312"/>
                  <a:pt x="6468590" y="2811312"/>
                </a:cubicBezTo>
                <a:cubicBezTo>
                  <a:pt x="6468589" y="2887892"/>
                  <a:pt x="6468589" y="2887892"/>
                  <a:pt x="6468589" y="2964471"/>
                </a:cubicBezTo>
                <a:cubicBezTo>
                  <a:pt x="6507126" y="2964471"/>
                  <a:pt x="6545664" y="2887892"/>
                  <a:pt x="6584202" y="2887892"/>
                </a:cubicBezTo>
                <a:cubicBezTo>
                  <a:pt x="6584202" y="2964471"/>
                  <a:pt x="6584202" y="2887892"/>
                  <a:pt x="6584202" y="2964471"/>
                </a:cubicBezTo>
                <a:cubicBezTo>
                  <a:pt x="6584202" y="2964471"/>
                  <a:pt x="6584202" y="3041048"/>
                  <a:pt x="6622739" y="3041048"/>
                </a:cubicBezTo>
                <a:cubicBezTo>
                  <a:pt x="6661277" y="3041048"/>
                  <a:pt x="6661276" y="3117622"/>
                  <a:pt x="6699814" y="3117624"/>
                </a:cubicBezTo>
                <a:cubicBezTo>
                  <a:pt x="6661276" y="3117622"/>
                  <a:pt x="6699814" y="3194201"/>
                  <a:pt x="6699814" y="3194201"/>
                </a:cubicBezTo>
                <a:cubicBezTo>
                  <a:pt x="6699814" y="3194201"/>
                  <a:pt x="6738350" y="3270778"/>
                  <a:pt x="6738350" y="3270778"/>
                </a:cubicBezTo>
                <a:cubicBezTo>
                  <a:pt x="6776889" y="3194201"/>
                  <a:pt x="6738350" y="3194201"/>
                  <a:pt x="6776889" y="3117624"/>
                </a:cubicBezTo>
                <a:cubicBezTo>
                  <a:pt x="6815425" y="3117624"/>
                  <a:pt x="6776889" y="3041051"/>
                  <a:pt x="6815425" y="3041048"/>
                </a:cubicBezTo>
                <a:cubicBezTo>
                  <a:pt x="6853963" y="3041048"/>
                  <a:pt x="6853963" y="3117624"/>
                  <a:pt x="6853963" y="3041048"/>
                </a:cubicBezTo>
                <a:cubicBezTo>
                  <a:pt x="6853963" y="3117624"/>
                  <a:pt x="6892500" y="3194204"/>
                  <a:pt x="6931037" y="3194201"/>
                </a:cubicBezTo>
                <a:cubicBezTo>
                  <a:pt x="6892500" y="3194204"/>
                  <a:pt x="6892501" y="3270780"/>
                  <a:pt x="6892501" y="3270780"/>
                </a:cubicBezTo>
                <a:cubicBezTo>
                  <a:pt x="6892501" y="3347357"/>
                  <a:pt x="6892501" y="3347357"/>
                  <a:pt x="6931037" y="3347357"/>
                </a:cubicBezTo>
                <a:cubicBezTo>
                  <a:pt x="6931037" y="3347357"/>
                  <a:pt x="6969575" y="3347357"/>
                  <a:pt x="6969575" y="3423936"/>
                </a:cubicBezTo>
                <a:cubicBezTo>
                  <a:pt x="6969575" y="3423936"/>
                  <a:pt x="6969575" y="3423936"/>
                  <a:pt x="6969573" y="3500513"/>
                </a:cubicBezTo>
                <a:cubicBezTo>
                  <a:pt x="6969573" y="3500513"/>
                  <a:pt x="7008112" y="3423936"/>
                  <a:pt x="7046648" y="3500513"/>
                </a:cubicBezTo>
                <a:cubicBezTo>
                  <a:pt x="7046648" y="3423936"/>
                  <a:pt x="7046648" y="3500513"/>
                  <a:pt x="7085187" y="3500516"/>
                </a:cubicBezTo>
                <a:cubicBezTo>
                  <a:pt x="7085187" y="3577089"/>
                  <a:pt x="7046648" y="3577089"/>
                  <a:pt x="7046648" y="3653666"/>
                </a:cubicBezTo>
                <a:cubicBezTo>
                  <a:pt x="7085187" y="3653666"/>
                  <a:pt x="7085187" y="3653666"/>
                  <a:pt x="7085187" y="3653666"/>
                </a:cubicBezTo>
                <a:cubicBezTo>
                  <a:pt x="7085187" y="3653666"/>
                  <a:pt x="7123724" y="3730245"/>
                  <a:pt x="7162261" y="3730245"/>
                </a:cubicBezTo>
                <a:cubicBezTo>
                  <a:pt x="7162261" y="3653666"/>
                  <a:pt x="7200799" y="3730245"/>
                  <a:pt x="7200799" y="3730245"/>
                </a:cubicBezTo>
                <a:cubicBezTo>
                  <a:pt x="7200799" y="3730245"/>
                  <a:pt x="7200799" y="3730245"/>
                  <a:pt x="7239336" y="3653666"/>
                </a:cubicBezTo>
                <a:cubicBezTo>
                  <a:pt x="7239336" y="3653666"/>
                  <a:pt x="7200797" y="3577086"/>
                  <a:pt x="7239336" y="3577086"/>
                </a:cubicBezTo>
                <a:cubicBezTo>
                  <a:pt x="7277873" y="3500513"/>
                  <a:pt x="7277873" y="3347359"/>
                  <a:pt x="7316411" y="3423936"/>
                </a:cubicBezTo>
                <a:cubicBezTo>
                  <a:pt x="7316411" y="3423936"/>
                  <a:pt x="7316411" y="3423936"/>
                  <a:pt x="7316411" y="3500513"/>
                </a:cubicBezTo>
                <a:cubicBezTo>
                  <a:pt x="7354948" y="3500516"/>
                  <a:pt x="7393486" y="3347357"/>
                  <a:pt x="7432021" y="3423936"/>
                </a:cubicBezTo>
                <a:cubicBezTo>
                  <a:pt x="7432023" y="3347357"/>
                  <a:pt x="7432023" y="3347357"/>
                  <a:pt x="7470561" y="3347357"/>
                </a:cubicBezTo>
                <a:cubicBezTo>
                  <a:pt x="7470561" y="3347357"/>
                  <a:pt x="7470561" y="3347357"/>
                  <a:pt x="7509095" y="3347357"/>
                </a:cubicBezTo>
                <a:cubicBezTo>
                  <a:pt x="7470559" y="3423936"/>
                  <a:pt x="7509095" y="3423936"/>
                  <a:pt x="7509095" y="3500513"/>
                </a:cubicBezTo>
                <a:cubicBezTo>
                  <a:pt x="7547635" y="3500513"/>
                  <a:pt x="7586171" y="3500513"/>
                  <a:pt x="7586171" y="3500513"/>
                </a:cubicBezTo>
                <a:cubicBezTo>
                  <a:pt x="7586171" y="3500513"/>
                  <a:pt x="7624708" y="3500516"/>
                  <a:pt x="7624708" y="3500516"/>
                </a:cubicBezTo>
                <a:cubicBezTo>
                  <a:pt x="7624708" y="3500516"/>
                  <a:pt x="7624708" y="3577089"/>
                  <a:pt x="7663246" y="3577089"/>
                </a:cubicBezTo>
                <a:cubicBezTo>
                  <a:pt x="7663246" y="3500513"/>
                  <a:pt x="7663246" y="3500513"/>
                  <a:pt x="7701783" y="3423936"/>
                </a:cubicBezTo>
                <a:cubicBezTo>
                  <a:pt x="7740320" y="3500513"/>
                  <a:pt x="7740320" y="3577086"/>
                  <a:pt x="7740320" y="3577086"/>
                </a:cubicBezTo>
                <a:cubicBezTo>
                  <a:pt x="7740320" y="3577086"/>
                  <a:pt x="7740320" y="3653669"/>
                  <a:pt x="7740320" y="3653669"/>
                </a:cubicBezTo>
                <a:cubicBezTo>
                  <a:pt x="7740320" y="3653669"/>
                  <a:pt x="7740320" y="3653669"/>
                  <a:pt x="7778857" y="3653666"/>
                </a:cubicBezTo>
                <a:cubicBezTo>
                  <a:pt x="7740320" y="3730245"/>
                  <a:pt x="7817394" y="3806824"/>
                  <a:pt x="7778857" y="3883401"/>
                </a:cubicBezTo>
                <a:cubicBezTo>
                  <a:pt x="7817394" y="3959978"/>
                  <a:pt x="7740319" y="3959978"/>
                  <a:pt x="7817394" y="3959978"/>
                </a:cubicBezTo>
                <a:cubicBezTo>
                  <a:pt x="7817395" y="4036554"/>
                  <a:pt x="7855931" y="4036554"/>
                  <a:pt x="7855931" y="4036554"/>
                </a:cubicBezTo>
                <a:cubicBezTo>
                  <a:pt x="7894470" y="4036554"/>
                  <a:pt x="7855931" y="4036554"/>
                  <a:pt x="7894470" y="4036554"/>
                </a:cubicBezTo>
                <a:cubicBezTo>
                  <a:pt x="7855931" y="4036554"/>
                  <a:pt x="7855931" y="4113131"/>
                  <a:pt x="7855931" y="4113131"/>
                </a:cubicBezTo>
                <a:cubicBezTo>
                  <a:pt x="7817395" y="4189713"/>
                  <a:pt x="7817395" y="4189713"/>
                  <a:pt x="7817395" y="4266289"/>
                </a:cubicBezTo>
                <a:cubicBezTo>
                  <a:pt x="7817394" y="4342866"/>
                  <a:pt x="7778857" y="4419442"/>
                  <a:pt x="7855932" y="4342866"/>
                </a:cubicBezTo>
                <a:cubicBezTo>
                  <a:pt x="7855932" y="4342866"/>
                  <a:pt x="7894470" y="4342868"/>
                  <a:pt x="7894470" y="4342868"/>
                </a:cubicBezTo>
                <a:cubicBezTo>
                  <a:pt x="7855932" y="4342866"/>
                  <a:pt x="7894470" y="4419445"/>
                  <a:pt x="7894470" y="4496019"/>
                </a:cubicBezTo>
                <a:cubicBezTo>
                  <a:pt x="7894470" y="4496019"/>
                  <a:pt x="7855932" y="4496019"/>
                  <a:pt x="7855932" y="4496019"/>
                </a:cubicBezTo>
                <a:cubicBezTo>
                  <a:pt x="7894470" y="4572598"/>
                  <a:pt x="7894470" y="4649175"/>
                  <a:pt x="7894470" y="4649175"/>
                </a:cubicBezTo>
                <a:cubicBezTo>
                  <a:pt x="7894470" y="4649175"/>
                  <a:pt x="7855931" y="4649177"/>
                  <a:pt x="7894470" y="4725754"/>
                </a:cubicBezTo>
                <a:cubicBezTo>
                  <a:pt x="7894470" y="4725754"/>
                  <a:pt x="7894470" y="4725754"/>
                  <a:pt x="7894470" y="4649175"/>
                </a:cubicBezTo>
                <a:cubicBezTo>
                  <a:pt x="7894470" y="4725754"/>
                  <a:pt x="7894470" y="4725754"/>
                  <a:pt x="7933007" y="4802333"/>
                </a:cubicBezTo>
                <a:cubicBezTo>
                  <a:pt x="7933007" y="4878910"/>
                  <a:pt x="7894470" y="4802330"/>
                  <a:pt x="7894470" y="4878910"/>
                </a:cubicBezTo>
                <a:cubicBezTo>
                  <a:pt x="7894470" y="4955484"/>
                  <a:pt x="7933007" y="4878910"/>
                  <a:pt x="7933007" y="4878910"/>
                </a:cubicBezTo>
                <a:cubicBezTo>
                  <a:pt x="7933007" y="4878910"/>
                  <a:pt x="7933007" y="4878910"/>
                  <a:pt x="7971542" y="4878910"/>
                </a:cubicBezTo>
                <a:cubicBezTo>
                  <a:pt x="8010082" y="4878907"/>
                  <a:pt x="7971542" y="4955484"/>
                  <a:pt x="8010082" y="4955486"/>
                </a:cubicBezTo>
                <a:cubicBezTo>
                  <a:pt x="8010082" y="5032063"/>
                  <a:pt x="8010082" y="5108639"/>
                  <a:pt x="7971544" y="5108639"/>
                </a:cubicBezTo>
                <a:cubicBezTo>
                  <a:pt x="8010082" y="5185216"/>
                  <a:pt x="7971544" y="5185216"/>
                  <a:pt x="8010082" y="5185216"/>
                </a:cubicBezTo>
                <a:cubicBezTo>
                  <a:pt x="8010082" y="5261795"/>
                  <a:pt x="7971542" y="5338375"/>
                  <a:pt x="8010082" y="5414948"/>
                </a:cubicBezTo>
                <a:cubicBezTo>
                  <a:pt x="8048618" y="5414948"/>
                  <a:pt x="8010082" y="5491528"/>
                  <a:pt x="8048619" y="5491528"/>
                </a:cubicBezTo>
                <a:cubicBezTo>
                  <a:pt x="8010082" y="5491528"/>
                  <a:pt x="8048619" y="5568104"/>
                  <a:pt x="8010082" y="5568104"/>
                </a:cubicBezTo>
                <a:cubicBezTo>
                  <a:pt x="7971544" y="5568104"/>
                  <a:pt x="7971544" y="5644686"/>
                  <a:pt x="7933006" y="5644683"/>
                </a:cubicBezTo>
                <a:cubicBezTo>
                  <a:pt x="7933006" y="5644683"/>
                  <a:pt x="7933006" y="5644683"/>
                  <a:pt x="7894470" y="5721262"/>
                </a:cubicBezTo>
                <a:cubicBezTo>
                  <a:pt x="7894470" y="5721262"/>
                  <a:pt x="7894470" y="5721262"/>
                  <a:pt x="7933006" y="5721262"/>
                </a:cubicBezTo>
                <a:cubicBezTo>
                  <a:pt x="7933007" y="5797839"/>
                  <a:pt x="7894470" y="5797839"/>
                  <a:pt x="7894470" y="5797839"/>
                </a:cubicBezTo>
                <a:cubicBezTo>
                  <a:pt x="7855932" y="5797839"/>
                  <a:pt x="7817394" y="5874415"/>
                  <a:pt x="7855932" y="5950992"/>
                </a:cubicBezTo>
                <a:cubicBezTo>
                  <a:pt x="7855932" y="5950992"/>
                  <a:pt x="7855932" y="5950992"/>
                  <a:pt x="7817394" y="5950992"/>
                </a:cubicBezTo>
                <a:cubicBezTo>
                  <a:pt x="7817394" y="5950992"/>
                  <a:pt x="7778857" y="6027568"/>
                  <a:pt x="7778857" y="6104148"/>
                </a:cubicBezTo>
                <a:cubicBezTo>
                  <a:pt x="7778857" y="6104148"/>
                  <a:pt x="7740320" y="6104150"/>
                  <a:pt x="7740320" y="6180727"/>
                </a:cubicBezTo>
                <a:cubicBezTo>
                  <a:pt x="7740320" y="6180727"/>
                  <a:pt x="7740319" y="6027568"/>
                  <a:pt x="7701783" y="6180727"/>
                </a:cubicBezTo>
                <a:cubicBezTo>
                  <a:pt x="7663245" y="6104148"/>
                  <a:pt x="7663245" y="6104148"/>
                  <a:pt x="7624707" y="6180724"/>
                </a:cubicBezTo>
                <a:cubicBezTo>
                  <a:pt x="7586171" y="6180724"/>
                  <a:pt x="7586171" y="6257306"/>
                  <a:pt x="7547633" y="6180727"/>
                </a:cubicBezTo>
                <a:cubicBezTo>
                  <a:pt x="7509096" y="6180727"/>
                  <a:pt x="7509096" y="6257304"/>
                  <a:pt x="7509096" y="6333880"/>
                </a:cubicBezTo>
                <a:cubicBezTo>
                  <a:pt x="7509096" y="6333880"/>
                  <a:pt x="7470559" y="6333880"/>
                  <a:pt x="7470559" y="6410457"/>
                </a:cubicBezTo>
                <a:cubicBezTo>
                  <a:pt x="7470559" y="6410457"/>
                  <a:pt x="7432021" y="6487036"/>
                  <a:pt x="7432021" y="6487036"/>
                </a:cubicBezTo>
                <a:cubicBezTo>
                  <a:pt x="7432023" y="6410457"/>
                  <a:pt x="7393484" y="6410459"/>
                  <a:pt x="7393484" y="6333877"/>
                </a:cubicBezTo>
                <a:cubicBezTo>
                  <a:pt x="7354948" y="6333880"/>
                  <a:pt x="7354948" y="6410457"/>
                  <a:pt x="7316409" y="6333880"/>
                </a:cubicBezTo>
                <a:cubicBezTo>
                  <a:pt x="7316409" y="6333880"/>
                  <a:pt x="7316409" y="6333880"/>
                  <a:pt x="7316409" y="6257306"/>
                </a:cubicBezTo>
                <a:cubicBezTo>
                  <a:pt x="7277873" y="6257304"/>
                  <a:pt x="7277873" y="6257304"/>
                  <a:pt x="7239336" y="6257304"/>
                </a:cubicBezTo>
                <a:cubicBezTo>
                  <a:pt x="7239336" y="6257304"/>
                  <a:pt x="7239336" y="6257304"/>
                  <a:pt x="7200799" y="6257304"/>
                </a:cubicBezTo>
                <a:cubicBezTo>
                  <a:pt x="7162261" y="6257304"/>
                  <a:pt x="7162261" y="6410459"/>
                  <a:pt x="7123724" y="6487036"/>
                </a:cubicBezTo>
                <a:cubicBezTo>
                  <a:pt x="7123724" y="6487036"/>
                  <a:pt x="7085185" y="6410457"/>
                  <a:pt x="7085187" y="6333880"/>
                </a:cubicBezTo>
                <a:cubicBezTo>
                  <a:pt x="7085187" y="6333880"/>
                  <a:pt x="7046648" y="6410457"/>
                  <a:pt x="7046648" y="6410457"/>
                </a:cubicBezTo>
                <a:cubicBezTo>
                  <a:pt x="7046650" y="6333880"/>
                  <a:pt x="7008113" y="6333880"/>
                  <a:pt x="6969573" y="6257304"/>
                </a:cubicBezTo>
                <a:cubicBezTo>
                  <a:pt x="6969573" y="6257304"/>
                  <a:pt x="6969573" y="6257304"/>
                  <a:pt x="6969575" y="6333880"/>
                </a:cubicBezTo>
                <a:cubicBezTo>
                  <a:pt x="6969573" y="6257304"/>
                  <a:pt x="6931037" y="6333877"/>
                  <a:pt x="6931037" y="6257304"/>
                </a:cubicBezTo>
                <a:cubicBezTo>
                  <a:pt x="6892500" y="6333877"/>
                  <a:pt x="6853963" y="6257304"/>
                  <a:pt x="6815425" y="6257304"/>
                </a:cubicBezTo>
                <a:cubicBezTo>
                  <a:pt x="6853963" y="6257304"/>
                  <a:pt x="6853963" y="6180727"/>
                  <a:pt x="6892500" y="6180727"/>
                </a:cubicBezTo>
                <a:cubicBezTo>
                  <a:pt x="6931037" y="6180727"/>
                  <a:pt x="6931037" y="6180727"/>
                  <a:pt x="6931037" y="6180727"/>
                </a:cubicBezTo>
                <a:cubicBezTo>
                  <a:pt x="6892500" y="6180727"/>
                  <a:pt x="6853963" y="6104148"/>
                  <a:pt x="6815425" y="6180724"/>
                </a:cubicBezTo>
                <a:lnTo>
                  <a:pt x="6810607" y="6180724"/>
                </a:lnTo>
                <a:lnTo>
                  <a:pt x="6781706" y="6180724"/>
                </a:lnTo>
                <a:cubicBezTo>
                  <a:pt x="6776889" y="6180724"/>
                  <a:pt x="6776889" y="6180724"/>
                  <a:pt x="6776889" y="6180724"/>
                </a:cubicBezTo>
                <a:cubicBezTo>
                  <a:pt x="6776889" y="6180724"/>
                  <a:pt x="6776888" y="6104148"/>
                  <a:pt x="6738350" y="6104148"/>
                </a:cubicBezTo>
                <a:cubicBezTo>
                  <a:pt x="6709447" y="6161581"/>
                  <a:pt x="6658868" y="6132865"/>
                  <a:pt x="6602867" y="6147223"/>
                </a:cubicBezTo>
                <a:lnTo>
                  <a:pt x="6546442" y="6180271"/>
                </a:lnTo>
                <a:lnTo>
                  <a:pt x="6542354" y="6188269"/>
                </a:lnTo>
                <a:cubicBezTo>
                  <a:pt x="6537502" y="6197760"/>
                  <a:pt x="6527800" y="6216744"/>
                  <a:pt x="6508397" y="6254710"/>
                </a:cubicBezTo>
                <a:cubicBezTo>
                  <a:pt x="6469590" y="6178779"/>
                  <a:pt x="6469590" y="6178779"/>
                  <a:pt x="6469590" y="6178779"/>
                </a:cubicBezTo>
                <a:cubicBezTo>
                  <a:pt x="6430784" y="6178779"/>
                  <a:pt x="6469590" y="6102854"/>
                  <a:pt x="6508397" y="6102851"/>
                </a:cubicBezTo>
                <a:cubicBezTo>
                  <a:pt x="6508397" y="6102851"/>
                  <a:pt x="6508397" y="6102851"/>
                  <a:pt x="6547204" y="6102851"/>
                </a:cubicBezTo>
                <a:cubicBezTo>
                  <a:pt x="6547204" y="6102851"/>
                  <a:pt x="6508397" y="6102851"/>
                  <a:pt x="6508397" y="6178779"/>
                </a:cubicBezTo>
                <a:cubicBezTo>
                  <a:pt x="6508397" y="6178779"/>
                  <a:pt x="6508397" y="6178779"/>
                  <a:pt x="6547204" y="6178782"/>
                </a:cubicBezTo>
                <a:lnTo>
                  <a:pt x="6547000" y="6179180"/>
                </a:lnTo>
                <a:lnTo>
                  <a:pt x="6574568" y="6147223"/>
                </a:lnTo>
                <a:cubicBezTo>
                  <a:pt x="6603469" y="6132865"/>
                  <a:pt x="6632372" y="6161581"/>
                  <a:pt x="6661277" y="6104150"/>
                </a:cubicBezTo>
                <a:cubicBezTo>
                  <a:pt x="6699813" y="6027568"/>
                  <a:pt x="6776888" y="6027571"/>
                  <a:pt x="6815425" y="6027571"/>
                </a:cubicBezTo>
                <a:cubicBezTo>
                  <a:pt x="6815425" y="6027571"/>
                  <a:pt x="6815425" y="5950992"/>
                  <a:pt x="6815425" y="5950992"/>
                </a:cubicBezTo>
                <a:cubicBezTo>
                  <a:pt x="6776888" y="5950992"/>
                  <a:pt x="6776888" y="5950992"/>
                  <a:pt x="6776888" y="5950992"/>
                </a:cubicBezTo>
                <a:cubicBezTo>
                  <a:pt x="6738350" y="5950992"/>
                  <a:pt x="6738350" y="5950992"/>
                  <a:pt x="6738350" y="5950992"/>
                </a:cubicBezTo>
                <a:cubicBezTo>
                  <a:pt x="6699813" y="5950992"/>
                  <a:pt x="6699813" y="6027568"/>
                  <a:pt x="6661277" y="6027568"/>
                </a:cubicBezTo>
                <a:cubicBezTo>
                  <a:pt x="6699813" y="6027568"/>
                  <a:pt x="6661277" y="5950992"/>
                  <a:pt x="6661277" y="5950992"/>
                </a:cubicBezTo>
                <a:cubicBezTo>
                  <a:pt x="6622738" y="5950992"/>
                  <a:pt x="6661277" y="6104150"/>
                  <a:pt x="6622738" y="6027571"/>
                </a:cubicBezTo>
                <a:cubicBezTo>
                  <a:pt x="6622738" y="6027571"/>
                  <a:pt x="6622738" y="6027571"/>
                  <a:pt x="6584202" y="6027571"/>
                </a:cubicBezTo>
                <a:cubicBezTo>
                  <a:pt x="6584202" y="6027571"/>
                  <a:pt x="6545664" y="6027571"/>
                  <a:pt x="6545664" y="6027571"/>
                </a:cubicBezTo>
                <a:cubicBezTo>
                  <a:pt x="6507126" y="6027571"/>
                  <a:pt x="6545664" y="6027571"/>
                  <a:pt x="6545665" y="5950995"/>
                </a:cubicBezTo>
                <a:cubicBezTo>
                  <a:pt x="6507126" y="6027571"/>
                  <a:pt x="6507126" y="5950992"/>
                  <a:pt x="6468590" y="5950992"/>
                </a:cubicBezTo>
                <a:cubicBezTo>
                  <a:pt x="6468590" y="5950992"/>
                  <a:pt x="6468590" y="5950992"/>
                  <a:pt x="6430052" y="5950992"/>
                </a:cubicBezTo>
                <a:cubicBezTo>
                  <a:pt x="6430052" y="5950992"/>
                  <a:pt x="6430052" y="6027568"/>
                  <a:pt x="6391515" y="5950992"/>
                </a:cubicBezTo>
                <a:cubicBezTo>
                  <a:pt x="6391515" y="5950992"/>
                  <a:pt x="6430052" y="6027568"/>
                  <a:pt x="6391514" y="6027571"/>
                </a:cubicBezTo>
                <a:cubicBezTo>
                  <a:pt x="6352978" y="6027571"/>
                  <a:pt x="6391515" y="5950992"/>
                  <a:pt x="6352977" y="5950992"/>
                </a:cubicBezTo>
                <a:cubicBezTo>
                  <a:pt x="6352977" y="5950992"/>
                  <a:pt x="6352977" y="5950992"/>
                  <a:pt x="6275902" y="5950992"/>
                </a:cubicBezTo>
                <a:cubicBezTo>
                  <a:pt x="6314440" y="5874413"/>
                  <a:pt x="6352977" y="5874413"/>
                  <a:pt x="6352977" y="5874413"/>
                </a:cubicBezTo>
                <a:cubicBezTo>
                  <a:pt x="6352977" y="5797839"/>
                  <a:pt x="6314440" y="5797839"/>
                  <a:pt x="6275902" y="5797839"/>
                </a:cubicBezTo>
                <a:cubicBezTo>
                  <a:pt x="6275902" y="5950992"/>
                  <a:pt x="6237367" y="5874415"/>
                  <a:pt x="6198828" y="5874415"/>
                </a:cubicBezTo>
                <a:cubicBezTo>
                  <a:pt x="6160292" y="5950992"/>
                  <a:pt x="6044680" y="5874413"/>
                  <a:pt x="6044678" y="5950995"/>
                </a:cubicBezTo>
                <a:cubicBezTo>
                  <a:pt x="6044678" y="5950995"/>
                  <a:pt x="6006143" y="5950992"/>
                  <a:pt x="5967605" y="5950992"/>
                </a:cubicBezTo>
                <a:cubicBezTo>
                  <a:pt x="5967605" y="5950992"/>
                  <a:pt x="5929069" y="5950992"/>
                  <a:pt x="5890531" y="6027568"/>
                </a:cubicBezTo>
                <a:lnTo>
                  <a:pt x="5889660" y="6037051"/>
                </a:lnTo>
                <a:lnTo>
                  <a:pt x="5890910" y="6035537"/>
                </a:lnTo>
                <a:cubicBezTo>
                  <a:pt x="5900313" y="6028762"/>
                  <a:pt x="5913347" y="6025762"/>
                  <a:pt x="5923494" y="6028039"/>
                </a:cubicBezTo>
                <a:cubicBezTo>
                  <a:pt x="5922099" y="6051423"/>
                  <a:pt x="5932250" y="6053700"/>
                  <a:pt x="5932250" y="6053700"/>
                </a:cubicBezTo>
                <a:cubicBezTo>
                  <a:pt x="5922099" y="6051423"/>
                  <a:pt x="5901804" y="6046867"/>
                  <a:pt x="5900409" y="6070257"/>
                </a:cubicBezTo>
                <a:cubicBezTo>
                  <a:pt x="5890260" y="6067980"/>
                  <a:pt x="5890260" y="6067980"/>
                  <a:pt x="5890260" y="6067980"/>
                </a:cubicBezTo>
                <a:cubicBezTo>
                  <a:pt x="5890260" y="6067980"/>
                  <a:pt x="5890260" y="6067980"/>
                  <a:pt x="5888865" y="6091359"/>
                </a:cubicBezTo>
                <a:cubicBezTo>
                  <a:pt x="5888865" y="6091359"/>
                  <a:pt x="5878716" y="6089082"/>
                  <a:pt x="5878716" y="6089082"/>
                </a:cubicBezTo>
                <a:cubicBezTo>
                  <a:pt x="5868568" y="6086806"/>
                  <a:pt x="5868568" y="6086806"/>
                  <a:pt x="5869963" y="6063421"/>
                </a:cubicBezTo>
                <a:cubicBezTo>
                  <a:pt x="5869963" y="6063421"/>
                  <a:pt x="5869963" y="6063421"/>
                  <a:pt x="5880110" y="6065698"/>
                </a:cubicBezTo>
                <a:cubicBezTo>
                  <a:pt x="5877921" y="6059286"/>
                  <a:pt x="5878271" y="6053435"/>
                  <a:pt x="5880343" y="6048345"/>
                </a:cubicBezTo>
                <a:lnTo>
                  <a:pt x="5881830" y="6046544"/>
                </a:lnTo>
                <a:lnTo>
                  <a:pt x="5867986" y="6029469"/>
                </a:lnTo>
                <a:lnTo>
                  <a:pt x="5861156" y="6032831"/>
                </a:lnTo>
                <a:lnTo>
                  <a:pt x="5861716" y="6023444"/>
                </a:lnTo>
                <a:lnTo>
                  <a:pt x="5841757" y="6006035"/>
                </a:lnTo>
                <a:cubicBezTo>
                  <a:pt x="5832724" y="6003639"/>
                  <a:pt x="5823090" y="6008426"/>
                  <a:pt x="5813456" y="6027571"/>
                </a:cubicBezTo>
                <a:cubicBezTo>
                  <a:pt x="5813456" y="6027571"/>
                  <a:pt x="5774919" y="6104148"/>
                  <a:pt x="5774919" y="6027571"/>
                </a:cubicBezTo>
                <a:cubicBezTo>
                  <a:pt x="5736381" y="6027571"/>
                  <a:pt x="5697844" y="6027571"/>
                  <a:pt x="5697844" y="5950992"/>
                </a:cubicBezTo>
                <a:cubicBezTo>
                  <a:pt x="5697844" y="5950992"/>
                  <a:pt x="5697844" y="5950992"/>
                  <a:pt x="5736382" y="5950992"/>
                </a:cubicBezTo>
                <a:cubicBezTo>
                  <a:pt x="5774919" y="5950995"/>
                  <a:pt x="5813457" y="5874413"/>
                  <a:pt x="5851993" y="5874415"/>
                </a:cubicBezTo>
                <a:cubicBezTo>
                  <a:pt x="5851993" y="5874415"/>
                  <a:pt x="5890531" y="5874415"/>
                  <a:pt x="5890531" y="5874415"/>
                </a:cubicBezTo>
                <a:cubicBezTo>
                  <a:pt x="5890531" y="5874415"/>
                  <a:pt x="5890531" y="5874415"/>
                  <a:pt x="5929069" y="5874415"/>
                </a:cubicBezTo>
                <a:cubicBezTo>
                  <a:pt x="5929069" y="5874415"/>
                  <a:pt x="5929069" y="5874415"/>
                  <a:pt x="5967605" y="5874415"/>
                </a:cubicBezTo>
                <a:cubicBezTo>
                  <a:pt x="6006144" y="5874413"/>
                  <a:pt x="6006143" y="5797839"/>
                  <a:pt x="6006143" y="5797839"/>
                </a:cubicBezTo>
                <a:cubicBezTo>
                  <a:pt x="6006143" y="5797839"/>
                  <a:pt x="5967605" y="5721259"/>
                  <a:pt x="5967605" y="5797842"/>
                </a:cubicBezTo>
                <a:cubicBezTo>
                  <a:pt x="5967605" y="5721259"/>
                  <a:pt x="5890531" y="5797839"/>
                  <a:pt x="5929068" y="5721259"/>
                </a:cubicBezTo>
                <a:cubicBezTo>
                  <a:pt x="5929068" y="5721259"/>
                  <a:pt x="5929068" y="5721259"/>
                  <a:pt x="5774919" y="5721262"/>
                </a:cubicBezTo>
                <a:cubicBezTo>
                  <a:pt x="5813457" y="5797839"/>
                  <a:pt x="5736382" y="5797839"/>
                  <a:pt x="5736382" y="5797839"/>
                </a:cubicBezTo>
                <a:cubicBezTo>
                  <a:pt x="5697844" y="5797839"/>
                  <a:pt x="5697844" y="5721259"/>
                  <a:pt x="5659307" y="5721259"/>
                </a:cubicBezTo>
                <a:cubicBezTo>
                  <a:pt x="5659307" y="5797842"/>
                  <a:pt x="5620769" y="5721262"/>
                  <a:pt x="5582233" y="5721262"/>
                </a:cubicBezTo>
                <a:cubicBezTo>
                  <a:pt x="5582233" y="5721262"/>
                  <a:pt x="5582232" y="5644686"/>
                  <a:pt x="5543695" y="5644683"/>
                </a:cubicBezTo>
                <a:cubicBezTo>
                  <a:pt x="5543695" y="5644683"/>
                  <a:pt x="5505157" y="5644683"/>
                  <a:pt x="5505157" y="5644683"/>
                </a:cubicBezTo>
                <a:cubicBezTo>
                  <a:pt x="5505157" y="5568106"/>
                  <a:pt x="5505157" y="5568106"/>
                  <a:pt x="5466622" y="5491530"/>
                </a:cubicBezTo>
                <a:cubicBezTo>
                  <a:pt x="5437719" y="5491528"/>
                  <a:pt x="5430492" y="5534602"/>
                  <a:pt x="5412428" y="5556139"/>
                </a:cubicBezTo>
                <a:lnTo>
                  <a:pt x="5399014" y="5563153"/>
                </a:lnTo>
                <a:lnTo>
                  <a:pt x="5403997" y="5558532"/>
                </a:lnTo>
                <a:cubicBezTo>
                  <a:pt x="5408814" y="5548960"/>
                  <a:pt x="5408814" y="5529816"/>
                  <a:pt x="5389545" y="5491528"/>
                </a:cubicBezTo>
                <a:cubicBezTo>
                  <a:pt x="5389546" y="5568104"/>
                  <a:pt x="5273935" y="5491528"/>
                  <a:pt x="5351008" y="5568104"/>
                </a:cubicBezTo>
                <a:cubicBezTo>
                  <a:pt x="5351008" y="5644683"/>
                  <a:pt x="5351008" y="5644683"/>
                  <a:pt x="5351008" y="5644683"/>
                </a:cubicBezTo>
                <a:cubicBezTo>
                  <a:pt x="5312473" y="5568104"/>
                  <a:pt x="5273935" y="5721262"/>
                  <a:pt x="5273935" y="5644683"/>
                </a:cubicBezTo>
                <a:cubicBezTo>
                  <a:pt x="5273935" y="5568104"/>
                  <a:pt x="5273935" y="5568104"/>
                  <a:pt x="5235396" y="5568104"/>
                </a:cubicBezTo>
                <a:cubicBezTo>
                  <a:pt x="5235396" y="5568104"/>
                  <a:pt x="5196861" y="5568104"/>
                  <a:pt x="5196859" y="5644683"/>
                </a:cubicBezTo>
                <a:cubicBezTo>
                  <a:pt x="5158323" y="5568104"/>
                  <a:pt x="5158323" y="5644683"/>
                  <a:pt x="5119784" y="5568104"/>
                </a:cubicBezTo>
                <a:cubicBezTo>
                  <a:pt x="5119784" y="5568104"/>
                  <a:pt x="5081248" y="5568104"/>
                  <a:pt x="5081250" y="5644683"/>
                </a:cubicBezTo>
                <a:cubicBezTo>
                  <a:pt x="5042711" y="5644686"/>
                  <a:pt x="5042711" y="5491528"/>
                  <a:pt x="5004173" y="5568106"/>
                </a:cubicBezTo>
                <a:cubicBezTo>
                  <a:pt x="5004174" y="5644683"/>
                  <a:pt x="4965636" y="5568104"/>
                  <a:pt x="4965636" y="5644683"/>
                </a:cubicBezTo>
                <a:cubicBezTo>
                  <a:pt x="4927099" y="5568104"/>
                  <a:pt x="4927099" y="5491530"/>
                  <a:pt x="4888562" y="5491528"/>
                </a:cubicBezTo>
                <a:cubicBezTo>
                  <a:pt x="4888562" y="5568104"/>
                  <a:pt x="4888562" y="5568104"/>
                  <a:pt x="4888562" y="5568104"/>
                </a:cubicBezTo>
                <a:cubicBezTo>
                  <a:pt x="4850024" y="5568104"/>
                  <a:pt x="4850024" y="5568104"/>
                  <a:pt x="4811487" y="5568104"/>
                </a:cubicBezTo>
                <a:cubicBezTo>
                  <a:pt x="4811487" y="5568104"/>
                  <a:pt x="4772949" y="5568104"/>
                  <a:pt x="4734412" y="5568106"/>
                </a:cubicBezTo>
                <a:cubicBezTo>
                  <a:pt x="4734412" y="5568106"/>
                  <a:pt x="4734412" y="5568106"/>
                  <a:pt x="4734412" y="5644683"/>
                </a:cubicBezTo>
                <a:cubicBezTo>
                  <a:pt x="4734412" y="5644683"/>
                  <a:pt x="4734412" y="5644683"/>
                  <a:pt x="4734412" y="5721262"/>
                </a:cubicBezTo>
                <a:cubicBezTo>
                  <a:pt x="4695877" y="5721262"/>
                  <a:pt x="4657338" y="5568104"/>
                  <a:pt x="4618800" y="5644683"/>
                </a:cubicBezTo>
                <a:cubicBezTo>
                  <a:pt x="4618800" y="5644683"/>
                  <a:pt x="4618800" y="5721259"/>
                  <a:pt x="4657338" y="5721259"/>
                </a:cubicBezTo>
                <a:cubicBezTo>
                  <a:pt x="4618800" y="5797842"/>
                  <a:pt x="4618800" y="5721259"/>
                  <a:pt x="4580263" y="5797842"/>
                </a:cubicBezTo>
                <a:cubicBezTo>
                  <a:pt x="4580263" y="5797842"/>
                  <a:pt x="4541725" y="5721262"/>
                  <a:pt x="4541726" y="5797839"/>
                </a:cubicBezTo>
                <a:cubicBezTo>
                  <a:pt x="4541725" y="5721262"/>
                  <a:pt x="4503188" y="5721262"/>
                  <a:pt x="4503188" y="5644686"/>
                </a:cubicBezTo>
                <a:cubicBezTo>
                  <a:pt x="4464651" y="5644683"/>
                  <a:pt x="4464651" y="5644683"/>
                  <a:pt x="4426114" y="5644683"/>
                </a:cubicBezTo>
                <a:cubicBezTo>
                  <a:pt x="4426114" y="5721262"/>
                  <a:pt x="4349041" y="5644683"/>
                  <a:pt x="4349041" y="5797839"/>
                </a:cubicBezTo>
                <a:cubicBezTo>
                  <a:pt x="4349041" y="5797839"/>
                  <a:pt x="4349041" y="5797839"/>
                  <a:pt x="4349041" y="5721259"/>
                </a:cubicBezTo>
                <a:cubicBezTo>
                  <a:pt x="4349041" y="5721259"/>
                  <a:pt x="4310501" y="5721262"/>
                  <a:pt x="4310501" y="5797839"/>
                </a:cubicBezTo>
                <a:cubicBezTo>
                  <a:pt x="4310501" y="5721262"/>
                  <a:pt x="4271966" y="5797839"/>
                  <a:pt x="4271966" y="5797839"/>
                </a:cubicBezTo>
                <a:cubicBezTo>
                  <a:pt x="4271966" y="5797839"/>
                  <a:pt x="4233426" y="5797839"/>
                  <a:pt x="4233426" y="5797839"/>
                </a:cubicBezTo>
                <a:cubicBezTo>
                  <a:pt x="4233426" y="5721262"/>
                  <a:pt x="4271966" y="5644683"/>
                  <a:pt x="4233426" y="5644683"/>
                </a:cubicBezTo>
                <a:cubicBezTo>
                  <a:pt x="4194891" y="5644683"/>
                  <a:pt x="4194891" y="5644683"/>
                  <a:pt x="4194891" y="5721262"/>
                </a:cubicBezTo>
                <a:cubicBezTo>
                  <a:pt x="4194891" y="5568106"/>
                  <a:pt x="4117816" y="5644683"/>
                  <a:pt x="4079279" y="5491528"/>
                </a:cubicBezTo>
                <a:cubicBezTo>
                  <a:pt x="4079279" y="5491528"/>
                  <a:pt x="4079279" y="5491528"/>
                  <a:pt x="4079279" y="5568104"/>
                </a:cubicBezTo>
                <a:cubicBezTo>
                  <a:pt x="4040740" y="5491528"/>
                  <a:pt x="4040742" y="5414948"/>
                  <a:pt x="4002202" y="5414948"/>
                </a:cubicBezTo>
                <a:cubicBezTo>
                  <a:pt x="4002204" y="5568104"/>
                  <a:pt x="3925130" y="5491528"/>
                  <a:pt x="3925130" y="5568106"/>
                </a:cubicBezTo>
                <a:cubicBezTo>
                  <a:pt x="3925130" y="5644683"/>
                  <a:pt x="3886592" y="5568104"/>
                  <a:pt x="3886592" y="5568104"/>
                </a:cubicBezTo>
                <a:cubicBezTo>
                  <a:pt x="3886592" y="5491530"/>
                  <a:pt x="3886592" y="5491530"/>
                  <a:pt x="3886592" y="5414948"/>
                </a:cubicBezTo>
                <a:cubicBezTo>
                  <a:pt x="3886592" y="5414948"/>
                  <a:pt x="3886592" y="5414948"/>
                  <a:pt x="3848055" y="5491528"/>
                </a:cubicBezTo>
                <a:cubicBezTo>
                  <a:pt x="3848055" y="5491528"/>
                  <a:pt x="3848055" y="5491528"/>
                  <a:pt x="3809518" y="5491528"/>
                </a:cubicBezTo>
                <a:cubicBezTo>
                  <a:pt x="3809518" y="5491528"/>
                  <a:pt x="3770981" y="5491528"/>
                  <a:pt x="3770980" y="5414948"/>
                </a:cubicBezTo>
                <a:cubicBezTo>
                  <a:pt x="3732443" y="5414948"/>
                  <a:pt x="3732443" y="5414948"/>
                  <a:pt x="3732443" y="5491528"/>
                </a:cubicBezTo>
                <a:cubicBezTo>
                  <a:pt x="3770981" y="5491528"/>
                  <a:pt x="3770981" y="5491528"/>
                  <a:pt x="3770980" y="5568104"/>
                </a:cubicBezTo>
                <a:cubicBezTo>
                  <a:pt x="3732442" y="5568104"/>
                  <a:pt x="3732442" y="5644686"/>
                  <a:pt x="3732442" y="5644686"/>
                </a:cubicBezTo>
                <a:cubicBezTo>
                  <a:pt x="3722809" y="5625537"/>
                  <a:pt x="3713175" y="5620750"/>
                  <a:pt x="3704744" y="5623147"/>
                </a:cubicBezTo>
                <a:lnTo>
                  <a:pt x="3713173" y="5606395"/>
                </a:lnTo>
                <a:cubicBezTo>
                  <a:pt x="3722809" y="5587249"/>
                  <a:pt x="3732442" y="5568104"/>
                  <a:pt x="3732442" y="5568104"/>
                </a:cubicBezTo>
                <a:cubicBezTo>
                  <a:pt x="3693906" y="5568104"/>
                  <a:pt x="3732443" y="5491528"/>
                  <a:pt x="3693905" y="5491528"/>
                </a:cubicBezTo>
                <a:cubicBezTo>
                  <a:pt x="3693905" y="5491528"/>
                  <a:pt x="3693906" y="5568104"/>
                  <a:pt x="3655368" y="5568106"/>
                </a:cubicBezTo>
                <a:cubicBezTo>
                  <a:pt x="3655368" y="5568106"/>
                  <a:pt x="3655368" y="5568106"/>
                  <a:pt x="3616831" y="5568104"/>
                </a:cubicBezTo>
                <a:cubicBezTo>
                  <a:pt x="3616831" y="5568104"/>
                  <a:pt x="3616831" y="5568104"/>
                  <a:pt x="3616830" y="5491530"/>
                </a:cubicBezTo>
                <a:cubicBezTo>
                  <a:pt x="3616830" y="5491530"/>
                  <a:pt x="3616830" y="5491530"/>
                  <a:pt x="3578294" y="5568104"/>
                </a:cubicBezTo>
                <a:cubicBezTo>
                  <a:pt x="3539756" y="5568104"/>
                  <a:pt x="3578294" y="5491528"/>
                  <a:pt x="3539756" y="5491528"/>
                </a:cubicBezTo>
                <a:cubicBezTo>
                  <a:pt x="3539756" y="5491528"/>
                  <a:pt x="3539756" y="5491528"/>
                  <a:pt x="3539756" y="5568104"/>
                </a:cubicBezTo>
                <a:cubicBezTo>
                  <a:pt x="3501219" y="5491528"/>
                  <a:pt x="3462682" y="5568104"/>
                  <a:pt x="3462682" y="5491528"/>
                </a:cubicBezTo>
                <a:cubicBezTo>
                  <a:pt x="3462682" y="5491528"/>
                  <a:pt x="3424146" y="5491528"/>
                  <a:pt x="3424146" y="5491528"/>
                </a:cubicBezTo>
                <a:cubicBezTo>
                  <a:pt x="3424146" y="5491528"/>
                  <a:pt x="3424146" y="5491528"/>
                  <a:pt x="3424146" y="5568104"/>
                </a:cubicBezTo>
                <a:cubicBezTo>
                  <a:pt x="3385606" y="5568106"/>
                  <a:pt x="3385606" y="5568106"/>
                  <a:pt x="3385606" y="5568106"/>
                </a:cubicBezTo>
                <a:cubicBezTo>
                  <a:pt x="3385606" y="5568106"/>
                  <a:pt x="3385606" y="5568106"/>
                  <a:pt x="3347071" y="5568104"/>
                </a:cubicBezTo>
                <a:cubicBezTo>
                  <a:pt x="3308532" y="5568104"/>
                  <a:pt x="3347071" y="5568104"/>
                  <a:pt x="3308532" y="5568104"/>
                </a:cubicBezTo>
                <a:cubicBezTo>
                  <a:pt x="3347071" y="5491530"/>
                  <a:pt x="3308532" y="5491528"/>
                  <a:pt x="3308532" y="5491528"/>
                </a:cubicBezTo>
                <a:cubicBezTo>
                  <a:pt x="3269994" y="5414948"/>
                  <a:pt x="3231459" y="5491528"/>
                  <a:pt x="3192922" y="5491528"/>
                </a:cubicBezTo>
                <a:cubicBezTo>
                  <a:pt x="3192922" y="5568104"/>
                  <a:pt x="3192922" y="5568104"/>
                  <a:pt x="3154384" y="5644683"/>
                </a:cubicBezTo>
                <a:cubicBezTo>
                  <a:pt x="3154384" y="5644683"/>
                  <a:pt x="3154384" y="5644683"/>
                  <a:pt x="3192922" y="5644683"/>
                </a:cubicBezTo>
                <a:cubicBezTo>
                  <a:pt x="3173652" y="5682968"/>
                  <a:pt x="3173653" y="5702114"/>
                  <a:pt x="3183288" y="5711685"/>
                </a:cubicBezTo>
                <a:lnTo>
                  <a:pt x="3193612" y="5713739"/>
                </a:lnTo>
                <a:lnTo>
                  <a:pt x="3192920" y="5721262"/>
                </a:lnTo>
                <a:cubicBezTo>
                  <a:pt x="3164019" y="5778690"/>
                  <a:pt x="3156791" y="5793052"/>
                  <a:pt x="3138728" y="5828946"/>
                </a:cubicBezTo>
                <a:lnTo>
                  <a:pt x="3116500" y="5873116"/>
                </a:lnTo>
                <a:lnTo>
                  <a:pt x="3120851" y="5873116"/>
                </a:lnTo>
                <a:cubicBezTo>
                  <a:pt x="3125669" y="5873116"/>
                  <a:pt x="3135305" y="5873116"/>
                  <a:pt x="3154573" y="5873116"/>
                </a:cubicBezTo>
                <a:cubicBezTo>
                  <a:pt x="3125669" y="5930460"/>
                  <a:pt x="3161798" y="5901788"/>
                  <a:pt x="3181671" y="5916127"/>
                </a:cubicBezTo>
                <a:lnTo>
                  <a:pt x="3185582" y="5927555"/>
                </a:lnTo>
                <a:lnTo>
                  <a:pt x="3215599" y="5935935"/>
                </a:lnTo>
                <a:lnTo>
                  <a:pt x="3187835" y="5934148"/>
                </a:lnTo>
                <a:lnTo>
                  <a:pt x="3193111" y="5949572"/>
                </a:lnTo>
                <a:cubicBezTo>
                  <a:pt x="3193111" y="5949572"/>
                  <a:pt x="3202747" y="5949572"/>
                  <a:pt x="3212382" y="5959133"/>
                </a:cubicBezTo>
                <a:lnTo>
                  <a:pt x="3212486" y="5959308"/>
                </a:lnTo>
                <a:lnTo>
                  <a:pt x="3214182" y="5959689"/>
                </a:lnTo>
                <a:cubicBezTo>
                  <a:pt x="3244474" y="5966489"/>
                  <a:pt x="3294961" y="5977822"/>
                  <a:pt x="3335350" y="5986889"/>
                </a:cubicBezTo>
                <a:cubicBezTo>
                  <a:pt x="3335350" y="5986889"/>
                  <a:pt x="3345449" y="5989160"/>
                  <a:pt x="3345449" y="5989160"/>
                </a:cubicBezTo>
                <a:cubicBezTo>
                  <a:pt x="3355547" y="5991426"/>
                  <a:pt x="3355547" y="5991426"/>
                  <a:pt x="3365643" y="5993689"/>
                </a:cubicBezTo>
                <a:cubicBezTo>
                  <a:pt x="3354129" y="6015178"/>
                  <a:pt x="3354129" y="6015178"/>
                  <a:pt x="3344033" y="6012909"/>
                </a:cubicBezTo>
                <a:cubicBezTo>
                  <a:pt x="3344033" y="6012909"/>
                  <a:pt x="3333934" y="6010644"/>
                  <a:pt x="3333934" y="6010644"/>
                </a:cubicBezTo>
                <a:cubicBezTo>
                  <a:pt x="3303641" y="6003845"/>
                  <a:pt x="3284864" y="5975556"/>
                  <a:pt x="3263252" y="5994777"/>
                </a:cubicBezTo>
                <a:cubicBezTo>
                  <a:pt x="3263252" y="5994777"/>
                  <a:pt x="3253155" y="5992511"/>
                  <a:pt x="3253155" y="5992511"/>
                </a:cubicBezTo>
                <a:lnTo>
                  <a:pt x="3226261" y="5986472"/>
                </a:lnTo>
                <a:lnTo>
                  <a:pt x="3231651" y="6026035"/>
                </a:lnTo>
                <a:cubicBezTo>
                  <a:pt x="3231651" y="6026035"/>
                  <a:pt x="3231651" y="6026035"/>
                  <a:pt x="3250921" y="6026035"/>
                </a:cubicBezTo>
                <a:lnTo>
                  <a:pt x="3270191" y="6026035"/>
                </a:lnTo>
                <a:lnTo>
                  <a:pt x="3266556" y="6046224"/>
                </a:lnTo>
                <a:lnTo>
                  <a:pt x="3283876" y="6056842"/>
                </a:lnTo>
                <a:lnTo>
                  <a:pt x="3293664" y="6053778"/>
                </a:lnTo>
                <a:lnTo>
                  <a:pt x="3270191" y="6026035"/>
                </a:lnTo>
                <a:lnTo>
                  <a:pt x="3296686" y="6026035"/>
                </a:lnTo>
                <a:cubicBezTo>
                  <a:pt x="3318364" y="6026038"/>
                  <a:pt x="3347269" y="6026035"/>
                  <a:pt x="3385807" y="6026035"/>
                </a:cubicBezTo>
                <a:cubicBezTo>
                  <a:pt x="3385807" y="6026035"/>
                  <a:pt x="3385807" y="6069043"/>
                  <a:pt x="3369548" y="6090549"/>
                </a:cubicBezTo>
                <a:lnTo>
                  <a:pt x="3368629" y="6091039"/>
                </a:lnTo>
                <a:lnTo>
                  <a:pt x="3390168" y="6095876"/>
                </a:lnTo>
                <a:cubicBezTo>
                  <a:pt x="3400257" y="6098142"/>
                  <a:pt x="3410346" y="6100407"/>
                  <a:pt x="3410346" y="6100407"/>
                </a:cubicBezTo>
                <a:cubicBezTo>
                  <a:pt x="3410346" y="6100407"/>
                  <a:pt x="3420434" y="6102670"/>
                  <a:pt x="3430522" y="6104935"/>
                </a:cubicBezTo>
                <a:cubicBezTo>
                  <a:pt x="3430522" y="6104935"/>
                  <a:pt x="3450697" y="6109464"/>
                  <a:pt x="3462218" y="6087777"/>
                </a:cubicBezTo>
                <a:cubicBezTo>
                  <a:pt x="3472302" y="6090040"/>
                  <a:pt x="3502569" y="6096833"/>
                  <a:pt x="3511226" y="6123054"/>
                </a:cubicBezTo>
                <a:cubicBezTo>
                  <a:pt x="3532832" y="6103627"/>
                  <a:pt x="3583273" y="6114952"/>
                  <a:pt x="3623625" y="6124008"/>
                </a:cubicBezTo>
                <a:cubicBezTo>
                  <a:pt x="3643801" y="6128540"/>
                  <a:pt x="3684154" y="6137599"/>
                  <a:pt x="3694243" y="6139862"/>
                </a:cubicBezTo>
                <a:cubicBezTo>
                  <a:pt x="3684154" y="6137599"/>
                  <a:pt x="3714419" y="6144393"/>
                  <a:pt x="3714419" y="6144393"/>
                </a:cubicBezTo>
                <a:cubicBezTo>
                  <a:pt x="3714419" y="6144393"/>
                  <a:pt x="3714419" y="6144393"/>
                  <a:pt x="3734597" y="6148921"/>
                </a:cubicBezTo>
                <a:cubicBezTo>
                  <a:pt x="3744684" y="6151186"/>
                  <a:pt x="3734597" y="6148921"/>
                  <a:pt x="3746112" y="6127237"/>
                </a:cubicBezTo>
                <a:cubicBezTo>
                  <a:pt x="3746112" y="6127237"/>
                  <a:pt x="3764859" y="6155715"/>
                  <a:pt x="3756201" y="6129503"/>
                </a:cubicBezTo>
                <a:cubicBezTo>
                  <a:pt x="3776377" y="6134031"/>
                  <a:pt x="3785035" y="6160243"/>
                  <a:pt x="3795123" y="6162508"/>
                </a:cubicBezTo>
                <a:cubicBezTo>
                  <a:pt x="3806641" y="6140824"/>
                  <a:pt x="3815299" y="6167037"/>
                  <a:pt x="3835475" y="6171568"/>
                </a:cubicBezTo>
                <a:cubicBezTo>
                  <a:pt x="3845565" y="6173830"/>
                  <a:pt x="3825388" y="6169302"/>
                  <a:pt x="3826817" y="6145353"/>
                </a:cubicBezTo>
                <a:cubicBezTo>
                  <a:pt x="3836904" y="6147618"/>
                  <a:pt x="3877259" y="6156678"/>
                  <a:pt x="3875831" y="6180624"/>
                </a:cubicBezTo>
                <a:cubicBezTo>
                  <a:pt x="3877259" y="6156678"/>
                  <a:pt x="3885919" y="6182890"/>
                  <a:pt x="3896006" y="6185155"/>
                </a:cubicBezTo>
                <a:cubicBezTo>
                  <a:pt x="3906094" y="6187418"/>
                  <a:pt x="3906094" y="6187418"/>
                  <a:pt x="3926270" y="6191949"/>
                </a:cubicBezTo>
                <a:cubicBezTo>
                  <a:pt x="3926270" y="6191949"/>
                  <a:pt x="3926270" y="6191949"/>
                  <a:pt x="3936358" y="6194212"/>
                </a:cubicBezTo>
                <a:cubicBezTo>
                  <a:pt x="3936358" y="6194212"/>
                  <a:pt x="3936358" y="6194212"/>
                  <a:pt x="3946446" y="6196477"/>
                </a:cubicBezTo>
                <a:cubicBezTo>
                  <a:pt x="3946446" y="6196477"/>
                  <a:pt x="3985370" y="6229488"/>
                  <a:pt x="3986798" y="6205536"/>
                </a:cubicBezTo>
                <a:cubicBezTo>
                  <a:pt x="4017063" y="6212330"/>
                  <a:pt x="4047327" y="6219124"/>
                  <a:pt x="4097770" y="6230446"/>
                </a:cubicBezTo>
                <a:cubicBezTo>
                  <a:pt x="4086253" y="6252138"/>
                  <a:pt x="4097770" y="6230446"/>
                  <a:pt x="4096341" y="6254401"/>
                </a:cubicBezTo>
                <a:cubicBezTo>
                  <a:pt x="4074735" y="6273827"/>
                  <a:pt x="4084824" y="6276090"/>
                  <a:pt x="4071877" y="6321726"/>
                </a:cubicBezTo>
                <a:cubicBezTo>
                  <a:pt x="4063218" y="6295517"/>
                  <a:pt x="4061789" y="6319460"/>
                  <a:pt x="4051702" y="6317198"/>
                </a:cubicBezTo>
                <a:cubicBezTo>
                  <a:pt x="4053131" y="6293248"/>
                  <a:pt x="4043040" y="6290986"/>
                  <a:pt x="4041611" y="6314935"/>
                </a:cubicBezTo>
                <a:cubicBezTo>
                  <a:pt x="4041611" y="6314935"/>
                  <a:pt x="4041611" y="6314935"/>
                  <a:pt x="4043040" y="6290986"/>
                </a:cubicBezTo>
                <a:cubicBezTo>
                  <a:pt x="4041611" y="6314935"/>
                  <a:pt x="4031524" y="6312669"/>
                  <a:pt x="4031524" y="6312669"/>
                </a:cubicBezTo>
                <a:cubicBezTo>
                  <a:pt x="4031524" y="6312669"/>
                  <a:pt x="4021436" y="6310404"/>
                  <a:pt x="4021436" y="6310404"/>
                </a:cubicBezTo>
                <a:cubicBezTo>
                  <a:pt x="4011347" y="6308141"/>
                  <a:pt x="4001259" y="6305876"/>
                  <a:pt x="3991172" y="6303610"/>
                </a:cubicBezTo>
                <a:lnTo>
                  <a:pt x="3981083" y="6301347"/>
                </a:lnTo>
                <a:lnTo>
                  <a:pt x="3970995" y="6299082"/>
                </a:lnTo>
                <a:lnTo>
                  <a:pt x="3950819" y="6294554"/>
                </a:lnTo>
                <a:cubicBezTo>
                  <a:pt x="3940731" y="6292285"/>
                  <a:pt x="3930642" y="6290023"/>
                  <a:pt x="3921983" y="6263811"/>
                </a:cubicBezTo>
                <a:cubicBezTo>
                  <a:pt x="3921983" y="6263811"/>
                  <a:pt x="3911896" y="6261545"/>
                  <a:pt x="3911896" y="6261545"/>
                </a:cubicBezTo>
                <a:cubicBezTo>
                  <a:pt x="3911896" y="6261545"/>
                  <a:pt x="3911896" y="6261545"/>
                  <a:pt x="3920554" y="6287760"/>
                </a:cubicBezTo>
                <a:cubicBezTo>
                  <a:pt x="3920554" y="6287760"/>
                  <a:pt x="3910467" y="6285494"/>
                  <a:pt x="3910467" y="6285494"/>
                </a:cubicBezTo>
                <a:cubicBezTo>
                  <a:pt x="3910467" y="6285494"/>
                  <a:pt x="3910467" y="6285494"/>
                  <a:pt x="3900378" y="6283229"/>
                </a:cubicBezTo>
                <a:cubicBezTo>
                  <a:pt x="3900378" y="6283229"/>
                  <a:pt x="3890292" y="6280963"/>
                  <a:pt x="3880203" y="6278701"/>
                </a:cubicBezTo>
                <a:cubicBezTo>
                  <a:pt x="3880203" y="6278701"/>
                  <a:pt x="3870115" y="6276432"/>
                  <a:pt x="3870115" y="6276432"/>
                </a:cubicBezTo>
                <a:cubicBezTo>
                  <a:pt x="3860028" y="6274170"/>
                  <a:pt x="3860028" y="6274170"/>
                  <a:pt x="3860028" y="6274170"/>
                </a:cubicBezTo>
                <a:cubicBezTo>
                  <a:pt x="3860028" y="6274170"/>
                  <a:pt x="3839851" y="6269641"/>
                  <a:pt x="3839851" y="6269641"/>
                </a:cubicBezTo>
                <a:cubicBezTo>
                  <a:pt x="3819673" y="6265113"/>
                  <a:pt x="3819673" y="6265113"/>
                  <a:pt x="3800924" y="6236633"/>
                </a:cubicBezTo>
                <a:lnTo>
                  <a:pt x="3781479" y="6254114"/>
                </a:lnTo>
                <a:lnTo>
                  <a:pt x="3779319" y="6256054"/>
                </a:lnTo>
                <a:cubicBezTo>
                  <a:pt x="3769232" y="6253788"/>
                  <a:pt x="3759144" y="6251526"/>
                  <a:pt x="3759144" y="6251526"/>
                </a:cubicBezTo>
                <a:cubicBezTo>
                  <a:pt x="3749057" y="6249260"/>
                  <a:pt x="3759144" y="6251526"/>
                  <a:pt x="3749057" y="6249260"/>
                </a:cubicBezTo>
                <a:cubicBezTo>
                  <a:pt x="3738968" y="6246995"/>
                  <a:pt x="3738968" y="6246995"/>
                  <a:pt x="3738968" y="6246995"/>
                </a:cubicBezTo>
                <a:cubicBezTo>
                  <a:pt x="3728881" y="6244732"/>
                  <a:pt x="3728881" y="6244732"/>
                  <a:pt x="3728881" y="6244732"/>
                </a:cubicBezTo>
                <a:cubicBezTo>
                  <a:pt x="3708704" y="6240201"/>
                  <a:pt x="3698616" y="6237938"/>
                  <a:pt x="3678440" y="6233407"/>
                </a:cubicBezTo>
                <a:cubicBezTo>
                  <a:pt x="3677011" y="6257362"/>
                  <a:pt x="3668351" y="6231144"/>
                  <a:pt x="3658262" y="6228876"/>
                </a:cubicBezTo>
                <a:cubicBezTo>
                  <a:pt x="3658262" y="6228876"/>
                  <a:pt x="3658262" y="6228876"/>
                  <a:pt x="3659689" y="6204930"/>
                </a:cubicBezTo>
                <a:cubicBezTo>
                  <a:pt x="3653931" y="6215773"/>
                  <a:pt x="3648887" y="6214640"/>
                  <a:pt x="3644023" y="6210515"/>
                </a:cubicBezTo>
                <a:lnTo>
                  <a:pt x="3639157" y="6206388"/>
                </a:lnTo>
                <a:lnTo>
                  <a:pt x="3639514" y="6200399"/>
                </a:lnTo>
                <a:cubicBezTo>
                  <a:pt x="3639514" y="6200399"/>
                  <a:pt x="3629427" y="6198136"/>
                  <a:pt x="3629427" y="6198136"/>
                </a:cubicBezTo>
                <a:lnTo>
                  <a:pt x="3639157" y="6206388"/>
                </a:lnTo>
                <a:lnTo>
                  <a:pt x="3638085" y="6224348"/>
                </a:lnTo>
                <a:cubicBezTo>
                  <a:pt x="3638085" y="6224348"/>
                  <a:pt x="3638085" y="6224348"/>
                  <a:pt x="3627998" y="6222082"/>
                </a:cubicBezTo>
                <a:lnTo>
                  <a:pt x="3617910" y="6219820"/>
                </a:lnTo>
                <a:cubicBezTo>
                  <a:pt x="3617910" y="6219820"/>
                  <a:pt x="3607821" y="6217554"/>
                  <a:pt x="3607821" y="6217554"/>
                </a:cubicBezTo>
                <a:cubicBezTo>
                  <a:pt x="3599162" y="6191342"/>
                  <a:pt x="3577557" y="6210760"/>
                  <a:pt x="3577557" y="6210760"/>
                </a:cubicBezTo>
                <a:cubicBezTo>
                  <a:pt x="3566040" y="6232450"/>
                  <a:pt x="3568897" y="6184548"/>
                  <a:pt x="3547293" y="6203967"/>
                </a:cubicBezTo>
                <a:cubicBezTo>
                  <a:pt x="3537205" y="6201701"/>
                  <a:pt x="3537205" y="6201701"/>
                  <a:pt x="3537205" y="6201701"/>
                </a:cubicBezTo>
                <a:cubicBezTo>
                  <a:pt x="3537205" y="6201701"/>
                  <a:pt x="3528545" y="6175489"/>
                  <a:pt x="3528545" y="6175489"/>
                </a:cubicBezTo>
                <a:cubicBezTo>
                  <a:pt x="3538633" y="6177755"/>
                  <a:pt x="3538633" y="6177755"/>
                  <a:pt x="3538633" y="6177755"/>
                </a:cubicBezTo>
                <a:lnTo>
                  <a:pt x="3539813" y="6157969"/>
                </a:lnTo>
                <a:lnTo>
                  <a:pt x="3550151" y="6156065"/>
                </a:lnTo>
                <a:cubicBezTo>
                  <a:pt x="3550151" y="6156065"/>
                  <a:pt x="3540063" y="6153800"/>
                  <a:pt x="3540063" y="6153800"/>
                </a:cubicBezTo>
                <a:lnTo>
                  <a:pt x="3539813" y="6157969"/>
                </a:lnTo>
                <a:lnTo>
                  <a:pt x="3520433" y="6161529"/>
                </a:lnTo>
                <a:cubicBezTo>
                  <a:pt x="3511607" y="6159550"/>
                  <a:pt x="3504039" y="6157849"/>
                  <a:pt x="3498282" y="6168695"/>
                </a:cubicBezTo>
                <a:cubicBezTo>
                  <a:pt x="3488195" y="6166430"/>
                  <a:pt x="3488195" y="6166430"/>
                  <a:pt x="3486766" y="6190379"/>
                </a:cubicBezTo>
                <a:cubicBezTo>
                  <a:pt x="3476677" y="6188114"/>
                  <a:pt x="3476677" y="6188114"/>
                  <a:pt x="3476677" y="6188114"/>
                </a:cubicBezTo>
                <a:cubicBezTo>
                  <a:pt x="3466586" y="6185848"/>
                  <a:pt x="3466586" y="6185848"/>
                  <a:pt x="3466586" y="6185848"/>
                </a:cubicBezTo>
                <a:lnTo>
                  <a:pt x="3458025" y="6183925"/>
                </a:lnTo>
                <a:lnTo>
                  <a:pt x="3456667" y="6206694"/>
                </a:lnTo>
                <a:cubicBezTo>
                  <a:pt x="3452856" y="6193090"/>
                  <a:pt x="3452856" y="6193090"/>
                  <a:pt x="3453995" y="6193349"/>
                </a:cubicBezTo>
                <a:lnTo>
                  <a:pt x="3457375" y="6183780"/>
                </a:lnTo>
                <a:lnTo>
                  <a:pt x="3446411" y="6181320"/>
                </a:lnTo>
                <a:cubicBezTo>
                  <a:pt x="3446411" y="6181320"/>
                  <a:pt x="3446411" y="6181320"/>
                  <a:pt x="3436322" y="6179054"/>
                </a:cubicBezTo>
                <a:cubicBezTo>
                  <a:pt x="3436322" y="6179054"/>
                  <a:pt x="3426236" y="6176792"/>
                  <a:pt x="3426236" y="6176792"/>
                </a:cubicBezTo>
                <a:cubicBezTo>
                  <a:pt x="3426236" y="6176792"/>
                  <a:pt x="3416146" y="6174526"/>
                  <a:pt x="3416146" y="6174526"/>
                </a:cubicBezTo>
                <a:cubicBezTo>
                  <a:pt x="3416146" y="6174526"/>
                  <a:pt x="3416146" y="6174526"/>
                  <a:pt x="3406058" y="6172261"/>
                </a:cubicBezTo>
                <a:cubicBezTo>
                  <a:pt x="3406058" y="6172261"/>
                  <a:pt x="3395970" y="6169998"/>
                  <a:pt x="3395970" y="6169998"/>
                </a:cubicBezTo>
                <a:cubicBezTo>
                  <a:pt x="3385883" y="6167732"/>
                  <a:pt x="3385883" y="6167732"/>
                  <a:pt x="3385883" y="6167732"/>
                </a:cubicBezTo>
                <a:lnTo>
                  <a:pt x="3375793" y="6165467"/>
                </a:lnTo>
                <a:cubicBezTo>
                  <a:pt x="3375793" y="6165467"/>
                  <a:pt x="3365706" y="6163204"/>
                  <a:pt x="3365706" y="6163204"/>
                </a:cubicBezTo>
                <a:cubicBezTo>
                  <a:pt x="3365706" y="6163204"/>
                  <a:pt x="3355618" y="6160939"/>
                  <a:pt x="3354189" y="6184893"/>
                </a:cubicBezTo>
                <a:cubicBezTo>
                  <a:pt x="3354189" y="6184893"/>
                  <a:pt x="3355618" y="6160939"/>
                  <a:pt x="3355618" y="6160939"/>
                </a:cubicBezTo>
                <a:lnTo>
                  <a:pt x="3354874" y="6160644"/>
                </a:lnTo>
                <a:lnTo>
                  <a:pt x="3352687" y="6167009"/>
                </a:lnTo>
                <a:cubicBezTo>
                  <a:pt x="3349675" y="6174175"/>
                  <a:pt x="3347267" y="6178954"/>
                  <a:pt x="3347267" y="6178954"/>
                </a:cubicBezTo>
                <a:cubicBezTo>
                  <a:pt x="3308729" y="6255414"/>
                  <a:pt x="3308729" y="6102494"/>
                  <a:pt x="3231651" y="6178954"/>
                </a:cubicBezTo>
                <a:cubicBezTo>
                  <a:pt x="3231651" y="6178954"/>
                  <a:pt x="3231651" y="6198069"/>
                  <a:pt x="3226833" y="6217184"/>
                </a:cubicBezTo>
                <a:lnTo>
                  <a:pt x="3224853" y="6221734"/>
                </a:lnTo>
                <a:lnTo>
                  <a:pt x="3229641" y="6222812"/>
                </a:lnTo>
                <a:cubicBezTo>
                  <a:pt x="3229641" y="6222812"/>
                  <a:pt x="3239737" y="6225074"/>
                  <a:pt x="3238340" y="6248492"/>
                </a:cubicBezTo>
                <a:cubicBezTo>
                  <a:pt x="3249829" y="6227343"/>
                  <a:pt x="3249829" y="6227343"/>
                  <a:pt x="3249829" y="6227343"/>
                </a:cubicBezTo>
                <a:cubicBezTo>
                  <a:pt x="3249829" y="6227343"/>
                  <a:pt x="3259924" y="6229608"/>
                  <a:pt x="3259924" y="6229608"/>
                </a:cubicBezTo>
                <a:cubicBezTo>
                  <a:pt x="3280113" y="6234142"/>
                  <a:pt x="3298907" y="6262088"/>
                  <a:pt x="3288812" y="6259820"/>
                </a:cubicBezTo>
                <a:cubicBezTo>
                  <a:pt x="3288812" y="6259820"/>
                  <a:pt x="3298907" y="6262088"/>
                  <a:pt x="3298907" y="6262088"/>
                </a:cubicBezTo>
                <a:cubicBezTo>
                  <a:pt x="3309000" y="6264356"/>
                  <a:pt x="3309000" y="6264356"/>
                  <a:pt x="3309000" y="6264356"/>
                </a:cubicBezTo>
                <a:cubicBezTo>
                  <a:pt x="3320491" y="6243204"/>
                  <a:pt x="3329189" y="6268887"/>
                  <a:pt x="3329189" y="6268887"/>
                </a:cubicBezTo>
                <a:cubicBezTo>
                  <a:pt x="3329189" y="6268887"/>
                  <a:pt x="3339284" y="6271150"/>
                  <a:pt x="3339284" y="6271150"/>
                </a:cubicBezTo>
                <a:cubicBezTo>
                  <a:pt x="3339284" y="6271150"/>
                  <a:pt x="3349379" y="6273418"/>
                  <a:pt x="3349379" y="6273418"/>
                </a:cubicBezTo>
                <a:cubicBezTo>
                  <a:pt x="3359471" y="6275686"/>
                  <a:pt x="3359471" y="6275686"/>
                  <a:pt x="3359471" y="6275686"/>
                </a:cubicBezTo>
                <a:cubicBezTo>
                  <a:pt x="3359471" y="6275686"/>
                  <a:pt x="3369567" y="6277949"/>
                  <a:pt x="3369567" y="6277949"/>
                </a:cubicBezTo>
                <a:cubicBezTo>
                  <a:pt x="3379662" y="6280217"/>
                  <a:pt x="3369567" y="6277949"/>
                  <a:pt x="3379662" y="6280217"/>
                </a:cubicBezTo>
                <a:cubicBezTo>
                  <a:pt x="3368169" y="6301364"/>
                  <a:pt x="3389757" y="6282480"/>
                  <a:pt x="3388361" y="6305895"/>
                </a:cubicBezTo>
                <a:cubicBezTo>
                  <a:pt x="3388361" y="6305895"/>
                  <a:pt x="3399851" y="6284749"/>
                  <a:pt x="3408550" y="6310432"/>
                </a:cubicBezTo>
                <a:cubicBezTo>
                  <a:pt x="3408550" y="6310432"/>
                  <a:pt x="3408550" y="6310432"/>
                  <a:pt x="3418642" y="6312694"/>
                </a:cubicBezTo>
                <a:cubicBezTo>
                  <a:pt x="3409948" y="6287014"/>
                  <a:pt x="3420039" y="6289280"/>
                  <a:pt x="3399851" y="6284749"/>
                </a:cubicBezTo>
                <a:cubicBezTo>
                  <a:pt x="3409948" y="6287014"/>
                  <a:pt x="3409948" y="6287014"/>
                  <a:pt x="3421435" y="6265865"/>
                </a:cubicBezTo>
                <a:cubicBezTo>
                  <a:pt x="3420039" y="6289280"/>
                  <a:pt x="3430134" y="6291548"/>
                  <a:pt x="3430134" y="6291548"/>
                </a:cubicBezTo>
                <a:cubicBezTo>
                  <a:pt x="3430134" y="6291548"/>
                  <a:pt x="3440229" y="6293811"/>
                  <a:pt x="3440229" y="6293811"/>
                </a:cubicBezTo>
                <a:cubicBezTo>
                  <a:pt x="3440229" y="6293811"/>
                  <a:pt x="3460418" y="6298347"/>
                  <a:pt x="3459022" y="6321762"/>
                </a:cubicBezTo>
                <a:cubicBezTo>
                  <a:pt x="3459022" y="6321762"/>
                  <a:pt x="3459022" y="6321762"/>
                  <a:pt x="3469114" y="6324025"/>
                </a:cubicBezTo>
                <a:cubicBezTo>
                  <a:pt x="3479210" y="6326293"/>
                  <a:pt x="3479210" y="6326293"/>
                  <a:pt x="3479210" y="6326293"/>
                </a:cubicBezTo>
                <a:cubicBezTo>
                  <a:pt x="3479210" y="6326293"/>
                  <a:pt x="3480606" y="6302878"/>
                  <a:pt x="3490701" y="6305141"/>
                </a:cubicBezTo>
                <a:cubicBezTo>
                  <a:pt x="3490701" y="6305141"/>
                  <a:pt x="3500796" y="6307409"/>
                  <a:pt x="3510891" y="6309675"/>
                </a:cubicBezTo>
                <a:cubicBezTo>
                  <a:pt x="3510891" y="6309675"/>
                  <a:pt x="3509493" y="6333092"/>
                  <a:pt x="3509493" y="6333092"/>
                </a:cubicBezTo>
                <a:cubicBezTo>
                  <a:pt x="3519589" y="6335355"/>
                  <a:pt x="3519589" y="6335355"/>
                  <a:pt x="3519589" y="6335355"/>
                </a:cubicBezTo>
                <a:cubicBezTo>
                  <a:pt x="3519589" y="6335355"/>
                  <a:pt x="3529683" y="6337621"/>
                  <a:pt x="3529683" y="6337621"/>
                </a:cubicBezTo>
                <a:cubicBezTo>
                  <a:pt x="3520987" y="6311940"/>
                  <a:pt x="3510891" y="6309675"/>
                  <a:pt x="3520987" y="6311940"/>
                </a:cubicBezTo>
                <a:cubicBezTo>
                  <a:pt x="3510891" y="6309675"/>
                  <a:pt x="3510891" y="6309675"/>
                  <a:pt x="3510891" y="6309675"/>
                </a:cubicBezTo>
                <a:cubicBezTo>
                  <a:pt x="3500796" y="6307409"/>
                  <a:pt x="3512288" y="6286260"/>
                  <a:pt x="3502193" y="6283994"/>
                </a:cubicBezTo>
                <a:cubicBezTo>
                  <a:pt x="3523779" y="6265105"/>
                  <a:pt x="3541174" y="6316471"/>
                  <a:pt x="3572855" y="6299856"/>
                </a:cubicBezTo>
                <a:cubicBezTo>
                  <a:pt x="3582947" y="6302124"/>
                  <a:pt x="3594439" y="6280969"/>
                  <a:pt x="3604534" y="6283234"/>
                </a:cubicBezTo>
                <a:cubicBezTo>
                  <a:pt x="3603138" y="6306655"/>
                  <a:pt x="3603138" y="6306655"/>
                  <a:pt x="3603138" y="6306655"/>
                </a:cubicBezTo>
                <a:cubicBezTo>
                  <a:pt x="3603138" y="6306655"/>
                  <a:pt x="3603138" y="6306655"/>
                  <a:pt x="3613233" y="6308920"/>
                </a:cubicBezTo>
                <a:cubicBezTo>
                  <a:pt x="3613233" y="6308920"/>
                  <a:pt x="3613233" y="6308920"/>
                  <a:pt x="3623327" y="6311186"/>
                </a:cubicBezTo>
                <a:cubicBezTo>
                  <a:pt x="3642118" y="6339132"/>
                  <a:pt x="3643514" y="6315717"/>
                  <a:pt x="3652213" y="6341400"/>
                </a:cubicBezTo>
                <a:cubicBezTo>
                  <a:pt x="3663006" y="6331957"/>
                  <a:pt x="3670578" y="6333657"/>
                  <a:pt x="3676886" y="6335074"/>
                </a:cubicBezTo>
                <a:lnTo>
                  <a:pt x="3692876" y="6327571"/>
                </a:lnTo>
                <a:lnTo>
                  <a:pt x="3681040" y="6314022"/>
                </a:lnTo>
                <a:lnTo>
                  <a:pt x="3693991" y="6310936"/>
                </a:lnTo>
                <a:lnTo>
                  <a:pt x="3693001" y="6327512"/>
                </a:lnTo>
                <a:lnTo>
                  <a:pt x="3693988" y="6327047"/>
                </a:lnTo>
                <a:lnTo>
                  <a:pt x="3715551" y="6331887"/>
                </a:lnTo>
                <a:lnTo>
                  <a:pt x="3731843" y="6335544"/>
                </a:lnTo>
                <a:cubicBezTo>
                  <a:pt x="3742287" y="6331954"/>
                  <a:pt x="3750205" y="6327802"/>
                  <a:pt x="3754555" y="6340646"/>
                </a:cubicBezTo>
                <a:cubicBezTo>
                  <a:pt x="3764649" y="6342909"/>
                  <a:pt x="3754555" y="6340646"/>
                  <a:pt x="3766047" y="6319491"/>
                </a:cubicBezTo>
                <a:cubicBezTo>
                  <a:pt x="3776142" y="6321757"/>
                  <a:pt x="3774745" y="6345177"/>
                  <a:pt x="3774745" y="6345177"/>
                </a:cubicBezTo>
                <a:cubicBezTo>
                  <a:pt x="3786237" y="6324022"/>
                  <a:pt x="3805026" y="6351976"/>
                  <a:pt x="3815124" y="6354239"/>
                </a:cubicBezTo>
                <a:lnTo>
                  <a:pt x="3821426" y="6355656"/>
                </a:lnTo>
                <a:lnTo>
                  <a:pt x="3826375" y="6344445"/>
                </a:lnTo>
                <a:cubicBezTo>
                  <a:pt x="3831832" y="6337328"/>
                  <a:pt x="3839109" y="6332580"/>
                  <a:pt x="3848810" y="6332580"/>
                </a:cubicBezTo>
                <a:cubicBezTo>
                  <a:pt x="3848810" y="6332580"/>
                  <a:pt x="3851236" y="6337328"/>
                  <a:pt x="3854267" y="6344448"/>
                </a:cubicBezTo>
                <a:lnTo>
                  <a:pt x="3861292" y="6364604"/>
                </a:lnTo>
                <a:lnTo>
                  <a:pt x="3865595" y="6365569"/>
                </a:lnTo>
                <a:cubicBezTo>
                  <a:pt x="3871341" y="6354996"/>
                  <a:pt x="3873864" y="6355561"/>
                  <a:pt x="3876213" y="6359054"/>
                </a:cubicBezTo>
                <a:lnTo>
                  <a:pt x="3885783" y="6370103"/>
                </a:lnTo>
                <a:lnTo>
                  <a:pt x="3883260" y="6369535"/>
                </a:lnTo>
                <a:lnTo>
                  <a:pt x="3885784" y="6370106"/>
                </a:lnTo>
                <a:lnTo>
                  <a:pt x="3893812" y="6371905"/>
                </a:lnTo>
                <a:lnTo>
                  <a:pt x="3898403" y="6372936"/>
                </a:lnTo>
                <a:cubicBezTo>
                  <a:pt x="3903450" y="6374070"/>
                  <a:pt x="3911021" y="6375769"/>
                  <a:pt x="3916067" y="6376900"/>
                </a:cubicBezTo>
                <a:cubicBezTo>
                  <a:pt x="3916067" y="6376900"/>
                  <a:pt x="3927559" y="6355748"/>
                  <a:pt x="3927559" y="6355748"/>
                </a:cubicBezTo>
                <a:cubicBezTo>
                  <a:pt x="3937654" y="6358013"/>
                  <a:pt x="3966542" y="6388230"/>
                  <a:pt x="3966542" y="6388230"/>
                </a:cubicBezTo>
                <a:cubicBezTo>
                  <a:pt x="3976634" y="6390498"/>
                  <a:pt x="3956447" y="6385967"/>
                  <a:pt x="3976634" y="6390498"/>
                </a:cubicBezTo>
                <a:lnTo>
                  <a:pt x="3980983" y="6403337"/>
                </a:lnTo>
                <a:lnTo>
                  <a:pt x="3975238" y="6413913"/>
                </a:lnTo>
                <a:lnTo>
                  <a:pt x="3985333" y="6416182"/>
                </a:lnTo>
                <a:lnTo>
                  <a:pt x="3980983" y="6403337"/>
                </a:lnTo>
                <a:lnTo>
                  <a:pt x="3986730" y="6392764"/>
                </a:lnTo>
                <a:cubicBezTo>
                  <a:pt x="3985333" y="6416182"/>
                  <a:pt x="3995427" y="6418444"/>
                  <a:pt x="4005522" y="6420713"/>
                </a:cubicBezTo>
                <a:cubicBezTo>
                  <a:pt x="4025709" y="6425244"/>
                  <a:pt x="4045900" y="6429775"/>
                  <a:pt x="4055995" y="6432040"/>
                </a:cubicBezTo>
                <a:cubicBezTo>
                  <a:pt x="4066089" y="6434306"/>
                  <a:pt x="4076184" y="6436574"/>
                  <a:pt x="4074787" y="6459989"/>
                </a:cubicBezTo>
                <a:cubicBezTo>
                  <a:pt x="4096370" y="6441105"/>
                  <a:pt x="4125260" y="6471319"/>
                  <a:pt x="4145447" y="6475850"/>
                </a:cubicBezTo>
                <a:cubicBezTo>
                  <a:pt x="4145447" y="6475850"/>
                  <a:pt x="4165637" y="6480381"/>
                  <a:pt x="4165637" y="6480381"/>
                </a:cubicBezTo>
                <a:cubicBezTo>
                  <a:pt x="4165637" y="6480381"/>
                  <a:pt x="4175733" y="6482650"/>
                  <a:pt x="4175733" y="6482650"/>
                </a:cubicBezTo>
                <a:cubicBezTo>
                  <a:pt x="4185827" y="6484918"/>
                  <a:pt x="4185827" y="6484918"/>
                  <a:pt x="4185827" y="6484918"/>
                </a:cubicBezTo>
                <a:cubicBezTo>
                  <a:pt x="4195922" y="6487181"/>
                  <a:pt x="4195922" y="6487181"/>
                  <a:pt x="4195922" y="6487181"/>
                </a:cubicBezTo>
                <a:cubicBezTo>
                  <a:pt x="4195922" y="6487181"/>
                  <a:pt x="4195922" y="6487181"/>
                  <a:pt x="4206016" y="6489446"/>
                </a:cubicBezTo>
                <a:cubicBezTo>
                  <a:pt x="4206016" y="6489446"/>
                  <a:pt x="4195922" y="6487181"/>
                  <a:pt x="4197320" y="6463766"/>
                </a:cubicBezTo>
                <a:cubicBezTo>
                  <a:pt x="4197320" y="6463766"/>
                  <a:pt x="4207412" y="6466031"/>
                  <a:pt x="4207412" y="6466031"/>
                </a:cubicBezTo>
                <a:cubicBezTo>
                  <a:pt x="4217506" y="6468297"/>
                  <a:pt x="4217506" y="6468297"/>
                  <a:pt x="4217506" y="6468297"/>
                </a:cubicBezTo>
                <a:cubicBezTo>
                  <a:pt x="4217506" y="6468297"/>
                  <a:pt x="4227601" y="6470565"/>
                  <a:pt x="4227601" y="6470565"/>
                </a:cubicBezTo>
                <a:cubicBezTo>
                  <a:pt x="4227601" y="6470565"/>
                  <a:pt x="4237696" y="6472831"/>
                  <a:pt x="4236300" y="6496248"/>
                </a:cubicBezTo>
                <a:cubicBezTo>
                  <a:pt x="4236300" y="6496248"/>
                  <a:pt x="4236300" y="6496248"/>
                  <a:pt x="4237696" y="6472831"/>
                </a:cubicBezTo>
                <a:cubicBezTo>
                  <a:pt x="4246393" y="6498511"/>
                  <a:pt x="4256488" y="6500776"/>
                  <a:pt x="4257884" y="6477362"/>
                </a:cubicBezTo>
                <a:lnTo>
                  <a:pt x="4258628" y="6477284"/>
                </a:lnTo>
                <a:lnTo>
                  <a:pt x="4253936" y="6474949"/>
                </a:lnTo>
                <a:cubicBezTo>
                  <a:pt x="4249170" y="6470200"/>
                  <a:pt x="4244404" y="6463087"/>
                  <a:pt x="4240827" y="6452408"/>
                </a:cubicBezTo>
                <a:lnTo>
                  <a:pt x="4236861" y="6423198"/>
                </a:lnTo>
                <a:lnTo>
                  <a:pt x="4232295" y="6424871"/>
                </a:lnTo>
                <a:cubicBezTo>
                  <a:pt x="4222016" y="6425219"/>
                  <a:pt x="4211894" y="6422948"/>
                  <a:pt x="4201774" y="6420676"/>
                </a:cubicBezTo>
                <a:cubicBezTo>
                  <a:pt x="4191650" y="6418403"/>
                  <a:pt x="4181528" y="6416129"/>
                  <a:pt x="4181528" y="6416129"/>
                </a:cubicBezTo>
                <a:cubicBezTo>
                  <a:pt x="4151162" y="6409315"/>
                  <a:pt x="4130918" y="6404771"/>
                  <a:pt x="4120795" y="6402497"/>
                </a:cubicBezTo>
                <a:lnTo>
                  <a:pt x="4110675" y="6400226"/>
                </a:lnTo>
                <a:cubicBezTo>
                  <a:pt x="4110675" y="6400226"/>
                  <a:pt x="4122047" y="6381539"/>
                  <a:pt x="4122047" y="6381539"/>
                </a:cubicBezTo>
                <a:cubicBezTo>
                  <a:pt x="4132170" y="6383808"/>
                  <a:pt x="4162535" y="6390626"/>
                  <a:pt x="4182777" y="6395171"/>
                </a:cubicBezTo>
                <a:cubicBezTo>
                  <a:pt x="4182777" y="6395171"/>
                  <a:pt x="4192899" y="6397442"/>
                  <a:pt x="4203023" y="6399716"/>
                </a:cubicBezTo>
                <a:lnTo>
                  <a:pt x="4235611" y="6407031"/>
                </a:lnTo>
                <a:lnTo>
                  <a:pt x="4239033" y="6400214"/>
                </a:lnTo>
                <a:lnTo>
                  <a:pt x="4232398" y="6380827"/>
                </a:lnTo>
                <a:cubicBezTo>
                  <a:pt x="4232398" y="6380827"/>
                  <a:pt x="4232398" y="6380827"/>
                  <a:pt x="4243349" y="6383284"/>
                </a:cubicBezTo>
                <a:lnTo>
                  <a:pt x="4247115" y="6384128"/>
                </a:lnTo>
                <a:lnTo>
                  <a:pt x="4250957" y="6376479"/>
                </a:lnTo>
                <a:lnTo>
                  <a:pt x="4266316" y="6345901"/>
                </a:lnTo>
                <a:lnTo>
                  <a:pt x="4266611" y="6340933"/>
                </a:lnTo>
                <a:cubicBezTo>
                  <a:pt x="4246456" y="6336407"/>
                  <a:pt x="4226302" y="6331882"/>
                  <a:pt x="4206149" y="6327359"/>
                </a:cubicBezTo>
                <a:cubicBezTo>
                  <a:pt x="4207549" y="6303886"/>
                  <a:pt x="4177315" y="6297098"/>
                  <a:pt x="4178715" y="6273624"/>
                </a:cubicBezTo>
                <a:cubicBezTo>
                  <a:pt x="4178715" y="6273624"/>
                  <a:pt x="4178715" y="6273624"/>
                  <a:pt x="4188793" y="6275887"/>
                </a:cubicBezTo>
                <a:cubicBezTo>
                  <a:pt x="4198871" y="6278152"/>
                  <a:pt x="4229102" y="6284938"/>
                  <a:pt x="4239181" y="6287198"/>
                </a:cubicBezTo>
                <a:cubicBezTo>
                  <a:pt x="4259336" y="6291726"/>
                  <a:pt x="4298244" y="6324245"/>
                  <a:pt x="4309723" y="6303034"/>
                </a:cubicBezTo>
                <a:cubicBezTo>
                  <a:pt x="4329876" y="6307557"/>
                  <a:pt x="4341355" y="6286346"/>
                  <a:pt x="4361509" y="6290872"/>
                </a:cubicBezTo>
                <a:cubicBezTo>
                  <a:pt x="4360108" y="6314345"/>
                  <a:pt x="4350031" y="6312085"/>
                  <a:pt x="4360108" y="6314345"/>
                </a:cubicBezTo>
                <a:cubicBezTo>
                  <a:pt x="4370187" y="6316608"/>
                  <a:pt x="4370187" y="6316608"/>
                  <a:pt x="4381664" y="6295397"/>
                </a:cubicBezTo>
                <a:cubicBezTo>
                  <a:pt x="4381664" y="6295397"/>
                  <a:pt x="4391743" y="6297660"/>
                  <a:pt x="4391743" y="6297660"/>
                </a:cubicBezTo>
                <a:cubicBezTo>
                  <a:pt x="4391743" y="6297660"/>
                  <a:pt x="4400418" y="6323393"/>
                  <a:pt x="4401819" y="6299920"/>
                </a:cubicBezTo>
                <a:cubicBezTo>
                  <a:pt x="4401819" y="6299920"/>
                  <a:pt x="4410496" y="6325659"/>
                  <a:pt x="4410496" y="6325659"/>
                </a:cubicBezTo>
                <a:cubicBezTo>
                  <a:pt x="4410496" y="6325659"/>
                  <a:pt x="4400418" y="6323393"/>
                  <a:pt x="4400418" y="6323393"/>
                </a:cubicBezTo>
                <a:cubicBezTo>
                  <a:pt x="4390343" y="6321130"/>
                  <a:pt x="4390343" y="6321130"/>
                  <a:pt x="4390343" y="6321130"/>
                </a:cubicBezTo>
                <a:cubicBezTo>
                  <a:pt x="4390343" y="6321130"/>
                  <a:pt x="4380263" y="6318870"/>
                  <a:pt x="4380263" y="6318870"/>
                </a:cubicBezTo>
                <a:cubicBezTo>
                  <a:pt x="4380263" y="6318870"/>
                  <a:pt x="4370187" y="6316608"/>
                  <a:pt x="4370187" y="6316608"/>
                </a:cubicBezTo>
                <a:cubicBezTo>
                  <a:pt x="4380263" y="6318870"/>
                  <a:pt x="4399020" y="6346866"/>
                  <a:pt x="4400418" y="6323393"/>
                </a:cubicBezTo>
                <a:cubicBezTo>
                  <a:pt x="4400418" y="6323393"/>
                  <a:pt x="4410496" y="6325659"/>
                  <a:pt x="4409096" y="6349129"/>
                </a:cubicBezTo>
                <a:cubicBezTo>
                  <a:pt x="4419175" y="6351392"/>
                  <a:pt x="4430652" y="6330181"/>
                  <a:pt x="4410496" y="6325659"/>
                </a:cubicBezTo>
                <a:cubicBezTo>
                  <a:pt x="4432051" y="6306705"/>
                  <a:pt x="4429251" y="6353652"/>
                  <a:pt x="4459484" y="6360440"/>
                </a:cubicBezTo>
                <a:lnTo>
                  <a:pt x="4460783" y="6338648"/>
                </a:lnTo>
                <a:lnTo>
                  <a:pt x="4460581" y="6338600"/>
                </a:lnTo>
                <a:cubicBezTo>
                  <a:pt x="4460581" y="6338600"/>
                  <a:pt x="4460581" y="6338600"/>
                  <a:pt x="4449627" y="6336140"/>
                </a:cubicBezTo>
                <a:cubicBezTo>
                  <a:pt x="4462082" y="6313449"/>
                  <a:pt x="4462082" y="6313449"/>
                  <a:pt x="4462082" y="6313449"/>
                </a:cubicBezTo>
                <a:cubicBezTo>
                  <a:pt x="4462082" y="6313449"/>
                  <a:pt x="4462082" y="6313449"/>
                  <a:pt x="4473032" y="6315906"/>
                </a:cubicBezTo>
                <a:cubicBezTo>
                  <a:pt x="4482484" y="6343515"/>
                  <a:pt x="4482484" y="6343515"/>
                  <a:pt x="4482484" y="6343515"/>
                </a:cubicBezTo>
                <a:cubicBezTo>
                  <a:pt x="4482484" y="6343515"/>
                  <a:pt x="4471531" y="6341058"/>
                  <a:pt x="4471531" y="6341058"/>
                </a:cubicBezTo>
                <a:lnTo>
                  <a:pt x="4464389" y="6339455"/>
                </a:lnTo>
                <a:lnTo>
                  <a:pt x="4479255" y="6350011"/>
                </a:lnTo>
                <a:cubicBezTo>
                  <a:pt x="4485729" y="6348492"/>
                  <a:pt x="4491118" y="6343755"/>
                  <a:pt x="4491118" y="6343755"/>
                </a:cubicBezTo>
                <a:cubicBezTo>
                  <a:pt x="4509870" y="6371751"/>
                  <a:pt x="4551581" y="6357328"/>
                  <a:pt x="4561658" y="6359591"/>
                </a:cubicBezTo>
                <a:cubicBezTo>
                  <a:pt x="4561658" y="6359591"/>
                  <a:pt x="4571739" y="6361851"/>
                  <a:pt x="4570336" y="6385327"/>
                </a:cubicBezTo>
                <a:cubicBezTo>
                  <a:pt x="4570336" y="6385327"/>
                  <a:pt x="4570336" y="6385327"/>
                  <a:pt x="4571739" y="6361851"/>
                </a:cubicBezTo>
                <a:cubicBezTo>
                  <a:pt x="4601968" y="6368636"/>
                  <a:pt x="4630800" y="6398901"/>
                  <a:pt x="4652355" y="6379947"/>
                </a:cubicBezTo>
                <a:cubicBezTo>
                  <a:pt x="4650955" y="6403423"/>
                  <a:pt x="4650955" y="6403423"/>
                  <a:pt x="4650955" y="6403423"/>
                </a:cubicBezTo>
                <a:cubicBezTo>
                  <a:pt x="4661031" y="6405683"/>
                  <a:pt x="4661031" y="6405683"/>
                  <a:pt x="4661031" y="6405683"/>
                </a:cubicBezTo>
                <a:cubicBezTo>
                  <a:pt x="4661031" y="6405683"/>
                  <a:pt x="4661031" y="6405683"/>
                  <a:pt x="4672511" y="6384473"/>
                </a:cubicBezTo>
                <a:lnTo>
                  <a:pt x="4682587" y="6386738"/>
                </a:lnTo>
                <a:cubicBezTo>
                  <a:pt x="4682587" y="6386738"/>
                  <a:pt x="4671110" y="6407946"/>
                  <a:pt x="4671110" y="6407946"/>
                </a:cubicBezTo>
                <a:cubicBezTo>
                  <a:pt x="4671110" y="6407946"/>
                  <a:pt x="4681188" y="6410209"/>
                  <a:pt x="4691267" y="6412469"/>
                </a:cubicBezTo>
                <a:cubicBezTo>
                  <a:pt x="4701343" y="6414732"/>
                  <a:pt x="4730174" y="6444993"/>
                  <a:pt x="4731574" y="6421520"/>
                </a:cubicBezTo>
                <a:cubicBezTo>
                  <a:pt x="4741652" y="6423782"/>
                  <a:pt x="4740251" y="6447253"/>
                  <a:pt x="4750330" y="6449519"/>
                </a:cubicBezTo>
                <a:cubicBezTo>
                  <a:pt x="4750330" y="6449519"/>
                  <a:pt x="4750330" y="6449519"/>
                  <a:pt x="4751731" y="6426045"/>
                </a:cubicBezTo>
                <a:cubicBezTo>
                  <a:pt x="4761807" y="6428305"/>
                  <a:pt x="4781962" y="6432833"/>
                  <a:pt x="4792038" y="6435091"/>
                </a:cubicBezTo>
                <a:cubicBezTo>
                  <a:pt x="4802117" y="6437356"/>
                  <a:pt x="4800716" y="6460827"/>
                  <a:pt x="4810793" y="6463092"/>
                </a:cubicBezTo>
                <a:cubicBezTo>
                  <a:pt x="4810793" y="6463092"/>
                  <a:pt x="4820872" y="6465355"/>
                  <a:pt x="4820872" y="6465355"/>
                </a:cubicBezTo>
                <a:cubicBezTo>
                  <a:pt x="4830948" y="6467615"/>
                  <a:pt x="4841026" y="6469878"/>
                  <a:pt x="4849704" y="6495614"/>
                </a:cubicBezTo>
                <a:cubicBezTo>
                  <a:pt x="4859780" y="6497876"/>
                  <a:pt x="4869859" y="6500136"/>
                  <a:pt x="4879935" y="6502399"/>
                </a:cubicBezTo>
                <a:cubicBezTo>
                  <a:pt x="4868459" y="6523610"/>
                  <a:pt x="4849704" y="6495614"/>
                  <a:pt x="4839625" y="6493348"/>
                </a:cubicBezTo>
                <a:cubicBezTo>
                  <a:pt x="4839625" y="6493348"/>
                  <a:pt x="4829547" y="6491088"/>
                  <a:pt x="4829547" y="6491088"/>
                </a:cubicBezTo>
                <a:cubicBezTo>
                  <a:pt x="4829547" y="6491088"/>
                  <a:pt x="4819471" y="6488826"/>
                  <a:pt x="4819471" y="6488826"/>
                </a:cubicBezTo>
                <a:cubicBezTo>
                  <a:pt x="4809392" y="6486566"/>
                  <a:pt x="4800716" y="6460827"/>
                  <a:pt x="4800716" y="6460827"/>
                </a:cubicBezTo>
                <a:cubicBezTo>
                  <a:pt x="4790639" y="6458567"/>
                  <a:pt x="4790639" y="6458567"/>
                  <a:pt x="4790639" y="6458567"/>
                </a:cubicBezTo>
                <a:lnTo>
                  <a:pt x="4760406" y="6451779"/>
                </a:lnTo>
                <a:cubicBezTo>
                  <a:pt x="4760406" y="6451779"/>
                  <a:pt x="4759007" y="6475252"/>
                  <a:pt x="4759007" y="6475252"/>
                </a:cubicBezTo>
                <a:cubicBezTo>
                  <a:pt x="4748930" y="6472989"/>
                  <a:pt x="4748930" y="6472989"/>
                  <a:pt x="4740251" y="6447253"/>
                </a:cubicBezTo>
                <a:cubicBezTo>
                  <a:pt x="4740251" y="6447253"/>
                  <a:pt x="4740251" y="6447253"/>
                  <a:pt x="4738851" y="6470729"/>
                </a:cubicBezTo>
                <a:cubicBezTo>
                  <a:pt x="4738851" y="6470729"/>
                  <a:pt x="4728775" y="6468464"/>
                  <a:pt x="4728775" y="6468464"/>
                </a:cubicBezTo>
                <a:cubicBezTo>
                  <a:pt x="4728775" y="6468464"/>
                  <a:pt x="4728775" y="6468464"/>
                  <a:pt x="4708618" y="6463941"/>
                </a:cubicBezTo>
                <a:lnTo>
                  <a:pt x="4678387" y="6457156"/>
                </a:lnTo>
                <a:cubicBezTo>
                  <a:pt x="4678387" y="6457156"/>
                  <a:pt x="4678387" y="6457156"/>
                  <a:pt x="4679787" y="6433679"/>
                </a:cubicBezTo>
                <a:cubicBezTo>
                  <a:pt x="4669710" y="6431420"/>
                  <a:pt x="4668310" y="6454893"/>
                  <a:pt x="4658232" y="6452630"/>
                </a:cubicBezTo>
                <a:cubicBezTo>
                  <a:pt x="4639479" y="6424634"/>
                  <a:pt x="4629400" y="6422371"/>
                  <a:pt x="4609244" y="6417846"/>
                </a:cubicBezTo>
                <a:cubicBezTo>
                  <a:pt x="4599167" y="6415583"/>
                  <a:pt x="4580412" y="6387584"/>
                  <a:pt x="4560256" y="6383062"/>
                </a:cubicBezTo>
                <a:lnTo>
                  <a:pt x="4488627" y="6385480"/>
                </a:lnTo>
                <a:lnTo>
                  <a:pt x="4489717" y="6367225"/>
                </a:lnTo>
                <a:lnTo>
                  <a:pt x="4479673" y="6385784"/>
                </a:lnTo>
                <a:lnTo>
                  <a:pt x="4468162" y="6386173"/>
                </a:lnTo>
                <a:lnTo>
                  <a:pt x="4458084" y="6383913"/>
                </a:lnTo>
                <a:cubicBezTo>
                  <a:pt x="4448006" y="6381651"/>
                  <a:pt x="4448006" y="6381651"/>
                  <a:pt x="4448006" y="6381651"/>
                </a:cubicBezTo>
                <a:cubicBezTo>
                  <a:pt x="4448006" y="6381651"/>
                  <a:pt x="4448006" y="6381651"/>
                  <a:pt x="4437929" y="6379388"/>
                </a:cubicBezTo>
                <a:cubicBezTo>
                  <a:pt x="4437929" y="6379388"/>
                  <a:pt x="4437929" y="6379388"/>
                  <a:pt x="4427850" y="6377128"/>
                </a:cubicBezTo>
                <a:cubicBezTo>
                  <a:pt x="4427850" y="6377128"/>
                  <a:pt x="4427850" y="6377128"/>
                  <a:pt x="4417775" y="6374865"/>
                </a:cubicBezTo>
                <a:cubicBezTo>
                  <a:pt x="4417775" y="6374865"/>
                  <a:pt x="4417775" y="6374865"/>
                  <a:pt x="4407695" y="6372600"/>
                </a:cubicBezTo>
                <a:cubicBezTo>
                  <a:pt x="4406295" y="6396076"/>
                  <a:pt x="4396219" y="6393813"/>
                  <a:pt x="4396219" y="6393813"/>
                </a:cubicBezTo>
                <a:cubicBezTo>
                  <a:pt x="4387542" y="6368077"/>
                  <a:pt x="4386141" y="6391550"/>
                  <a:pt x="4386141" y="6391550"/>
                </a:cubicBezTo>
                <a:cubicBezTo>
                  <a:pt x="4376062" y="6389288"/>
                  <a:pt x="4355907" y="6384765"/>
                  <a:pt x="4347232" y="6359029"/>
                </a:cubicBezTo>
                <a:cubicBezTo>
                  <a:pt x="4347232" y="6359029"/>
                  <a:pt x="4347232" y="6359029"/>
                  <a:pt x="4337156" y="6356766"/>
                </a:cubicBezTo>
                <a:cubicBezTo>
                  <a:pt x="4327077" y="6354503"/>
                  <a:pt x="4285366" y="6368929"/>
                  <a:pt x="4306923" y="6349981"/>
                </a:cubicBezTo>
                <a:cubicBezTo>
                  <a:pt x="4306923" y="6349981"/>
                  <a:pt x="4296844" y="6347718"/>
                  <a:pt x="4296844" y="6347718"/>
                </a:cubicBezTo>
                <a:cubicBezTo>
                  <a:pt x="4296144" y="6359455"/>
                  <a:pt x="4295794" y="6365322"/>
                  <a:pt x="4294359" y="6367974"/>
                </a:cubicBezTo>
                <a:lnTo>
                  <a:pt x="4290963" y="6368336"/>
                </a:lnTo>
                <a:lnTo>
                  <a:pt x="4311141" y="6408511"/>
                </a:lnTo>
                <a:cubicBezTo>
                  <a:pt x="4311141" y="6408511"/>
                  <a:pt x="4289689" y="6408511"/>
                  <a:pt x="4278964" y="6440543"/>
                </a:cubicBezTo>
                <a:lnTo>
                  <a:pt x="4274702" y="6471940"/>
                </a:lnTo>
                <a:lnTo>
                  <a:pt x="4276986" y="6478686"/>
                </a:lnTo>
                <a:cubicBezTo>
                  <a:pt x="4278073" y="6481895"/>
                  <a:pt x="4278073" y="6481895"/>
                  <a:pt x="4278073" y="6481895"/>
                </a:cubicBezTo>
                <a:cubicBezTo>
                  <a:pt x="4288168" y="6484161"/>
                  <a:pt x="4288168" y="6484161"/>
                  <a:pt x="4288168" y="6484161"/>
                </a:cubicBezTo>
                <a:cubicBezTo>
                  <a:pt x="4288168" y="6484161"/>
                  <a:pt x="4298263" y="6486426"/>
                  <a:pt x="4308358" y="6488695"/>
                </a:cubicBezTo>
                <a:cubicBezTo>
                  <a:pt x="4308358" y="6488695"/>
                  <a:pt x="4308358" y="6488695"/>
                  <a:pt x="4318452" y="6490957"/>
                </a:cubicBezTo>
                <a:cubicBezTo>
                  <a:pt x="4318452" y="6490957"/>
                  <a:pt x="4318452" y="6490957"/>
                  <a:pt x="4319848" y="6467542"/>
                </a:cubicBezTo>
                <a:cubicBezTo>
                  <a:pt x="4329943" y="6469811"/>
                  <a:pt x="4329943" y="6469811"/>
                  <a:pt x="4329943" y="6469811"/>
                </a:cubicBezTo>
                <a:cubicBezTo>
                  <a:pt x="4340038" y="6472074"/>
                  <a:pt x="4340038" y="6472074"/>
                  <a:pt x="4340038" y="6472074"/>
                </a:cubicBezTo>
                <a:cubicBezTo>
                  <a:pt x="4348737" y="6497757"/>
                  <a:pt x="4358829" y="6500022"/>
                  <a:pt x="4368923" y="6502288"/>
                </a:cubicBezTo>
                <a:cubicBezTo>
                  <a:pt x="4379018" y="6504556"/>
                  <a:pt x="4367526" y="6525705"/>
                  <a:pt x="4377621" y="6527971"/>
                </a:cubicBezTo>
                <a:lnTo>
                  <a:pt x="4408119" y="6491060"/>
                </a:lnTo>
                <a:lnTo>
                  <a:pt x="4410701" y="6487938"/>
                </a:lnTo>
                <a:lnTo>
                  <a:pt x="4410483" y="6491595"/>
                </a:lnTo>
                <a:lnTo>
                  <a:pt x="4409304" y="6511355"/>
                </a:lnTo>
                <a:lnTo>
                  <a:pt x="4409912" y="6515452"/>
                </a:lnTo>
                <a:lnTo>
                  <a:pt x="4409423" y="6514019"/>
                </a:lnTo>
                <a:lnTo>
                  <a:pt x="4408755" y="6525210"/>
                </a:lnTo>
                <a:lnTo>
                  <a:pt x="4397812" y="6532502"/>
                </a:lnTo>
                <a:cubicBezTo>
                  <a:pt x="4397812" y="6532502"/>
                  <a:pt x="4397812" y="6532502"/>
                  <a:pt x="4387717" y="6530237"/>
                </a:cubicBezTo>
                <a:cubicBezTo>
                  <a:pt x="4387717" y="6530237"/>
                  <a:pt x="4387717" y="6530237"/>
                  <a:pt x="4386319" y="6553651"/>
                </a:cubicBezTo>
                <a:cubicBezTo>
                  <a:pt x="4377621" y="6527971"/>
                  <a:pt x="4366130" y="6549120"/>
                  <a:pt x="4366130" y="6549120"/>
                </a:cubicBezTo>
                <a:cubicBezTo>
                  <a:pt x="4376225" y="6551383"/>
                  <a:pt x="4376225" y="6551383"/>
                  <a:pt x="4386319" y="6553651"/>
                </a:cubicBezTo>
                <a:cubicBezTo>
                  <a:pt x="4386319" y="6553651"/>
                  <a:pt x="4386319" y="6553651"/>
                  <a:pt x="4384922" y="6577066"/>
                </a:cubicBezTo>
                <a:cubicBezTo>
                  <a:pt x="4386319" y="6553651"/>
                  <a:pt x="4396416" y="6555917"/>
                  <a:pt x="4396416" y="6555917"/>
                </a:cubicBezTo>
                <a:cubicBezTo>
                  <a:pt x="4406510" y="6558182"/>
                  <a:pt x="4406510" y="6558182"/>
                  <a:pt x="4416606" y="6560448"/>
                </a:cubicBezTo>
                <a:cubicBezTo>
                  <a:pt x="4426697" y="6562713"/>
                  <a:pt x="4426697" y="6562713"/>
                  <a:pt x="4426697" y="6562713"/>
                </a:cubicBezTo>
                <a:cubicBezTo>
                  <a:pt x="4415208" y="6583866"/>
                  <a:pt x="4415208" y="6583866"/>
                  <a:pt x="4395018" y="6579332"/>
                </a:cubicBezTo>
                <a:cubicBezTo>
                  <a:pt x="4405113" y="6581597"/>
                  <a:pt x="4433998" y="6611812"/>
                  <a:pt x="4454188" y="6616343"/>
                </a:cubicBezTo>
                <a:cubicBezTo>
                  <a:pt x="4442696" y="6637492"/>
                  <a:pt x="4433998" y="6611812"/>
                  <a:pt x="4422508" y="6632961"/>
                </a:cubicBezTo>
                <a:cubicBezTo>
                  <a:pt x="4422508" y="6632961"/>
                  <a:pt x="4412414" y="6630696"/>
                  <a:pt x="4412414" y="6630696"/>
                </a:cubicBezTo>
                <a:cubicBezTo>
                  <a:pt x="4412414" y="6630696"/>
                  <a:pt x="4412414" y="6630696"/>
                  <a:pt x="4402320" y="6628427"/>
                </a:cubicBezTo>
                <a:cubicBezTo>
                  <a:pt x="4402320" y="6628427"/>
                  <a:pt x="4402320" y="6628427"/>
                  <a:pt x="4392225" y="6626162"/>
                </a:cubicBezTo>
                <a:cubicBezTo>
                  <a:pt x="4392225" y="6626162"/>
                  <a:pt x="4392225" y="6626162"/>
                  <a:pt x="4390963" y="6625881"/>
                </a:cubicBezTo>
                <a:lnTo>
                  <a:pt x="4387143" y="6625023"/>
                </a:lnTo>
                <a:lnTo>
                  <a:pt x="4387419" y="6640189"/>
                </a:lnTo>
                <a:cubicBezTo>
                  <a:pt x="4387419" y="6640189"/>
                  <a:pt x="4387419" y="6640189"/>
                  <a:pt x="4349280" y="6640189"/>
                </a:cubicBezTo>
                <a:lnTo>
                  <a:pt x="4366711" y="6627773"/>
                </a:lnTo>
                <a:lnTo>
                  <a:pt x="4361939" y="6619365"/>
                </a:lnTo>
                <a:cubicBezTo>
                  <a:pt x="4361939" y="6619365"/>
                  <a:pt x="4351844" y="6617097"/>
                  <a:pt x="4351844" y="6617097"/>
                </a:cubicBezTo>
                <a:cubicBezTo>
                  <a:pt x="4346798" y="6615964"/>
                  <a:pt x="4344275" y="6615398"/>
                  <a:pt x="4341752" y="6614831"/>
                </a:cubicBezTo>
                <a:lnTo>
                  <a:pt x="4333651" y="6613013"/>
                </a:lnTo>
                <a:lnTo>
                  <a:pt x="4334339" y="6613167"/>
                </a:lnTo>
                <a:cubicBezTo>
                  <a:pt x="4334812" y="6613274"/>
                  <a:pt x="4334182" y="6613132"/>
                  <a:pt x="4331658" y="6612566"/>
                </a:cubicBezTo>
                <a:lnTo>
                  <a:pt x="4333651" y="6613013"/>
                </a:lnTo>
                <a:lnTo>
                  <a:pt x="4330396" y="6612282"/>
                </a:lnTo>
                <a:cubicBezTo>
                  <a:pt x="4326610" y="6611433"/>
                  <a:pt x="4321563" y="6610300"/>
                  <a:pt x="4321563" y="6610300"/>
                </a:cubicBezTo>
                <a:lnTo>
                  <a:pt x="4311468" y="6608035"/>
                </a:lnTo>
                <a:lnTo>
                  <a:pt x="4301374" y="6605767"/>
                </a:lnTo>
                <a:lnTo>
                  <a:pt x="4291279" y="6603501"/>
                </a:lnTo>
                <a:cubicBezTo>
                  <a:pt x="4281184" y="6601236"/>
                  <a:pt x="4281184" y="6601236"/>
                  <a:pt x="4281184" y="6601236"/>
                </a:cubicBezTo>
                <a:lnTo>
                  <a:pt x="4271091" y="6598970"/>
                </a:lnTo>
                <a:lnTo>
                  <a:pt x="4230712" y="6589905"/>
                </a:lnTo>
                <a:cubicBezTo>
                  <a:pt x="4229316" y="6613320"/>
                  <a:pt x="4229316" y="6613320"/>
                  <a:pt x="4229316" y="6613320"/>
                </a:cubicBezTo>
                <a:cubicBezTo>
                  <a:pt x="4229316" y="6613320"/>
                  <a:pt x="4229316" y="6613320"/>
                  <a:pt x="4219219" y="6611055"/>
                </a:cubicBezTo>
                <a:cubicBezTo>
                  <a:pt x="4219219" y="6611055"/>
                  <a:pt x="4209125" y="6608789"/>
                  <a:pt x="4209125" y="6608789"/>
                </a:cubicBezTo>
                <a:cubicBezTo>
                  <a:pt x="4210522" y="6585374"/>
                  <a:pt x="4210522" y="6585374"/>
                  <a:pt x="4220617" y="6587640"/>
                </a:cubicBezTo>
                <a:cubicBezTo>
                  <a:pt x="4210522" y="6585374"/>
                  <a:pt x="4210522" y="6585374"/>
                  <a:pt x="4210522" y="6585374"/>
                </a:cubicBezTo>
                <a:cubicBezTo>
                  <a:pt x="4200427" y="6583106"/>
                  <a:pt x="4210522" y="6585374"/>
                  <a:pt x="4200427" y="6583106"/>
                </a:cubicBezTo>
                <a:cubicBezTo>
                  <a:pt x="4200427" y="6583106"/>
                  <a:pt x="4200427" y="6583106"/>
                  <a:pt x="4199031" y="6606524"/>
                </a:cubicBezTo>
                <a:lnTo>
                  <a:pt x="4195869" y="6605811"/>
                </a:lnTo>
                <a:lnTo>
                  <a:pt x="4195869" y="6626927"/>
                </a:lnTo>
                <a:lnTo>
                  <a:pt x="4195869" y="6629541"/>
                </a:lnTo>
                <a:lnTo>
                  <a:pt x="4197634" y="6629939"/>
                </a:lnTo>
                <a:cubicBezTo>
                  <a:pt x="4200158" y="6630503"/>
                  <a:pt x="4202682" y="6631071"/>
                  <a:pt x="4207729" y="6632201"/>
                </a:cubicBezTo>
                <a:cubicBezTo>
                  <a:pt x="4217823" y="6634470"/>
                  <a:pt x="4225394" y="6636167"/>
                  <a:pt x="4232964" y="6637868"/>
                </a:cubicBezTo>
                <a:lnTo>
                  <a:pt x="4237536" y="6638895"/>
                </a:lnTo>
                <a:lnTo>
                  <a:pt x="4309485" y="6638895"/>
                </a:lnTo>
                <a:lnTo>
                  <a:pt x="4309656" y="6636045"/>
                </a:lnTo>
                <a:lnTo>
                  <a:pt x="4319878" y="6638341"/>
                </a:lnTo>
                <a:cubicBezTo>
                  <a:pt x="4319878" y="6638341"/>
                  <a:pt x="4318627" y="6659298"/>
                  <a:pt x="4318627" y="6659298"/>
                </a:cubicBezTo>
                <a:cubicBezTo>
                  <a:pt x="4318627" y="6659298"/>
                  <a:pt x="4308407" y="6657002"/>
                  <a:pt x="4308407" y="6657002"/>
                </a:cubicBezTo>
                <a:cubicBezTo>
                  <a:pt x="4308407" y="6657002"/>
                  <a:pt x="4308718" y="6651764"/>
                  <a:pt x="4309031" y="6646526"/>
                </a:cubicBezTo>
                <a:lnTo>
                  <a:pt x="4309477" y="6639062"/>
                </a:lnTo>
                <a:lnTo>
                  <a:pt x="4299134" y="6640089"/>
                </a:lnTo>
                <a:cubicBezTo>
                  <a:pt x="4291930" y="6641286"/>
                  <a:pt x="4282324" y="6643679"/>
                  <a:pt x="4272719" y="6648466"/>
                </a:cubicBezTo>
                <a:lnTo>
                  <a:pt x="4256535" y="6662396"/>
                </a:lnTo>
                <a:lnTo>
                  <a:pt x="4266161" y="6660150"/>
                </a:lnTo>
                <a:cubicBezTo>
                  <a:pt x="4269772" y="6663930"/>
                  <a:pt x="4271947" y="6670348"/>
                  <a:pt x="4276994" y="6671483"/>
                </a:cubicBezTo>
                <a:cubicBezTo>
                  <a:pt x="4318769" y="6657130"/>
                  <a:pt x="4366447" y="6715290"/>
                  <a:pt x="4396733" y="6722090"/>
                </a:cubicBezTo>
                <a:cubicBezTo>
                  <a:pt x="4396733" y="6722090"/>
                  <a:pt x="4406827" y="6724352"/>
                  <a:pt x="4406827" y="6724352"/>
                </a:cubicBezTo>
                <a:cubicBezTo>
                  <a:pt x="4416920" y="6726621"/>
                  <a:pt x="4416920" y="6726621"/>
                  <a:pt x="4427014" y="6728889"/>
                </a:cubicBezTo>
                <a:cubicBezTo>
                  <a:pt x="4427714" y="6717180"/>
                  <a:pt x="4430236" y="6717745"/>
                  <a:pt x="4435284" y="6718878"/>
                </a:cubicBezTo>
                <a:lnTo>
                  <a:pt x="4451945" y="6714177"/>
                </a:lnTo>
                <a:lnTo>
                  <a:pt x="4446631" y="6714174"/>
                </a:lnTo>
                <a:cubicBezTo>
                  <a:pt x="4437096" y="6714174"/>
                  <a:pt x="4427563" y="6714174"/>
                  <a:pt x="4427563" y="6714174"/>
                </a:cubicBezTo>
                <a:lnTo>
                  <a:pt x="4442086" y="6707130"/>
                </a:lnTo>
                <a:lnTo>
                  <a:pt x="4434895" y="6703963"/>
                </a:lnTo>
                <a:cubicBezTo>
                  <a:pt x="4431285" y="6700183"/>
                  <a:pt x="4429110" y="6693762"/>
                  <a:pt x="4429807" y="6682056"/>
                </a:cubicBezTo>
                <a:lnTo>
                  <a:pt x="4453855" y="6692822"/>
                </a:lnTo>
                <a:lnTo>
                  <a:pt x="4459742" y="6682964"/>
                </a:lnTo>
                <a:lnTo>
                  <a:pt x="4460973" y="6674113"/>
                </a:lnTo>
                <a:lnTo>
                  <a:pt x="4431809" y="6673022"/>
                </a:lnTo>
                <a:cubicBezTo>
                  <a:pt x="4414306" y="6665908"/>
                  <a:pt x="4396989" y="6655647"/>
                  <a:pt x="4381824" y="6652246"/>
                </a:cubicBezTo>
                <a:cubicBezTo>
                  <a:pt x="4402043" y="6656782"/>
                  <a:pt x="4419734" y="6660757"/>
                  <a:pt x="4436162" y="6664442"/>
                </a:cubicBezTo>
                <a:lnTo>
                  <a:pt x="4461528" y="6670136"/>
                </a:lnTo>
                <a:lnTo>
                  <a:pt x="4465700" y="6640189"/>
                </a:lnTo>
                <a:cubicBezTo>
                  <a:pt x="4465700" y="6640189"/>
                  <a:pt x="4465700" y="6640189"/>
                  <a:pt x="4470468" y="6640192"/>
                </a:cubicBezTo>
                <a:lnTo>
                  <a:pt x="4500606" y="6640189"/>
                </a:lnTo>
                <a:lnTo>
                  <a:pt x="4504660" y="6627673"/>
                </a:lnTo>
                <a:lnTo>
                  <a:pt x="4513505" y="6629660"/>
                </a:lnTo>
                <a:lnTo>
                  <a:pt x="4514936" y="6605664"/>
                </a:lnTo>
                <a:lnTo>
                  <a:pt x="4525887" y="6608121"/>
                </a:lnTo>
                <a:lnTo>
                  <a:pt x="4525890" y="6608121"/>
                </a:lnTo>
                <a:lnTo>
                  <a:pt x="4524457" y="6632118"/>
                </a:lnTo>
                <a:lnTo>
                  <a:pt x="4544191" y="6636549"/>
                </a:lnTo>
                <a:lnTo>
                  <a:pt x="4565259" y="6605572"/>
                </a:lnTo>
                <a:lnTo>
                  <a:pt x="4577816" y="6601717"/>
                </a:lnTo>
                <a:lnTo>
                  <a:pt x="4578114" y="6596705"/>
                </a:lnTo>
                <a:cubicBezTo>
                  <a:pt x="4578114" y="6596705"/>
                  <a:pt x="4578114" y="6596705"/>
                  <a:pt x="4568022" y="6594439"/>
                </a:cubicBezTo>
                <a:cubicBezTo>
                  <a:pt x="4579510" y="6573290"/>
                  <a:pt x="4589605" y="6575558"/>
                  <a:pt x="4599701" y="6577821"/>
                </a:cubicBezTo>
                <a:lnTo>
                  <a:pt x="4607687" y="6579619"/>
                </a:lnTo>
                <a:lnTo>
                  <a:pt x="4610029" y="6576170"/>
                </a:lnTo>
                <a:lnTo>
                  <a:pt x="4611193" y="6556677"/>
                </a:lnTo>
                <a:cubicBezTo>
                  <a:pt x="4601097" y="6554408"/>
                  <a:pt x="4601097" y="6554408"/>
                  <a:pt x="4601097" y="6554408"/>
                </a:cubicBezTo>
                <a:cubicBezTo>
                  <a:pt x="4601097" y="6554408"/>
                  <a:pt x="4591002" y="6552143"/>
                  <a:pt x="4591002" y="6552143"/>
                </a:cubicBezTo>
                <a:cubicBezTo>
                  <a:pt x="4591002" y="6552143"/>
                  <a:pt x="4580907" y="6549875"/>
                  <a:pt x="4580907" y="6549875"/>
                </a:cubicBezTo>
                <a:cubicBezTo>
                  <a:pt x="4582305" y="6526460"/>
                  <a:pt x="4591002" y="6552143"/>
                  <a:pt x="4592400" y="6528725"/>
                </a:cubicBezTo>
                <a:cubicBezTo>
                  <a:pt x="4612590" y="6533259"/>
                  <a:pt x="4622684" y="6535525"/>
                  <a:pt x="4642875" y="6540056"/>
                </a:cubicBezTo>
                <a:lnTo>
                  <a:pt x="4652967" y="6542324"/>
                </a:lnTo>
                <a:cubicBezTo>
                  <a:pt x="4651569" y="6565739"/>
                  <a:pt x="4651569" y="6565739"/>
                  <a:pt x="4651569" y="6565739"/>
                </a:cubicBezTo>
                <a:cubicBezTo>
                  <a:pt x="4641477" y="6563471"/>
                  <a:pt x="4641477" y="6563471"/>
                  <a:pt x="4641477" y="6563471"/>
                </a:cubicBezTo>
                <a:lnTo>
                  <a:pt x="4619532" y="6568118"/>
                </a:lnTo>
                <a:lnTo>
                  <a:pt x="4619726" y="6582318"/>
                </a:lnTo>
                <a:lnTo>
                  <a:pt x="4640081" y="6586885"/>
                </a:lnTo>
                <a:cubicBezTo>
                  <a:pt x="4640081" y="6586885"/>
                  <a:pt x="4640081" y="6586885"/>
                  <a:pt x="4641477" y="6563471"/>
                </a:cubicBezTo>
                <a:cubicBezTo>
                  <a:pt x="4651569" y="6565739"/>
                  <a:pt x="4650173" y="6589151"/>
                  <a:pt x="4650173" y="6589151"/>
                </a:cubicBezTo>
                <a:cubicBezTo>
                  <a:pt x="4651569" y="6565739"/>
                  <a:pt x="4651569" y="6565739"/>
                  <a:pt x="4651569" y="6565739"/>
                </a:cubicBezTo>
                <a:cubicBezTo>
                  <a:pt x="4651569" y="6565739"/>
                  <a:pt x="4651569" y="6565739"/>
                  <a:pt x="4661664" y="6568004"/>
                </a:cubicBezTo>
                <a:cubicBezTo>
                  <a:pt x="4671760" y="6570270"/>
                  <a:pt x="4681855" y="6572535"/>
                  <a:pt x="4702043" y="6577069"/>
                </a:cubicBezTo>
                <a:cubicBezTo>
                  <a:pt x="4700646" y="6600481"/>
                  <a:pt x="4690551" y="6598219"/>
                  <a:pt x="4709344" y="6626165"/>
                </a:cubicBezTo>
                <a:lnTo>
                  <a:pt x="4638684" y="6610303"/>
                </a:lnTo>
                <a:lnTo>
                  <a:pt x="4620047" y="6606117"/>
                </a:lnTo>
                <a:lnTo>
                  <a:pt x="4620056" y="6606774"/>
                </a:lnTo>
                <a:cubicBezTo>
                  <a:pt x="4620658" y="6617590"/>
                  <a:pt x="4621863" y="6624798"/>
                  <a:pt x="4624271" y="6629605"/>
                </a:cubicBezTo>
                <a:lnTo>
                  <a:pt x="4627669" y="6630573"/>
                </a:lnTo>
                <a:lnTo>
                  <a:pt x="4628628" y="6628809"/>
                </a:lnTo>
                <a:cubicBezTo>
                  <a:pt x="4630065" y="6626165"/>
                  <a:pt x="4632938" y="6620876"/>
                  <a:pt x="4638684" y="6610303"/>
                </a:cubicBezTo>
                <a:cubicBezTo>
                  <a:pt x="4638684" y="6610303"/>
                  <a:pt x="4638684" y="6610303"/>
                  <a:pt x="4638509" y="6613228"/>
                </a:cubicBezTo>
                <a:lnTo>
                  <a:pt x="4637311" y="6633323"/>
                </a:lnTo>
                <a:lnTo>
                  <a:pt x="4657992" y="6639218"/>
                </a:lnTo>
                <a:cubicBezTo>
                  <a:pt x="4657992" y="6639218"/>
                  <a:pt x="4660401" y="6644024"/>
                  <a:pt x="4664014" y="6651235"/>
                </a:cubicBezTo>
                <a:lnTo>
                  <a:pt x="4668431" y="6660047"/>
                </a:lnTo>
                <a:lnTo>
                  <a:pt x="4676267" y="6666195"/>
                </a:lnTo>
                <a:cubicBezTo>
                  <a:pt x="4676267" y="6666195"/>
                  <a:pt x="4676267" y="6666195"/>
                  <a:pt x="4677666" y="6642783"/>
                </a:cubicBezTo>
                <a:cubicBezTo>
                  <a:pt x="4687757" y="6645048"/>
                  <a:pt x="4687757" y="6645048"/>
                  <a:pt x="4687757" y="6645048"/>
                </a:cubicBezTo>
                <a:cubicBezTo>
                  <a:pt x="4687757" y="6645048"/>
                  <a:pt x="4687757" y="6645048"/>
                  <a:pt x="4697852" y="6647311"/>
                </a:cubicBezTo>
                <a:cubicBezTo>
                  <a:pt x="4707947" y="6649579"/>
                  <a:pt x="4706551" y="6672994"/>
                  <a:pt x="4716646" y="6675260"/>
                </a:cubicBezTo>
                <a:cubicBezTo>
                  <a:pt x="4716646" y="6675260"/>
                  <a:pt x="4718042" y="6651848"/>
                  <a:pt x="4718042" y="6651848"/>
                </a:cubicBezTo>
                <a:cubicBezTo>
                  <a:pt x="4716646" y="6675260"/>
                  <a:pt x="4728136" y="6654110"/>
                  <a:pt x="4726739" y="6677525"/>
                </a:cubicBezTo>
                <a:cubicBezTo>
                  <a:pt x="4726739" y="6677525"/>
                  <a:pt x="4728136" y="6654110"/>
                  <a:pt x="4728136" y="6654110"/>
                </a:cubicBezTo>
                <a:cubicBezTo>
                  <a:pt x="4738231" y="6656379"/>
                  <a:pt x="4738231" y="6656379"/>
                  <a:pt x="4736834" y="6679794"/>
                </a:cubicBezTo>
                <a:cubicBezTo>
                  <a:pt x="4748326" y="6658641"/>
                  <a:pt x="4738231" y="6656379"/>
                  <a:pt x="4748326" y="6658641"/>
                </a:cubicBezTo>
                <a:lnTo>
                  <a:pt x="4748373" y="6659212"/>
                </a:lnTo>
                <a:lnTo>
                  <a:pt x="4753989" y="6649682"/>
                </a:lnTo>
                <a:lnTo>
                  <a:pt x="4760488" y="6646490"/>
                </a:lnTo>
                <a:lnTo>
                  <a:pt x="4749723" y="6635227"/>
                </a:lnTo>
                <a:cubicBezTo>
                  <a:pt x="4749723" y="6635227"/>
                  <a:pt x="4749723" y="6635227"/>
                  <a:pt x="4759817" y="6637495"/>
                </a:cubicBezTo>
                <a:lnTo>
                  <a:pt x="4770020" y="6641809"/>
                </a:lnTo>
                <a:lnTo>
                  <a:pt x="4773309" y="6640189"/>
                </a:lnTo>
                <a:cubicBezTo>
                  <a:pt x="4811949" y="6640192"/>
                  <a:pt x="4850589" y="6640189"/>
                  <a:pt x="4889228" y="6640192"/>
                </a:cubicBezTo>
                <a:lnTo>
                  <a:pt x="4863866" y="6659916"/>
                </a:lnTo>
                <a:lnTo>
                  <a:pt x="4890308" y="6657890"/>
                </a:lnTo>
                <a:cubicBezTo>
                  <a:pt x="4896792" y="6656379"/>
                  <a:pt x="4901838" y="6657512"/>
                  <a:pt x="4911234" y="6671486"/>
                </a:cubicBezTo>
                <a:cubicBezTo>
                  <a:pt x="4912630" y="6648071"/>
                  <a:pt x="4892442" y="6643537"/>
                  <a:pt x="4892442" y="6643537"/>
                </a:cubicBezTo>
                <a:cubicBezTo>
                  <a:pt x="4902536" y="6645804"/>
                  <a:pt x="4910456" y="6641649"/>
                  <a:pt x="4918201" y="6640422"/>
                </a:cubicBezTo>
                <a:lnTo>
                  <a:pt x="4927364" y="6641611"/>
                </a:lnTo>
                <a:lnTo>
                  <a:pt x="4927364" y="6644085"/>
                </a:lnTo>
                <a:lnTo>
                  <a:pt x="4932087" y="6644085"/>
                </a:lnTo>
                <a:lnTo>
                  <a:pt x="4942914" y="6654870"/>
                </a:lnTo>
                <a:cubicBezTo>
                  <a:pt x="4942914" y="6654870"/>
                  <a:pt x="4973200" y="6661667"/>
                  <a:pt x="4973200" y="6661667"/>
                </a:cubicBezTo>
                <a:cubicBezTo>
                  <a:pt x="4973200" y="6661667"/>
                  <a:pt x="4973200" y="6661667"/>
                  <a:pt x="4971804" y="6685082"/>
                </a:cubicBezTo>
                <a:cubicBezTo>
                  <a:pt x="4970408" y="6708497"/>
                  <a:pt x="4970408" y="6708497"/>
                  <a:pt x="4960310" y="6706231"/>
                </a:cubicBezTo>
                <a:cubicBezTo>
                  <a:pt x="4961707" y="6682816"/>
                  <a:pt x="4961707" y="6682816"/>
                  <a:pt x="4941518" y="6678285"/>
                </a:cubicBezTo>
                <a:cubicBezTo>
                  <a:pt x="4940120" y="6701697"/>
                  <a:pt x="4911234" y="6671486"/>
                  <a:pt x="4919931" y="6697169"/>
                </a:cubicBezTo>
                <a:lnTo>
                  <a:pt x="4960310" y="6706231"/>
                </a:lnTo>
                <a:cubicBezTo>
                  <a:pt x="4960310" y="6706231"/>
                  <a:pt x="4960310" y="6706231"/>
                  <a:pt x="4958914" y="6729646"/>
                </a:cubicBezTo>
                <a:cubicBezTo>
                  <a:pt x="4958914" y="6729646"/>
                  <a:pt x="4969010" y="6731914"/>
                  <a:pt x="4969010" y="6731914"/>
                </a:cubicBezTo>
                <a:cubicBezTo>
                  <a:pt x="4979102" y="6734177"/>
                  <a:pt x="4979102" y="6734177"/>
                  <a:pt x="4990595" y="6713028"/>
                </a:cubicBezTo>
                <a:cubicBezTo>
                  <a:pt x="4990595" y="6713028"/>
                  <a:pt x="4990595" y="6713028"/>
                  <a:pt x="4989197" y="6736443"/>
                </a:cubicBezTo>
                <a:cubicBezTo>
                  <a:pt x="5009387" y="6740976"/>
                  <a:pt x="4989197" y="6736443"/>
                  <a:pt x="4987801" y="6759860"/>
                </a:cubicBezTo>
                <a:cubicBezTo>
                  <a:pt x="4987801" y="6759860"/>
                  <a:pt x="4997896" y="6762126"/>
                  <a:pt x="4996498" y="6785541"/>
                </a:cubicBezTo>
                <a:lnTo>
                  <a:pt x="5006593" y="6787804"/>
                </a:lnTo>
                <a:cubicBezTo>
                  <a:pt x="5005195" y="6811221"/>
                  <a:pt x="5005195" y="6811221"/>
                  <a:pt x="5005195" y="6811221"/>
                </a:cubicBezTo>
                <a:cubicBezTo>
                  <a:pt x="5015289" y="6813487"/>
                  <a:pt x="5015289" y="6813487"/>
                  <a:pt x="5015289" y="6813487"/>
                </a:cubicBezTo>
                <a:cubicBezTo>
                  <a:pt x="5015289" y="6813487"/>
                  <a:pt x="5015289" y="6813487"/>
                  <a:pt x="5025384" y="6815752"/>
                </a:cubicBezTo>
                <a:lnTo>
                  <a:pt x="5035478" y="6818018"/>
                </a:lnTo>
                <a:lnTo>
                  <a:pt x="5053708" y="6833977"/>
                </a:lnTo>
                <a:cubicBezTo>
                  <a:pt x="5057144" y="6840681"/>
                  <a:pt x="5059319" y="6847102"/>
                  <a:pt x="5064367" y="6848232"/>
                </a:cubicBezTo>
                <a:cubicBezTo>
                  <a:pt x="5074461" y="6850500"/>
                  <a:pt x="5055669" y="6822549"/>
                  <a:pt x="5065764" y="6824817"/>
                </a:cubicBezTo>
                <a:cubicBezTo>
                  <a:pt x="5085951" y="6829348"/>
                  <a:pt x="5104744" y="6857297"/>
                  <a:pt x="5114839" y="6859562"/>
                </a:cubicBezTo>
                <a:cubicBezTo>
                  <a:pt x="5114839" y="6859562"/>
                  <a:pt x="5114839" y="6859562"/>
                  <a:pt x="5113443" y="6882977"/>
                </a:cubicBezTo>
                <a:cubicBezTo>
                  <a:pt x="5113443" y="6882977"/>
                  <a:pt x="5123535" y="6885243"/>
                  <a:pt x="5123535" y="6885243"/>
                </a:cubicBezTo>
                <a:cubicBezTo>
                  <a:pt x="5123535" y="6885243"/>
                  <a:pt x="5124933" y="6861828"/>
                  <a:pt x="5124933" y="6861828"/>
                </a:cubicBezTo>
                <a:cubicBezTo>
                  <a:pt x="5124933" y="6861828"/>
                  <a:pt x="5114839" y="6859562"/>
                  <a:pt x="5116236" y="6836147"/>
                </a:cubicBezTo>
                <a:cubicBezTo>
                  <a:pt x="5116236" y="6836147"/>
                  <a:pt x="5116236" y="6836147"/>
                  <a:pt x="5126329" y="6838413"/>
                </a:cubicBezTo>
                <a:cubicBezTo>
                  <a:pt x="5126329" y="6838413"/>
                  <a:pt x="5126329" y="6838413"/>
                  <a:pt x="5127726" y="6815001"/>
                </a:cubicBezTo>
                <a:cubicBezTo>
                  <a:pt x="5137820" y="6817264"/>
                  <a:pt x="5137820" y="6817264"/>
                  <a:pt x="5147915" y="6819532"/>
                </a:cubicBezTo>
                <a:cubicBezTo>
                  <a:pt x="5158010" y="6821795"/>
                  <a:pt x="5158010" y="6821795"/>
                  <a:pt x="5158010" y="6821795"/>
                </a:cubicBezTo>
                <a:cubicBezTo>
                  <a:pt x="5158010" y="6821795"/>
                  <a:pt x="5158010" y="6821795"/>
                  <a:pt x="5149313" y="6796117"/>
                </a:cubicBezTo>
                <a:cubicBezTo>
                  <a:pt x="5149313" y="6796117"/>
                  <a:pt x="5147915" y="6819532"/>
                  <a:pt x="5147915" y="6819532"/>
                </a:cubicBezTo>
                <a:cubicBezTo>
                  <a:pt x="5137820" y="6817264"/>
                  <a:pt x="5139218" y="6793849"/>
                  <a:pt x="5129123" y="6791583"/>
                </a:cubicBezTo>
                <a:cubicBezTo>
                  <a:pt x="5119030" y="6789318"/>
                  <a:pt x="5150709" y="6772699"/>
                  <a:pt x="5160803" y="6774967"/>
                </a:cubicBezTo>
                <a:cubicBezTo>
                  <a:pt x="5162199" y="6751553"/>
                  <a:pt x="5108934" y="6787049"/>
                  <a:pt x="5100236" y="6761369"/>
                </a:cubicBezTo>
                <a:cubicBezTo>
                  <a:pt x="5090142" y="6759103"/>
                  <a:pt x="5090142" y="6759103"/>
                  <a:pt x="5090142" y="6759103"/>
                </a:cubicBezTo>
                <a:cubicBezTo>
                  <a:pt x="5088744" y="6782518"/>
                  <a:pt x="5078652" y="6780253"/>
                  <a:pt x="5078652" y="6780253"/>
                </a:cubicBezTo>
                <a:cubicBezTo>
                  <a:pt x="5088744" y="6782518"/>
                  <a:pt x="5097443" y="6808201"/>
                  <a:pt x="5087348" y="6805933"/>
                </a:cubicBezTo>
                <a:cubicBezTo>
                  <a:pt x="5087348" y="6805933"/>
                  <a:pt x="5077256" y="6803668"/>
                  <a:pt x="5077256" y="6803668"/>
                </a:cubicBezTo>
                <a:cubicBezTo>
                  <a:pt x="5067160" y="6801402"/>
                  <a:pt x="5067160" y="6801402"/>
                  <a:pt x="5067160" y="6801402"/>
                </a:cubicBezTo>
                <a:cubicBezTo>
                  <a:pt x="5067160" y="6801402"/>
                  <a:pt x="5067160" y="6801402"/>
                  <a:pt x="5068558" y="6777987"/>
                </a:cubicBezTo>
                <a:cubicBezTo>
                  <a:pt x="5068558" y="6777987"/>
                  <a:pt x="5057065" y="6799134"/>
                  <a:pt x="5057065" y="6799134"/>
                </a:cubicBezTo>
                <a:cubicBezTo>
                  <a:pt x="5048368" y="6773456"/>
                  <a:pt x="5058463" y="6775719"/>
                  <a:pt x="5058463" y="6775719"/>
                </a:cubicBezTo>
                <a:cubicBezTo>
                  <a:pt x="5058463" y="6775719"/>
                  <a:pt x="5059859" y="6752307"/>
                  <a:pt x="5059859" y="6752307"/>
                </a:cubicBezTo>
                <a:cubicBezTo>
                  <a:pt x="5059859" y="6752307"/>
                  <a:pt x="5049764" y="6750038"/>
                  <a:pt x="5049764" y="6750038"/>
                </a:cubicBezTo>
                <a:cubicBezTo>
                  <a:pt x="5039669" y="6747773"/>
                  <a:pt x="5038272" y="6771188"/>
                  <a:pt x="5038272" y="6771188"/>
                </a:cubicBezTo>
                <a:cubicBezTo>
                  <a:pt x="5038272" y="6771188"/>
                  <a:pt x="5048368" y="6773456"/>
                  <a:pt x="5048368" y="6773456"/>
                </a:cubicBezTo>
                <a:cubicBezTo>
                  <a:pt x="5046970" y="6796871"/>
                  <a:pt x="5036877" y="6794606"/>
                  <a:pt x="5036877" y="6794606"/>
                </a:cubicBezTo>
                <a:cubicBezTo>
                  <a:pt x="5026780" y="6792340"/>
                  <a:pt x="5026780" y="6792340"/>
                  <a:pt x="5026780" y="6792340"/>
                </a:cubicBezTo>
                <a:cubicBezTo>
                  <a:pt x="5028177" y="6768922"/>
                  <a:pt x="5028177" y="6768922"/>
                  <a:pt x="5028177" y="6768922"/>
                </a:cubicBezTo>
                <a:cubicBezTo>
                  <a:pt x="5028177" y="6768922"/>
                  <a:pt x="5029575" y="6745507"/>
                  <a:pt x="5029575" y="6745507"/>
                </a:cubicBezTo>
                <a:cubicBezTo>
                  <a:pt x="5029575" y="6745507"/>
                  <a:pt x="5029575" y="6745507"/>
                  <a:pt x="5039669" y="6747773"/>
                </a:cubicBezTo>
                <a:cubicBezTo>
                  <a:pt x="5039669" y="6747773"/>
                  <a:pt x="5041065" y="6724358"/>
                  <a:pt x="5041065" y="6724358"/>
                </a:cubicBezTo>
                <a:cubicBezTo>
                  <a:pt x="5030970" y="6722093"/>
                  <a:pt x="5030970" y="6722093"/>
                  <a:pt x="5030970" y="6722093"/>
                </a:cubicBezTo>
                <a:cubicBezTo>
                  <a:pt x="5030970" y="6722093"/>
                  <a:pt x="5029575" y="6745507"/>
                  <a:pt x="5029575" y="6745507"/>
                </a:cubicBezTo>
                <a:cubicBezTo>
                  <a:pt x="5019478" y="6743242"/>
                  <a:pt x="5019478" y="6743242"/>
                  <a:pt x="5019478" y="6743242"/>
                </a:cubicBezTo>
                <a:cubicBezTo>
                  <a:pt x="5019478" y="6743242"/>
                  <a:pt x="5010783" y="6717561"/>
                  <a:pt x="5010783" y="6717561"/>
                </a:cubicBezTo>
                <a:cubicBezTo>
                  <a:pt x="5020876" y="6719827"/>
                  <a:pt x="5020876" y="6719827"/>
                  <a:pt x="5020876" y="6719827"/>
                </a:cubicBezTo>
                <a:cubicBezTo>
                  <a:pt x="5010783" y="6717561"/>
                  <a:pt x="5000689" y="6715293"/>
                  <a:pt x="5012180" y="6694147"/>
                </a:cubicBezTo>
                <a:lnTo>
                  <a:pt x="5002085" y="6691878"/>
                </a:lnTo>
                <a:cubicBezTo>
                  <a:pt x="5002085" y="6691878"/>
                  <a:pt x="5003482" y="6668466"/>
                  <a:pt x="5003482" y="6668466"/>
                </a:cubicBezTo>
                <a:cubicBezTo>
                  <a:pt x="5013576" y="6670732"/>
                  <a:pt x="5023669" y="6672994"/>
                  <a:pt x="5022272" y="6696412"/>
                </a:cubicBezTo>
                <a:cubicBezTo>
                  <a:pt x="5032368" y="6698678"/>
                  <a:pt x="5042464" y="6700946"/>
                  <a:pt x="5052558" y="6703209"/>
                </a:cubicBezTo>
                <a:cubicBezTo>
                  <a:pt x="5052558" y="6703209"/>
                  <a:pt x="5042464" y="6700946"/>
                  <a:pt x="5043860" y="6677528"/>
                </a:cubicBezTo>
                <a:cubicBezTo>
                  <a:pt x="5043860" y="6677528"/>
                  <a:pt x="5043860" y="6677528"/>
                  <a:pt x="5033764" y="6675263"/>
                </a:cubicBezTo>
                <a:cubicBezTo>
                  <a:pt x="5035161" y="6651848"/>
                  <a:pt x="5035161" y="6651848"/>
                  <a:pt x="5035161" y="6651848"/>
                </a:cubicBezTo>
                <a:cubicBezTo>
                  <a:pt x="5045257" y="6654113"/>
                  <a:pt x="5045257" y="6654113"/>
                  <a:pt x="5045257" y="6654113"/>
                </a:cubicBezTo>
                <a:cubicBezTo>
                  <a:pt x="5045257" y="6654113"/>
                  <a:pt x="5045257" y="6654113"/>
                  <a:pt x="5055351" y="6656379"/>
                </a:cubicBezTo>
                <a:cubicBezTo>
                  <a:pt x="5055351" y="6656379"/>
                  <a:pt x="5055351" y="6656379"/>
                  <a:pt x="5065447" y="6658644"/>
                </a:cubicBezTo>
                <a:cubicBezTo>
                  <a:pt x="5064049" y="6682062"/>
                  <a:pt x="5075542" y="6660913"/>
                  <a:pt x="5074144" y="6684325"/>
                </a:cubicBezTo>
                <a:cubicBezTo>
                  <a:pt x="5074144" y="6684325"/>
                  <a:pt x="5074144" y="6684325"/>
                  <a:pt x="5075542" y="6660913"/>
                </a:cubicBezTo>
                <a:cubicBezTo>
                  <a:pt x="5075542" y="6660913"/>
                  <a:pt x="5075542" y="6660913"/>
                  <a:pt x="5085636" y="6663181"/>
                </a:cubicBezTo>
                <a:lnTo>
                  <a:pt x="5087163" y="6663520"/>
                </a:lnTo>
                <a:lnTo>
                  <a:pt x="5081920" y="6638244"/>
                </a:lnTo>
                <a:cubicBezTo>
                  <a:pt x="5120562" y="6562315"/>
                  <a:pt x="5159201" y="6562315"/>
                  <a:pt x="5197841" y="6562315"/>
                </a:cubicBezTo>
                <a:cubicBezTo>
                  <a:pt x="5197841" y="6638244"/>
                  <a:pt x="5236480" y="6638244"/>
                  <a:pt x="5197841" y="6638244"/>
                </a:cubicBezTo>
                <a:cubicBezTo>
                  <a:pt x="5178519" y="6676209"/>
                  <a:pt x="5168861" y="6676209"/>
                  <a:pt x="5164030" y="6666718"/>
                </a:cubicBezTo>
                <a:lnTo>
                  <a:pt x="5163043" y="6662563"/>
                </a:lnTo>
                <a:lnTo>
                  <a:pt x="5159624" y="6666493"/>
                </a:lnTo>
                <a:cubicBezTo>
                  <a:pt x="5158898" y="6663147"/>
                  <a:pt x="5159274" y="6656857"/>
                  <a:pt x="5159274" y="6656857"/>
                </a:cubicBezTo>
                <a:lnTo>
                  <a:pt x="5161823" y="6657431"/>
                </a:lnTo>
                <a:lnTo>
                  <a:pt x="5159805" y="6648920"/>
                </a:lnTo>
                <a:cubicBezTo>
                  <a:pt x="5159201" y="6642989"/>
                  <a:pt x="5159201" y="6638246"/>
                  <a:pt x="5159201" y="6638246"/>
                </a:cubicBezTo>
                <a:cubicBezTo>
                  <a:pt x="5139881" y="6638244"/>
                  <a:pt x="5120561" y="6657228"/>
                  <a:pt x="5106071" y="6666718"/>
                </a:cubicBezTo>
                <a:lnTo>
                  <a:pt x="5103622" y="6667216"/>
                </a:lnTo>
                <a:lnTo>
                  <a:pt x="5105823" y="6667709"/>
                </a:lnTo>
                <a:cubicBezTo>
                  <a:pt x="5127410" y="6648828"/>
                  <a:pt x="5137503" y="6651093"/>
                  <a:pt x="5146201" y="6676774"/>
                </a:cubicBezTo>
                <a:cubicBezTo>
                  <a:pt x="5147599" y="6653359"/>
                  <a:pt x="5157693" y="6655625"/>
                  <a:pt x="5156295" y="6679039"/>
                </a:cubicBezTo>
                <a:cubicBezTo>
                  <a:pt x="5156295" y="6679039"/>
                  <a:pt x="5156295" y="6679039"/>
                  <a:pt x="5166390" y="6681308"/>
                </a:cubicBezTo>
                <a:cubicBezTo>
                  <a:pt x="5177882" y="6660158"/>
                  <a:pt x="5196676" y="6688104"/>
                  <a:pt x="5218260" y="6669220"/>
                </a:cubicBezTo>
                <a:cubicBezTo>
                  <a:pt x="5216864" y="6692635"/>
                  <a:pt x="5206770" y="6690370"/>
                  <a:pt x="5206770" y="6690370"/>
                </a:cubicBezTo>
                <a:cubicBezTo>
                  <a:pt x="5216864" y="6692635"/>
                  <a:pt x="5216864" y="6692635"/>
                  <a:pt x="5216864" y="6692635"/>
                </a:cubicBezTo>
                <a:cubicBezTo>
                  <a:pt x="5216864" y="6692635"/>
                  <a:pt x="5226959" y="6694904"/>
                  <a:pt x="5226959" y="6694904"/>
                </a:cubicBezTo>
                <a:cubicBezTo>
                  <a:pt x="5228355" y="6671489"/>
                  <a:pt x="5228355" y="6671489"/>
                  <a:pt x="5228355" y="6671489"/>
                </a:cubicBezTo>
                <a:cubicBezTo>
                  <a:pt x="5238449" y="6673754"/>
                  <a:pt x="5247145" y="6699435"/>
                  <a:pt x="5257240" y="6701700"/>
                </a:cubicBezTo>
                <a:cubicBezTo>
                  <a:pt x="5257240" y="6701700"/>
                  <a:pt x="5237052" y="6697169"/>
                  <a:pt x="5237052" y="6697169"/>
                </a:cubicBezTo>
                <a:cubicBezTo>
                  <a:pt x="5237052" y="6697169"/>
                  <a:pt x="5245748" y="6722852"/>
                  <a:pt x="5245748" y="6722852"/>
                </a:cubicBezTo>
                <a:cubicBezTo>
                  <a:pt x="5245748" y="6722852"/>
                  <a:pt x="5245748" y="6722852"/>
                  <a:pt x="5235656" y="6720584"/>
                </a:cubicBezTo>
                <a:cubicBezTo>
                  <a:pt x="5235656" y="6720584"/>
                  <a:pt x="5225562" y="6718316"/>
                  <a:pt x="5225562" y="6718316"/>
                </a:cubicBezTo>
                <a:cubicBezTo>
                  <a:pt x="5225562" y="6718316"/>
                  <a:pt x="5235656" y="6720584"/>
                  <a:pt x="5234259" y="6743999"/>
                </a:cubicBezTo>
                <a:cubicBezTo>
                  <a:pt x="5234259" y="6743999"/>
                  <a:pt x="5215466" y="6716053"/>
                  <a:pt x="5214071" y="6739468"/>
                </a:cubicBezTo>
                <a:cubicBezTo>
                  <a:pt x="5214071" y="6739468"/>
                  <a:pt x="5224166" y="6741731"/>
                  <a:pt x="5224166" y="6741731"/>
                </a:cubicBezTo>
                <a:cubicBezTo>
                  <a:pt x="5224166" y="6741731"/>
                  <a:pt x="5234259" y="6743999"/>
                  <a:pt x="5234259" y="6743999"/>
                </a:cubicBezTo>
                <a:cubicBezTo>
                  <a:pt x="5254447" y="6748530"/>
                  <a:pt x="5274638" y="6753061"/>
                  <a:pt x="5294827" y="6757595"/>
                </a:cubicBezTo>
                <a:cubicBezTo>
                  <a:pt x="5294827" y="6757595"/>
                  <a:pt x="5296225" y="6734180"/>
                  <a:pt x="5306318" y="6736445"/>
                </a:cubicBezTo>
                <a:cubicBezTo>
                  <a:pt x="5296225" y="6734180"/>
                  <a:pt x="5284733" y="6755329"/>
                  <a:pt x="5286129" y="6731914"/>
                </a:cubicBezTo>
                <a:cubicBezTo>
                  <a:pt x="5287526" y="6708499"/>
                  <a:pt x="5287526" y="6708499"/>
                  <a:pt x="5297621" y="6710765"/>
                </a:cubicBezTo>
                <a:cubicBezTo>
                  <a:pt x="5297621" y="6710765"/>
                  <a:pt x="5297621" y="6710765"/>
                  <a:pt x="5299018" y="6687350"/>
                </a:cubicBezTo>
                <a:cubicBezTo>
                  <a:pt x="5319205" y="6691881"/>
                  <a:pt x="5317807" y="6715299"/>
                  <a:pt x="5337998" y="6719830"/>
                </a:cubicBezTo>
                <a:cubicBezTo>
                  <a:pt x="5349490" y="6698680"/>
                  <a:pt x="5358185" y="6724361"/>
                  <a:pt x="5378374" y="6728895"/>
                </a:cubicBezTo>
                <a:cubicBezTo>
                  <a:pt x="5378374" y="6728895"/>
                  <a:pt x="5378374" y="6728895"/>
                  <a:pt x="5368281" y="6726626"/>
                </a:cubicBezTo>
                <a:cubicBezTo>
                  <a:pt x="5376978" y="6752307"/>
                  <a:pt x="5376978" y="6752307"/>
                  <a:pt x="5376978" y="6752307"/>
                </a:cubicBezTo>
                <a:cubicBezTo>
                  <a:pt x="5387073" y="6754575"/>
                  <a:pt x="5387073" y="6754575"/>
                  <a:pt x="5387073" y="6754575"/>
                </a:cubicBezTo>
                <a:cubicBezTo>
                  <a:pt x="5407264" y="6759106"/>
                  <a:pt x="5436149" y="6789320"/>
                  <a:pt x="5449038" y="6744756"/>
                </a:cubicBezTo>
                <a:cubicBezTo>
                  <a:pt x="5459132" y="6747022"/>
                  <a:pt x="5447640" y="6768171"/>
                  <a:pt x="5457735" y="6770436"/>
                </a:cubicBezTo>
                <a:cubicBezTo>
                  <a:pt x="5457735" y="6770436"/>
                  <a:pt x="5467828" y="6772705"/>
                  <a:pt x="5467828" y="6772705"/>
                </a:cubicBezTo>
                <a:cubicBezTo>
                  <a:pt x="5469224" y="6749290"/>
                  <a:pt x="5459132" y="6747022"/>
                  <a:pt x="5479319" y="6751553"/>
                </a:cubicBezTo>
                <a:cubicBezTo>
                  <a:pt x="5469224" y="6749290"/>
                  <a:pt x="5449038" y="6744756"/>
                  <a:pt x="5450434" y="6721341"/>
                </a:cubicBezTo>
                <a:cubicBezTo>
                  <a:pt x="5449038" y="6744756"/>
                  <a:pt x="5438943" y="6742490"/>
                  <a:pt x="5438943" y="6742490"/>
                </a:cubicBezTo>
                <a:cubicBezTo>
                  <a:pt x="5428848" y="6740225"/>
                  <a:pt x="5460528" y="6723607"/>
                  <a:pt x="5440339" y="6719076"/>
                </a:cubicBezTo>
                <a:cubicBezTo>
                  <a:pt x="5440339" y="6719076"/>
                  <a:pt x="5440339" y="6719076"/>
                  <a:pt x="5430244" y="6716807"/>
                </a:cubicBezTo>
                <a:cubicBezTo>
                  <a:pt x="5430244" y="6716807"/>
                  <a:pt x="5420153" y="6714542"/>
                  <a:pt x="5420153" y="6714542"/>
                </a:cubicBezTo>
                <a:cubicBezTo>
                  <a:pt x="5410056" y="6712276"/>
                  <a:pt x="5431641" y="6693390"/>
                  <a:pt x="5411453" y="6688859"/>
                </a:cubicBezTo>
                <a:cubicBezTo>
                  <a:pt x="5411453" y="6688859"/>
                  <a:pt x="5411453" y="6688859"/>
                  <a:pt x="5412851" y="6665441"/>
                </a:cubicBezTo>
                <a:cubicBezTo>
                  <a:pt x="5421549" y="6691121"/>
                  <a:pt x="5431641" y="6693390"/>
                  <a:pt x="5441736" y="6695652"/>
                </a:cubicBezTo>
                <a:cubicBezTo>
                  <a:pt x="5441736" y="6695652"/>
                  <a:pt x="5441736" y="6695652"/>
                  <a:pt x="5451832" y="6697921"/>
                </a:cubicBezTo>
                <a:cubicBezTo>
                  <a:pt x="5451832" y="6697921"/>
                  <a:pt x="5451832" y="6697921"/>
                  <a:pt x="5461926" y="6700189"/>
                </a:cubicBezTo>
                <a:cubicBezTo>
                  <a:pt x="5461926" y="6700189"/>
                  <a:pt x="5461926" y="6700189"/>
                  <a:pt x="5463324" y="6676771"/>
                </a:cubicBezTo>
                <a:cubicBezTo>
                  <a:pt x="5473415" y="6679037"/>
                  <a:pt x="5461926" y="6700189"/>
                  <a:pt x="5472019" y="6702452"/>
                </a:cubicBezTo>
                <a:cubicBezTo>
                  <a:pt x="5492209" y="6706983"/>
                  <a:pt x="5503701" y="6685836"/>
                  <a:pt x="5513795" y="6688101"/>
                </a:cubicBezTo>
                <a:cubicBezTo>
                  <a:pt x="5523891" y="6690367"/>
                  <a:pt x="5523891" y="6690367"/>
                  <a:pt x="5532589" y="6716050"/>
                </a:cubicBezTo>
                <a:cubicBezTo>
                  <a:pt x="5542681" y="6718313"/>
                  <a:pt x="5542681" y="6718313"/>
                  <a:pt x="5542681" y="6718313"/>
                </a:cubicBezTo>
                <a:cubicBezTo>
                  <a:pt x="5562870" y="6722850"/>
                  <a:pt x="5583058" y="6727378"/>
                  <a:pt x="5603248" y="6731912"/>
                </a:cubicBezTo>
                <a:lnTo>
                  <a:pt x="5613343" y="6734180"/>
                </a:lnTo>
                <a:cubicBezTo>
                  <a:pt x="5623438" y="6736443"/>
                  <a:pt x="5611945" y="6757598"/>
                  <a:pt x="5611945" y="6757598"/>
                </a:cubicBezTo>
                <a:cubicBezTo>
                  <a:pt x="5611945" y="6757598"/>
                  <a:pt x="5611945" y="6757598"/>
                  <a:pt x="5622042" y="6759863"/>
                </a:cubicBezTo>
                <a:cubicBezTo>
                  <a:pt x="5622042" y="6759863"/>
                  <a:pt x="5620644" y="6783278"/>
                  <a:pt x="5620644" y="6783278"/>
                </a:cubicBezTo>
                <a:cubicBezTo>
                  <a:pt x="5620644" y="6783278"/>
                  <a:pt x="5630740" y="6785546"/>
                  <a:pt x="5630740" y="6785546"/>
                </a:cubicBezTo>
                <a:cubicBezTo>
                  <a:pt x="5630740" y="6785546"/>
                  <a:pt x="5640835" y="6787809"/>
                  <a:pt x="5640835" y="6787809"/>
                </a:cubicBezTo>
                <a:cubicBezTo>
                  <a:pt x="5640835" y="6787809"/>
                  <a:pt x="5650927" y="6790075"/>
                  <a:pt x="5650927" y="6790075"/>
                </a:cubicBezTo>
                <a:cubicBezTo>
                  <a:pt x="5649531" y="6813490"/>
                  <a:pt x="5649531" y="6813490"/>
                  <a:pt x="5649531" y="6813490"/>
                </a:cubicBezTo>
                <a:cubicBezTo>
                  <a:pt x="5639438" y="6811227"/>
                  <a:pt x="5639438" y="6811227"/>
                  <a:pt x="5639438" y="6811227"/>
                </a:cubicBezTo>
                <a:cubicBezTo>
                  <a:pt x="5639438" y="6811227"/>
                  <a:pt x="5629343" y="6808961"/>
                  <a:pt x="5629343" y="6808961"/>
                </a:cubicBezTo>
                <a:cubicBezTo>
                  <a:pt x="5619248" y="6806693"/>
                  <a:pt x="5609152" y="6804427"/>
                  <a:pt x="5599058" y="6802159"/>
                </a:cubicBezTo>
                <a:cubicBezTo>
                  <a:pt x="5588962" y="6799896"/>
                  <a:pt x="5588962" y="6799896"/>
                  <a:pt x="5587566" y="6823311"/>
                </a:cubicBezTo>
                <a:cubicBezTo>
                  <a:pt x="5597660" y="6825577"/>
                  <a:pt x="5607754" y="6827842"/>
                  <a:pt x="5617851" y="6830111"/>
                </a:cubicBezTo>
                <a:cubicBezTo>
                  <a:pt x="5627947" y="6832373"/>
                  <a:pt x="5627947" y="6832373"/>
                  <a:pt x="5638042" y="6834642"/>
                </a:cubicBezTo>
                <a:cubicBezTo>
                  <a:pt x="5669719" y="6818026"/>
                  <a:pt x="5720193" y="6829354"/>
                  <a:pt x="5728891" y="6855034"/>
                </a:cubicBezTo>
                <a:cubicBezTo>
                  <a:pt x="5769269" y="6864102"/>
                  <a:pt x="5829835" y="6877695"/>
                  <a:pt x="5870212" y="6886762"/>
                </a:cubicBezTo>
                <a:cubicBezTo>
                  <a:pt x="5870212" y="6886762"/>
                  <a:pt x="5870212" y="6886762"/>
                  <a:pt x="5871610" y="6863345"/>
                </a:cubicBezTo>
                <a:cubicBezTo>
                  <a:pt x="5881704" y="6865610"/>
                  <a:pt x="5881704" y="6865610"/>
                  <a:pt x="5881704" y="6865610"/>
                </a:cubicBezTo>
                <a:cubicBezTo>
                  <a:pt x="5881704" y="6865610"/>
                  <a:pt x="5881704" y="6865610"/>
                  <a:pt x="5880308" y="6889025"/>
                </a:cubicBezTo>
                <a:cubicBezTo>
                  <a:pt x="5890402" y="6891293"/>
                  <a:pt x="5891799" y="6867878"/>
                  <a:pt x="5911986" y="6872410"/>
                </a:cubicBezTo>
                <a:cubicBezTo>
                  <a:pt x="5922082" y="6874675"/>
                  <a:pt x="5942272" y="6879209"/>
                  <a:pt x="5952367" y="6881472"/>
                </a:cubicBezTo>
                <a:cubicBezTo>
                  <a:pt x="5950971" y="6904886"/>
                  <a:pt x="5950971" y="6904886"/>
                  <a:pt x="5940874" y="6902621"/>
                </a:cubicBezTo>
                <a:cubicBezTo>
                  <a:pt x="5961065" y="6907155"/>
                  <a:pt x="5979856" y="6935101"/>
                  <a:pt x="6001443" y="6916217"/>
                </a:cubicBezTo>
                <a:cubicBezTo>
                  <a:pt x="6000045" y="6939635"/>
                  <a:pt x="6010140" y="6941900"/>
                  <a:pt x="6010140" y="6941900"/>
                </a:cubicBezTo>
                <a:cubicBezTo>
                  <a:pt x="6030327" y="6946431"/>
                  <a:pt x="6060614" y="6953230"/>
                  <a:pt x="6072105" y="6932081"/>
                </a:cubicBezTo>
                <a:cubicBezTo>
                  <a:pt x="6100990" y="6962292"/>
                  <a:pt x="6142763" y="6947942"/>
                  <a:pt x="6162954" y="6952476"/>
                </a:cubicBezTo>
                <a:cubicBezTo>
                  <a:pt x="6194635" y="6935861"/>
                  <a:pt x="6214823" y="6940392"/>
                  <a:pt x="6255200" y="6949454"/>
                </a:cubicBezTo>
                <a:cubicBezTo>
                  <a:pt x="6265296" y="6951722"/>
                  <a:pt x="6285486" y="6956253"/>
                  <a:pt x="6286882" y="6932838"/>
                </a:cubicBezTo>
                <a:cubicBezTo>
                  <a:pt x="6315767" y="6963049"/>
                  <a:pt x="6337354" y="6944168"/>
                  <a:pt x="6377732" y="6953230"/>
                </a:cubicBezTo>
                <a:cubicBezTo>
                  <a:pt x="6387827" y="6955499"/>
                  <a:pt x="6418111" y="6962298"/>
                  <a:pt x="6429602" y="6941146"/>
                </a:cubicBezTo>
                <a:cubicBezTo>
                  <a:pt x="6438299" y="6966829"/>
                  <a:pt x="6428204" y="6964561"/>
                  <a:pt x="6438299" y="6966829"/>
                </a:cubicBezTo>
                <a:cubicBezTo>
                  <a:pt x="6439696" y="6943414"/>
                  <a:pt x="6478677" y="6975891"/>
                  <a:pt x="6480073" y="6952476"/>
                </a:cubicBezTo>
                <a:cubicBezTo>
                  <a:pt x="6519057" y="6984959"/>
                  <a:pt x="6570927" y="6972871"/>
                  <a:pt x="6601209" y="6979668"/>
                </a:cubicBezTo>
                <a:cubicBezTo>
                  <a:pt x="6611303" y="6981936"/>
                  <a:pt x="6611303" y="6981936"/>
                  <a:pt x="6631492" y="6986467"/>
                </a:cubicBezTo>
                <a:cubicBezTo>
                  <a:pt x="6651680" y="6990998"/>
                  <a:pt x="6651680" y="6990998"/>
                  <a:pt x="6671871" y="6995532"/>
                </a:cubicBezTo>
                <a:cubicBezTo>
                  <a:pt x="6673267" y="6972112"/>
                  <a:pt x="6681966" y="6997798"/>
                  <a:pt x="6692058" y="7000063"/>
                </a:cubicBezTo>
                <a:cubicBezTo>
                  <a:pt x="6702153" y="7002329"/>
                  <a:pt x="6693455" y="6976645"/>
                  <a:pt x="6702153" y="7002329"/>
                </a:cubicBezTo>
                <a:cubicBezTo>
                  <a:pt x="6702153" y="7002329"/>
                  <a:pt x="6703551" y="6978911"/>
                  <a:pt x="6703551" y="6978911"/>
                </a:cubicBezTo>
                <a:cubicBezTo>
                  <a:pt x="6703551" y="6978911"/>
                  <a:pt x="6713645" y="6981176"/>
                  <a:pt x="6712248" y="7004597"/>
                </a:cubicBezTo>
                <a:cubicBezTo>
                  <a:pt x="6722343" y="7006862"/>
                  <a:pt x="6712248" y="7004597"/>
                  <a:pt x="6713645" y="6981176"/>
                </a:cubicBezTo>
                <a:cubicBezTo>
                  <a:pt x="6723740" y="6983442"/>
                  <a:pt x="6722343" y="7006862"/>
                  <a:pt x="6732437" y="7009128"/>
                </a:cubicBezTo>
                <a:cubicBezTo>
                  <a:pt x="6723740" y="6983442"/>
                  <a:pt x="6723740" y="6983442"/>
                  <a:pt x="6743929" y="6987973"/>
                </a:cubicBezTo>
                <a:cubicBezTo>
                  <a:pt x="6745327" y="6964558"/>
                  <a:pt x="6745327" y="6964558"/>
                  <a:pt x="6755421" y="6966826"/>
                </a:cubicBezTo>
                <a:cubicBezTo>
                  <a:pt x="6765515" y="6969089"/>
                  <a:pt x="6765515" y="6969089"/>
                  <a:pt x="6765515" y="6969089"/>
                </a:cubicBezTo>
                <a:cubicBezTo>
                  <a:pt x="6775608" y="6971357"/>
                  <a:pt x="6785703" y="6973623"/>
                  <a:pt x="6794402" y="6999303"/>
                </a:cubicBezTo>
                <a:cubicBezTo>
                  <a:pt x="6815987" y="6980422"/>
                  <a:pt x="6824684" y="7006103"/>
                  <a:pt x="6844874" y="7010634"/>
                </a:cubicBezTo>
                <a:lnTo>
                  <a:pt x="6852778" y="7012409"/>
                </a:lnTo>
                <a:lnTo>
                  <a:pt x="6852468" y="7005774"/>
                </a:lnTo>
                <a:cubicBezTo>
                  <a:pt x="6852312" y="7002426"/>
                  <a:pt x="6852312" y="7002426"/>
                  <a:pt x="6852312" y="7002426"/>
                </a:cubicBezTo>
                <a:cubicBezTo>
                  <a:pt x="6857156" y="7001574"/>
                  <a:pt x="6862002" y="7000723"/>
                  <a:pt x="6867002" y="7003219"/>
                </a:cubicBezTo>
                <a:lnTo>
                  <a:pt x="6878127" y="7018101"/>
                </a:lnTo>
                <a:lnTo>
                  <a:pt x="6885251" y="7019698"/>
                </a:lnTo>
                <a:lnTo>
                  <a:pt x="6880534" y="7021321"/>
                </a:lnTo>
                <a:lnTo>
                  <a:pt x="6882627" y="7024118"/>
                </a:lnTo>
                <a:lnTo>
                  <a:pt x="6878972" y="7024761"/>
                </a:lnTo>
                <a:lnTo>
                  <a:pt x="6873761" y="7040851"/>
                </a:lnTo>
                <a:cubicBezTo>
                  <a:pt x="6873761" y="7040851"/>
                  <a:pt x="6853571" y="7036322"/>
                  <a:pt x="6842081" y="7057469"/>
                </a:cubicBezTo>
                <a:cubicBezTo>
                  <a:pt x="6831984" y="7055203"/>
                  <a:pt x="6833382" y="7031789"/>
                  <a:pt x="6823287" y="7029520"/>
                </a:cubicBezTo>
                <a:cubicBezTo>
                  <a:pt x="6823287" y="7029520"/>
                  <a:pt x="6823287" y="7029520"/>
                  <a:pt x="6813192" y="7027258"/>
                </a:cubicBezTo>
                <a:cubicBezTo>
                  <a:pt x="6813192" y="7027258"/>
                  <a:pt x="6813192" y="7027258"/>
                  <a:pt x="6803098" y="7024989"/>
                </a:cubicBezTo>
                <a:lnTo>
                  <a:pt x="6795092" y="7025827"/>
                </a:lnTo>
                <a:lnTo>
                  <a:pt x="6793006" y="7022727"/>
                </a:lnTo>
                <a:lnTo>
                  <a:pt x="6779082" y="7027508"/>
                </a:lnTo>
                <a:lnTo>
                  <a:pt x="6776076" y="7027825"/>
                </a:lnTo>
                <a:cubicBezTo>
                  <a:pt x="6764546" y="7028201"/>
                  <a:pt x="6751931" y="7025368"/>
                  <a:pt x="6742532" y="7011396"/>
                </a:cubicBezTo>
                <a:cubicBezTo>
                  <a:pt x="6732437" y="7009128"/>
                  <a:pt x="6731041" y="7032543"/>
                  <a:pt x="6731041" y="7032543"/>
                </a:cubicBezTo>
                <a:cubicBezTo>
                  <a:pt x="6741136" y="7034811"/>
                  <a:pt x="6741136" y="7034811"/>
                  <a:pt x="6741136" y="7034811"/>
                </a:cubicBezTo>
                <a:cubicBezTo>
                  <a:pt x="6751231" y="7037074"/>
                  <a:pt x="6751231" y="7037074"/>
                  <a:pt x="6751231" y="7037074"/>
                </a:cubicBezTo>
                <a:lnTo>
                  <a:pt x="6779082" y="7027508"/>
                </a:lnTo>
                <a:lnTo>
                  <a:pt x="6795092" y="7025827"/>
                </a:lnTo>
                <a:lnTo>
                  <a:pt x="6811796" y="7050672"/>
                </a:lnTo>
                <a:cubicBezTo>
                  <a:pt x="6811796" y="7050672"/>
                  <a:pt x="6821891" y="7052941"/>
                  <a:pt x="6821891" y="7052941"/>
                </a:cubicBezTo>
                <a:lnTo>
                  <a:pt x="6842081" y="7057469"/>
                </a:lnTo>
                <a:lnTo>
                  <a:pt x="6852175" y="7059735"/>
                </a:lnTo>
                <a:cubicBezTo>
                  <a:pt x="6882458" y="7066534"/>
                  <a:pt x="6911343" y="7096748"/>
                  <a:pt x="6943025" y="7080130"/>
                </a:cubicBezTo>
                <a:cubicBezTo>
                  <a:pt x="6943025" y="7080130"/>
                  <a:pt x="6941629" y="7103544"/>
                  <a:pt x="6941629" y="7103544"/>
                </a:cubicBezTo>
                <a:cubicBezTo>
                  <a:pt x="6938755" y="7108830"/>
                  <a:pt x="6932184" y="7111808"/>
                  <a:pt x="6923651" y="7112857"/>
                </a:cubicBezTo>
                <a:lnTo>
                  <a:pt x="6908017" y="7111682"/>
                </a:lnTo>
                <a:lnTo>
                  <a:pt x="6908807" y="7114087"/>
                </a:lnTo>
                <a:cubicBezTo>
                  <a:pt x="6903584" y="7115003"/>
                  <a:pt x="6898623" y="7121504"/>
                  <a:pt x="6894967" y="7127778"/>
                </a:cubicBezTo>
                <a:lnTo>
                  <a:pt x="6891949" y="7133965"/>
                </a:lnTo>
                <a:lnTo>
                  <a:pt x="6892566" y="7137274"/>
                </a:lnTo>
                <a:lnTo>
                  <a:pt x="6889919" y="7138128"/>
                </a:lnTo>
                <a:lnTo>
                  <a:pt x="6888961" y="7140093"/>
                </a:lnTo>
                <a:lnTo>
                  <a:pt x="6884744" y="7137647"/>
                </a:lnTo>
                <a:lnTo>
                  <a:pt x="6878635" y="7136275"/>
                </a:lnTo>
                <a:cubicBezTo>
                  <a:pt x="6878635" y="7136275"/>
                  <a:pt x="6878635" y="7136275"/>
                  <a:pt x="6868599" y="7134017"/>
                </a:cubicBezTo>
                <a:cubicBezTo>
                  <a:pt x="6868599" y="7134017"/>
                  <a:pt x="6868599" y="7134017"/>
                  <a:pt x="6858558" y="7131766"/>
                </a:cubicBezTo>
                <a:lnTo>
                  <a:pt x="6871396" y="7127636"/>
                </a:lnTo>
                <a:lnTo>
                  <a:pt x="6867026" y="7121429"/>
                </a:lnTo>
                <a:cubicBezTo>
                  <a:pt x="6856582" y="7123263"/>
                  <a:pt x="6846134" y="7125100"/>
                  <a:pt x="6835689" y="7126934"/>
                </a:cubicBezTo>
                <a:cubicBezTo>
                  <a:pt x="6835689" y="7126934"/>
                  <a:pt x="6825244" y="7128771"/>
                  <a:pt x="6825244" y="7128771"/>
                </a:cubicBezTo>
                <a:cubicBezTo>
                  <a:pt x="6825244" y="7128771"/>
                  <a:pt x="6824201" y="7106436"/>
                  <a:pt x="6834646" y="7104599"/>
                </a:cubicBezTo>
                <a:lnTo>
                  <a:pt x="6863630" y="7099506"/>
                </a:lnTo>
                <a:lnTo>
                  <a:pt x="6862768" y="7099191"/>
                </a:lnTo>
                <a:cubicBezTo>
                  <a:pt x="6853322" y="7094104"/>
                  <a:pt x="6845382" y="7087875"/>
                  <a:pt x="6840683" y="7080887"/>
                </a:cubicBezTo>
                <a:cubicBezTo>
                  <a:pt x="6830588" y="7078618"/>
                  <a:pt x="6820494" y="7076353"/>
                  <a:pt x="6810399" y="7074087"/>
                </a:cubicBezTo>
                <a:cubicBezTo>
                  <a:pt x="6800304" y="7071822"/>
                  <a:pt x="6778719" y="7090703"/>
                  <a:pt x="6759926" y="7062757"/>
                </a:cubicBezTo>
                <a:cubicBezTo>
                  <a:pt x="6759926" y="7062757"/>
                  <a:pt x="6749835" y="7060489"/>
                  <a:pt x="6738343" y="7081641"/>
                </a:cubicBezTo>
                <a:cubicBezTo>
                  <a:pt x="6738343" y="7081641"/>
                  <a:pt x="6729644" y="7055958"/>
                  <a:pt x="6729644" y="7055958"/>
                </a:cubicBezTo>
                <a:cubicBezTo>
                  <a:pt x="6729644" y="7055958"/>
                  <a:pt x="6729644" y="7055958"/>
                  <a:pt x="6719549" y="7053692"/>
                </a:cubicBezTo>
                <a:cubicBezTo>
                  <a:pt x="6710850" y="7028012"/>
                  <a:pt x="6690661" y="7023478"/>
                  <a:pt x="6680569" y="7021212"/>
                </a:cubicBezTo>
                <a:cubicBezTo>
                  <a:pt x="6670474" y="7018950"/>
                  <a:pt x="6670474" y="7018950"/>
                  <a:pt x="6670474" y="7018950"/>
                </a:cubicBezTo>
                <a:cubicBezTo>
                  <a:pt x="6660378" y="7016681"/>
                  <a:pt x="6640192" y="7012150"/>
                  <a:pt x="6620000" y="7007619"/>
                </a:cubicBezTo>
                <a:cubicBezTo>
                  <a:pt x="6609905" y="7005351"/>
                  <a:pt x="6608509" y="7028766"/>
                  <a:pt x="6598415" y="7026501"/>
                </a:cubicBezTo>
                <a:cubicBezTo>
                  <a:pt x="6568131" y="7019701"/>
                  <a:pt x="6547941" y="7015170"/>
                  <a:pt x="6527754" y="7010636"/>
                </a:cubicBezTo>
                <a:cubicBezTo>
                  <a:pt x="6529152" y="6987224"/>
                  <a:pt x="6498867" y="6980422"/>
                  <a:pt x="6487374" y="7001574"/>
                </a:cubicBezTo>
                <a:cubicBezTo>
                  <a:pt x="6468582" y="6973626"/>
                  <a:pt x="6426808" y="6987976"/>
                  <a:pt x="6426808" y="6987976"/>
                </a:cubicBezTo>
                <a:cubicBezTo>
                  <a:pt x="6406620" y="6983445"/>
                  <a:pt x="6346053" y="6969852"/>
                  <a:pt x="6324467" y="6988730"/>
                </a:cubicBezTo>
                <a:cubicBezTo>
                  <a:pt x="6324467" y="6988730"/>
                  <a:pt x="6314371" y="6986464"/>
                  <a:pt x="6314371" y="6986464"/>
                </a:cubicBezTo>
                <a:cubicBezTo>
                  <a:pt x="6314371" y="6986464"/>
                  <a:pt x="6284089" y="6979668"/>
                  <a:pt x="6263900" y="6975137"/>
                </a:cubicBezTo>
                <a:cubicBezTo>
                  <a:pt x="6253803" y="6972869"/>
                  <a:pt x="6243710" y="6970603"/>
                  <a:pt x="6223521" y="6966072"/>
                </a:cubicBezTo>
                <a:cubicBezTo>
                  <a:pt x="6191841" y="6982688"/>
                  <a:pt x="6173049" y="6954739"/>
                  <a:pt x="6190445" y="7006103"/>
                </a:cubicBezTo>
                <a:cubicBezTo>
                  <a:pt x="6171653" y="6978157"/>
                  <a:pt x="6160161" y="6999303"/>
                  <a:pt x="6150066" y="6997041"/>
                </a:cubicBezTo>
                <a:cubicBezTo>
                  <a:pt x="6150066" y="6997041"/>
                  <a:pt x="6139970" y="6994772"/>
                  <a:pt x="6139970" y="6994772"/>
                </a:cubicBezTo>
                <a:cubicBezTo>
                  <a:pt x="6151462" y="6973626"/>
                  <a:pt x="6131272" y="6969089"/>
                  <a:pt x="6121179" y="6966826"/>
                </a:cubicBezTo>
                <a:cubicBezTo>
                  <a:pt x="6111085" y="6964561"/>
                  <a:pt x="6139970" y="6994772"/>
                  <a:pt x="6119782" y="6990241"/>
                </a:cubicBezTo>
                <a:cubicBezTo>
                  <a:pt x="6099592" y="6985710"/>
                  <a:pt x="6099592" y="6985710"/>
                  <a:pt x="6069311" y="6978911"/>
                </a:cubicBezTo>
                <a:cubicBezTo>
                  <a:pt x="6069311" y="6978911"/>
                  <a:pt x="6069311" y="6978911"/>
                  <a:pt x="6070709" y="6955499"/>
                </a:cubicBezTo>
                <a:cubicBezTo>
                  <a:pt x="6060614" y="6953230"/>
                  <a:pt x="6060614" y="6953230"/>
                  <a:pt x="6049121" y="6974380"/>
                </a:cubicBezTo>
                <a:cubicBezTo>
                  <a:pt x="6028931" y="6969846"/>
                  <a:pt x="5998649" y="6963049"/>
                  <a:pt x="5966969" y="6979665"/>
                </a:cubicBezTo>
                <a:cubicBezTo>
                  <a:pt x="5968366" y="6956250"/>
                  <a:pt x="5936685" y="6972866"/>
                  <a:pt x="5948175" y="6951719"/>
                </a:cubicBezTo>
                <a:cubicBezTo>
                  <a:pt x="5948175" y="6951719"/>
                  <a:pt x="5938081" y="6949454"/>
                  <a:pt x="5938081" y="6949454"/>
                </a:cubicBezTo>
                <a:cubicBezTo>
                  <a:pt x="5927986" y="6947188"/>
                  <a:pt x="5917891" y="6944920"/>
                  <a:pt x="5917891" y="6944920"/>
                </a:cubicBezTo>
                <a:cubicBezTo>
                  <a:pt x="5907796" y="6942652"/>
                  <a:pt x="5907796" y="6942652"/>
                  <a:pt x="5907796" y="6942652"/>
                </a:cubicBezTo>
                <a:cubicBezTo>
                  <a:pt x="5907796" y="6942652"/>
                  <a:pt x="5907796" y="6942652"/>
                  <a:pt x="5897703" y="6940389"/>
                </a:cubicBezTo>
                <a:cubicBezTo>
                  <a:pt x="5896307" y="6963804"/>
                  <a:pt x="5906399" y="6966066"/>
                  <a:pt x="5916495" y="6968335"/>
                </a:cubicBezTo>
                <a:cubicBezTo>
                  <a:pt x="5906399" y="6966066"/>
                  <a:pt x="5896307" y="6963804"/>
                  <a:pt x="5886212" y="6961538"/>
                </a:cubicBezTo>
                <a:cubicBezTo>
                  <a:pt x="5886212" y="6961538"/>
                  <a:pt x="5886212" y="6961538"/>
                  <a:pt x="5876118" y="6959273"/>
                </a:cubicBezTo>
                <a:cubicBezTo>
                  <a:pt x="5866021" y="6957004"/>
                  <a:pt x="5876118" y="6959273"/>
                  <a:pt x="5866021" y="6957004"/>
                </a:cubicBezTo>
                <a:cubicBezTo>
                  <a:pt x="5855930" y="6954739"/>
                  <a:pt x="5844437" y="6975888"/>
                  <a:pt x="5834343" y="6973620"/>
                </a:cubicBezTo>
                <a:cubicBezTo>
                  <a:pt x="5844437" y="6975888"/>
                  <a:pt x="5844437" y="6975888"/>
                  <a:pt x="5844437" y="6975888"/>
                </a:cubicBezTo>
                <a:cubicBezTo>
                  <a:pt x="5854532" y="6978157"/>
                  <a:pt x="5854532" y="6978157"/>
                  <a:pt x="5854532" y="6978157"/>
                </a:cubicBezTo>
                <a:cubicBezTo>
                  <a:pt x="5854532" y="6978157"/>
                  <a:pt x="5864625" y="6980419"/>
                  <a:pt x="5874720" y="6982685"/>
                </a:cubicBezTo>
                <a:cubicBezTo>
                  <a:pt x="5874720" y="6982685"/>
                  <a:pt x="5884815" y="6984950"/>
                  <a:pt x="5894910" y="6987219"/>
                </a:cubicBezTo>
                <a:cubicBezTo>
                  <a:pt x="5894910" y="6987219"/>
                  <a:pt x="5894910" y="6987219"/>
                  <a:pt x="5905003" y="6989484"/>
                </a:cubicBezTo>
                <a:cubicBezTo>
                  <a:pt x="5905003" y="6989484"/>
                  <a:pt x="5915098" y="6991750"/>
                  <a:pt x="5925193" y="6994015"/>
                </a:cubicBezTo>
                <a:cubicBezTo>
                  <a:pt x="5945383" y="6998549"/>
                  <a:pt x="5975665" y="7005346"/>
                  <a:pt x="5995856" y="7009879"/>
                </a:cubicBezTo>
                <a:cubicBezTo>
                  <a:pt x="5995856" y="7009879"/>
                  <a:pt x="6005951" y="7012142"/>
                  <a:pt x="6005951" y="7012142"/>
                </a:cubicBezTo>
                <a:lnTo>
                  <a:pt x="6008920" y="7016562"/>
                </a:lnTo>
                <a:lnTo>
                  <a:pt x="6025274" y="7011613"/>
                </a:lnTo>
                <a:cubicBezTo>
                  <a:pt x="6032614" y="7016442"/>
                  <a:pt x="6037258" y="7023862"/>
                  <a:pt x="6027219" y="7021608"/>
                </a:cubicBezTo>
                <a:lnTo>
                  <a:pt x="6009661" y="7017664"/>
                </a:lnTo>
                <a:lnTo>
                  <a:pt x="6024740" y="7040091"/>
                </a:lnTo>
                <a:lnTo>
                  <a:pt x="6014646" y="7037825"/>
                </a:lnTo>
                <a:cubicBezTo>
                  <a:pt x="6014646" y="7037825"/>
                  <a:pt x="6014646" y="7037825"/>
                  <a:pt x="6004554" y="7035563"/>
                </a:cubicBezTo>
                <a:cubicBezTo>
                  <a:pt x="6004554" y="7035563"/>
                  <a:pt x="6004554" y="7035563"/>
                  <a:pt x="5994458" y="7033294"/>
                </a:cubicBezTo>
                <a:cubicBezTo>
                  <a:pt x="5994458" y="7033294"/>
                  <a:pt x="5994458" y="7033294"/>
                  <a:pt x="5974268" y="7028760"/>
                </a:cubicBezTo>
                <a:cubicBezTo>
                  <a:pt x="5972872" y="7052175"/>
                  <a:pt x="5972872" y="7052175"/>
                  <a:pt x="5962778" y="7049910"/>
                </a:cubicBezTo>
                <a:cubicBezTo>
                  <a:pt x="5952683" y="7047644"/>
                  <a:pt x="5952683" y="7047644"/>
                  <a:pt x="5942589" y="7045376"/>
                </a:cubicBezTo>
                <a:cubicBezTo>
                  <a:pt x="5942589" y="7045376"/>
                  <a:pt x="5921003" y="7064263"/>
                  <a:pt x="5921003" y="7064263"/>
                </a:cubicBezTo>
                <a:cubicBezTo>
                  <a:pt x="5919606" y="7087675"/>
                  <a:pt x="5921003" y="7064263"/>
                  <a:pt x="5910909" y="7061997"/>
                </a:cubicBezTo>
                <a:cubicBezTo>
                  <a:pt x="5909511" y="7085409"/>
                  <a:pt x="5919606" y="7087675"/>
                  <a:pt x="5889323" y="7080878"/>
                </a:cubicBezTo>
                <a:lnTo>
                  <a:pt x="5886759" y="7059540"/>
                </a:lnTo>
                <a:lnTo>
                  <a:pt x="5874879" y="7065771"/>
                </a:lnTo>
                <a:cubicBezTo>
                  <a:pt x="5872007" y="7071059"/>
                  <a:pt x="5869134" y="7076345"/>
                  <a:pt x="5859039" y="7074079"/>
                </a:cubicBezTo>
                <a:cubicBezTo>
                  <a:pt x="5837453" y="7092965"/>
                  <a:pt x="5828756" y="7067283"/>
                  <a:pt x="5818660" y="7065014"/>
                </a:cubicBezTo>
                <a:lnTo>
                  <a:pt x="5838851" y="7069548"/>
                </a:lnTo>
                <a:cubicBezTo>
                  <a:pt x="5838851" y="7069548"/>
                  <a:pt x="5838851" y="7069548"/>
                  <a:pt x="5830152" y="7043868"/>
                </a:cubicBezTo>
                <a:lnTo>
                  <a:pt x="5809963" y="7039337"/>
                </a:lnTo>
                <a:cubicBezTo>
                  <a:pt x="5809963" y="7039337"/>
                  <a:pt x="5808565" y="7062749"/>
                  <a:pt x="5808565" y="7062749"/>
                </a:cubicBezTo>
                <a:cubicBezTo>
                  <a:pt x="5808565" y="7062749"/>
                  <a:pt x="5798472" y="7060483"/>
                  <a:pt x="5799867" y="7037068"/>
                </a:cubicBezTo>
                <a:cubicBezTo>
                  <a:pt x="5799867" y="7037068"/>
                  <a:pt x="5799867" y="7037068"/>
                  <a:pt x="5789773" y="7034800"/>
                </a:cubicBezTo>
                <a:cubicBezTo>
                  <a:pt x="5789773" y="7034800"/>
                  <a:pt x="5791171" y="7011385"/>
                  <a:pt x="5791171" y="7011385"/>
                </a:cubicBezTo>
                <a:cubicBezTo>
                  <a:pt x="5791171" y="7011385"/>
                  <a:pt x="5791171" y="7011385"/>
                  <a:pt x="5781077" y="7009122"/>
                </a:cubicBezTo>
                <a:cubicBezTo>
                  <a:pt x="5781077" y="7009122"/>
                  <a:pt x="5770982" y="7006857"/>
                  <a:pt x="5770982" y="7006857"/>
                </a:cubicBezTo>
                <a:cubicBezTo>
                  <a:pt x="5772378" y="6983442"/>
                  <a:pt x="5760886" y="7004589"/>
                  <a:pt x="5750792" y="7002323"/>
                </a:cubicBezTo>
                <a:cubicBezTo>
                  <a:pt x="5750792" y="7002323"/>
                  <a:pt x="5740699" y="7000057"/>
                  <a:pt x="5740699" y="7000057"/>
                </a:cubicBezTo>
                <a:lnTo>
                  <a:pt x="5730605" y="6997792"/>
                </a:lnTo>
                <a:lnTo>
                  <a:pt x="5725200" y="6986569"/>
                </a:lnTo>
                <a:cubicBezTo>
                  <a:pt x="5720665" y="6982214"/>
                  <a:pt x="5717986" y="6994959"/>
                  <a:pt x="5710416" y="6993258"/>
                </a:cubicBezTo>
                <a:lnTo>
                  <a:pt x="5700320" y="6990993"/>
                </a:lnTo>
                <a:cubicBezTo>
                  <a:pt x="5690224" y="6988724"/>
                  <a:pt x="5690224" y="6988724"/>
                  <a:pt x="5690224" y="6988724"/>
                </a:cubicBezTo>
                <a:cubicBezTo>
                  <a:pt x="5690224" y="6988724"/>
                  <a:pt x="5678732" y="7009877"/>
                  <a:pt x="5678732" y="7009877"/>
                </a:cubicBezTo>
                <a:cubicBezTo>
                  <a:pt x="5678732" y="7009877"/>
                  <a:pt x="5668641" y="7007611"/>
                  <a:pt x="5668641" y="7007611"/>
                </a:cubicBezTo>
                <a:cubicBezTo>
                  <a:pt x="5663593" y="7006478"/>
                  <a:pt x="5660719" y="7011766"/>
                  <a:pt x="5655499" y="7013559"/>
                </a:cubicBezTo>
                <a:lnTo>
                  <a:pt x="5652119" y="7011700"/>
                </a:lnTo>
                <a:lnTo>
                  <a:pt x="5656165" y="7019017"/>
                </a:lnTo>
                <a:cubicBezTo>
                  <a:pt x="5662438" y="7020425"/>
                  <a:pt x="5667456" y="7021552"/>
                  <a:pt x="5656668" y="7031880"/>
                </a:cubicBezTo>
                <a:lnTo>
                  <a:pt x="5650020" y="7010542"/>
                </a:lnTo>
                <a:lnTo>
                  <a:pt x="5628264" y="6998546"/>
                </a:lnTo>
                <a:cubicBezTo>
                  <a:pt x="5638356" y="7000812"/>
                  <a:pt x="5616772" y="7019693"/>
                  <a:pt x="5608073" y="6994015"/>
                </a:cubicBezTo>
                <a:cubicBezTo>
                  <a:pt x="5597977" y="6991747"/>
                  <a:pt x="5596581" y="7015162"/>
                  <a:pt x="5606675" y="7017430"/>
                </a:cubicBezTo>
                <a:cubicBezTo>
                  <a:pt x="5616772" y="7019693"/>
                  <a:pt x="5616772" y="7019693"/>
                  <a:pt x="5626866" y="7021961"/>
                </a:cubicBezTo>
                <a:cubicBezTo>
                  <a:pt x="5626866" y="7021961"/>
                  <a:pt x="5647055" y="7026492"/>
                  <a:pt x="5635562" y="7047642"/>
                </a:cubicBezTo>
                <a:cubicBezTo>
                  <a:pt x="5635562" y="7047642"/>
                  <a:pt x="5634165" y="7071057"/>
                  <a:pt x="5634165" y="7071057"/>
                </a:cubicBezTo>
                <a:cubicBezTo>
                  <a:pt x="5634165" y="7071057"/>
                  <a:pt x="5634165" y="7071057"/>
                  <a:pt x="5644261" y="7073322"/>
                </a:cubicBezTo>
                <a:cubicBezTo>
                  <a:pt x="5642864" y="7096739"/>
                  <a:pt x="5632769" y="7094471"/>
                  <a:pt x="5632769" y="7094471"/>
                </a:cubicBezTo>
                <a:cubicBezTo>
                  <a:pt x="5634165" y="7071057"/>
                  <a:pt x="5634165" y="7071057"/>
                  <a:pt x="5624074" y="7068791"/>
                </a:cubicBezTo>
                <a:cubicBezTo>
                  <a:pt x="5613977" y="7066525"/>
                  <a:pt x="5613977" y="7066525"/>
                  <a:pt x="5603882" y="7064260"/>
                </a:cubicBezTo>
                <a:cubicBezTo>
                  <a:pt x="5622676" y="7092206"/>
                  <a:pt x="5553411" y="7052930"/>
                  <a:pt x="5562107" y="7078610"/>
                </a:cubicBezTo>
                <a:cubicBezTo>
                  <a:pt x="5552014" y="7076345"/>
                  <a:pt x="5552014" y="7076345"/>
                  <a:pt x="5541920" y="7074076"/>
                </a:cubicBezTo>
                <a:cubicBezTo>
                  <a:pt x="5550617" y="7099756"/>
                  <a:pt x="5549221" y="7123171"/>
                  <a:pt x="5530427" y="7095225"/>
                </a:cubicBezTo>
                <a:cubicBezTo>
                  <a:pt x="5539126" y="7120909"/>
                  <a:pt x="5539126" y="7120909"/>
                  <a:pt x="5549221" y="7123171"/>
                </a:cubicBezTo>
                <a:cubicBezTo>
                  <a:pt x="5559312" y="7125440"/>
                  <a:pt x="5559312" y="7125440"/>
                  <a:pt x="5569408" y="7127708"/>
                </a:cubicBezTo>
                <a:cubicBezTo>
                  <a:pt x="5579503" y="7129971"/>
                  <a:pt x="5608392" y="7160185"/>
                  <a:pt x="5598295" y="7157917"/>
                </a:cubicBezTo>
                <a:cubicBezTo>
                  <a:pt x="5588200" y="7155654"/>
                  <a:pt x="5588200" y="7155654"/>
                  <a:pt x="5568011" y="7151120"/>
                </a:cubicBezTo>
                <a:cubicBezTo>
                  <a:pt x="5568011" y="7151120"/>
                  <a:pt x="5557916" y="7148855"/>
                  <a:pt x="5557916" y="7148855"/>
                </a:cubicBezTo>
                <a:cubicBezTo>
                  <a:pt x="5547823" y="7146589"/>
                  <a:pt x="5537730" y="7144324"/>
                  <a:pt x="5537730" y="7144324"/>
                </a:cubicBezTo>
                <a:cubicBezTo>
                  <a:pt x="5537730" y="7144324"/>
                  <a:pt x="5539126" y="7120909"/>
                  <a:pt x="5539126" y="7120909"/>
                </a:cubicBezTo>
                <a:cubicBezTo>
                  <a:pt x="5539126" y="7120909"/>
                  <a:pt x="5539126" y="7120909"/>
                  <a:pt x="5527633" y="7142055"/>
                </a:cubicBezTo>
                <a:cubicBezTo>
                  <a:pt x="5529029" y="7118640"/>
                  <a:pt x="5529029" y="7118640"/>
                  <a:pt x="5529029" y="7118640"/>
                </a:cubicBezTo>
                <a:cubicBezTo>
                  <a:pt x="5529029" y="7118640"/>
                  <a:pt x="5529029" y="7118640"/>
                  <a:pt x="5518935" y="7116378"/>
                </a:cubicBezTo>
                <a:cubicBezTo>
                  <a:pt x="5508843" y="7114109"/>
                  <a:pt x="5508843" y="7114109"/>
                  <a:pt x="5508843" y="7114109"/>
                </a:cubicBezTo>
                <a:cubicBezTo>
                  <a:pt x="5508843" y="7114109"/>
                  <a:pt x="5508843" y="7114109"/>
                  <a:pt x="5498748" y="7111841"/>
                </a:cubicBezTo>
                <a:cubicBezTo>
                  <a:pt x="5490050" y="7086164"/>
                  <a:pt x="5508843" y="7114109"/>
                  <a:pt x="5510239" y="7090695"/>
                </a:cubicBezTo>
                <a:cubicBezTo>
                  <a:pt x="5501541" y="7065014"/>
                  <a:pt x="5491447" y="7062749"/>
                  <a:pt x="5481352" y="7060480"/>
                </a:cubicBezTo>
                <a:cubicBezTo>
                  <a:pt x="5471258" y="7058215"/>
                  <a:pt x="5472654" y="7034800"/>
                  <a:pt x="5462558" y="7032534"/>
                </a:cubicBezTo>
                <a:cubicBezTo>
                  <a:pt x="5452464" y="7030269"/>
                  <a:pt x="5462558" y="7032534"/>
                  <a:pt x="5442370" y="7028001"/>
                </a:cubicBezTo>
                <a:cubicBezTo>
                  <a:pt x="5442370" y="7028001"/>
                  <a:pt x="5442370" y="7028001"/>
                  <a:pt x="5453860" y="7006854"/>
                </a:cubicBezTo>
                <a:cubicBezTo>
                  <a:pt x="5453860" y="7006854"/>
                  <a:pt x="5453860" y="7006854"/>
                  <a:pt x="5443768" y="7004586"/>
                </a:cubicBezTo>
                <a:cubicBezTo>
                  <a:pt x="5443768" y="7004586"/>
                  <a:pt x="5433673" y="7002323"/>
                  <a:pt x="5433673" y="7002323"/>
                </a:cubicBezTo>
                <a:cubicBezTo>
                  <a:pt x="5433673" y="7002323"/>
                  <a:pt x="5433673" y="7002323"/>
                  <a:pt x="5423578" y="7000055"/>
                </a:cubicBezTo>
                <a:cubicBezTo>
                  <a:pt x="5423578" y="7000055"/>
                  <a:pt x="5423578" y="7000055"/>
                  <a:pt x="5413483" y="6997789"/>
                </a:cubicBezTo>
                <a:cubicBezTo>
                  <a:pt x="5413483" y="6997789"/>
                  <a:pt x="5403390" y="6995524"/>
                  <a:pt x="5403390" y="6995524"/>
                </a:cubicBezTo>
                <a:cubicBezTo>
                  <a:pt x="5393294" y="6993255"/>
                  <a:pt x="5393294" y="6993255"/>
                  <a:pt x="5393294" y="6993255"/>
                </a:cubicBezTo>
                <a:cubicBezTo>
                  <a:pt x="5383199" y="6990990"/>
                  <a:pt x="5384597" y="6967578"/>
                  <a:pt x="5394693" y="6969843"/>
                </a:cubicBezTo>
                <a:cubicBezTo>
                  <a:pt x="5384597" y="6967578"/>
                  <a:pt x="5384597" y="6967578"/>
                  <a:pt x="5384597" y="6967578"/>
                </a:cubicBezTo>
                <a:cubicBezTo>
                  <a:pt x="5374502" y="6965309"/>
                  <a:pt x="5384597" y="6967578"/>
                  <a:pt x="5383199" y="6990990"/>
                </a:cubicBezTo>
                <a:lnTo>
                  <a:pt x="5363011" y="6986459"/>
                </a:lnTo>
                <a:cubicBezTo>
                  <a:pt x="5352916" y="6984193"/>
                  <a:pt x="5321236" y="7000809"/>
                  <a:pt x="5312537" y="6975131"/>
                </a:cubicBezTo>
                <a:lnTo>
                  <a:pt x="5352916" y="6984193"/>
                </a:lnTo>
                <a:cubicBezTo>
                  <a:pt x="5352916" y="6984193"/>
                  <a:pt x="5342820" y="6981925"/>
                  <a:pt x="5354312" y="6960778"/>
                </a:cubicBezTo>
                <a:cubicBezTo>
                  <a:pt x="5342820" y="6981925"/>
                  <a:pt x="5332728" y="6979662"/>
                  <a:pt x="5312537" y="6975131"/>
                </a:cubicBezTo>
                <a:cubicBezTo>
                  <a:pt x="5302443" y="6972863"/>
                  <a:pt x="5292349" y="6970595"/>
                  <a:pt x="5292349" y="6970595"/>
                </a:cubicBezTo>
                <a:cubicBezTo>
                  <a:pt x="5292349" y="6970595"/>
                  <a:pt x="5292349" y="6970595"/>
                  <a:pt x="5290953" y="6994010"/>
                </a:cubicBezTo>
                <a:cubicBezTo>
                  <a:pt x="5301045" y="6996278"/>
                  <a:pt x="5301045" y="6996278"/>
                  <a:pt x="5312537" y="6975131"/>
                </a:cubicBezTo>
                <a:cubicBezTo>
                  <a:pt x="5311140" y="6998543"/>
                  <a:pt x="5321236" y="7000809"/>
                  <a:pt x="5309744" y="7021958"/>
                </a:cubicBezTo>
                <a:cubicBezTo>
                  <a:pt x="5331332" y="7003077"/>
                  <a:pt x="5351519" y="7007608"/>
                  <a:pt x="5381803" y="7014408"/>
                </a:cubicBezTo>
                <a:cubicBezTo>
                  <a:pt x="5380406" y="7037823"/>
                  <a:pt x="5340027" y="7028758"/>
                  <a:pt x="5329935" y="7026492"/>
                </a:cubicBezTo>
                <a:cubicBezTo>
                  <a:pt x="5319839" y="7024224"/>
                  <a:pt x="5328537" y="7049907"/>
                  <a:pt x="5308347" y="7045373"/>
                </a:cubicBezTo>
                <a:cubicBezTo>
                  <a:pt x="5308347" y="7045373"/>
                  <a:pt x="5308347" y="7045373"/>
                  <a:pt x="5298252" y="7043105"/>
                </a:cubicBezTo>
                <a:cubicBezTo>
                  <a:pt x="5296856" y="7066523"/>
                  <a:pt x="5286764" y="7064257"/>
                  <a:pt x="5286764" y="7064257"/>
                </a:cubicBezTo>
                <a:lnTo>
                  <a:pt x="5276669" y="7061989"/>
                </a:lnTo>
                <a:cubicBezTo>
                  <a:pt x="5265177" y="7083141"/>
                  <a:pt x="5276669" y="7061989"/>
                  <a:pt x="5285366" y="7087672"/>
                </a:cubicBezTo>
                <a:cubicBezTo>
                  <a:pt x="5285366" y="7087672"/>
                  <a:pt x="5283969" y="7111087"/>
                  <a:pt x="5273876" y="7108819"/>
                </a:cubicBezTo>
                <a:cubicBezTo>
                  <a:pt x="5273876" y="7108819"/>
                  <a:pt x="5273876" y="7108819"/>
                  <a:pt x="5283969" y="7111087"/>
                </a:cubicBezTo>
                <a:cubicBezTo>
                  <a:pt x="5294062" y="7113352"/>
                  <a:pt x="5283969" y="7111087"/>
                  <a:pt x="5294062" y="7113352"/>
                </a:cubicBezTo>
                <a:cubicBezTo>
                  <a:pt x="5304157" y="7115618"/>
                  <a:pt x="5304157" y="7115618"/>
                  <a:pt x="5315648" y="7094471"/>
                </a:cubicBezTo>
                <a:cubicBezTo>
                  <a:pt x="5315648" y="7094471"/>
                  <a:pt x="5315648" y="7094471"/>
                  <a:pt x="5314252" y="7117886"/>
                </a:cubicBezTo>
                <a:lnTo>
                  <a:pt x="5324348" y="7120149"/>
                </a:lnTo>
                <a:cubicBezTo>
                  <a:pt x="5324348" y="7120149"/>
                  <a:pt x="5322951" y="7143572"/>
                  <a:pt x="5333043" y="7145835"/>
                </a:cubicBezTo>
                <a:cubicBezTo>
                  <a:pt x="5333043" y="7145835"/>
                  <a:pt x="5312854" y="7141304"/>
                  <a:pt x="5322951" y="7143572"/>
                </a:cubicBezTo>
                <a:cubicBezTo>
                  <a:pt x="5331646" y="7169253"/>
                  <a:pt x="5343139" y="7148103"/>
                  <a:pt x="5351836" y="7173786"/>
                </a:cubicBezTo>
                <a:lnTo>
                  <a:pt x="5368422" y="7183405"/>
                </a:lnTo>
                <a:lnTo>
                  <a:pt x="5379932" y="7182573"/>
                </a:lnTo>
                <a:lnTo>
                  <a:pt x="5410597" y="7198799"/>
                </a:lnTo>
                <a:lnTo>
                  <a:pt x="5403236" y="7187368"/>
                </a:lnTo>
                <a:cubicBezTo>
                  <a:pt x="5413577" y="7189689"/>
                  <a:pt x="5423921" y="7192011"/>
                  <a:pt x="5434265" y="7194332"/>
                </a:cubicBezTo>
                <a:cubicBezTo>
                  <a:pt x="5434265" y="7194332"/>
                  <a:pt x="5434265" y="7194332"/>
                  <a:pt x="5432763" y="7219483"/>
                </a:cubicBezTo>
                <a:lnTo>
                  <a:pt x="5428276" y="7218476"/>
                </a:lnTo>
                <a:lnTo>
                  <a:pt x="5424363" y="7222692"/>
                </a:lnTo>
                <a:lnTo>
                  <a:pt x="5414016" y="7213477"/>
                </a:lnTo>
                <a:lnTo>
                  <a:pt x="5416010" y="7223280"/>
                </a:lnTo>
                <a:lnTo>
                  <a:pt x="5415831" y="7225041"/>
                </a:lnTo>
                <a:lnTo>
                  <a:pt x="5419704" y="7236478"/>
                </a:lnTo>
                <a:cubicBezTo>
                  <a:pt x="5419704" y="7236478"/>
                  <a:pt x="5429799" y="7238743"/>
                  <a:pt x="5429799" y="7238743"/>
                </a:cubicBezTo>
                <a:lnTo>
                  <a:pt x="5439891" y="7241009"/>
                </a:lnTo>
                <a:cubicBezTo>
                  <a:pt x="5439194" y="7252715"/>
                  <a:pt x="5444241" y="7253850"/>
                  <a:pt x="5448026" y="7254699"/>
                </a:cubicBezTo>
                <a:lnTo>
                  <a:pt x="5448365" y="7261899"/>
                </a:lnTo>
                <a:lnTo>
                  <a:pt x="5452865" y="7263583"/>
                </a:lnTo>
                <a:lnTo>
                  <a:pt x="5457947" y="7259893"/>
                </a:lnTo>
                <a:lnTo>
                  <a:pt x="5458434" y="7265871"/>
                </a:lnTo>
                <a:lnTo>
                  <a:pt x="5469962" y="7270644"/>
                </a:lnTo>
                <a:cubicBezTo>
                  <a:pt x="5475195" y="7270900"/>
                  <a:pt x="5480146" y="7268468"/>
                  <a:pt x="5484877" y="7261362"/>
                </a:cubicBezTo>
                <a:cubicBezTo>
                  <a:pt x="5490480" y="7272918"/>
                  <a:pt x="5493570" y="7284919"/>
                  <a:pt x="5496662" y="7296926"/>
                </a:cubicBezTo>
                <a:lnTo>
                  <a:pt x="5506619" y="7326962"/>
                </a:lnTo>
                <a:lnTo>
                  <a:pt x="5511584" y="7323914"/>
                </a:lnTo>
                <a:lnTo>
                  <a:pt x="5521921" y="7295623"/>
                </a:lnTo>
                <a:cubicBezTo>
                  <a:pt x="5526506" y="7285403"/>
                  <a:pt x="5531237" y="7278301"/>
                  <a:pt x="5536258" y="7277418"/>
                </a:cubicBezTo>
                <a:cubicBezTo>
                  <a:pt x="5546304" y="7275654"/>
                  <a:pt x="5556347" y="7273889"/>
                  <a:pt x="5556347" y="7273889"/>
                </a:cubicBezTo>
                <a:cubicBezTo>
                  <a:pt x="5557510" y="7298774"/>
                  <a:pt x="5547466" y="7300541"/>
                  <a:pt x="5547466" y="7300541"/>
                </a:cubicBezTo>
                <a:lnTo>
                  <a:pt x="5557382" y="7314841"/>
                </a:lnTo>
                <a:lnTo>
                  <a:pt x="5558233" y="7315030"/>
                </a:lnTo>
                <a:lnTo>
                  <a:pt x="5573210" y="7319347"/>
                </a:lnTo>
                <a:lnTo>
                  <a:pt x="5588803" y="7318367"/>
                </a:lnTo>
                <a:lnTo>
                  <a:pt x="5587882" y="7323577"/>
                </a:lnTo>
                <a:lnTo>
                  <a:pt x="5599060" y="7326800"/>
                </a:lnTo>
                <a:lnTo>
                  <a:pt x="5604160" y="7321944"/>
                </a:lnTo>
                <a:cubicBezTo>
                  <a:pt x="5614205" y="7320179"/>
                  <a:pt x="5624539" y="7324635"/>
                  <a:pt x="5630142" y="7336194"/>
                </a:cubicBezTo>
                <a:cubicBezTo>
                  <a:pt x="5640188" y="7334429"/>
                  <a:pt x="5640188" y="7334429"/>
                  <a:pt x="5640188" y="7334429"/>
                </a:cubicBezTo>
                <a:cubicBezTo>
                  <a:pt x="5640188" y="7334429"/>
                  <a:pt x="5641350" y="7359311"/>
                  <a:pt x="5641350" y="7359311"/>
                </a:cubicBezTo>
                <a:cubicBezTo>
                  <a:pt x="5631304" y="7361078"/>
                  <a:pt x="5624062" y="7368623"/>
                  <a:pt x="5616819" y="7376168"/>
                </a:cubicBezTo>
                <a:lnTo>
                  <a:pt x="5600968" y="7387065"/>
                </a:lnTo>
                <a:lnTo>
                  <a:pt x="5620921" y="7400290"/>
                </a:lnTo>
                <a:lnTo>
                  <a:pt x="5624455" y="7403046"/>
                </a:lnTo>
                <a:lnTo>
                  <a:pt x="5638069" y="7397529"/>
                </a:lnTo>
                <a:cubicBezTo>
                  <a:pt x="5655356" y="7388217"/>
                  <a:pt x="5672643" y="7378907"/>
                  <a:pt x="5692731" y="7375378"/>
                </a:cubicBezTo>
                <a:lnTo>
                  <a:pt x="5752785" y="7340093"/>
                </a:lnTo>
                <a:lnTo>
                  <a:pt x="5751205" y="7338545"/>
                </a:lnTo>
                <a:cubicBezTo>
                  <a:pt x="5762723" y="7317340"/>
                  <a:pt x="5762723" y="7317340"/>
                  <a:pt x="5782956" y="7321885"/>
                </a:cubicBezTo>
                <a:lnTo>
                  <a:pt x="5783047" y="7323794"/>
                </a:lnTo>
                <a:lnTo>
                  <a:pt x="5824751" y="7308740"/>
                </a:lnTo>
                <a:lnTo>
                  <a:pt x="5824827" y="7307496"/>
                </a:lnTo>
                <a:cubicBezTo>
                  <a:pt x="5824827" y="7307496"/>
                  <a:pt x="5824827" y="7307496"/>
                  <a:pt x="5826090" y="7307780"/>
                </a:cubicBezTo>
                <a:lnTo>
                  <a:pt x="5826908" y="7307964"/>
                </a:lnTo>
                <a:lnTo>
                  <a:pt x="5861158" y="7295601"/>
                </a:lnTo>
                <a:cubicBezTo>
                  <a:pt x="5862320" y="7320482"/>
                  <a:pt x="5859996" y="7270719"/>
                  <a:pt x="5872361" y="7318718"/>
                </a:cubicBezTo>
                <a:cubicBezTo>
                  <a:pt x="5872361" y="7318718"/>
                  <a:pt x="5881245" y="7292072"/>
                  <a:pt x="5891290" y="7290307"/>
                </a:cubicBezTo>
                <a:cubicBezTo>
                  <a:pt x="5901336" y="7288540"/>
                  <a:pt x="5902497" y="7313424"/>
                  <a:pt x="5902497" y="7313424"/>
                </a:cubicBezTo>
                <a:lnTo>
                  <a:pt x="5907223" y="7300508"/>
                </a:lnTo>
                <a:lnTo>
                  <a:pt x="5907003" y="7300457"/>
                </a:lnTo>
                <a:cubicBezTo>
                  <a:pt x="5896963" y="7298203"/>
                  <a:pt x="5898379" y="7274454"/>
                  <a:pt x="5898379" y="7274454"/>
                </a:cubicBezTo>
                <a:cubicBezTo>
                  <a:pt x="5908421" y="7276706"/>
                  <a:pt x="5898379" y="7274454"/>
                  <a:pt x="5899798" y="7250702"/>
                </a:cubicBezTo>
                <a:cubicBezTo>
                  <a:pt x="5899798" y="7250702"/>
                  <a:pt x="5899798" y="7250702"/>
                  <a:pt x="5909837" y="7252954"/>
                </a:cubicBezTo>
                <a:cubicBezTo>
                  <a:pt x="5909837" y="7252954"/>
                  <a:pt x="5918458" y="7278960"/>
                  <a:pt x="5908421" y="7276706"/>
                </a:cubicBezTo>
                <a:cubicBezTo>
                  <a:pt x="5913439" y="7277833"/>
                  <a:pt x="5915948" y="7278395"/>
                  <a:pt x="5918280" y="7281927"/>
                </a:cubicBezTo>
                <a:lnTo>
                  <a:pt x="5921742" y="7290989"/>
                </a:lnTo>
                <a:lnTo>
                  <a:pt x="5922969" y="7291011"/>
                </a:lnTo>
                <a:cubicBezTo>
                  <a:pt x="5932047" y="7295687"/>
                  <a:pt x="5942672" y="7306363"/>
                  <a:pt x="5952715" y="7304599"/>
                </a:cubicBezTo>
                <a:cubicBezTo>
                  <a:pt x="5971643" y="7276185"/>
                  <a:pt x="6014143" y="7318902"/>
                  <a:pt x="6054321" y="7311841"/>
                </a:cubicBezTo>
                <a:cubicBezTo>
                  <a:pt x="6045437" y="7338492"/>
                  <a:pt x="6065525" y="7334958"/>
                  <a:pt x="6056644" y="7361610"/>
                </a:cubicBezTo>
                <a:cubicBezTo>
                  <a:pt x="6076733" y="7358080"/>
                  <a:pt x="6075570" y="7333193"/>
                  <a:pt x="6106864" y="7352784"/>
                </a:cubicBezTo>
                <a:cubicBezTo>
                  <a:pt x="6106864" y="7352784"/>
                  <a:pt x="6108026" y="7377677"/>
                  <a:pt x="6108026" y="7377677"/>
                </a:cubicBezTo>
                <a:cubicBezTo>
                  <a:pt x="6108026" y="7377677"/>
                  <a:pt x="6118070" y="7375907"/>
                  <a:pt x="6118070" y="7375907"/>
                </a:cubicBezTo>
                <a:cubicBezTo>
                  <a:pt x="6118070" y="7375907"/>
                  <a:pt x="6128116" y="7374142"/>
                  <a:pt x="6128116" y="7374142"/>
                </a:cubicBezTo>
                <a:cubicBezTo>
                  <a:pt x="6119233" y="7400794"/>
                  <a:pt x="6119233" y="7400794"/>
                  <a:pt x="6119233" y="7400794"/>
                </a:cubicBezTo>
                <a:cubicBezTo>
                  <a:pt x="6114792" y="7414120"/>
                  <a:pt x="6109769" y="7414999"/>
                  <a:pt x="6106003" y="7415665"/>
                </a:cubicBezTo>
                <a:lnTo>
                  <a:pt x="6105066" y="7417888"/>
                </a:lnTo>
                <a:lnTo>
                  <a:pt x="6105304" y="7418033"/>
                </a:lnTo>
                <a:lnTo>
                  <a:pt x="6105031" y="7417972"/>
                </a:lnTo>
                <a:lnTo>
                  <a:pt x="6100307" y="7429210"/>
                </a:lnTo>
                <a:cubicBezTo>
                  <a:pt x="6080218" y="7432737"/>
                  <a:pt x="6080218" y="7432737"/>
                  <a:pt x="6081380" y="7457627"/>
                </a:cubicBezTo>
                <a:cubicBezTo>
                  <a:pt x="6071337" y="7459391"/>
                  <a:pt x="6051249" y="7462923"/>
                  <a:pt x="6051249" y="7462923"/>
                </a:cubicBezTo>
                <a:cubicBezTo>
                  <a:pt x="6051249" y="7462923"/>
                  <a:pt x="6052410" y="7487805"/>
                  <a:pt x="6052410" y="7487805"/>
                </a:cubicBezTo>
                <a:cubicBezTo>
                  <a:pt x="6042365" y="7489569"/>
                  <a:pt x="6031159" y="7466452"/>
                  <a:pt x="6042365" y="7489569"/>
                </a:cubicBezTo>
                <a:cubicBezTo>
                  <a:pt x="6022280" y="7493098"/>
                  <a:pt x="6022280" y="7493098"/>
                  <a:pt x="6013396" y="7519750"/>
                </a:cubicBezTo>
                <a:cubicBezTo>
                  <a:pt x="6023440" y="7517986"/>
                  <a:pt x="6023440" y="7517986"/>
                  <a:pt x="6034645" y="7541111"/>
                </a:cubicBezTo>
                <a:cubicBezTo>
                  <a:pt x="6033483" y="7516221"/>
                  <a:pt x="6033483" y="7516221"/>
                  <a:pt x="6033483" y="7516221"/>
                </a:cubicBezTo>
                <a:cubicBezTo>
                  <a:pt x="6043528" y="7514456"/>
                  <a:pt x="6042365" y="7489569"/>
                  <a:pt x="6052410" y="7487805"/>
                </a:cubicBezTo>
                <a:cubicBezTo>
                  <a:pt x="6052410" y="7487805"/>
                  <a:pt x="6063617" y="7510925"/>
                  <a:pt x="6083704" y="7507396"/>
                </a:cubicBezTo>
                <a:cubicBezTo>
                  <a:pt x="6083704" y="7507396"/>
                  <a:pt x="6072498" y="7484276"/>
                  <a:pt x="6072498" y="7484276"/>
                </a:cubicBezTo>
                <a:cubicBezTo>
                  <a:pt x="6082542" y="7482514"/>
                  <a:pt x="6083704" y="7507396"/>
                  <a:pt x="6093749" y="7505631"/>
                </a:cubicBezTo>
                <a:cubicBezTo>
                  <a:pt x="6093749" y="7505631"/>
                  <a:pt x="6082542" y="7482514"/>
                  <a:pt x="6082542" y="7482514"/>
                </a:cubicBezTo>
                <a:cubicBezTo>
                  <a:pt x="6102628" y="7478979"/>
                  <a:pt x="6122719" y="7475453"/>
                  <a:pt x="6132763" y="7473686"/>
                </a:cubicBezTo>
                <a:cubicBezTo>
                  <a:pt x="6162896" y="7468389"/>
                  <a:pt x="6181821" y="7439978"/>
                  <a:pt x="6213114" y="7459567"/>
                </a:cubicBezTo>
                <a:cubicBezTo>
                  <a:pt x="6191866" y="7438214"/>
                  <a:pt x="6221998" y="7432918"/>
                  <a:pt x="6242087" y="7429388"/>
                </a:cubicBezTo>
                <a:cubicBezTo>
                  <a:pt x="6252130" y="7427624"/>
                  <a:pt x="6252130" y="7427624"/>
                  <a:pt x="6272219" y="7424092"/>
                </a:cubicBezTo>
                <a:cubicBezTo>
                  <a:pt x="6301188" y="7393908"/>
                  <a:pt x="6321278" y="7390377"/>
                  <a:pt x="6342528" y="7411740"/>
                </a:cubicBezTo>
                <a:cubicBezTo>
                  <a:pt x="6343690" y="7436622"/>
                  <a:pt x="6353735" y="7434857"/>
                  <a:pt x="6344851" y="7461506"/>
                </a:cubicBezTo>
                <a:cubicBezTo>
                  <a:pt x="6333644" y="7438389"/>
                  <a:pt x="6333644" y="7438389"/>
                  <a:pt x="6334806" y="7463274"/>
                </a:cubicBezTo>
                <a:cubicBezTo>
                  <a:pt x="6264499" y="7475625"/>
                  <a:pt x="6214278" y="7484451"/>
                  <a:pt x="6156337" y="7544815"/>
                </a:cubicBezTo>
                <a:cubicBezTo>
                  <a:pt x="6166382" y="7543051"/>
                  <a:pt x="6187632" y="7564403"/>
                  <a:pt x="6196513" y="7537755"/>
                </a:cubicBezTo>
                <a:cubicBezTo>
                  <a:pt x="6207719" y="7560872"/>
                  <a:pt x="6226645" y="7532461"/>
                  <a:pt x="6226645" y="7532461"/>
                </a:cubicBezTo>
                <a:cubicBezTo>
                  <a:pt x="6225483" y="7507574"/>
                  <a:pt x="6246735" y="7528929"/>
                  <a:pt x="6246735" y="7528929"/>
                </a:cubicBezTo>
                <a:cubicBezTo>
                  <a:pt x="6275704" y="7498751"/>
                  <a:pt x="6286912" y="7521871"/>
                  <a:pt x="6317043" y="7516577"/>
                </a:cubicBezTo>
                <a:cubicBezTo>
                  <a:pt x="6327089" y="7514810"/>
                  <a:pt x="6327089" y="7514810"/>
                  <a:pt x="6325927" y="7489925"/>
                </a:cubicBezTo>
                <a:cubicBezTo>
                  <a:pt x="6335969" y="7488161"/>
                  <a:pt x="6335969" y="7488161"/>
                  <a:pt x="6335969" y="7488161"/>
                </a:cubicBezTo>
                <a:cubicBezTo>
                  <a:pt x="6324765" y="7465038"/>
                  <a:pt x="6364938" y="7457977"/>
                  <a:pt x="6346013" y="7486396"/>
                </a:cubicBezTo>
                <a:cubicBezTo>
                  <a:pt x="6346013" y="7486396"/>
                  <a:pt x="6356059" y="7484635"/>
                  <a:pt x="6356059" y="7484635"/>
                </a:cubicBezTo>
                <a:cubicBezTo>
                  <a:pt x="6347175" y="7511281"/>
                  <a:pt x="6347175" y="7511281"/>
                  <a:pt x="6337130" y="7513045"/>
                </a:cubicBezTo>
                <a:cubicBezTo>
                  <a:pt x="6337130" y="7513045"/>
                  <a:pt x="6337130" y="7513045"/>
                  <a:pt x="6327089" y="7514810"/>
                </a:cubicBezTo>
                <a:cubicBezTo>
                  <a:pt x="6328251" y="7539694"/>
                  <a:pt x="6328251" y="7539694"/>
                  <a:pt x="6318205" y="7541459"/>
                </a:cubicBezTo>
                <a:cubicBezTo>
                  <a:pt x="6307581" y="7530783"/>
                  <a:pt x="6295315" y="7539213"/>
                  <a:pt x="6283051" y="7547635"/>
                </a:cubicBezTo>
                <a:lnTo>
                  <a:pt x="6257940" y="7552049"/>
                </a:lnTo>
                <a:cubicBezTo>
                  <a:pt x="6257940" y="7552049"/>
                  <a:pt x="6257940" y="7552049"/>
                  <a:pt x="6247898" y="7553813"/>
                </a:cubicBezTo>
                <a:cubicBezTo>
                  <a:pt x="6247898" y="7553813"/>
                  <a:pt x="6237853" y="7555581"/>
                  <a:pt x="6237853" y="7555581"/>
                </a:cubicBezTo>
                <a:cubicBezTo>
                  <a:pt x="6237853" y="7555581"/>
                  <a:pt x="6227807" y="7557343"/>
                  <a:pt x="6227807" y="7557343"/>
                </a:cubicBezTo>
                <a:cubicBezTo>
                  <a:pt x="6218926" y="7584000"/>
                  <a:pt x="6188794" y="7589294"/>
                  <a:pt x="6168706" y="7592823"/>
                </a:cubicBezTo>
                <a:cubicBezTo>
                  <a:pt x="6169867" y="7617707"/>
                  <a:pt x="6169867" y="7617707"/>
                  <a:pt x="6169867" y="7617707"/>
                </a:cubicBezTo>
                <a:lnTo>
                  <a:pt x="6196465" y="7605586"/>
                </a:lnTo>
                <a:lnTo>
                  <a:pt x="6196597" y="7603337"/>
                </a:lnTo>
                <a:cubicBezTo>
                  <a:pt x="6202216" y="7591857"/>
                  <a:pt x="6207084" y="7592948"/>
                  <a:pt x="6212982" y="7597457"/>
                </a:cubicBezTo>
                <a:lnTo>
                  <a:pt x="6214830" y="7598656"/>
                </a:lnTo>
                <a:lnTo>
                  <a:pt x="6260941" y="7589163"/>
                </a:lnTo>
                <a:cubicBezTo>
                  <a:pt x="6297350" y="7582761"/>
                  <a:pt x="6335015" y="7576143"/>
                  <a:pt x="6359545" y="7559291"/>
                </a:cubicBezTo>
                <a:cubicBezTo>
                  <a:pt x="6359545" y="7559291"/>
                  <a:pt x="6360708" y="7584175"/>
                  <a:pt x="6370749" y="7582411"/>
                </a:cubicBezTo>
                <a:cubicBezTo>
                  <a:pt x="6369587" y="7557526"/>
                  <a:pt x="6349499" y="7561055"/>
                  <a:pt x="6358383" y="7534398"/>
                </a:cubicBezTo>
                <a:cubicBezTo>
                  <a:pt x="6357221" y="7509516"/>
                  <a:pt x="6357221" y="7509516"/>
                  <a:pt x="6357221" y="7509516"/>
                </a:cubicBezTo>
                <a:cubicBezTo>
                  <a:pt x="6357221" y="7509516"/>
                  <a:pt x="6368425" y="7532633"/>
                  <a:pt x="6368425" y="7532633"/>
                </a:cubicBezTo>
                <a:cubicBezTo>
                  <a:pt x="6367263" y="7507752"/>
                  <a:pt x="6367263" y="7507752"/>
                  <a:pt x="6367263" y="7507752"/>
                </a:cubicBezTo>
                <a:cubicBezTo>
                  <a:pt x="6366101" y="7482870"/>
                  <a:pt x="6377307" y="7505987"/>
                  <a:pt x="6397398" y="7502455"/>
                </a:cubicBezTo>
                <a:cubicBezTo>
                  <a:pt x="6397398" y="7502455"/>
                  <a:pt x="6386191" y="7479335"/>
                  <a:pt x="6386191" y="7479335"/>
                </a:cubicBezTo>
                <a:cubicBezTo>
                  <a:pt x="6406277" y="7475806"/>
                  <a:pt x="6406277" y="7475806"/>
                  <a:pt x="6407439" y="7500691"/>
                </a:cubicBezTo>
                <a:cubicBezTo>
                  <a:pt x="6429170" y="7478058"/>
                  <a:pt x="6464157" y="7495428"/>
                  <a:pt x="6487787" y="7483043"/>
                </a:cubicBezTo>
                <a:lnTo>
                  <a:pt x="6504655" y="7460872"/>
                </a:lnTo>
                <a:lnTo>
                  <a:pt x="6502360" y="7459592"/>
                </a:lnTo>
                <a:lnTo>
                  <a:pt x="6505153" y="7460218"/>
                </a:lnTo>
                <a:lnTo>
                  <a:pt x="6506722" y="7458155"/>
                </a:lnTo>
                <a:lnTo>
                  <a:pt x="6513408" y="7462071"/>
                </a:lnTo>
                <a:lnTo>
                  <a:pt x="6521829" y="7463961"/>
                </a:lnTo>
                <a:lnTo>
                  <a:pt x="6521654" y="7466897"/>
                </a:lnTo>
                <a:lnTo>
                  <a:pt x="6531446" y="7472631"/>
                </a:lnTo>
                <a:cubicBezTo>
                  <a:pt x="6537723" y="7471529"/>
                  <a:pt x="6542457" y="7464423"/>
                  <a:pt x="6546896" y="7451097"/>
                </a:cubicBezTo>
                <a:cubicBezTo>
                  <a:pt x="6548059" y="7475982"/>
                  <a:pt x="6577029" y="7445801"/>
                  <a:pt x="6587072" y="7444036"/>
                </a:cubicBezTo>
                <a:cubicBezTo>
                  <a:pt x="6587072" y="7444036"/>
                  <a:pt x="6597116" y="7442272"/>
                  <a:pt x="6598278" y="7467159"/>
                </a:cubicBezTo>
                <a:cubicBezTo>
                  <a:pt x="6595955" y="7417385"/>
                  <a:pt x="6617205" y="7438743"/>
                  <a:pt x="6627249" y="7436978"/>
                </a:cubicBezTo>
                <a:cubicBezTo>
                  <a:pt x="6626086" y="7412088"/>
                  <a:pt x="6626086" y="7412088"/>
                  <a:pt x="6626086" y="7412088"/>
                </a:cubicBezTo>
                <a:cubicBezTo>
                  <a:pt x="6636131" y="7410324"/>
                  <a:pt x="6636131" y="7410324"/>
                  <a:pt x="6636131" y="7410324"/>
                </a:cubicBezTo>
                <a:cubicBezTo>
                  <a:pt x="6624924" y="7387207"/>
                  <a:pt x="6624924" y="7387207"/>
                  <a:pt x="6624924" y="7387207"/>
                </a:cubicBezTo>
                <a:cubicBezTo>
                  <a:pt x="6624924" y="7387207"/>
                  <a:pt x="6624924" y="7387207"/>
                  <a:pt x="6634969" y="7385439"/>
                </a:cubicBezTo>
                <a:cubicBezTo>
                  <a:pt x="6634969" y="7385439"/>
                  <a:pt x="6636131" y="7410324"/>
                  <a:pt x="6646175" y="7408559"/>
                </a:cubicBezTo>
                <a:cubicBezTo>
                  <a:pt x="6643851" y="7358790"/>
                  <a:pt x="6666262" y="7405030"/>
                  <a:pt x="6666262" y="7405030"/>
                </a:cubicBezTo>
                <a:cubicBezTo>
                  <a:pt x="6671285" y="7404148"/>
                  <a:pt x="6673216" y="7391264"/>
                  <a:pt x="6674036" y="7381712"/>
                </a:cubicBezTo>
                <a:lnTo>
                  <a:pt x="6674521" y="7374229"/>
                </a:lnTo>
                <a:lnTo>
                  <a:pt x="6675145" y="7378378"/>
                </a:lnTo>
                <a:cubicBezTo>
                  <a:pt x="6674854" y="7372161"/>
                  <a:pt x="6674782" y="7370605"/>
                  <a:pt x="6674681" y="7371799"/>
                </a:cubicBezTo>
                <a:lnTo>
                  <a:pt x="6674521" y="7374229"/>
                </a:lnTo>
                <a:lnTo>
                  <a:pt x="6673309" y="7366160"/>
                </a:lnTo>
                <a:lnTo>
                  <a:pt x="6668738" y="7360847"/>
                </a:lnTo>
                <a:lnTo>
                  <a:pt x="6664089" y="7375367"/>
                </a:lnTo>
                <a:cubicBezTo>
                  <a:pt x="6661386" y="7377772"/>
                  <a:pt x="6658861" y="7377204"/>
                  <a:pt x="6658861" y="7377204"/>
                </a:cubicBezTo>
                <a:cubicBezTo>
                  <a:pt x="6658861" y="7377204"/>
                  <a:pt x="6660277" y="7353449"/>
                  <a:pt x="6660277" y="7353449"/>
                </a:cubicBezTo>
                <a:lnTo>
                  <a:pt x="6666411" y="7354827"/>
                </a:lnTo>
                <a:lnTo>
                  <a:pt x="6673984" y="7353497"/>
                </a:lnTo>
                <a:lnTo>
                  <a:pt x="6675633" y="7356895"/>
                </a:lnTo>
                <a:lnTo>
                  <a:pt x="6680483" y="7357986"/>
                </a:lnTo>
                <a:lnTo>
                  <a:pt x="6692190" y="7360616"/>
                </a:lnTo>
                <a:lnTo>
                  <a:pt x="6694073" y="7349967"/>
                </a:lnTo>
                <a:lnTo>
                  <a:pt x="6694597" y="7361156"/>
                </a:lnTo>
                <a:lnTo>
                  <a:pt x="6704827" y="7363452"/>
                </a:lnTo>
                <a:lnTo>
                  <a:pt x="6704116" y="7348203"/>
                </a:lnTo>
                <a:cubicBezTo>
                  <a:pt x="6694073" y="7349967"/>
                  <a:pt x="6694073" y="7349967"/>
                  <a:pt x="6694073" y="7349967"/>
                </a:cubicBezTo>
                <a:cubicBezTo>
                  <a:pt x="6694073" y="7349967"/>
                  <a:pt x="6694073" y="7349967"/>
                  <a:pt x="6692910" y="7325075"/>
                </a:cubicBezTo>
                <a:cubicBezTo>
                  <a:pt x="6702953" y="7323310"/>
                  <a:pt x="6702953" y="7323310"/>
                  <a:pt x="6702953" y="7323310"/>
                </a:cubicBezTo>
                <a:cubicBezTo>
                  <a:pt x="6711836" y="7296664"/>
                  <a:pt x="6733086" y="7318017"/>
                  <a:pt x="6733086" y="7318017"/>
                </a:cubicBezTo>
                <a:cubicBezTo>
                  <a:pt x="6733086" y="7318017"/>
                  <a:pt x="6732794" y="7311796"/>
                  <a:pt x="6733760" y="7305356"/>
                </a:cubicBezTo>
                <a:lnTo>
                  <a:pt x="6736258" y="7301095"/>
                </a:lnTo>
                <a:lnTo>
                  <a:pt x="6735246" y="7298067"/>
                </a:lnTo>
                <a:cubicBezTo>
                  <a:pt x="6725144" y="7295801"/>
                  <a:pt x="6725144" y="7295801"/>
                  <a:pt x="6715041" y="7293533"/>
                </a:cubicBezTo>
                <a:cubicBezTo>
                  <a:pt x="6703522" y="7315013"/>
                  <a:pt x="6693420" y="7312748"/>
                  <a:pt x="6673214" y="7308211"/>
                </a:cubicBezTo>
                <a:cubicBezTo>
                  <a:pt x="6684732" y="7286725"/>
                  <a:pt x="6653008" y="7303678"/>
                  <a:pt x="6632805" y="7299141"/>
                </a:cubicBezTo>
                <a:cubicBezTo>
                  <a:pt x="6631388" y="7322893"/>
                  <a:pt x="6641490" y="7325164"/>
                  <a:pt x="6653008" y="7303678"/>
                </a:cubicBezTo>
                <a:cubicBezTo>
                  <a:pt x="6653008" y="7303678"/>
                  <a:pt x="6663112" y="7305946"/>
                  <a:pt x="6671798" y="7331966"/>
                </a:cubicBezTo>
                <a:cubicBezTo>
                  <a:pt x="6661695" y="7329698"/>
                  <a:pt x="6651592" y="7327429"/>
                  <a:pt x="6651592" y="7327429"/>
                </a:cubicBezTo>
                <a:cubicBezTo>
                  <a:pt x="6641490" y="7325164"/>
                  <a:pt x="6631388" y="7322893"/>
                  <a:pt x="6621286" y="7320624"/>
                </a:cubicBezTo>
                <a:cubicBezTo>
                  <a:pt x="6621286" y="7320624"/>
                  <a:pt x="6621286" y="7320624"/>
                  <a:pt x="6611181" y="7318356"/>
                </a:cubicBezTo>
                <a:cubicBezTo>
                  <a:pt x="6611181" y="7318356"/>
                  <a:pt x="6609763" y="7342111"/>
                  <a:pt x="6609763" y="7342111"/>
                </a:cubicBezTo>
                <a:cubicBezTo>
                  <a:pt x="6609763" y="7342111"/>
                  <a:pt x="6609763" y="7342111"/>
                  <a:pt x="6599663" y="7339842"/>
                </a:cubicBezTo>
                <a:cubicBezTo>
                  <a:pt x="6599663" y="7339842"/>
                  <a:pt x="6589562" y="7337577"/>
                  <a:pt x="6579456" y="7335308"/>
                </a:cubicBezTo>
                <a:cubicBezTo>
                  <a:pt x="6579456" y="7335308"/>
                  <a:pt x="6569354" y="7333040"/>
                  <a:pt x="6559252" y="7330772"/>
                </a:cubicBezTo>
                <a:cubicBezTo>
                  <a:pt x="6557836" y="7354526"/>
                  <a:pt x="6536215" y="7373741"/>
                  <a:pt x="6517424" y="7345453"/>
                </a:cubicBezTo>
                <a:lnTo>
                  <a:pt x="6517443" y="7361615"/>
                </a:lnTo>
                <a:lnTo>
                  <a:pt x="6512928" y="7356477"/>
                </a:lnTo>
                <a:cubicBezTo>
                  <a:pt x="6509495" y="7349689"/>
                  <a:pt x="6507322" y="7343185"/>
                  <a:pt x="6507322" y="7343185"/>
                </a:cubicBezTo>
                <a:cubicBezTo>
                  <a:pt x="6497220" y="7340917"/>
                  <a:pt x="6487117" y="7338651"/>
                  <a:pt x="6477014" y="7336383"/>
                </a:cubicBezTo>
                <a:lnTo>
                  <a:pt x="6477453" y="7329020"/>
                </a:lnTo>
                <a:lnTo>
                  <a:pt x="6480318" y="7326593"/>
                </a:lnTo>
                <a:cubicBezTo>
                  <a:pt x="6480969" y="7323730"/>
                  <a:pt x="6480603" y="7319134"/>
                  <a:pt x="6478431" y="7312628"/>
                </a:cubicBezTo>
                <a:cubicBezTo>
                  <a:pt x="6478431" y="7312628"/>
                  <a:pt x="6478431" y="7312628"/>
                  <a:pt x="6477833" y="7322650"/>
                </a:cubicBezTo>
                <a:lnTo>
                  <a:pt x="6477453" y="7329020"/>
                </a:lnTo>
                <a:lnTo>
                  <a:pt x="6476107" y="7330161"/>
                </a:lnTo>
                <a:cubicBezTo>
                  <a:pt x="6472318" y="7329311"/>
                  <a:pt x="6467621" y="7322239"/>
                  <a:pt x="6468329" y="7310363"/>
                </a:cubicBezTo>
                <a:cubicBezTo>
                  <a:pt x="6468329" y="7310363"/>
                  <a:pt x="6466913" y="7334114"/>
                  <a:pt x="6466913" y="7334114"/>
                </a:cubicBezTo>
                <a:lnTo>
                  <a:pt x="6436605" y="7327310"/>
                </a:lnTo>
                <a:cubicBezTo>
                  <a:pt x="6436605" y="7327310"/>
                  <a:pt x="6435189" y="7351061"/>
                  <a:pt x="6425084" y="7348793"/>
                </a:cubicBezTo>
                <a:cubicBezTo>
                  <a:pt x="6425084" y="7348793"/>
                  <a:pt x="6396197" y="7318239"/>
                  <a:pt x="6394778" y="7341994"/>
                </a:cubicBezTo>
                <a:cubicBezTo>
                  <a:pt x="6384673" y="7339725"/>
                  <a:pt x="6384673" y="7339725"/>
                  <a:pt x="6374573" y="7337457"/>
                </a:cubicBezTo>
                <a:lnTo>
                  <a:pt x="6368409" y="7328740"/>
                </a:lnTo>
                <a:lnTo>
                  <a:pt x="6361884" y="7340780"/>
                </a:lnTo>
                <a:cubicBezTo>
                  <a:pt x="6351712" y="7342564"/>
                  <a:pt x="6351712" y="7342564"/>
                  <a:pt x="6350459" y="7315759"/>
                </a:cubicBezTo>
                <a:cubicBezTo>
                  <a:pt x="6350459" y="7315759"/>
                  <a:pt x="6350459" y="7315759"/>
                  <a:pt x="6351732" y="7315540"/>
                </a:cubicBezTo>
                <a:lnTo>
                  <a:pt x="6358264" y="7314390"/>
                </a:lnTo>
                <a:lnTo>
                  <a:pt x="6356871" y="7312420"/>
                </a:lnTo>
                <a:cubicBezTo>
                  <a:pt x="6350735" y="7308036"/>
                  <a:pt x="6345681" y="7306901"/>
                  <a:pt x="6345681" y="7306901"/>
                </a:cubicBezTo>
                <a:cubicBezTo>
                  <a:pt x="6347099" y="7283146"/>
                  <a:pt x="6325476" y="7302364"/>
                  <a:pt x="6316792" y="7276341"/>
                </a:cubicBezTo>
                <a:cubicBezTo>
                  <a:pt x="6316792" y="7276341"/>
                  <a:pt x="6315374" y="7300096"/>
                  <a:pt x="6305272" y="7297827"/>
                </a:cubicBezTo>
                <a:cubicBezTo>
                  <a:pt x="6305272" y="7297827"/>
                  <a:pt x="6305272" y="7297827"/>
                  <a:pt x="6306690" y="7274076"/>
                </a:cubicBezTo>
                <a:cubicBezTo>
                  <a:pt x="6306690" y="7274076"/>
                  <a:pt x="6295168" y="7295559"/>
                  <a:pt x="6295168" y="7295559"/>
                </a:cubicBezTo>
                <a:cubicBezTo>
                  <a:pt x="6295168" y="7295559"/>
                  <a:pt x="6295168" y="7295559"/>
                  <a:pt x="6285066" y="7293294"/>
                </a:cubicBezTo>
                <a:cubicBezTo>
                  <a:pt x="6274964" y="7291025"/>
                  <a:pt x="6274964" y="7291025"/>
                  <a:pt x="6264860" y="7288757"/>
                </a:cubicBezTo>
                <a:lnTo>
                  <a:pt x="6264160" y="7288601"/>
                </a:lnTo>
                <a:lnTo>
                  <a:pt x="6260222" y="7301223"/>
                </a:lnTo>
                <a:cubicBezTo>
                  <a:pt x="6259106" y="7304796"/>
                  <a:pt x="6259106" y="7304796"/>
                  <a:pt x="6259106" y="7304796"/>
                </a:cubicBezTo>
                <a:cubicBezTo>
                  <a:pt x="6259106" y="7304796"/>
                  <a:pt x="6259106" y="7304796"/>
                  <a:pt x="6269278" y="7303010"/>
                </a:cubicBezTo>
                <a:cubicBezTo>
                  <a:pt x="6269278" y="7303010"/>
                  <a:pt x="6270529" y="7329809"/>
                  <a:pt x="6270529" y="7329809"/>
                </a:cubicBezTo>
                <a:cubicBezTo>
                  <a:pt x="6270529" y="7329809"/>
                  <a:pt x="6260357" y="7331596"/>
                  <a:pt x="6260357" y="7331596"/>
                </a:cubicBezTo>
                <a:cubicBezTo>
                  <a:pt x="6260357" y="7331596"/>
                  <a:pt x="6260357" y="7331596"/>
                  <a:pt x="6250184" y="7333383"/>
                </a:cubicBezTo>
                <a:cubicBezTo>
                  <a:pt x="6250184" y="7333383"/>
                  <a:pt x="6249870" y="7326683"/>
                  <a:pt x="6249557" y="7319984"/>
                </a:cubicBezTo>
                <a:lnTo>
                  <a:pt x="6249058" y="7309283"/>
                </a:lnTo>
                <a:lnTo>
                  <a:pt x="6244324" y="7308217"/>
                </a:lnTo>
                <a:lnTo>
                  <a:pt x="6230015" y="7313285"/>
                </a:lnTo>
                <a:cubicBezTo>
                  <a:pt x="6226356" y="7317307"/>
                  <a:pt x="6224127" y="7324451"/>
                  <a:pt x="6219667" y="7338746"/>
                </a:cubicBezTo>
                <a:cubicBezTo>
                  <a:pt x="6209491" y="7340530"/>
                  <a:pt x="6200572" y="7369124"/>
                  <a:pt x="6180226" y="7372701"/>
                </a:cubicBezTo>
                <a:cubicBezTo>
                  <a:pt x="6180226" y="7372701"/>
                  <a:pt x="6170052" y="7374485"/>
                  <a:pt x="6170052" y="7374485"/>
                </a:cubicBezTo>
                <a:cubicBezTo>
                  <a:pt x="6168801" y="7347683"/>
                  <a:pt x="6178975" y="7345896"/>
                  <a:pt x="6178975" y="7345896"/>
                </a:cubicBezTo>
                <a:cubicBezTo>
                  <a:pt x="6189147" y="7344109"/>
                  <a:pt x="6199320" y="7342319"/>
                  <a:pt x="6208240" y="7313736"/>
                </a:cubicBezTo>
                <a:lnTo>
                  <a:pt x="6215289" y="7301699"/>
                </a:lnTo>
                <a:lnTo>
                  <a:pt x="6212932" y="7301170"/>
                </a:lnTo>
                <a:cubicBezTo>
                  <a:pt x="6212932" y="7301170"/>
                  <a:pt x="6194143" y="7272882"/>
                  <a:pt x="6182625" y="7294368"/>
                </a:cubicBezTo>
                <a:cubicBezTo>
                  <a:pt x="6172523" y="7292100"/>
                  <a:pt x="6173939" y="7268348"/>
                  <a:pt x="6184041" y="7270613"/>
                </a:cubicBezTo>
                <a:lnTo>
                  <a:pt x="6163834" y="7266080"/>
                </a:lnTo>
                <a:lnTo>
                  <a:pt x="6143631" y="7261543"/>
                </a:lnTo>
                <a:cubicBezTo>
                  <a:pt x="6143631" y="7261543"/>
                  <a:pt x="6143631" y="7261543"/>
                  <a:pt x="6143455" y="7264513"/>
                </a:cubicBezTo>
                <a:lnTo>
                  <a:pt x="6142817" y="7275214"/>
                </a:lnTo>
                <a:lnTo>
                  <a:pt x="6144365" y="7275434"/>
                </a:lnTo>
                <a:cubicBezTo>
                  <a:pt x="6154357" y="7273680"/>
                  <a:pt x="6154357" y="7273680"/>
                  <a:pt x="6154357" y="7273680"/>
                </a:cubicBezTo>
                <a:lnTo>
                  <a:pt x="6154220" y="7281777"/>
                </a:lnTo>
                <a:lnTo>
                  <a:pt x="6163834" y="7266080"/>
                </a:lnTo>
                <a:cubicBezTo>
                  <a:pt x="6162418" y="7289831"/>
                  <a:pt x="6162418" y="7289831"/>
                  <a:pt x="6162418" y="7289831"/>
                </a:cubicBezTo>
                <a:cubicBezTo>
                  <a:pt x="6162418" y="7289831"/>
                  <a:pt x="6159893" y="7289266"/>
                  <a:pt x="6156104" y="7288415"/>
                </a:cubicBezTo>
                <a:lnTo>
                  <a:pt x="6154114" y="7287967"/>
                </a:lnTo>
                <a:lnTo>
                  <a:pt x="6154020" y="7293441"/>
                </a:lnTo>
                <a:cubicBezTo>
                  <a:pt x="6152903" y="7296452"/>
                  <a:pt x="6150403" y="7296892"/>
                  <a:pt x="6145408" y="7297769"/>
                </a:cubicBezTo>
                <a:cubicBezTo>
                  <a:pt x="6145408" y="7297769"/>
                  <a:pt x="6145148" y="7292183"/>
                  <a:pt x="6143637" y="7286820"/>
                </a:cubicBezTo>
                <a:lnTo>
                  <a:pt x="6142119" y="7285242"/>
                </a:lnTo>
                <a:lnTo>
                  <a:pt x="6133552" y="7280343"/>
                </a:lnTo>
                <a:lnTo>
                  <a:pt x="6133547" y="7277338"/>
                </a:lnTo>
                <a:lnTo>
                  <a:pt x="6132438" y="7277532"/>
                </a:lnTo>
                <a:lnTo>
                  <a:pt x="6132111" y="7283029"/>
                </a:lnTo>
                <a:cubicBezTo>
                  <a:pt x="6132111" y="7283029"/>
                  <a:pt x="6132111" y="7283029"/>
                  <a:pt x="6122009" y="7280758"/>
                </a:cubicBezTo>
                <a:lnTo>
                  <a:pt x="6122484" y="7279277"/>
                </a:lnTo>
                <a:lnTo>
                  <a:pt x="6114392" y="7280700"/>
                </a:lnTo>
                <a:cubicBezTo>
                  <a:pt x="6114392" y="7280700"/>
                  <a:pt x="6113349" y="7258365"/>
                  <a:pt x="6113349" y="7258365"/>
                </a:cubicBezTo>
                <a:cubicBezTo>
                  <a:pt x="6113349" y="7258365"/>
                  <a:pt x="6123342" y="7256611"/>
                  <a:pt x="6123342" y="7256611"/>
                </a:cubicBezTo>
                <a:lnTo>
                  <a:pt x="6130212" y="7255403"/>
                </a:lnTo>
                <a:lnTo>
                  <a:pt x="6123957" y="7248097"/>
                </a:lnTo>
                <a:lnTo>
                  <a:pt x="6115112" y="7253619"/>
                </a:lnTo>
                <a:lnTo>
                  <a:pt x="6115107" y="7253728"/>
                </a:lnTo>
                <a:lnTo>
                  <a:pt x="6114989" y="7253700"/>
                </a:lnTo>
                <a:lnTo>
                  <a:pt x="6113323" y="7254738"/>
                </a:lnTo>
                <a:lnTo>
                  <a:pt x="6114000" y="7253477"/>
                </a:lnTo>
                <a:lnTo>
                  <a:pt x="6104154" y="7251267"/>
                </a:lnTo>
                <a:lnTo>
                  <a:pt x="6105488" y="7228907"/>
                </a:lnTo>
                <a:lnTo>
                  <a:pt x="6104636" y="7228721"/>
                </a:lnTo>
                <a:cubicBezTo>
                  <a:pt x="6104636" y="7228721"/>
                  <a:pt x="6104636" y="7228721"/>
                  <a:pt x="6106054" y="7204966"/>
                </a:cubicBezTo>
                <a:lnTo>
                  <a:pt x="6113717" y="7227925"/>
                </a:lnTo>
                <a:lnTo>
                  <a:pt x="6116096" y="7228462"/>
                </a:lnTo>
                <a:lnTo>
                  <a:pt x="6126260" y="7209500"/>
                </a:lnTo>
                <a:cubicBezTo>
                  <a:pt x="6127677" y="7185748"/>
                  <a:pt x="6137778" y="7188017"/>
                  <a:pt x="6137778" y="7188017"/>
                </a:cubicBezTo>
                <a:lnTo>
                  <a:pt x="6171597" y="7195607"/>
                </a:lnTo>
                <a:lnTo>
                  <a:pt x="6182665" y="7175437"/>
                </a:lnTo>
                <a:cubicBezTo>
                  <a:pt x="6181914" y="7188014"/>
                  <a:pt x="6181914" y="7188014"/>
                  <a:pt x="6180547" y="7187705"/>
                </a:cubicBezTo>
                <a:lnTo>
                  <a:pt x="6172511" y="7195815"/>
                </a:lnTo>
                <a:lnTo>
                  <a:pt x="6198394" y="7201624"/>
                </a:lnTo>
                <a:cubicBezTo>
                  <a:pt x="6196977" y="7225375"/>
                  <a:pt x="6198394" y="7201624"/>
                  <a:pt x="6218600" y="7206160"/>
                </a:cubicBezTo>
                <a:cubicBezTo>
                  <a:pt x="6218600" y="7206160"/>
                  <a:pt x="6218600" y="7206160"/>
                  <a:pt x="6228701" y="7208426"/>
                </a:cubicBezTo>
                <a:cubicBezTo>
                  <a:pt x="6228701" y="7208426"/>
                  <a:pt x="6228701" y="7208426"/>
                  <a:pt x="6240220" y="7186942"/>
                </a:cubicBezTo>
                <a:cubicBezTo>
                  <a:pt x="6240220" y="7186942"/>
                  <a:pt x="6250325" y="7189211"/>
                  <a:pt x="6250325" y="7189211"/>
                </a:cubicBezTo>
                <a:cubicBezTo>
                  <a:pt x="6250325" y="7189211"/>
                  <a:pt x="6250325" y="7189211"/>
                  <a:pt x="6248909" y="7212962"/>
                </a:cubicBezTo>
                <a:lnTo>
                  <a:pt x="6259010" y="7215231"/>
                </a:lnTo>
                <a:cubicBezTo>
                  <a:pt x="6257592" y="7238982"/>
                  <a:pt x="6269112" y="7217496"/>
                  <a:pt x="6269112" y="7217496"/>
                </a:cubicBezTo>
                <a:cubicBezTo>
                  <a:pt x="6279215" y="7219765"/>
                  <a:pt x="6279215" y="7219765"/>
                  <a:pt x="6279215" y="7219765"/>
                </a:cubicBezTo>
                <a:cubicBezTo>
                  <a:pt x="6279215" y="7219765"/>
                  <a:pt x="6279215" y="7219765"/>
                  <a:pt x="6270527" y="7193745"/>
                </a:cubicBezTo>
                <a:lnTo>
                  <a:pt x="6273023" y="7194304"/>
                </a:lnTo>
                <a:lnTo>
                  <a:pt x="6270704" y="7176670"/>
                </a:lnTo>
                <a:cubicBezTo>
                  <a:pt x="6279819" y="7195337"/>
                  <a:pt x="6286820" y="7168774"/>
                  <a:pt x="6290279" y="7165632"/>
                </a:cubicBezTo>
                <a:cubicBezTo>
                  <a:pt x="6291431" y="7164585"/>
                  <a:pt x="6292192" y="7166141"/>
                  <a:pt x="6292505" y="7172840"/>
                </a:cubicBezTo>
                <a:lnTo>
                  <a:pt x="6278484" y="7195531"/>
                </a:lnTo>
                <a:lnTo>
                  <a:pt x="6280631" y="7196013"/>
                </a:lnTo>
                <a:cubicBezTo>
                  <a:pt x="6280631" y="7196013"/>
                  <a:pt x="6280631" y="7196013"/>
                  <a:pt x="6289317" y="7222033"/>
                </a:cubicBezTo>
                <a:cubicBezTo>
                  <a:pt x="6289317" y="7222033"/>
                  <a:pt x="6289317" y="7222033"/>
                  <a:pt x="6299419" y="7224304"/>
                </a:cubicBezTo>
                <a:cubicBezTo>
                  <a:pt x="6309523" y="7226572"/>
                  <a:pt x="6309523" y="7226572"/>
                  <a:pt x="6309523" y="7226572"/>
                </a:cubicBezTo>
                <a:cubicBezTo>
                  <a:pt x="6319624" y="7228838"/>
                  <a:pt x="6319624" y="7228838"/>
                  <a:pt x="6329726" y="7231106"/>
                </a:cubicBezTo>
                <a:cubicBezTo>
                  <a:pt x="6329726" y="7231106"/>
                  <a:pt x="6329726" y="7231106"/>
                  <a:pt x="6339832" y="7233374"/>
                </a:cubicBezTo>
                <a:cubicBezTo>
                  <a:pt x="6349933" y="7235640"/>
                  <a:pt x="6349933" y="7235640"/>
                  <a:pt x="6358617" y="7261663"/>
                </a:cubicBezTo>
                <a:cubicBezTo>
                  <a:pt x="6358617" y="7261663"/>
                  <a:pt x="6358617" y="7261663"/>
                  <a:pt x="6357201" y="7285414"/>
                </a:cubicBezTo>
                <a:lnTo>
                  <a:pt x="6389884" y="7281846"/>
                </a:lnTo>
                <a:lnTo>
                  <a:pt x="6389900" y="7281816"/>
                </a:lnTo>
                <a:lnTo>
                  <a:pt x="6389901" y="7281843"/>
                </a:lnTo>
                <a:lnTo>
                  <a:pt x="6393270" y="7281473"/>
                </a:lnTo>
                <a:lnTo>
                  <a:pt x="6429260" y="7277543"/>
                </a:lnTo>
                <a:lnTo>
                  <a:pt x="6429139" y="7274919"/>
                </a:lnTo>
                <a:cubicBezTo>
                  <a:pt x="6438828" y="7273216"/>
                  <a:pt x="6438828" y="7273216"/>
                  <a:pt x="6447266" y="7244716"/>
                </a:cubicBezTo>
                <a:cubicBezTo>
                  <a:pt x="6456953" y="7243015"/>
                  <a:pt x="6456953" y="7243015"/>
                  <a:pt x="6456953" y="7243015"/>
                </a:cubicBezTo>
                <a:lnTo>
                  <a:pt x="6446332" y="7275679"/>
                </a:lnTo>
                <a:lnTo>
                  <a:pt x="6456389" y="7274582"/>
                </a:lnTo>
                <a:cubicBezTo>
                  <a:pt x="6467929" y="7274165"/>
                  <a:pt x="6480558" y="7276998"/>
                  <a:pt x="6489951" y="7291142"/>
                </a:cubicBezTo>
                <a:cubicBezTo>
                  <a:pt x="6500054" y="7293410"/>
                  <a:pt x="6500054" y="7293410"/>
                  <a:pt x="6500054" y="7293410"/>
                </a:cubicBezTo>
                <a:cubicBezTo>
                  <a:pt x="6510156" y="7295679"/>
                  <a:pt x="6520258" y="7297950"/>
                  <a:pt x="6520258" y="7297950"/>
                </a:cubicBezTo>
                <a:cubicBezTo>
                  <a:pt x="6520258" y="7297950"/>
                  <a:pt x="6530363" y="7300218"/>
                  <a:pt x="6530363" y="7300218"/>
                </a:cubicBezTo>
                <a:cubicBezTo>
                  <a:pt x="6540465" y="7302484"/>
                  <a:pt x="6550567" y="7304752"/>
                  <a:pt x="6550567" y="7304752"/>
                </a:cubicBezTo>
                <a:cubicBezTo>
                  <a:pt x="6550567" y="7304752"/>
                  <a:pt x="6550567" y="7304752"/>
                  <a:pt x="6560670" y="7307020"/>
                </a:cubicBezTo>
                <a:cubicBezTo>
                  <a:pt x="6560670" y="7307020"/>
                  <a:pt x="6560670" y="7307020"/>
                  <a:pt x="6570772" y="7309286"/>
                </a:cubicBezTo>
                <a:cubicBezTo>
                  <a:pt x="6572189" y="7285534"/>
                  <a:pt x="6572189" y="7285534"/>
                  <a:pt x="6572189" y="7285534"/>
                </a:cubicBezTo>
                <a:cubicBezTo>
                  <a:pt x="6572189" y="7285534"/>
                  <a:pt x="6572189" y="7285534"/>
                  <a:pt x="6573607" y="7261780"/>
                </a:cubicBezTo>
                <a:cubicBezTo>
                  <a:pt x="6573607" y="7261780"/>
                  <a:pt x="6583707" y="7264048"/>
                  <a:pt x="6583707" y="7264048"/>
                </a:cubicBezTo>
                <a:cubicBezTo>
                  <a:pt x="6583707" y="7264048"/>
                  <a:pt x="6583707" y="7264048"/>
                  <a:pt x="6585125" y="7240293"/>
                </a:cubicBezTo>
                <a:cubicBezTo>
                  <a:pt x="6605330" y="7244833"/>
                  <a:pt x="6635637" y="7251635"/>
                  <a:pt x="6644323" y="7277655"/>
                </a:cubicBezTo>
                <a:cubicBezTo>
                  <a:pt x="6644323" y="7277655"/>
                  <a:pt x="6644323" y="7277655"/>
                  <a:pt x="6645739" y="7253903"/>
                </a:cubicBezTo>
                <a:lnTo>
                  <a:pt x="6655371" y="7264084"/>
                </a:lnTo>
                <a:lnTo>
                  <a:pt x="6654425" y="7279923"/>
                </a:lnTo>
                <a:lnTo>
                  <a:pt x="6665964" y="7275295"/>
                </a:lnTo>
                <a:lnTo>
                  <a:pt x="6674632" y="7284460"/>
                </a:lnTo>
                <a:cubicBezTo>
                  <a:pt x="6674632" y="7284460"/>
                  <a:pt x="6672461" y="7277958"/>
                  <a:pt x="6668848" y="7274140"/>
                </a:cubicBezTo>
                <a:lnTo>
                  <a:pt x="6665964" y="7275295"/>
                </a:lnTo>
                <a:lnTo>
                  <a:pt x="6655371" y="7264084"/>
                </a:lnTo>
                <a:lnTo>
                  <a:pt x="6657260" y="7232417"/>
                </a:lnTo>
                <a:cubicBezTo>
                  <a:pt x="6657260" y="7232417"/>
                  <a:pt x="6647157" y="7230149"/>
                  <a:pt x="6647157" y="7230149"/>
                </a:cubicBezTo>
                <a:cubicBezTo>
                  <a:pt x="6626953" y="7225615"/>
                  <a:pt x="6606748" y="7221078"/>
                  <a:pt x="6586541" y="7216544"/>
                </a:cubicBezTo>
                <a:cubicBezTo>
                  <a:pt x="6586541" y="7216544"/>
                  <a:pt x="6606748" y="7221078"/>
                  <a:pt x="6608165" y="7197327"/>
                </a:cubicBezTo>
                <a:lnTo>
                  <a:pt x="6627180" y="7201593"/>
                </a:lnTo>
                <a:lnTo>
                  <a:pt x="6627088" y="7199617"/>
                </a:lnTo>
                <a:cubicBezTo>
                  <a:pt x="6626775" y="7192918"/>
                  <a:pt x="6626462" y="7186216"/>
                  <a:pt x="6626462" y="7186216"/>
                </a:cubicBezTo>
                <a:cubicBezTo>
                  <a:pt x="6636153" y="7184513"/>
                  <a:pt x="6636153" y="7184513"/>
                  <a:pt x="6645840" y="7182812"/>
                </a:cubicBezTo>
                <a:lnTo>
                  <a:pt x="6639465" y="7204351"/>
                </a:lnTo>
                <a:lnTo>
                  <a:pt x="6663728" y="7209798"/>
                </a:lnTo>
                <a:cubicBezTo>
                  <a:pt x="6681408" y="7213764"/>
                  <a:pt x="6699087" y="7217738"/>
                  <a:pt x="6719291" y="7222272"/>
                </a:cubicBezTo>
                <a:cubicBezTo>
                  <a:pt x="6720708" y="7198523"/>
                  <a:pt x="6720708" y="7198523"/>
                  <a:pt x="6720708" y="7198523"/>
                </a:cubicBezTo>
                <a:cubicBezTo>
                  <a:pt x="6730813" y="7200792"/>
                  <a:pt x="6730813" y="7200792"/>
                  <a:pt x="6730813" y="7200792"/>
                </a:cubicBezTo>
                <a:cubicBezTo>
                  <a:pt x="6730813" y="7200792"/>
                  <a:pt x="6730813" y="7200792"/>
                  <a:pt x="6740915" y="7203060"/>
                </a:cubicBezTo>
                <a:cubicBezTo>
                  <a:pt x="6740915" y="7203060"/>
                  <a:pt x="6742331" y="7179305"/>
                  <a:pt x="6752433" y="7181574"/>
                </a:cubicBezTo>
                <a:cubicBezTo>
                  <a:pt x="6742331" y="7179305"/>
                  <a:pt x="6742331" y="7179305"/>
                  <a:pt x="6732230" y="7177040"/>
                </a:cubicBezTo>
                <a:lnTo>
                  <a:pt x="6735154" y="7169865"/>
                </a:lnTo>
                <a:lnTo>
                  <a:pt x="6724572" y="7179113"/>
                </a:lnTo>
                <a:cubicBezTo>
                  <a:pt x="6720642" y="7183180"/>
                  <a:pt x="6717916" y="7183658"/>
                  <a:pt x="6717291" y="7170255"/>
                </a:cubicBezTo>
                <a:cubicBezTo>
                  <a:pt x="6722741" y="7169297"/>
                  <a:pt x="6728191" y="7168340"/>
                  <a:pt x="6732278" y="7167622"/>
                </a:cubicBezTo>
                <a:lnTo>
                  <a:pt x="6736361" y="7166904"/>
                </a:lnTo>
                <a:lnTo>
                  <a:pt x="6736725" y="7166010"/>
                </a:lnTo>
                <a:cubicBezTo>
                  <a:pt x="6735817" y="7159790"/>
                  <a:pt x="6733647" y="7153285"/>
                  <a:pt x="6733647" y="7153285"/>
                </a:cubicBezTo>
                <a:cubicBezTo>
                  <a:pt x="6733647" y="7153285"/>
                  <a:pt x="6738697" y="7154418"/>
                  <a:pt x="6745011" y="7155835"/>
                </a:cubicBezTo>
                <a:lnTo>
                  <a:pt x="6745931" y="7156044"/>
                </a:lnTo>
                <a:lnTo>
                  <a:pt x="6745522" y="7147282"/>
                </a:lnTo>
                <a:cubicBezTo>
                  <a:pt x="6745522" y="7147282"/>
                  <a:pt x="6745522" y="7147282"/>
                  <a:pt x="6756423" y="7145367"/>
                </a:cubicBezTo>
                <a:lnTo>
                  <a:pt x="6757038" y="7158537"/>
                </a:lnTo>
                <a:lnTo>
                  <a:pt x="6763954" y="7160088"/>
                </a:lnTo>
                <a:cubicBezTo>
                  <a:pt x="6763954" y="7160088"/>
                  <a:pt x="6763954" y="7160088"/>
                  <a:pt x="6762536" y="7183842"/>
                </a:cubicBezTo>
                <a:cubicBezTo>
                  <a:pt x="6774056" y="7162359"/>
                  <a:pt x="6774056" y="7162359"/>
                  <a:pt x="6774056" y="7162359"/>
                </a:cubicBezTo>
                <a:cubicBezTo>
                  <a:pt x="6772640" y="7186108"/>
                  <a:pt x="6772640" y="7186108"/>
                  <a:pt x="6772640" y="7186108"/>
                </a:cubicBezTo>
                <a:cubicBezTo>
                  <a:pt x="6782742" y="7188379"/>
                  <a:pt x="6792845" y="7190647"/>
                  <a:pt x="6792845" y="7190647"/>
                </a:cubicBezTo>
                <a:cubicBezTo>
                  <a:pt x="6802947" y="7192915"/>
                  <a:pt x="6833255" y="7199717"/>
                  <a:pt x="6844772" y="7178231"/>
                </a:cubicBezTo>
                <a:cubicBezTo>
                  <a:pt x="6844772" y="7178231"/>
                  <a:pt x="6843356" y="7201983"/>
                  <a:pt x="6843356" y="7201983"/>
                </a:cubicBezTo>
                <a:cubicBezTo>
                  <a:pt x="6843356" y="7201983"/>
                  <a:pt x="6844772" y="7178231"/>
                  <a:pt x="6854877" y="7180499"/>
                </a:cubicBezTo>
                <a:cubicBezTo>
                  <a:pt x="6844772" y="7178231"/>
                  <a:pt x="6844772" y="7178231"/>
                  <a:pt x="6844772" y="7178231"/>
                </a:cubicBezTo>
                <a:cubicBezTo>
                  <a:pt x="6846190" y="7154477"/>
                  <a:pt x="6846190" y="7154477"/>
                  <a:pt x="6856294" y="7156745"/>
                </a:cubicBezTo>
                <a:cubicBezTo>
                  <a:pt x="6866396" y="7159016"/>
                  <a:pt x="6875081" y="7185036"/>
                  <a:pt x="6876498" y="7161284"/>
                </a:cubicBezTo>
                <a:cubicBezTo>
                  <a:pt x="6886600" y="7163550"/>
                  <a:pt x="6885183" y="7187304"/>
                  <a:pt x="6895286" y="7189573"/>
                </a:cubicBezTo>
                <a:cubicBezTo>
                  <a:pt x="6895286" y="7189573"/>
                  <a:pt x="6905389" y="7191838"/>
                  <a:pt x="6905389" y="7191838"/>
                </a:cubicBezTo>
                <a:cubicBezTo>
                  <a:pt x="6915491" y="7194106"/>
                  <a:pt x="6915491" y="7194106"/>
                  <a:pt x="6925596" y="7196375"/>
                </a:cubicBezTo>
                <a:cubicBezTo>
                  <a:pt x="6925596" y="7196375"/>
                  <a:pt x="6925596" y="7196375"/>
                  <a:pt x="6935697" y="7198643"/>
                </a:cubicBezTo>
                <a:cubicBezTo>
                  <a:pt x="6934280" y="7222395"/>
                  <a:pt x="6924179" y="7220129"/>
                  <a:pt x="6924179" y="7220129"/>
                </a:cubicBezTo>
                <a:cubicBezTo>
                  <a:pt x="6924179" y="7220129"/>
                  <a:pt x="6934280" y="7222395"/>
                  <a:pt x="6934280" y="7222395"/>
                </a:cubicBezTo>
                <a:cubicBezTo>
                  <a:pt x="6934280" y="7222395"/>
                  <a:pt x="6934280" y="7222395"/>
                  <a:pt x="6944381" y="7224663"/>
                </a:cubicBezTo>
                <a:cubicBezTo>
                  <a:pt x="6945799" y="7200909"/>
                  <a:pt x="6945799" y="7200909"/>
                  <a:pt x="6945799" y="7200909"/>
                </a:cubicBezTo>
                <a:lnTo>
                  <a:pt x="6946941" y="7201930"/>
                </a:lnTo>
                <a:lnTo>
                  <a:pt x="6946819" y="7202559"/>
                </a:lnTo>
                <a:lnTo>
                  <a:pt x="6947407" y="7202346"/>
                </a:lnTo>
                <a:lnTo>
                  <a:pt x="6951419" y="7205932"/>
                </a:lnTo>
                <a:cubicBezTo>
                  <a:pt x="6955283" y="7213570"/>
                  <a:pt x="6954486" y="7226931"/>
                  <a:pt x="6954486" y="7226931"/>
                </a:cubicBezTo>
                <a:cubicBezTo>
                  <a:pt x="6955903" y="7203177"/>
                  <a:pt x="6976106" y="7207716"/>
                  <a:pt x="6986211" y="7209982"/>
                </a:cubicBezTo>
                <a:cubicBezTo>
                  <a:pt x="6986211" y="7209982"/>
                  <a:pt x="6986211" y="7209982"/>
                  <a:pt x="6984793" y="7233733"/>
                </a:cubicBezTo>
                <a:cubicBezTo>
                  <a:pt x="6984793" y="7233733"/>
                  <a:pt x="6984793" y="7233733"/>
                  <a:pt x="6994895" y="7236004"/>
                </a:cubicBezTo>
                <a:lnTo>
                  <a:pt x="6997555" y="7236597"/>
                </a:lnTo>
                <a:lnTo>
                  <a:pt x="6994785" y="7229578"/>
                </a:lnTo>
                <a:lnTo>
                  <a:pt x="7003073" y="7237839"/>
                </a:lnTo>
                <a:lnTo>
                  <a:pt x="7004525" y="7238161"/>
                </a:lnTo>
                <a:cubicBezTo>
                  <a:pt x="7022046" y="7242097"/>
                  <a:pt x="7058036" y="7250176"/>
                  <a:pt x="7065613" y="7251877"/>
                </a:cubicBezTo>
                <a:cubicBezTo>
                  <a:pt x="7075716" y="7254145"/>
                  <a:pt x="7065613" y="7251877"/>
                  <a:pt x="7075716" y="7254145"/>
                </a:cubicBezTo>
                <a:cubicBezTo>
                  <a:pt x="7075716" y="7254145"/>
                  <a:pt x="7075716" y="7254145"/>
                  <a:pt x="7085818" y="7256414"/>
                </a:cubicBezTo>
                <a:cubicBezTo>
                  <a:pt x="7085818" y="7256414"/>
                  <a:pt x="7106024" y="7260950"/>
                  <a:pt x="7107439" y="7237196"/>
                </a:cubicBezTo>
                <a:cubicBezTo>
                  <a:pt x="7116127" y="7263218"/>
                  <a:pt x="7127645" y="7241732"/>
                  <a:pt x="7137748" y="7244001"/>
                </a:cubicBezTo>
                <a:cubicBezTo>
                  <a:pt x="7136332" y="7267752"/>
                  <a:pt x="7136332" y="7267752"/>
                  <a:pt x="7136332" y="7267752"/>
                </a:cubicBezTo>
                <a:cubicBezTo>
                  <a:pt x="7136332" y="7267752"/>
                  <a:pt x="7146435" y="7270021"/>
                  <a:pt x="7146435" y="7270021"/>
                </a:cubicBezTo>
                <a:cubicBezTo>
                  <a:pt x="7146435" y="7270021"/>
                  <a:pt x="7146435" y="7270021"/>
                  <a:pt x="7147851" y="7246269"/>
                </a:cubicBezTo>
                <a:lnTo>
                  <a:pt x="7157748" y="7248490"/>
                </a:lnTo>
                <a:lnTo>
                  <a:pt x="7150959" y="7202773"/>
                </a:lnTo>
                <a:cubicBezTo>
                  <a:pt x="7161031" y="7205033"/>
                  <a:pt x="7162426" y="7181646"/>
                  <a:pt x="7153750" y="7156002"/>
                </a:cubicBezTo>
                <a:lnTo>
                  <a:pt x="7163820" y="7158262"/>
                </a:lnTo>
                <a:lnTo>
                  <a:pt x="7194038" y="7165044"/>
                </a:lnTo>
                <a:lnTo>
                  <a:pt x="7204110" y="7167307"/>
                </a:lnTo>
                <a:cubicBezTo>
                  <a:pt x="7214185" y="7169567"/>
                  <a:pt x="7204110" y="7167307"/>
                  <a:pt x="7224257" y="7171830"/>
                </a:cubicBezTo>
                <a:cubicBezTo>
                  <a:pt x="7234328" y="7174090"/>
                  <a:pt x="7249788" y="7171635"/>
                  <a:pt x="7265069" y="7172108"/>
                </a:cubicBezTo>
                <a:cubicBezTo>
                  <a:pt x="7280355" y="7172576"/>
                  <a:pt x="7295465" y="7175963"/>
                  <a:pt x="7304841" y="7189918"/>
                </a:cubicBezTo>
                <a:cubicBezTo>
                  <a:pt x="7294765" y="7187658"/>
                  <a:pt x="7294765" y="7187658"/>
                  <a:pt x="7294765" y="7187658"/>
                </a:cubicBezTo>
                <a:cubicBezTo>
                  <a:pt x="7294765" y="7187658"/>
                  <a:pt x="7283299" y="7208779"/>
                  <a:pt x="7283299" y="7208779"/>
                </a:cubicBezTo>
                <a:cubicBezTo>
                  <a:pt x="7283299" y="7208779"/>
                  <a:pt x="7283299" y="7208779"/>
                  <a:pt x="7273227" y="7206517"/>
                </a:cubicBezTo>
                <a:cubicBezTo>
                  <a:pt x="7261758" y="7227647"/>
                  <a:pt x="7243009" y="7199737"/>
                  <a:pt x="7243009" y="7199737"/>
                </a:cubicBezTo>
                <a:cubicBezTo>
                  <a:pt x="7232934" y="7197474"/>
                  <a:pt x="7222862" y="7195211"/>
                  <a:pt x="7211394" y="7216338"/>
                </a:cubicBezTo>
                <a:cubicBezTo>
                  <a:pt x="7221466" y="7218601"/>
                  <a:pt x="7241613" y="7223124"/>
                  <a:pt x="7250290" y="7248768"/>
                </a:cubicBezTo>
                <a:cubicBezTo>
                  <a:pt x="7269042" y="7276672"/>
                  <a:pt x="7279114" y="7278932"/>
                  <a:pt x="7287791" y="7304582"/>
                </a:cubicBezTo>
                <a:cubicBezTo>
                  <a:pt x="7287791" y="7304582"/>
                  <a:pt x="7287791" y="7304582"/>
                  <a:pt x="7277719" y="7302322"/>
                </a:cubicBezTo>
                <a:cubicBezTo>
                  <a:pt x="7277719" y="7302322"/>
                  <a:pt x="7258967" y="7274412"/>
                  <a:pt x="7248895" y="7272152"/>
                </a:cubicBezTo>
                <a:cubicBezTo>
                  <a:pt x="7238823" y="7269890"/>
                  <a:pt x="7228749" y="7267627"/>
                  <a:pt x="7230143" y="7244245"/>
                </a:cubicBezTo>
                <a:cubicBezTo>
                  <a:pt x="7220072" y="7241983"/>
                  <a:pt x="7220072" y="7241983"/>
                  <a:pt x="7220072" y="7241983"/>
                </a:cubicBezTo>
                <a:cubicBezTo>
                  <a:pt x="7218677" y="7265370"/>
                  <a:pt x="7218677" y="7265370"/>
                  <a:pt x="7218677" y="7265370"/>
                </a:cubicBezTo>
                <a:cubicBezTo>
                  <a:pt x="7218677" y="7265370"/>
                  <a:pt x="7208604" y="7263107"/>
                  <a:pt x="7208604" y="7263107"/>
                </a:cubicBezTo>
                <a:cubicBezTo>
                  <a:pt x="7208604" y="7263107"/>
                  <a:pt x="7208604" y="7263107"/>
                  <a:pt x="7210000" y="7239723"/>
                </a:cubicBezTo>
                <a:cubicBezTo>
                  <a:pt x="7198531" y="7260844"/>
                  <a:pt x="7188459" y="7258584"/>
                  <a:pt x="7188459" y="7258584"/>
                </a:cubicBezTo>
                <a:cubicBezTo>
                  <a:pt x="7188459" y="7258584"/>
                  <a:pt x="7186289" y="7252172"/>
                  <a:pt x="7181427" y="7248122"/>
                </a:cubicBezTo>
                <a:lnTo>
                  <a:pt x="7166598" y="7250477"/>
                </a:lnTo>
                <a:lnTo>
                  <a:pt x="7168054" y="7250803"/>
                </a:lnTo>
                <a:cubicBezTo>
                  <a:pt x="7168054" y="7250803"/>
                  <a:pt x="7168054" y="7250803"/>
                  <a:pt x="7166638" y="7274554"/>
                </a:cubicBezTo>
                <a:cubicBezTo>
                  <a:pt x="7176741" y="7276823"/>
                  <a:pt x="7176741" y="7276823"/>
                  <a:pt x="7178160" y="7253071"/>
                </a:cubicBezTo>
                <a:cubicBezTo>
                  <a:pt x="7196947" y="7281359"/>
                  <a:pt x="7185427" y="7302843"/>
                  <a:pt x="7165220" y="7298309"/>
                </a:cubicBezTo>
                <a:cubicBezTo>
                  <a:pt x="7165220" y="7298309"/>
                  <a:pt x="7165220" y="7298309"/>
                  <a:pt x="7175325" y="7300577"/>
                </a:cubicBezTo>
                <a:lnTo>
                  <a:pt x="7167383" y="7302664"/>
                </a:lnTo>
                <a:lnTo>
                  <a:pt x="7198602" y="7311487"/>
                </a:lnTo>
                <a:cubicBezTo>
                  <a:pt x="7208647" y="7309723"/>
                  <a:pt x="7208647" y="7309723"/>
                  <a:pt x="7208647" y="7309723"/>
                </a:cubicBezTo>
                <a:lnTo>
                  <a:pt x="7225231" y="7312436"/>
                </a:lnTo>
                <a:lnTo>
                  <a:pt x="7225836" y="7311919"/>
                </a:lnTo>
                <a:lnTo>
                  <a:pt x="7226090" y="7312575"/>
                </a:lnTo>
                <a:lnTo>
                  <a:pt x="7245637" y="7315768"/>
                </a:lnTo>
                <a:cubicBezTo>
                  <a:pt x="7259448" y="7313344"/>
                  <a:pt x="7274514" y="7310697"/>
                  <a:pt x="7290162" y="7320496"/>
                </a:cubicBezTo>
                <a:cubicBezTo>
                  <a:pt x="7310250" y="7316962"/>
                  <a:pt x="7311412" y="7341849"/>
                  <a:pt x="7341544" y="7336553"/>
                </a:cubicBezTo>
                <a:cubicBezTo>
                  <a:pt x="7342706" y="7361437"/>
                  <a:pt x="7351587" y="7334788"/>
                  <a:pt x="7362794" y="7357905"/>
                </a:cubicBezTo>
                <a:cubicBezTo>
                  <a:pt x="7353912" y="7384562"/>
                  <a:pt x="7342706" y="7361437"/>
                  <a:pt x="7332661" y="7363202"/>
                </a:cubicBezTo>
                <a:lnTo>
                  <a:pt x="7343892" y="7388604"/>
                </a:lnTo>
                <a:lnTo>
                  <a:pt x="7394748" y="7397972"/>
                </a:lnTo>
                <a:lnTo>
                  <a:pt x="7345249" y="7409260"/>
                </a:lnTo>
                <a:lnTo>
                  <a:pt x="7345031" y="7411211"/>
                </a:lnTo>
                <a:lnTo>
                  <a:pt x="7344834" y="7409352"/>
                </a:lnTo>
                <a:lnTo>
                  <a:pt x="7341554" y="7410101"/>
                </a:lnTo>
                <a:lnTo>
                  <a:pt x="7334904" y="7411242"/>
                </a:lnTo>
                <a:lnTo>
                  <a:pt x="7334985" y="7412976"/>
                </a:lnTo>
                <a:cubicBezTo>
                  <a:pt x="7345031" y="7411211"/>
                  <a:pt x="7345031" y="7411211"/>
                  <a:pt x="7345031" y="7411211"/>
                </a:cubicBezTo>
                <a:lnTo>
                  <a:pt x="7346311" y="7423366"/>
                </a:lnTo>
                <a:lnTo>
                  <a:pt x="7358582" y="7423936"/>
                </a:lnTo>
                <a:cubicBezTo>
                  <a:pt x="7381714" y="7423210"/>
                  <a:pt x="7404845" y="7422489"/>
                  <a:pt x="7425096" y="7427034"/>
                </a:cubicBezTo>
                <a:cubicBezTo>
                  <a:pt x="7425096" y="7427034"/>
                  <a:pt x="7433040" y="7422904"/>
                  <a:pt x="7442073" y="7421971"/>
                </a:cubicBezTo>
                <a:cubicBezTo>
                  <a:pt x="7451107" y="7421042"/>
                  <a:pt x="7461235" y="7423313"/>
                  <a:pt x="7465600" y="7436127"/>
                </a:cubicBezTo>
                <a:cubicBezTo>
                  <a:pt x="7464207" y="7459480"/>
                  <a:pt x="7423703" y="7450388"/>
                  <a:pt x="7393327" y="7443566"/>
                </a:cubicBezTo>
                <a:cubicBezTo>
                  <a:pt x="7361556" y="7460106"/>
                  <a:pt x="7361556" y="7460106"/>
                  <a:pt x="7331177" y="7453285"/>
                </a:cubicBezTo>
                <a:lnTo>
                  <a:pt x="7330059" y="7453310"/>
                </a:lnTo>
                <a:lnTo>
                  <a:pt x="7332143" y="7460521"/>
                </a:lnTo>
                <a:cubicBezTo>
                  <a:pt x="7334798" y="7463190"/>
                  <a:pt x="7337309" y="7462748"/>
                  <a:pt x="7337309" y="7462748"/>
                </a:cubicBezTo>
                <a:cubicBezTo>
                  <a:pt x="7347355" y="7460983"/>
                  <a:pt x="7347355" y="7460983"/>
                  <a:pt x="7347355" y="7460983"/>
                </a:cubicBezTo>
                <a:cubicBezTo>
                  <a:pt x="7347355" y="7460983"/>
                  <a:pt x="7347355" y="7460983"/>
                  <a:pt x="7347500" y="7464095"/>
                </a:cubicBezTo>
                <a:lnTo>
                  <a:pt x="7348290" y="7481042"/>
                </a:lnTo>
                <a:lnTo>
                  <a:pt x="7359071" y="7480257"/>
                </a:lnTo>
                <a:cubicBezTo>
                  <a:pt x="7378578" y="7475759"/>
                  <a:pt x="7396995" y="7468061"/>
                  <a:pt x="7422308" y="7473744"/>
                </a:cubicBezTo>
                <a:cubicBezTo>
                  <a:pt x="7431044" y="7499366"/>
                  <a:pt x="7400664" y="7492550"/>
                  <a:pt x="7420916" y="7497095"/>
                </a:cubicBezTo>
                <a:lnTo>
                  <a:pt x="7395228" y="7498840"/>
                </a:lnTo>
                <a:lnTo>
                  <a:pt x="7394731" y="7499700"/>
                </a:lnTo>
                <a:cubicBezTo>
                  <a:pt x="7389855" y="7503694"/>
                  <a:pt x="7384833" y="7504576"/>
                  <a:pt x="7379810" y="7505458"/>
                </a:cubicBezTo>
                <a:cubicBezTo>
                  <a:pt x="7379810" y="7505458"/>
                  <a:pt x="7369768" y="7507223"/>
                  <a:pt x="7369768" y="7507223"/>
                </a:cubicBezTo>
                <a:cubicBezTo>
                  <a:pt x="7369768" y="7507223"/>
                  <a:pt x="7369768" y="7507223"/>
                  <a:pt x="7359722" y="7508988"/>
                </a:cubicBezTo>
                <a:cubicBezTo>
                  <a:pt x="7349678" y="7510755"/>
                  <a:pt x="7349678" y="7510755"/>
                  <a:pt x="7349678" y="7510755"/>
                </a:cubicBezTo>
                <a:cubicBezTo>
                  <a:pt x="7349678" y="7510755"/>
                  <a:pt x="7349678" y="7510755"/>
                  <a:pt x="7339633" y="7512517"/>
                </a:cubicBezTo>
                <a:lnTo>
                  <a:pt x="7339460" y="7528567"/>
                </a:lnTo>
                <a:lnTo>
                  <a:pt x="7345323" y="7529884"/>
                </a:lnTo>
                <a:cubicBezTo>
                  <a:pt x="7345323" y="7529884"/>
                  <a:pt x="7335590" y="7527699"/>
                  <a:pt x="7334090" y="7552853"/>
                </a:cubicBezTo>
                <a:lnTo>
                  <a:pt x="7326243" y="7539959"/>
                </a:lnTo>
                <a:lnTo>
                  <a:pt x="7320708" y="7540933"/>
                </a:lnTo>
                <a:cubicBezTo>
                  <a:pt x="7316267" y="7554259"/>
                  <a:pt x="7308734" y="7555581"/>
                  <a:pt x="7299944" y="7557128"/>
                </a:cubicBezTo>
                <a:lnTo>
                  <a:pt x="7291079" y="7562617"/>
                </a:lnTo>
                <a:lnTo>
                  <a:pt x="7303960" y="7565508"/>
                </a:lnTo>
                <a:cubicBezTo>
                  <a:pt x="7298201" y="7576046"/>
                  <a:pt x="7287726" y="7579611"/>
                  <a:pt x="7278520" y="7583463"/>
                </a:cubicBezTo>
                <a:lnTo>
                  <a:pt x="7277449" y="7584640"/>
                </a:lnTo>
                <a:lnTo>
                  <a:pt x="7288168" y="7603104"/>
                </a:lnTo>
                <a:cubicBezTo>
                  <a:pt x="7293481" y="7608442"/>
                  <a:pt x="7298504" y="7607560"/>
                  <a:pt x="7302946" y="7594236"/>
                </a:cubicBezTo>
                <a:cubicBezTo>
                  <a:pt x="7315312" y="7642246"/>
                  <a:pt x="7334239" y="7613824"/>
                  <a:pt x="7344282" y="7612060"/>
                </a:cubicBezTo>
                <a:cubicBezTo>
                  <a:pt x="7344282" y="7612060"/>
                  <a:pt x="7335402" y="7638715"/>
                  <a:pt x="7345444" y="7636950"/>
                </a:cubicBezTo>
                <a:cubicBezTo>
                  <a:pt x="7346606" y="7661837"/>
                  <a:pt x="7345444" y="7636950"/>
                  <a:pt x="7335402" y="7638715"/>
                </a:cubicBezTo>
                <a:cubicBezTo>
                  <a:pt x="7336563" y="7663599"/>
                  <a:pt x="7326518" y="7665363"/>
                  <a:pt x="7327681" y="7690248"/>
                </a:cubicBezTo>
                <a:cubicBezTo>
                  <a:pt x="7347768" y="7686719"/>
                  <a:pt x="7337725" y="7688483"/>
                  <a:pt x="7340049" y="7738258"/>
                </a:cubicBezTo>
                <a:cubicBezTo>
                  <a:pt x="7371342" y="7757846"/>
                  <a:pt x="7411519" y="7750785"/>
                  <a:pt x="7442815" y="7770381"/>
                </a:cubicBezTo>
                <a:cubicBezTo>
                  <a:pt x="7442815" y="7770381"/>
                  <a:pt x="7443975" y="7795269"/>
                  <a:pt x="7443975" y="7795269"/>
                </a:cubicBezTo>
                <a:cubicBezTo>
                  <a:pt x="7452859" y="7768617"/>
                  <a:pt x="7484154" y="7788208"/>
                  <a:pt x="7494197" y="7786440"/>
                </a:cubicBezTo>
                <a:cubicBezTo>
                  <a:pt x="7494197" y="7786440"/>
                  <a:pt x="7504240" y="7784676"/>
                  <a:pt x="7504240" y="7784676"/>
                </a:cubicBezTo>
                <a:cubicBezTo>
                  <a:pt x="7504240" y="7784676"/>
                  <a:pt x="7504240" y="7784676"/>
                  <a:pt x="7514284" y="7782911"/>
                </a:cubicBezTo>
                <a:cubicBezTo>
                  <a:pt x="7514284" y="7782911"/>
                  <a:pt x="7514284" y="7782911"/>
                  <a:pt x="7515446" y="7807796"/>
                </a:cubicBezTo>
                <a:cubicBezTo>
                  <a:pt x="7515446" y="7807796"/>
                  <a:pt x="7515446" y="7807796"/>
                  <a:pt x="7505402" y="7809560"/>
                </a:cubicBezTo>
                <a:cubicBezTo>
                  <a:pt x="7505402" y="7809560"/>
                  <a:pt x="7495360" y="7811325"/>
                  <a:pt x="7495360" y="7811325"/>
                </a:cubicBezTo>
                <a:cubicBezTo>
                  <a:pt x="7486478" y="7837979"/>
                  <a:pt x="7485314" y="7813092"/>
                  <a:pt x="7475270" y="7814857"/>
                </a:cubicBezTo>
                <a:cubicBezTo>
                  <a:pt x="7466389" y="7841511"/>
                  <a:pt x="7486478" y="7837979"/>
                  <a:pt x="7467552" y="7866393"/>
                </a:cubicBezTo>
                <a:cubicBezTo>
                  <a:pt x="7488802" y="7887751"/>
                  <a:pt x="7486478" y="7837979"/>
                  <a:pt x="7497684" y="7861099"/>
                </a:cubicBezTo>
                <a:cubicBezTo>
                  <a:pt x="7507726" y="7859335"/>
                  <a:pt x="7507726" y="7859335"/>
                  <a:pt x="7507726" y="7859335"/>
                </a:cubicBezTo>
                <a:cubicBezTo>
                  <a:pt x="7507726" y="7859335"/>
                  <a:pt x="7507726" y="7859335"/>
                  <a:pt x="7517771" y="7857570"/>
                </a:cubicBezTo>
                <a:cubicBezTo>
                  <a:pt x="7507726" y="7859335"/>
                  <a:pt x="7508887" y="7884216"/>
                  <a:pt x="7508887" y="7884216"/>
                </a:cubicBezTo>
                <a:cubicBezTo>
                  <a:pt x="7508887" y="7884216"/>
                  <a:pt x="7520095" y="7907345"/>
                  <a:pt x="7510050" y="7909109"/>
                </a:cubicBezTo>
                <a:cubicBezTo>
                  <a:pt x="7508887" y="7884216"/>
                  <a:pt x="7488802" y="7887751"/>
                  <a:pt x="7489964" y="7912638"/>
                </a:cubicBezTo>
                <a:cubicBezTo>
                  <a:pt x="7469877" y="7916167"/>
                  <a:pt x="7459832" y="7917932"/>
                  <a:pt x="7452110" y="7969465"/>
                </a:cubicBezTo>
                <a:cubicBezTo>
                  <a:pt x="7460993" y="7942816"/>
                  <a:pt x="7472199" y="7965936"/>
                  <a:pt x="7492287" y="7962407"/>
                </a:cubicBezTo>
                <a:cubicBezTo>
                  <a:pt x="7492287" y="7962407"/>
                  <a:pt x="7502332" y="7960643"/>
                  <a:pt x="7502332" y="7960643"/>
                </a:cubicBezTo>
                <a:cubicBezTo>
                  <a:pt x="7502332" y="7960643"/>
                  <a:pt x="7512375" y="7958878"/>
                  <a:pt x="7512375" y="7958878"/>
                </a:cubicBezTo>
                <a:cubicBezTo>
                  <a:pt x="7512375" y="7958878"/>
                  <a:pt x="7522418" y="7957111"/>
                  <a:pt x="7522418" y="7957111"/>
                </a:cubicBezTo>
                <a:cubicBezTo>
                  <a:pt x="7523581" y="7982001"/>
                  <a:pt x="7523581" y="7982001"/>
                  <a:pt x="7523581" y="7982001"/>
                </a:cubicBezTo>
                <a:cubicBezTo>
                  <a:pt x="7544833" y="8003356"/>
                  <a:pt x="7572640" y="7948288"/>
                  <a:pt x="7593890" y="7969646"/>
                </a:cubicBezTo>
                <a:cubicBezTo>
                  <a:pt x="7603933" y="7967882"/>
                  <a:pt x="7603933" y="7967882"/>
                  <a:pt x="7613979" y="7966114"/>
                </a:cubicBezTo>
                <a:cubicBezTo>
                  <a:pt x="7624022" y="7964350"/>
                  <a:pt x="7632905" y="7937698"/>
                  <a:pt x="7642948" y="7935934"/>
                </a:cubicBezTo>
                <a:cubicBezTo>
                  <a:pt x="7663037" y="7932402"/>
                  <a:pt x="7681964" y="7903988"/>
                  <a:pt x="7692008" y="7902226"/>
                </a:cubicBezTo>
                <a:cubicBezTo>
                  <a:pt x="7702052" y="7900459"/>
                  <a:pt x="7702052" y="7900459"/>
                  <a:pt x="7702052" y="7900459"/>
                </a:cubicBezTo>
                <a:cubicBezTo>
                  <a:pt x="7702052" y="7900459"/>
                  <a:pt x="7712096" y="7898692"/>
                  <a:pt x="7722139" y="7896927"/>
                </a:cubicBezTo>
                <a:cubicBezTo>
                  <a:pt x="7762317" y="7889872"/>
                  <a:pt x="7780079" y="7836568"/>
                  <a:pt x="7819095" y="7804623"/>
                </a:cubicBezTo>
                <a:cubicBezTo>
                  <a:pt x="7820257" y="7829505"/>
                  <a:pt x="7820257" y="7829505"/>
                  <a:pt x="7820257" y="7829505"/>
                </a:cubicBezTo>
                <a:cubicBezTo>
                  <a:pt x="7811374" y="7856162"/>
                  <a:pt x="7783566" y="7911224"/>
                  <a:pt x="7762317" y="7889872"/>
                </a:cubicBezTo>
                <a:cubicBezTo>
                  <a:pt x="7754596" y="7941411"/>
                  <a:pt x="7754596" y="7941411"/>
                  <a:pt x="7724463" y="7946702"/>
                </a:cubicBezTo>
                <a:cubicBezTo>
                  <a:pt x="7724463" y="7946702"/>
                  <a:pt x="7724463" y="7946702"/>
                  <a:pt x="7714420" y="7948469"/>
                </a:cubicBezTo>
                <a:cubicBezTo>
                  <a:pt x="7714420" y="7948469"/>
                  <a:pt x="7723301" y="7921814"/>
                  <a:pt x="7723301" y="7921814"/>
                </a:cubicBezTo>
                <a:cubicBezTo>
                  <a:pt x="7713258" y="7923579"/>
                  <a:pt x="7713258" y="7923579"/>
                  <a:pt x="7703212" y="7925344"/>
                </a:cubicBezTo>
                <a:cubicBezTo>
                  <a:pt x="7704374" y="7950231"/>
                  <a:pt x="7704374" y="7950231"/>
                  <a:pt x="7704374" y="7950231"/>
                </a:cubicBezTo>
                <a:cubicBezTo>
                  <a:pt x="7704374" y="7950231"/>
                  <a:pt x="7695495" y="7976883"/>
                  <a:pt x="7695495" y="7976883"/>
                </a:cubicBezTo>
                <a:cubicBezTo>
                  <a:pt x="7695495" y="7976883"/>
                  <a:pt x="7694333" y="7951995"/>
                  <a:pt x="7694333" y="7951995"/>
                </a:cubicBezTo>
                <a:cubicBezTo>
                  <a:pt x="7683126" y="7928873"/>
                  <a:pt x="7664198" y="7957292"/>
                  <a:pt x="7654156" y="7959056"/>
                </a:cubicBezTo>
                <a:cubicBezTo>
                  <a:pt x="7634066" y="7962585"/>
                  <a:pt x="7625185" y="7989237"/>
                  <a:pt x="7615141" y="7991002"/>
                </a:cubicBezTo>
                <a:cubicBezTo>
                  <a:pt x="7615141" y="7991002"/>
                  <a:pt x="7615141" y="7991002"/>
                  <a:pt x="7605097" y="7992766"/>
                </a:cubicBezTo>
                <a:cubicBezTo>
                  <a:pt x="7606259" y="8017648"/>
                  <a:pt x="7606259" y="8017648"/>
                  <a:pt x="7606259" y="8017648"/>
                </a:cubicBezTo>
                <a:cubicBezTo>
                  <a:pt x="7617464" y="8040776"/>
                  <a:pt x="7625185" y="7989237"/>
                  <a:pt x="7626345" y="8014119"/>
                </a:cubicBezTo>
                <a:cubicBezTo>
                  <a:pt x="7646434" y="8010590"/>
                  <a:pt x="7656480" y="8008825"/>
                  <a:pt x="7665361" y="7982176"/>
                </a:cubicBezTo>
                <a:cubicBezTo>
                  <a:pt x="7675404" y="7980412"/>
                  <a:pt x="7675404" y="7980412"/>
                  <a:pt x="7675404" y="7980412"/>
                </a:cubicBezTo>
                <a:cubicBezTo>
                  <a:pt x="7676567" y="8005296"/>
                  <a:pt x="7676567" y="8005296"/>
                  <a:pt x="7676567" y="8005296"/>
                </a:cubicBezTo>
                <a:cubicBezTo>
                  <a:pt x="7667684" y="8031951"/>
                  <a:pt x="7647596" y="8035480"/>
                  <a:pt x="7637553" y="8037244"/>
                </a:cubicBezTo>
                <a:cubicBezTo>
                  <a:pt x="7627509" y="8039012"/>
                  <a:pt x="7627509" y="8039012"/>
                  <a:pt x="7627509" y="8039012"/>
                </a:cubicBezTo>
                <a:cubicBezTo>
                  <a:pt x="7628670" y="8063893"/>
                  <a:pt x="7587334" y="8046070"/>
                  <a:pt x="7588496" y="8070951"/>
                </a:cubicBezTo>
                <a:cubicBezTo>
                  <a:pt x="7588496" y="8070951"/>
                  <a:pt x="7588496" y="8070951"/>
                  <a:pt x="7589658" y="8095839"/>
                </a:cubicBezTo>
                <a:cubicBezTo>
                  <a:pt x="7589658" y="8095839"/>
                  <a:pt x="7590818" y="8120726"/>
                  <a:pt x="7580775" y="8122490"/>
                </a:cubicBezTo>
                <a:cubicBezTo>
                  <a:pt x="7580775" y="8122490"/>
                  <a:pt x="7580775" y="8122490"/>
                  <a:pt x="7570731" y="8124260"/>
                </a:cubicBezTo>
                <a:cubicBezTo>
                  <a:pt x="7579613" y="8097603"/>
                  <a:pt x="7579613" y="8097603"/>
                  <a:pt x="7579613" y="8097603"/>
                </a:cubicBezTo>
                <a:cubicBezTo>
                  <a:pt x="7578451" y="8072721"/>
                  <a:pt x="7578451" y="8072721"/>
                  <a:pt x="7578451" y="8072721"/>
                </a:cubicBezTo>
                <a:cubicBezTo>
                  <a:pt x="7558361" y="8076248"/>
                  <a:pt x="7539435" y="8104664"/>
                  <a:pt x="7529392" y="8106429"/>
                </a:cubicBezTo>
                <a:cubicBezTo>
                  <a:pt x="7519346" y="8108193"/>
                  <a:pt x="7519346" y="8108193"/>
                  <a:pt x="7520510" y="8133080"/>
                </a:cubicBezTo>
                <a:cubicBezTo>
                  <a:pt x="7520510" y="8133080"/>
                  <a:pt x="7529392" y="8106429"/>
                  <a:pt x="7540597" y="8129551"/>
                </a:cubicBezTo>
                <a:cubicBezTo>
                  <a:pt x="7540597" y="8129551"/>
                  <a:pt x="7541759" y="8154436"/>
                  <a:pt x="7551805" y="8152671"/>
                </a:cubicBezTo>
                <a:cubicBezTo>
                  <a:pt x="7551805" y="8152671"/>
                  <a:pt x="7551805" y="8152671"/>
                  <a:pt x="7541759" y="8154436"/>
                </a:cubicBezTo>
                <a:cubicBezTo>
                  <a:pt x="7541759" y="8154436"/>
                  <a:pt x="7541759" y="8154436"/>
                  <a:pt x="7531716" y="8156203"/>
                </a:cubicBezTo>
                <a:cubicBezTo>
                  <a:pt x="7521670" y="8157968"/>
                  <a:pt x="7502746" y="8186378"/>
                  <a:pt x="7492700" y="8188146"/>
                </a:cubicBezTo>
                <a:cubicBezTo>
                  <a:pt x="7485937" y="8151697"/>
                  <a:pt x="7476182" y="8159685"/>
                  <a:pt x="7465463" y="8174116"/>
                </a:cubicBezTo>
                <a:lnTo>
                  <a:pt x="7451138" y="8192924"/>
                </a:lnTo>
                <a:lnTo>
                  <a:pt x="7459063" y="8196832"/>
                </a:lnTo>
                <a:cubicBezTo>
                  <a:pt x="7469100" y="8199084"/>
                  <a:pt x="7469100" y="8199084"/>
                  <a:pt x="7469100" y="8199084"/>
                </a:cubicBezTo>
                <a:cubicBezTo>
                  <a:pt x="7469100" y="8199084"/>
                  <a:pt x="7477890" y="8222298"/>
                  <a:pt x="7467849" y="8220047"/>
                </a:cubicBezTo>
                <a:cubicBezTo>
                  <a:pt x="7467849" y="8220047"/>
                  <a:pt x="7447773" y="8215541"/>
                  <a:pt x="7447773" y="8215541"/>
                </a:cubicBezTo>
                <a:cubicBezTo>
                  <a:pt x="7447773" y="8215541"/>
                  <a:pt x="7448086" y="8210297"/>
                  <a:pt x="7448397" y="8205059"/>
                </a:cubicBezTo>
                <a:lnTo>
                  <a:pt x="7448950" y="8195794"/>
                </a:lnTo>
                <a:lnTo>
                  <a:pt x="7448917" y="8195841"/>
                </a:lnTo>
                <a:cubicBezTo>
                  <a:pt x="7443327" y="8201527"/>
                  <a:pt x="7437750" y="8204074"/>
                  <a:pt x="7432436" y="8198733"/>
                </a:cubicBezTo>
                <a:cubicBezTo>
                  <a:pt x="7432436" y="8198733"/>
                  <a:pt x="7422391" y="8200500"/>
                  <a:pt x="7422391" y="8200500"/>
                </a:cubicBezTo>
                <a:cubicBezTo>
                  <a:pt x="7422391" y="8200500"/>
                  <a:pt x="7419881" y="8200940"/>
                  <a:pt x="7417371" y="8201385"/>
                </a:cubicBezTo>
                <a:lnTo>
                  <a:pt x="7412642" y="8202215"/>
                </a:lnTo>
                <a:lnTo>
                  <a:pt x="7411539" y="8204747"/>
                </a:lnTo>
                <a:lnTo>
                  <a:pt x="7407579" y="8204614"/>
                </a:lnTo>
                <a:lnTo>
                  <a:pt x="7402450" y="8207141"/>
                </a:lnTo>
                <a:cubicBezTo>
                  <a:pt x="7400084" y="8210692"/>
                  <a:pt x="7397863" y="8217358"/>
                  <a:pt x="7393421" y="8230684"/>
                </a:cubicBezTo>
                <a:cubicBezTo>
                  <a:pt x="7382216" y="8207558"/>
                  <a:pt x="7383378" y="8232448"/>
                  <a:pt x="7372170" y="8209323"/>
                </a:cubicBezTo>
                <a:cubicBezTo>
                  <a:pt x="7372170" y="8209323"/>
                  <a:pt x="7363291" y="8235980"/>
                  <a:pt x="7353246" y="8237745"/>
                </a:cubicBezTo>
                <a:cubicBezTo>
                  <a:pt x="7352084" y="8212852"/>
                  <a:pt x="7343201" y="8239509"/>
                  <a:pt x="7333158" y="8241274"/>
                </a:cubicBezTo>
                <a:cubicBezTo>
                  <a:pt x="7320790" y="8193264"/>
                  <a:pt x="7334320" y="8266156"/>
                  <a:pt x="7313069" y="8244803"/>
                </a:cubicBezTo>
                <a:cubicBezTo>
                  <a:pt x="7301861" y="8221677"/>
                  <a:pt x="7321952" y="8218148"/>
                  <a:pt x="7311906" y="8219913"/>
                </a:cubicBezTo>
                <a:cubicBezTo>
                  <a:pt x="7301861" y="8221677"/>
                  <a:pt x="7304187" y="8271452"/>
                  <a:pt x="7304187" y="8271452"/>
                </a:cubicBezTo>
                <a:cubicBezTo>
                  <a:pt x="7304187" y="8271452"/>
                  <a:pt x="7313069" y="8244803"/>
                  <a:pt x="7313069" y="8244803"/>
                </a:cubicBezTo>
                <a:cubicBezTo>
                  <a:pt x="7324276" y="8267926"/>
                  <a:pt x="7314230" y="8269687"/>
                  <a:pt x="7335483" y="8291043"/>
                </a:cubicBezTo>
                <a:cubicBezTo>
                  <a:pt x="7335483" y="8291043"/>
                  <a:pt x="7354408" y="8262626"/>
                  <a:pt x="7374494" y="8259097"/>
                </a:cubicBezTo>
                <a:cubicBezTo>
                  <a:pt x="7424716" y="8250272"/>
                  <a:pt x="7454848" y="8244978"/>
                  <a:pt x="7473776" y="8216565"/>
                </a:cubicBezTo>
                <a:cubicBezTo>
                  <a:pt x="7473776" y="8216565"/>
                  <a:pt x="7483821" y="8214800"/>
                  <a:pt x="7483821" y="8214800"/>
                </a:cubicBezTo>
                <a:cubicBezTo>
                  <a:pt x="7503908" y="8211271"/>
                  <a:pt x="7522834" y="8182852"/>
                  <a:pt x="7532877" y="8181085"/>
                </a:cubicBezTo>
                <a:cubicBezTo>
                  <a:pt x="7573054" y="8174024"/>
                  <a:pt x="7603186" y="8168730"/>
                  <a:pt x="7632156" y="8138552"/>
                </a:cubicBezTo>
                <a:cubicBezTo>
                  <a:pt x="7630994" y="8113668"/>
                  <a:pt x="7639876" y="8087013"/>
                  <a:pt x="7651083" y="8110136"/>
                </a:cubicBezTo>
                <a:cubicBezTo>
                  <a:pt x="7641040" y="8111906"/>
                  <a:pt x="7641040" y="8111906"/>
                  <a:pt x="7642200" y="8136788"/>
                </a:cubicBezTo>
                <a:cubicBezTo>
                  <a:pt x="7642200" y="8136788"/>
                  <a:pt x="7642200" y="8136788"/>
                  <a:pt x="7652246" y="8135023"/>
                </a:cubicBezTo>
                <a:cubicBezTo>
                  <a:pt x="7652246" y="8135023"/>
                  <a:pt x="7653407" y="8159905"/>
                  <a:pt x="7653407" y="8159905"/>
                </a:cubicBezTo>
                <a:cubicBezTo>
                  <a:pt x="7653407" y="8159905"/>
                  <a:pt x="7643363" y="8161669"/>
                  <a:pt x="7643363" y="8161669"/>
                </a:cubicBezTo>
                <a:cubicBezTo>
                  <a:pt x="7643363" y="8161669"/>
                  <a:pt x="7633318" y="8163439"/>
                  <a:pt x="7633318" y="8163439"/>
                </a:cubicBezTo>
                <a:cubicBezTo>
                  <a:pt x="7604348" y="8193620"/>
                  <a:pt x="7574216" y="8198917"/>
                  <a:pt x="7544084" y="8204210"/>
                </a:cubicBezTo>
                <a:cubicBezTo>
                  <a:pt x="7523995" y="8207742"/>
                  <a:pt x="7505070" y="8236156"/>
                  <a:pt x="7495024" y="8237917"/>
                </a:cubicBezTo>
                <a:cubicBezTo>
                  <a:pt x="7490585" y="8251243"/>
                  <a:pt x="7483052" y="8252568"/>
                  <a:pt x="7478030" y="8253450"/>
                </a:cubicBezTo>
                <a:lnTo>
                  <a:pt x="7476428" y="8264152"/>
                </a:lnTo>
                <a:lnTo>
                  <a:pt x="7475779" y="8269612"/>
                </a:lnTo>
                <a:cubicBezTo>
                  <a:pt x="7474329" y="8272471"/>
                  <a:pt x="7471801" y="8271906"/>
                  <a:pt x="7466746" y="8270773"/>
                </a:cubicBezTo>
                <a:lnTo>
                  <a:pt x="7466874" y="8268633"/>
                </a:lnTo>
                <a:lnTo>
                  <a:pt x="7462306" y="8269774"/>
                </a:lnTo>
                <a:lnTo>
                  <a:pt x="7466746" y="8270773"/>
                </a:lnTo>
                <a:cubicBezTo>
                  <a:pt x="7466746" y="8270773"/>
                  <a:pt x="7476855" y="8273038"/>
                  <a:pt x="7486964" y="8275309"/>
                </a:cubicBezTo>
                <a:cubicBezTo>
                  <a:pt x="7486964" y="8275309"/>
                  <a:pt x="7488463" y="8250158"/>
                  <a:pt x="7488463" y="8250158"/>
                </a:cubicBezTo>
                <a:cubicBezTo>
                  <a:pt x="7488463" y="8250158"/>
                  <a:pt x="7498575" y="8252426"/>
                  <a:pt x="7498575" y="8252426"/>
                </a:cubicBezTo>
                <a:cubicBezTo>
                  <a:pt x="7508683" y="8254697"/>
                  <a:pt x="7508683" y="8254697"/>
                  <a:pt x="7508683" y="8254697"/>
                </a:cubicBezTo>
                <a:cubicBezTo>
                  <a:pt x="7508683" y="8254697"/>
                  <a:pt x="7508683" y="8254697"/>
                  <a:pt x="7518792" y="8256965"/>
                </a:cubicBezTo>
                <a:cubicBezTo>
                  <a:pt x="7518792" y="8256965"/>
                  <a:pt x="7527401" y="8284388"/>
                  <a:pt x="7528901" y="8259234"/>
                </a:cubicBezTo>
                <a:cubicBezTo>
                  <a:pt x="7539010" y="8261502"/>
                  <a:pt x="7527401" y="8284388"/>
                  <a:pt x="7527401" y="8284388"/>
                </a:cubicBezTo>
                <a:cubicBezTo>
                  <a:pt x="7527401" y="8284388"/>
                  <a:pt x="7527401" y="8284388"/>
                  <a:pt x="7537510" y="8286654"/>
                </a:cubicBezTo>
                <a:cubicBezTo>
                  <a:pt x="7532455" y="8285524"/>
                  <a:pt x="7534982" y="8286089"/>
                  <a:pt x="7540036" y="8287221"/>
                </a:cubicBezTo>
                <a:lnTo>
                  <a:pt x="7550663" y="8289609"/>
                </a:lnTo>
                <a:lnTo>
                  <a:pt x="7554444" y="8285437"/>
                </a:lnTo>
                <a:cubicBezTo>
                  <a:pt x="7561738" y="8281004"/>
                  <a:pt x="7569178" y="8279696"/>
                  <a:pt x="7579100" y="8277953"/>
                </a:cubicBezTo>
                <a:cubicBezTo>
                  <a:pt x="7577932" y="8252938"/>
                  <a:pt x="7587853" y="8251196"/>
                  <a:pt x="7587853" y="8251196"/>
                </a:cubicBezTo>
                <a:cubicBezTo>
                  <a:pt x="7587853" y="8251196"/>
                  <a:pt x="7589021" y="8276208"/>
                  <a:pt x="7589021" y="8276208"/>
                </a:cubicBezTo>
                <a:cubicBezTo>
                  <a:pt x="7597775" y="8249451"/>
                  <a:pt x="7597775" y="8249451"/>
                  <a:pt x="7607698" y="8247709"/>
                </a:cubicBezTo>
                <a:cubicBezTo>
                  <a:pt x="7607698" y="8247709"/>
                  <a:pt x="7608866" y="8272721"/>
                  <a:pt x="7608866" y="8272721"/>
                </a:cubicBezTo>
                <a:lnTo>
                  <a:pt x="7628707" y="8269237"/>
                </a:lnTo>
                <a:cubicBezTo>
                  <a:pt x="7638628" y="8267491"/>
                  <a:pt x="7648551" y="8265749"/>
                  <a:pt x="7648551" y="8265749"/>
                </a:cubicBezTo>
                <a:cubicBezTo>
                  <a:pt x="7648551" y="8265749"/>
                  <a:pt x="7639797" y="8292504"/>
                  <a:pt x="7629878" y="8294249"/>
                </a:cubicBezTo>
                <a:cubicBezTo>
                  <a:pt x="7629878" y="8294249"/>
                  <a:pt x="7619955" y="8295991"/>
                  <a:pt x="7610034" y="8297734"/>
                </a:cubicBezTo>
                <a:cubicBezTo>
                  <a:pt x="7600113" y="8299479"/>
                  <a:pt x="7600113" y="8299479"/>
                  <a:pt x="7600113" y="8299479"/>
                </a:cubicBezTo>
                <a:cubicBezTo>
                  <a:pt x="7590189" y="8301221"/>
                  <a:pt x="7590189" y="8301221"/>
                  <a:pt x="7590189" y="8301221"/>
                </a:cubicBezTo>
                <a:lnTo>
                  <a:pt x="7582170" y="8302632"/>
                </a:lnTo>
                <a:lnTo>
                  <a:pt x="7586554" y="8323150"/>
                </a:lnTo>
                <a:cubicBezTo>
                  <a:pt x="7586554" y="8323150"/>
                  <a:pt x="7576447" y="8320879"/>
                  <a:pt x="7566338" y="8318613"/>
                </a:cubicBezTo>
                <a:cubicBezTo>
                  <a:pt x="7566338" y="8318613"/>
                  <a:pt x="7563810" y="8318045"/>
                  <a:pt x="7561285" y="8317477"/>
                </a:cubicBezTo>
                <a:lnTo>
                  <a:pt x="7557600" y="8316651"/>
                </a:lnTo>
                <a:lnTo>
                  <a:pt x="7551546" y="8323642"/>
                </a:lnTo>
                <a:lnTo>
                  <a:pt x="7574605" y="8337458"/>
                </a:lnTo>
                <a:lnTo>
                  <a:pt x="7545280" y="8330879"/>
                </a:lnTo>
                <a:lnTo>
                  <a:pt x="7541751" y="8334950"/>
                </a:lnTo>
                <a:lnTo>
                  <a:pt x="7542725" y="8355791"/>
                </a:lnTo>
                <a:lnTo>
                  <a:pt x="7544144" y="8356108"/>
                </a:lnTo>
                <a:lnTo>
                  <a:pt x="7553790" y="8346125"/>
                </a:lnTo>
                <a:cubicBezTo>
                  <a:pt x="7560445" y="8341580"/>
                  <a:pt x="7568622" y="8340141"/>
                  <a:pt x="7574696" y="8352585"/>
                </a:cubicBezTo>
                <a:lnTo>
                  <a:pt x="7564695" y="8360725"/>
                </a:lnTo>
                <a:lnTo>
                  <a:pt x="7600919" y="8368855"/>
                </a:lnTo>
                <a:cubicBezTo>
                  <a:pt x="7620918" y="8373344"/>
                  <a:pt x="7638417" y="8377271"/>
                  <a:pt x="7653416" y="8380639"/>
                </a:cubicBezTo>
                <a:cubicBezTo>
                  <a:pt x="7641916" y="8403547"/>
                  <a:pt x="7631916" y="8401301"/>
                  <a:pt x="7630416" y="8426447"/>
                </a:cubicBezTo>
                <a:cubicBezTo>
                  <a:pt x="7620417" y="8424204"/>
                  <a:pt x="7590421" y="8417472"/>
                  <a:pt x="7581919" y="8390077"/>
                </a:cubicBezTo>
                <a:cubicBezTo>
                  <a:pt x="7581919" y="8390077"/>
                  <a:pt x="7581919" y="8390077"/>
                  <a:pt x="7591920" y="8392323"/>
                </a:cubicBezTo>
                <a:cubicBezTo>
                  <a:pt x="7581919" y="8390077"/>
                  <a:pt x="7541924" y="8381098"/>
                  <a:pt x="7533425" y="8353701"/>
                </a:cubicBezTo>
                <a:lnTo>
                  <a:pt x="7540713" y="8355340"/>
                </a:lnTo>
                <a:lnTo>
                  <a:pt x="7531830" y="8336695"/>
                </a:lnTo>
                <a:lnTo>
                  <a:pt x="7523702" y="8338123"/>
                </a:lnTo>
                <a:lnTo>
                  <a:pt x="7533425" y="8353701"/>
                </a:lnTo>
                <a:cubicBezTo>
                  <a:pt x="7533425" y="8353701"/>
                  <a:pt x="7533425" y="8353701"/>
                  <a:pt x="7513426" y="8349214"/>
                </a:cubicBezTo>
                <a:lnTo>
                  <a:pt x="7507918" y="8346392"/>
                </a:lnTo>
                <a:lnTo>
                  <a:pt x="7502649" y="8354433"/>
                </a:lnTo>
                <a:cubicBezTo>
                  <a:pt x="7500459" y="8361123"/>
                  <a:pt x="7498271" y="8367809"/>
                  <a:pt x="7493310" y="8368683"/>
                </a:cubicBezTo>
                <a:cubicBezTo>
                  <a:pt x="7493310" y="8368683"/>
                  <a:pt x="7484558" y="8395437"/>
                  <a:pt x="7484558" y="8395437"/>
                </a:cubicBezTo>
                <a:cubicBezTo>
                  <a:pt x="7472301" y="8347155"/>
                  <a:pt x="7463548" y="8373912"/>
                  <a:pt x="7453625" y="8375654"/>
                </a:cubicBezTo>
                <a:cubicBezTo>
                  <a:pt x="7453625" y="8375654"/>
                  <a:pt x="7443706" y="8377402"/>
                  <a:pt x="7443706" y="8377402"/>
                </a:cubicBezTo>
                <a:cubicBezTo>
                  <a:pt x="7433785" y="8379142"/>
                  <a:pt x="7433785" y="8379142"/>
                  <a:pt x="7433785" y="8379142"/>
                </a:cubicBezTo>
                <a:cubicBezTo>
                  <a:pt x="7433785" y="8379142"/>
                  <a:pt x="7432617" y="8354129"/>
                  <a:pt x="7432617" y="8354129"/>
                </a:cubicBezTo>
                <a:cubicBezTo>
                  <a:pt x="7442538" y="8352384"/>
                  <a:pt x="7442538" y="8352384"/>
                  <a:pt x="7452458" y="8350642"/>
                </a:cubicBezTo>
                <a:cubicBezTo>
                  <a:pt x="7462380" y="8348900"/>
                  <a:pt x="7472301" y="8347155"/>
                  <a:pt x="7482221" y="8345412"/>
                </a:cubicBezTo>
                <a:lnTo>
                  <a:pt x="7489986" y="8337202"/>
                </a:lnTo>
                <a:lnTo>
                  <a:pt x="7469179" y="8326537"/>
                </a:lnTo>
                <a:cubicBezTo>
                  <a:pt x="7454555" y="8316882"/>
                  <a:pt x="7439931" y="8307227"/>
                  <a:pt x="7424934" y="8303859"/>
                </a:cubicBezTo>
                <a:lnTo>
                  <a:pt x="7493482" y="8319248"/>
                </a:lnTo>
                <a:cubicBezTo>
                  <a:pt x="7493482" y="8319248"/>
                  <a:pt x="7483341" y="8316971"/>
                  <a:pt x="7484342" y="8300202"/>
                </a:cubicBezTo>
                <a:lnTo>
                  <a:pt x="7475354" y="8298187"/>
                </a:lnTo>
                <a:cubicBezTo>
                  <a:pt x="7475354" y="8298187"/>
                  <a:pt x="7466746" y="8270773"/>
                  <a:pt x="7465247" y="8295919"/>
                </a:cubicBezTo>
                <a:cubicBezTo>
                  <a:pt x="7465247" y="8295919"/>
                  <a:pt x="7462719" y="8295351"/>
                  <a:pt x="7460379" y="8291638"/>
                </a:cubicBezTo>
                <a:lnTo>
                  <a:pt x="7457056" y="8271082"/>
                </a:lnTo>
                <a:lnTo>
                  <a:pt x="7433558" y="8276943"/>
                </a:lnTo>
                <a:cubicBezTo>
                  <a:pt x="7421147" y="8282265"/>
                  <a:pt x="7411394" y="8290252"/>
                  <a:pt x="7406952" y="8303575"/>
                </a:cubicBezTo>
                <a:cubicBezTo>
                  <a:pt x="7406952" y="8303575"/>
                  <a:pt x="7396909" y="8305340"/>
                  <a:pt x="7385702" y="8282217"/>
                </a:cubicBezTo>
                <a:cubicBezTo>
                  <a:pt x="7386865" y="8307110"/>
                  <a:pt x="7376819" y="8308872"/>
                  <a:pt x="7366777" y="8310636"/>
                </a:cubicBezTo>
                <a:cubicBezTo>
                  <a:pt x="7367939" y="8335521"/>
                  <a:pt x="7367939" y="8335521"/>
                  <a:pt x="7367939" y="8335521"/>
                </a:cubicBezTo>
                <a:cubicBezTo>
                  <a:pt x="7367939" y="8335521"/>
                  <a:pt x="7377981" y="8333756"/>
                  <a:pt x="7377981" y="8333756"/>
                </a:cubicBezTo>
                <a:cubicBezTo>
                  <a:pt x="7377981" y="8333756"/>
                  <a:pt x="7388027" y="8331992"/>
                  <a:pt x="7388027" y="8331992"/>
                </a:cubicBezTo>
                <a:cubicBezTo>
                  <a:pt x="7388027" y="8331992"/>
                  <a:pt x="7388027" y="8331992"/>
                  <a:pt x="7379143" y="8358641"/>
                </a:cubicBezTo>
                <a:cubicBezTo>
                  <a:pt x="7369101" y="8360408"/>
                  <a:pt x="7390351" y="8381766"/>
                  <a:pt x="7370263" y="8385295"/>
                </a:cubicBezTo>
                <a:cubicBezTo>
                  <a:pt x="7367939" y="8335521"/>
                  <a:pt x="7361379" y="8411944"/>
                  <a:pt x="7359055" y="8362170"/>
                </a:cubicBezTo>
                <a:cubicBezTo>
                  <a:pt x="7359055" y="8362170"/>
                  <a:pt x="7360219" y="8387060"/>
                  <a:pt x="7360219" y="8387060"/>
                </a:cubicBezTo>
                <a:cubicBezTo>
                  <a:pt x="7352497" y="8438593"/>
                  <a:pt x="7331247" y="8417238"/>
                  <a:pt x="7311158" y="8420767"/>
                </a:cubicBezTo>
                <a:cubicBezTo>
                  <a:pt x="7311158" y="8420767"/>
                  <a:pt x="7311158" y="8420767"/>
                  <a:pt x="7301115" y="8422532"/>
                </a:cubicBezTo>
                <a:cubicBezTo>
                  <a:pt x="7301115" y="8422532"/>
                  <a:pt x="7291072" y="8424296"/>
                  <a:pt x="7291072" y="8424296"/>
                </a:cubicBezTo>
                <a:cubicBezTo>
                  <a:pt x="7291072" y="8424296"/>
                  <a:pt x="7281027" y="8426063"/>
                  <a:pt x="7270982" y="8427828"/>
                </a:cubicBezTo>
                <a:cubicBezTo>
                  <a:pt x="7270982" y="8427828"/>
                  <a:pt x="7260940" y="8429592"/>
                  <a:pt x="7262102" y="8454477"/>
                </a:cubicBezTo>
                <a:cubicBezTo>
                  <a:pt x="7262102" y="8454477"/>
                  <a:pt x="7272144" y="8452712"/>
                  <a:pt x="7272144" y="8452712"/>
                </a:cubicBezTo>
                <a:cubicBezTo>
                  <a:pt x="7262102" y="8454477"/>
                  <a:pt x="7263264" y="8479367"/>
                  <a:pt x="7263264" y="8479367"/>
                </a:cubicBezTo>
                <a:cubicBezTo>
                  <a:pt x="7263264" y="8479367"/>
                  <a:pt x="7263264" y="8479367"/>
                  <a:pt x="7252057" y="8456241"/>
                </a:cubicBezTo>
                <a:cubicBezTo>
                  <a:pt x="7253220" y="8481131"/>
                  <a:pt x="7253220" y="8481131"/>
                  <a:pt x="7253220" y="8481131"/>
                </a:cubicBezTo>
                <a:cubicBezTo>
                  <a:pt x="7253220" y="8481131"/>
                  <a:pt x="7243174" y="8482896"/>
                  <a:pt x="7233132" y="8484663"/>
                </a:cubicBezTo>
                <a:cubicBezTo>
                  <a:pt x="7231970" y="8459773"/>
                  <a:pt x="7242011" y="8458009"/>
                  <a:pt x="7242011" y="8458009"/>
                </a:cubicBezTo>
                <a:cubicBezTo>
                  <a:pt x="7231970" y="8459773"/>
                  <a:pt x="7231970" y="8459773"/>
                  <a:pt x="7221925" y="8461538"/>
                </a:cubicBezTo>
                <a:cubicBezTo>
                  <a:pt x="7221925" y="8461538"/>
                  <a:pt x="7223087" y="8486425"/>
                  <a:pt x="7233132" y="8484663"/>
                </a:cubicBezTo>
                <a:cubicBezTo>
                  <a:pt x="7233132" y="8484663"/>
                  <a:pt x="7223087" y="8486425"/>
                  <a:pt x="7223087" y="8486425"/>
                </a:cubicBezTo>
                <a:cubicBezTo>
                  <a:pt x="7223087" y="8486425"/>
                  <a:pt x="7221925" y="8461538"/>
                  <a:pt x="7211879" y="8463302"/>
                </a:cubicBezTo>
                <a:cubicBezTo>
                  <a:pt x="7213041" y="8488190"/>
                  <a:pt x="7202998" y="8489960"/>
                  <a:pt x="7202998" y="8489960"/>
                </a:cubicBezTo>
                <a:cubicBezTo>
                  <a:pt x="7192955" y="8491724"/>
                  <a:pt x="7192955" y="8491724"/>
                  <a:pt x="7192955" y="8491724"/>
                </a:cubicBezTo>
                <a:cubicBezTo>
                  <a:pt x="7182909" y="8493486"/>
                  <a:pt x="7181747" y="8468599"/>
                  <a:pt x="7180585" y="8443712"/>
                </a:cubicBezTo>
                <a:cubicBezTo>
                  <a:pt x="7181747" y="8468599"/>
                  <a:pt x="7181747" y="8468599"/>
                  <a:pt x="7182909" y="8493486"/>
                </a:cubicBezTo>
                <a:cubicBezTo>
                  <a:pt x="7171704" y="8470363"/>
                  <a:pt x="7161659" y="8472128"/>
                  <a:pt x="7152778" y="8498780"/>
                </a:cubicBezTo>
                <a:cubicBezTo>
                  <a:pt x="7152778" y="8498780"/>
                  <a:pt x="7151615" y="8473892"/>
                  <a:pt x="7141572" y="8475657"/>
                </a:cubicBezTo>
                <a:cubicBezTo>
                  <a:pt x="7132689" y="8502314"/>
                  <a:pt x="7131527" y="8477422"/>
                  <a:pt x="7121484" y="8479186"/>
                </a:cubicBezTo>
                <a:lnTo>
                  <a:pt x="7122647" y="8504079"/>
                </a:lnTo>
                <a:cubicBezTo>
                  <a:pt x="7122647" y="8504079"/>
                  <a:pt x="7122647" y="8504079"/>
                  <a:pt x="7112602" y="8505841"/>
                </a:cubicBezTo>
                <a:cubicBezTo>
                  <a:pt x="7111439" y="8480951"/>
                  <a:pt x="7111439" y="8480951"/>
                  <a:pt x="7111439" y="8480951"/>
                </a:cubicBezTo>
                <a:cubicBezTo>
                  <a:pt x="7102557" y="8507605"/>
                  <a:pt x="7081307" y="8486247"/>
                  <a:pt x="7072426" y="8512899"/>
                </a:cubicBezTo>
                <a:cubicBezTo>
                  <a:pt x="7072426" y="8512899"/>
                  <a:pt x="7073586" y="8537786"/>
                  <a:pt x="7073586" y="8537786"/>
                </a:cubicBezTo>
                <a:cubicBezTo>
                  <a:pt x="7083631" y="8536021"/>
                  <a:pt x="7084794" y="8560903"/>
                  <a:pt x="7084794" y="8560903"/>
                </a:cubicBezTo>
                <a:cubicBezTo>
                  <a:pt x="7084794" y="8560903"/>
                  <a:pt x="7084794" y="8560903"/>
                  <a:pt x="7074748" y="8562668"/>
                </a:cubicBezTo>
                <a:cubicBezTo>
                  <a:pt x="7074748" y="8562668"/>
                  <a:pt x="7064705" y="8564432"/>
                  <a:pt x="7064705" y="8564432"/>
                </a:cubicBezTo>
                <a:cubicBezTo>
                  <a:pt x="7044615" y="8567964"/>
                  <a:pt x="7064705" y="8564432"/>
                  <a:pt x="7065865" y="8589325"/>
                </a:cubicBezTo>
                <a:cubicBezTo>
                  <a:pt x="7045779" y="8592854"/>
                  <a:pt x="7034572" y="8569729"/>
                  <a:pt x="7016807" y="8623032"/>
                </a:cubicBezTo>
                <a:cubicBezTo>
                  <a:pt x="7005602" y="8599915"/>
                  <a:pt x="7015644" y="8598148"/>
                  <a:pt x="7005602" y="8599915"/>
                </a:cubicBezTo>
                <a:cubicBezTo>
                  <a:pt x="7005602" y="8599915"/>
                  <a:pt x="7004440" y="8575022"/>
                  <a:pt x="7004440" y="8575022"/>
                </a:cubicBezTo>
                <a:cubicBezTo>
                  <a:pt x="6994396" y="8576787"/>
                  <a:pt x="6995558" y="8601680"/>
                  <a:pt x="6995558" y="8601680"/>
                </a:cubicBezTo>
                <a:cubicBezTo>
                  <a:pt x="6985512" y="8603444"/>
                  <a:pt x="6994396" y="8576787"/>
                  <a:pt x="6974308" y="8580319"/>
                </a:cubicBezTo>
                <a:cubicBezTo>
                  <a:pt x="6975470" y="8605209"/>
                  <a:pt x="6975470" y="8605209"/>
                  <a:pt x="6976632" y="8630090"/>
                </a:cubicBezTo>
                <a:cubicBezTo>
                  <a:pt x="6946499" y="8635387"/>
                  <a:pt x="6947661" y="8660271"/>
                  <a:pt x="6916366" y="8640680"/>
                </a:cubicBezTo>
                <a:cubicBezTo>
                  <a:pt x="6906322" y="8642445"/>
                  <a:pt x="6906322" y="8642445"/>
                  <a:pt x="6906322" y="8642445"/>
                </a:cubicBezTo>
                <a:cubicBezTo>
                  <a:pt x="6905160" y="8617563"/>
                  <a:pt x="6905160" y="8617563"/>
                  <a:pt x="6905160" y="8617563"/>
                </a:cubicBezTo>
                <a:cubicBezTo>
                  <a:pt x="6895117" y="8619328"/>
                  <a:pt x="6895117" y="8619328"/>
                  <a:pt x="6885072" y="8621092"/>
                </a:cubicBezTo>
                <a:cubicBezTo>
                  <a:pt x="6886234" y="8645977"/>
                  <a:pt x="6886234" y="8645977"/>
                  <a:pt x="6886234" y="8645977"/>
                </a:cubicBezTo>
                <a:cubicBezTo>
                  <a:pt x="6886234" y="8645977"/>
                  <a:pt x="6876190" y="8647741"/>
                  <a:pt x="6876190" y="8647741"/>
                </a:cubicBezTo>
                <a:cubicBezTo>
                  <a:pt x="6866147" y="8649506"/>
                  <a:pt x="6856103" y="8651270"/>
                  <a:pt x="6856103" y="8651270"/>
                </a:cubicBezTo>
                <a:cubicBezTo>
                  <a:pt x="6851079" y="8652155"/>
                  <a:pt x="6848860" y="8658816"/>
                  <a:pt x="6846637" y="8665478"/>
                </a:cubicBezTo>
                <a:lnTo>
                  <a:pt x="6840962" y="8674001"/>
                </a:lnTo>
                <a:lnTo>
                  <a:pt x="6844762" y="8674855"/>
                </a:lnTo>
                <a:cubicBezTo>
                  <a:pt x="6847289" y="8675423"/>
                  <a:pt x="6849815" y="8675991"/>
                  <a:pt x="6849815" y="8675991"/>
                </a:cubicBezTo>
                <a:cubicBezTo>
                  <a:pt x="6849815" y="8675991"/>
                  <a:pt x="6859924" y="8678256"/>
                  <a:pt x="6859924" y="8678256"/>
                </a:cubicBezTo>
                <a:cubicBezTo>
                  <a:pt x="6870036" y="8680527"/>
                  <a:pt x="6870036" y="8680527"/>
                  <a:pt x="6880144" y="8682798"/>
                </a:cubicBezTo>
                <a:lnTo>
                  <a:pt x="6890438" y="8685108"/>
                </a:lnTo>
                <a:lnTo>
                  <a:pt x="6892564" y="8673088"/>
                </a:lnTo>
                <a:cubicBezTo>
                  <a:pt x="6894929" y="8669536"/>
                  <a:pt x="6897441" y="8669097"/>
                  <a:pt x="6897441" y="8669097"/>
                </a:cubicBezTo>
                <a:cubicBezTo>
                  <a:pt x="6897441" y="8669097"/>
                  <a:pt x="6897441" y="8669097"/>
                  <a:pt x="6907483" y="8667332"/>
                </a:cubicBezTo>
                <a:cubicBezTo>
                  <a:pt x="6947661" y="8660271"/>
                  <a:pt x="6999043" y="8676330"/>
                  <a:pt x="7036897" y="8619500"/>
                </a:cubicBezTo>
                <a:cubicBezTo>
                  <a:pt x="7077072" y="8612442"/>
                  <a:pt x="7116088" y="8580500"/>
                  <a:pt x="7146220" y="8575206"/>
                </a:cubicBezTo>
                <a:cubicBezTo>
                  <a:pt x="7176353" y="8569910"/>
                  <a:pt x="7196440" y="8566380"/>
                  <a:pt x="7216528" y="8562851"/>
                </a:cubicBezTo>
                <a:cubicBezTo>
                  <a:pt x="7255542" y="8530900"/>
                  <a:pt x="7285675" y="8525604"/>
                  <a:pt x="7325851" y="8518546"/>
                </a:cubicBezTo>
                <a:cubicBezTo>
                  <a:pt x="7325851" y="8518546"/>
                  <a:pt x="7334734" y="8491897"/>
                  <a:pt x="7334734" y="8491897"/>
                </a:cubicBezTo>
                <a:cubicBezTo>
                  <a:pt x="7344780" y="8490132"/>
                  <a:pt x="7344780" y="8490132"/>
                  <a:pt x="7355983" y="8513249"/>
                </a:cubicBezTo>
                <a:cubicBezTo>
                  <a:pt x="7354821" y="8488368"/>
                  <a:pt x="7354821" y="8488368"/>
                  <a:pt x="7354821" y="8488368"/>
                </a:cubicBezTo>
                <a:cubicBezTo>
                  <a:pt x="7354821" y="8488368"/>
                  <a:pt x="7354821" y="8488368"/>
                  <a:pt x="7364866" y="8486603"/>
                </a:cubicBezTo>
                <a:cubicBezTo>
                  <a:pt x="7374912" y="8484839"/>
                  <a:pt x="7403880" y="8454658"/>
                  <a:pt x="7425130" y="8476013"/>
                </a:cubicBezTo>
                <a:cubicBezTo>
                  <a:pt x="7423968" y="8451129"/>
                  <a:pt x="7434013" y="8449361"/>
                  <a:pt x="7444057" y="8447597"/>
                </a:cubicBezTo>
                <a:cubicBezTo>
                  <a:pt x="7454102" y="8445832"/>
                  <a:pt x="7454102" y="8445832"/>
                  <a:pt x="7464145" y="8444068"/>
                </a:cubicBezTo>
                <a:cubicBezTo>
                  <a:pt x="7464145" y="8444068"/>
                  <a:pt x="7465307" y="8468952"/>
                  <a:pt x="7465307" y="8468952"/>
                </a:cubicBezTo>
                <a:cubicBezTo>
                  <a:pt x="7475351" y="8467188"/>
                  <a:pt x="7475351" y="8467188"/>
                  <a:pt x="7485396" y="8465423"/>
                </a:cubicBezTo>
                <a:cubicBezTo>
                  <a:pt x="7495441" y="8463659"/>
                  <a:pt x="7495441" y="8463659"/>
                  <a:pt x="7495441" y="8463659"/>
                </a:cubicBezTo>
                <a:cubicBezTo>
                  <a:pt x="7505484" y="8461894"/>
                  <a:pt x="7515528" y="8460130"/>
                  <a:pt x="7525573" y="8458365"/>
                </a:cubicBezTo>
                <a:cubicBezTo>
                  <a:pt x="7545659" y="8454833"/>
                  <a:pt x="7595882" y="8446010"/>
                  <a:pt x="7617131" y="8467363"/>
                </a:cubicBezTo>
                <a:lnTo>
                  <a:pt x="7557342" y="8545220"/>
                </a:lnTo>
                <a:lnTo>
                  <a:pt x="7554894" y="8544162"/>
                </a:lnTo>
                <a:lnTo>
                  <a:pt x="7546333" y="8551170"/>
                </a:lnTo>
                <a:lnTo>
                  <a:pt x="7527947" y="8536353"/>
                </a:lnTo>
                <a:lnTo>
                  <a:pt x="7510535" y="8537530"/>
                </a:lnTo>
                <a:lnTo>
                  <a:pt x="7508970" y="8536550"/>
                </a:lnTo>
                <a:cubicBezTo>
                  <a:pt x="7498927" y="8538315"/>
                  <a:pt x="7498927" y="8538315"/>
                  <a:pt x="7498927" y="8538315"/>
                </a:cubicBezTo>
                <a:lnTo>
                  <a:pt x="7510535" y="8537530"/>
                </a:lnTo>
                <a:lnTo>
                  <a:pt x="7540264" y="8556141"/>
                </a:lnTo>
                <a:cubicBezTo>
                  <a:pt x="7530220" y="8557906"/>
                  <a:pt x="7531382" y="8582787"/>
                  <a:pt x="7521339" y="8584555"/>
                </a:cubicBezTo>
                <a:cubicBezTo>
                  <a:pt x="7521339" y="8584555"/>
                  <a:pt x="7510132" y="8561435"/>
                  <a:pt x="7500089" y="8563199"/>
                </a:cubicBezTo>
                <a:cubicBezTo>
                  <a:pt x="7500089" y="8563199"/>
                  <a:pt x="7500089" y="8563199"/>
                  <a:pt x="7490045" y="8564967"/>
                </a:cubicBezTo>
                <a:cubicBezTo>
                  <a:pt x="7490045" y="8564967"/>
                  <a:pt x="7490045" y="8564967"/>
                  <a:pt x="7488882" y="8540079"/>
                </a:cubicBezTo>
                <a:lnTo>
                  <a:pt x="7478838" y="8541844"/>
                </a:lnTo>
                <a:cubicBezTo>
                  <a:pt x="7478838" y="8541844"/>
                  <a:pt x="7468792" y="8543611"/>
                  <a:pt x="7468792" y="8543611"/>
                </a:cubicBezTo>
                <a:cubicBezTo>
                  <a:pt x="7468792" y="8543611"/>
                  <a:pt x="7458750" y="8545376"/>
                  <a:pt x="7448706" y="8547140"/>
                </a:cubicBezTo>
                <a:cubicBezTo>
                  <a:pt x="7438660" y="8548905"/>
                  <a:pt x="7438660" y="8548905"/>
                  <a:pt x="7428615" y="8550669"/>
                </a:cubicBezTo>
                <a:cubicBezTo>
                  <a:pt x="7428615" y="8550669"/>
                  <a:pt x="7418574" y="8552434"/>
                  <a:pt x="7417411" y="8527552"/>
                </a:cubicBezTo>
                <a:cubicBezTo>
                  <a:pt x="7418574" y="8552434"/>
                  <a:pt x="7408529" y="8554198"/>
                  <a:pt x="7408529" y="8554198"/>
                </a:cubicBezTo>
                <a:cubicBezTo>
                  <a:pt x="7398484" y="8555966"/>
                  <a:pt x="7387278" y="8532846"/>
                  <a:pt x="7377236" y="8534610"/>
                </a:cubicBezTo>
                <a:cubicBezTo>
                  <a:pt x="7367190" y="8536378"/>
                  <a:pt x="7367190" y="8536378"/>
                  <a:pt x="7367190" y="8536378"/>
                </a:cubicBezTo>
                <a:cubicBezTo>
                  <a:pt x="7367190" y="8536378"/>
                  <a:pt x="7367190" y="8536378"/>
                  <a:pt x="7357146" y="8538142"/>
                </a:cubicBezTo>
                <a:cubicBezTo>
                  <a:pt x="7357146" y="8538142"/>
                  <a:pt x="7357146" y="8538142"/>
                  <a:pt x="7358308" y="8563024"/>
                </a:cubicBezTo>
                <a:cubicBezTo>
                  <a:pt x="7348265" y="8564788"/>
                  <a:pt x="7348265" y="8564788"/>
                  <a:pt x="7348265" y="8564788"/>
                </a:cubicBezTo>
                <a:cubicBezTo>
                  <a:pt x="7348265" y="8564788"/>
                  <a:pt x="7338220" y="8566553"/>
                  <a:pt x="7338220" y="8566553"/>
                </a:cubicBezTo>
                <a:cubicBezTo>
                  <a:pt x="7308089" y="8571849"/>
                  <a:pt x="7257867" y="8580672"/>
                  <a:pt x="7217690" y="8587733"/>
                </a:cubicBezTo>
                <a:cubicBezTo>
                  <a:pt x="7197602" y="8591262"/>
                  <a:pt x="7177513" y="8594794"/>
                  <a:pt x="7147382" y="8600088"/>
                </a:cubicBezTo>
                <a:cubicBezTo>
                  <a:pt x="7117250" y="8605381"/>
                  <a:pt x="7078234" y="8637327"/>
                  <a:pt x="7048102" y="8642623"/>
                </a:cubicBezTo>
                <a:cubicBezTo>
                  <a:pt x="7078234" y="8637327"/>
                  <a:pt x="7108366" y="8632033"/>
                  <a:pt x="7138498" y="8626739"/>
                </a:cubicBezTo>
                <a:cubicBezTo>
                  <a:pt x="7208809" y="8614385"/>
                  <a:pt x="7279116" y="8602027"/>
                  <a:pt x="7349427" y="8589676"/>
                </a:cubicBezTo>
                <a:cubicBezTo>
                  <a:pt x="7349427" y="8589676"/>
                  <a:pt x="7358308" y="8563024"/>
                  <a:pt x="7359470" y="8587911"/>
                </a:cubicBezTo>
                <a:cubicBezTo>
                  <a:pt x="7360631" y="8612793"/>
                  <a:pt x="7360631" y="8612793"/>
                  <a:pt x="7360631" y="8612793"/>
                </a:cubicBezTo>
                <a:cubicBezTo>
                  <a:pt x="7290322" y="8625147"/>
                  <a:pt x="7209970" y="8639266"/>
                  <a:pt x="7139661" y="8651621"/>
                </a:cubicBezTo>
                <a:cubicBezTo>
                  <a:pt x="7109528" y="8656915"/>
                  <a:pt x="7069352" y="8663976"/>
                  <a:pt x="7039221" y="8669269"/>
                </a:cubicBezTo>
                <a:cubicBezTo>
                  <a:pt x="7024155" y="8671919"/>
                  <a:pt x="6999335" y="8682553"/>
                  <a:pt x="6973115" y="8690296"/>
                </a:cubicBezTo>
                <a:lnTo>
                  <a:pt x="6924303" y="8692709"/>
                </a:lnTo>
                <a:lnTo>
                  <a:pt x="6929427" y="8693861"/>
                </a:lnTo>
                <a:cubicBezTo>
                  <a:pt x="6930691" y="8694145"/>
                  <a:pt x="6930691" y="8694145"/>
                  <a:pt x="6930691" y="8694145"/>
                </a:cubicBezTo>
                <a:cubicBezTo>
                  <a:pt x="6930691" y="8694145"/>
                  <a:pt x="6940800" y="8696414"/>
                  <a:pt x="6939299" y="8721565"/>
                </a:cubicBezTo>
                <a:lnTo>
                  <a:pt x="6929192" y="8719297"/>
                </a:lnTo>
                <a:cubicBezTo>
                  <a:pt x="6929192" y="8719297"/>
                  <a:pt x="6919078" y="8717029"/>
                  <a:pt x="6919078" y="8717029"/>
                </a:cubicBezTo>
                <a:cubicBezTo>
                  <a:pt x="6908971" y="8714758"/>
                  <a:pt x="6919078" y="8717029"/>
                  <a:pt x="6907472" y="8739904"/>
                </a:cubicBezTo>
                <a:cubicBezTo>
                  <a:pt x="6907472" y="8739904"/>
                  <a:pt x="6908971" y="8714758"/>
                  <a:pt x="6908971" y="8714758"/>
                </a:cubicBezTo>
                <a:lnTo>
                  <a:pt x="6895466" y="8711724"/>
                </a:lnTo>
                <a:lnTo>
                  <a:pt x="6894597" y="8716639"/>
                </a:lnTo>
                <a:cubicBezTo>
                  <a:pt x="6892233" y="8720193"/>
                  <a:pt x="6889721" y="8720636"/>
                  <a:pt x="6889721" y="8720636"/>
                </a:cubicBezTo>
                <a:lnTo>
                  <a:pt x="6873226" y="8725715"/>
                </a:lnTo>
                <a:lnTo>
                  <a:pt x="6872277" y="8728821"/>
                </a:lnTo>
                <a:cubicBezTo>
                  <a:pt x="6869563" y="8731395"/>
                  <a:pt x="6867036" y="8730828"/>
                  <a:pt x="6867036" y="8730828"/>
                </a:cubicBezTo>
                <a:lnTo>
                  <a:pt x="6865703" y="8728431"/>
                </a:lnTo>
                <a:lnTo>
                  <a:pt x="6850705" y="8752578"/>
                </a:lnTo>
                <a:cubicBezTo>
                  <a:pt x="6850705" y="8752578"/>
                  <a:pt x="6860751" y="8750814"/>
                  <a:pt x="6870795" y="8749046"/>
                </a:cubicBezTo>
                <a:cubicBezTo>
                  <a:pt x="6921015" y="8740224"/>
                  <a:pt x="6981281" y="8729634"/>
                  <a:pt x="7050426" y="8692397"/>
                </a:cubicBezTo>
                <a:cubicBezTo>
                  <a:pt x="7090603" y="8685337"/>
                  <a:pt x="7130781" y="8678276"/>
                  <a:pt x="7170955" y="8671217"/>
                </a:cubicBezTo>
                <a:cubicBezTo>
                  <a:pt x="7191044" y="8667688"/>
                  <a:pt x="7201089" y="8665921"/>
                  <a:pt x="7221176" y="8662392"/>
                </a:cubicBezTo>
                <a:cubicBezTo>
                  <a:pt x="7261353" y="8655334"/>
                  <a:pt x="7301531" y="8648273"/>
                  <a:pt x="7341706" y="8641215"/>
                </a:cubicBezTo>
                <a:cubicBezTo>
                  <a:pt x="7351751" y="8639447"/>
                  <a:pt x="7361794" y="8637683"/>
                  <a:pt x="7371839" y="8635918"/>
                </a:cubicBezTo>
                <a:cubicBezTo>
                  <a:pt x="7390763" y="8607499"/>
                  <a:pt x="7410852" y="8603967"/>
                  <a:pt x="7432103" y="8625328"/>
                </a:cubicBezTo>
                <a:cubicBezTo>
                  <a:pt x="7482324" y="8616506"/>
                  <a:pt x="7532544" y="8607680"/>
                  <a:pt x="7582764" y="8598855"/>
                </a:cubicBezTo>
                <a:cubicBezTo>
                  <a:pt x="7573884" y="8625504"/>
                  <a:pt x="7565001" y="8652153"/>
                  <a:pt x="7553794" y="8629033"/>
                </a:cubicBezTo>
                <a:cubicBezTo>
                  <a:pt x="7553794" y="8629033"/>
                  <a:pt x="7554956" y="8653917"/>
                  <a:pt x="7554956" y="8653917"/>
                </a:cubicBezTo>
                <a:cubicBezTo>
                  <a:pt x="7546074" y="8680572"/>
                  <a:pt x="7536030" y="8682336"/>
                  <a:pt x="7536030" y="8682336"/>
                </a:cubicBezTo>
                <a:cubicBezTo>
                  <a:pt x="7525987" y="8684101"/>
                  <a:pt x="7525987" y="8684101"/>
                  <a:pt x="7525987" y="8684101"/>
                </a:cubicBezTo>
                <a:cubicBezTo>
                  <a:pt x="7514779" y="8660978"/>
                  <a:pt x="7514779" y="8660978"/>
                  <a:pt x="7514779" y="8660978"/>
                </a:cubicBezTo>
                <a:cubicBezTo>
                  <a:pt x="7495855" y="8689397"/>
                  <a:pt x="7505898" y="8687630"/>
                  <a:pt x="7485809" y="8691162"/>
                </a:cubicBezTo>
                <a:cubicBezTo>
                  <a:pt x="7446796" y="8723107"/>
                  <a:pt x="7406619" y="8730165"/>
                  <a:pt x="7366441" y="8737226"/>
                </a:cubicBezTo>
                <a:cubicBezTo>
                  <a:pt x="7346355" y="8740755"/>
                  <a:pt x="7326266" y="8744284"/>
                  <a:pt x="7306177" y="8747816"/>
                </a:cubicBezTo>
                <a:cubicBezTo>
                  <a:pt x="7276046" y="8753110"/>
                  <a:pt x="7247076" y="8783288"/>
                  <a:pt x="7225825" y="8761935"/>
                </a:cubicBezTo>
                <a:cubicBezTo>
                  <a:pt x="7225825" y="8761935"/>
                  <a:pt x="7215779" y="8763700"/>
                  <a:pt x="7215779" y="8763700"/>
                </a:cubicBezTo>
                <a:cubicBezTo>
                  <a:pt x="7205737" y="8765464"/>
                  <a:pt x="7195693" y="8767229"/>
                  <a:pt x="7185648" y="8768993"/>
                </a:cubicBezTo>
                <a:cubicBezTo>
                  <a:pt x="7175604" y="8770761"/>
                  <a:pt x="7155516" y="8774290"/>
                  <a:pt x="7145471" y="8776054"/>
                </a:cubicBezTo>
                <a:cubicBezTo>
                  <a:pt x="7145471" y="8776054"/>
                  <a:pt x="7145471" y="8776054"/>
                  <a:pt x="7146633" y="8800936"/>
                </a:cubicBezTo>
                <a:cubicBezTo>
                  <a:pt x="7146633" y="8800936"/>
                  <a:pt x="7136590" y="8802701"/>
                  <a:pt x="7136590" y="8802701"/>
                </a:cubicBezTo>
                <a:cubicBezTo>
                  <a:pt x="7136590" y="8802701"/>
                  <a:pt x="7126546" y="8804468"/>
                  <a:pt x="7126546" y="8804468"/>
                </a:cubicBezTo>
                <a:cubicBezTo>
                  <a:pt x="7116502" y="8806232"/>
                  <a:pt x="7116502" y="8806232"/>
                  <a:pt x="7106455" y="8807997"/>
                </a:cubicBezTo>
                <a:cubicBezTo>
                  <a:pt x="7107618" y="8832887"/>
                  <a:pt x="7107618" y="8832887"/>
                  <a:pt x="7107618" y="8832887"/>
                </a:cubicBezTo>
                <a:cubicBezTo>
                  <a:pt x="7097576" y="8834652"/>
                  <a:pt x="7087531" y="8836419"/>
                  <a:pt x="7077487" y="8838183"/>
                </a:cubicBezTo>
                <a:cubicBezTo>
                  <a:pt x="7067441" y="8839948"/>
                  <a:pt x="7066280" y="8815055"/>
                  <a:pt x="7066280" y="8815055"/>
                </a:cubicBezTo>
                <a:cubicBezTo>
                  <a:pt x="7067441" y="8839948"/>
                  <a:pt x="7067441" y="8839948"/>
                  <a:pt x="7067441" y="8839948"/>
                </a:cubicBezTo>
                <a:cubicBezTo>
                  <a:pt x="7067441" y="8839948"/>
                  <a:pt x="7067441" y="8839948"/>
                  <a:pt x="7057399" y="8841712"/>
                </a:cubicBezTo>
                <a:cubicBezTo>
                  <a:pt x="7056237" y="8816822"/>
                  <a:pt x="7056237" y="8816822"/>
                  <a:pt x="7056237" y="8816822"/>
                </a:cubicBezTo>
                <a:cubicBezTo>
                  <a:pt x="7055076" y="8791938"/>
                  <a:pt x="7055076" y="8791938"/>
                  <a:pt x="7055076" y="8791938"/>
                </a:cubicBezTo>
                <a:cubicBezTo>
                  <a:pt x="7055076" y="8791938"/>
                  <a:pt x="7045032" y="8793703"/>
                  <a:pt x="7045032" y="8793703"/>
                </a:cubicBezTo>
                <a:cubicBezTo>
                  <a:pt x="7034986" y="8795467"/>
                  <a:pt x="7024941" y="8797234"/>
                  <a:pt x="7024941" y="8797234"/>
                </a:cubicBezTo>
                <a:cubicBezTo>
                  <a:pt x="7004853" y="8800764"/>
                  <a:pt x="6985928" y="8829174"/>
                  <a:pt x="6964677" y="8807822"/>
                </a:cubicBezTo>
                <a:cubicBezTo>
                  <a:pt x="6964677" y="8807822"/>
                  <a:pt x="6975883" y="8830942"/>
                  <a:pt x="6975883" y="8830942"/>
                </a:cubicBezTo>
                <a:cubicBezTo>
                  <a:pt x="6935707" y="8838000"/>
                  <a:pt x="6885485" y="8846825"/>
                  <a:pt x="6855355" y="8852119"/>
                </a:cubicBezTo>
                <a:cubicBezTo>
                  <a:pt x="6835266" y="8855651"/>
                  <a:pt x="6825222" y="8857415"/>
                  <a:pt x="6805132" y="8860944"/>
                </a:cubicBezTo>
                <a:cubicBezTo>
                  <a:pt x="6783884" y="8839592"/>
                  <a:pt x="6754914" y="8869770"/>
                  <a:pt x="6744868" y="8871534"/>
                </a:cubicBezTo>
                <a:cubicBezTo>
                  <a:pt x="6734824" y="8873299"/>
                  <a:pt x="6725944" y="8899953"/>
                  <a:pt x="6705854" y="8903485"/>
                </a:cubicBezTo>
                <a:cubicBezTo>
                  <a:pt x="6695810" y="8905250"/>
                  <a:pt x="6678046" y="8958548"/>
                  <a:pt x="6665678" y="8910543"/>
                </a:cubicBezTo>
                <a:cubicBezTo>
                  <a:pt x="6675723" y="8908779"/>
                  <a:pt x="6675723" y="8908779"/>
                  <a:pt x="6675723" y="8908779"/>
                </a:cubicBezTo>
                <a:cubicBezTo>
                  <a:pt x="6665678" y="8910543"/>
                  <a:pt x="6664516" y="8885653"/>
                  <a:pt x="6664516" y="8885653"/>
                </a:cubicBezTo>
                <a:cubicBezTo>
                  <a:pt x="6654470" y="8887418"/>
                  <a:pt x="6654470" y="8887418"/>
                  <a:pt x="6654470" y="8887418"/>
                </a:cubicBezTo>
                <a:cubicBezTo>
                  <a:pt x="6634382" y="8890947"/>
                  <a:pt x="6624337" y="8892714"/>
                  <a:pt x="6604251" y="8896243"/>
                </a:cubicBezTo>
                <a:cubicBezTo>
                  <a:pt x="6614296" y="8894479"/>
                  <a:pt x="6615458" y="8919369"/>
                  <a:pt x="6615458" y="8919369"/>
                </a:cubicBezTo>
                <a:cubicBezTo>
                  <a:pt x="6615458" y="8919369"/>
                  <a:pt x="6605413" y="8921133"/>
                  <a:pt x="6605413" y="8921133"/>
                </a:cubicBezTo>
                <a:cubicBezTo>
                  <a:pt x="6585325" y="8924665"/>
                  <a:pt x="6586486" y="8949547"/>
                  <a:pt x="6566399" y="8953076"/>
                </a:cubicBezTo>
                <a:cubicBezTo>
                  <a:pt x="6557517" y="8979728"/>
                  <a:pt x="6527384" y="8985021"/>
                  <a:pt x="6516176" y="8961902"/>
                </a:cubicBezTo>
                <a:cubicBezTo>
                  <a:pt x="6516176" y="8961902"/>
                  <a:pt x="6506135" y="8963666"/>
                  <a:pt x="6506135" y="8963666"/>
                </a:cubicBezTo>
                <a:cubicBezTo>
                  <a:pt x="6506135" y="8963666"/>
                  <a:pt x="6504972" y="8938784"/>
                  <a:pt x="6504972" y="8938784"/>
                </a:cubicBezTo>
                <a:lnTo>
                  <a:pt x="6464797" y="8945843"/>
                </a:lnTo>
                <a:cubicBezTo>
                  <a:pt x="6467120" y="8995611"/>
                  <a:pt x="6448193" y="9024031"/>
                  <a:pt x="6426943" y="9002670"/>
                </a:cubicBezTo>
                <a:cubicBezTo>
                  <a:pt x="6426943" y="9002670"/>
                  <a:pt x="6428106" y="9027560"/>
                  <a:pt x="6418061" y="9029324"/>
                </a:cubicBezTo>
                <a:cubicBezTo>
                  <a:pt x="6418061" y="9029324"/>
                  <a:pt x="6408016" y="9031089"/>
                  <a:pt x="6408016" y="9031089"/>
                </a:cubicBezTo>
                <a:cubicBezTo>
                  <a:pt x="6395649" y="8983079"/>
                  <a:pt x="6357798" y="9039914"/>
                  <a:pt x="6356636" y="9015024"/>
                </a:cubicBezTo>
                <a:cubicBezTo>
                  <a:pt x="6347752" y="9041679"/>
                  <a:pt x="6318784" y="9071860"/>
                  <a:pt x="6297531" y="9050504"/>
                </a:cubicBezTo>
                <a:cubicBezTo>
                  <a:pt x="6297531" y="9050504"/>
                  <a:pt x="6297531" y="9050504"/>
                  <a:pt x="6298693" y="9075389"/>
                </a:cubicBezTo>
                <a:cubicBezTo>
                  <a:pt x="6283046" y="9065595"/>
                  <a:pt x="6267688" y="9062018"/>
                  <a:pt x="6254025" y="9067554"/>
                </a:cubicBezTo>
                <a:lnTo>
                  <a:pt x="6240744" y="9085572"/>
                </a:lnTo>
                <a:lnTo>
                  <a:pt x="6228384" y="9087743"/>
                </a:lnTo>
                <a:lnTo>
                  <a:pt x="6229026" y="9101473"/>
                </a:lnTo>
                <a:lnTo>
                  <a:pt x="6219502" y="9114395"/>
                </a:lnTo>
                <a:cubicBezTo>
                  <a:pt x="6217177" y="9064623"/>
                  <a:pt x="6219502" y="9114395"/>
                  <a:pt x="6209460" y="9116157"/>
                </a:cubicBezTo>
                <a:cubicBezTo>
                  <a:pt x="6208298" y="9091272"/>
                  <a:pt x="6188207" y="9094804"/>
                  <a:pt x="6177000" y="9071681"/>
                </a:cubicBezTo>
                <a:cubicBezTo>
                  <a:pt x="6177000" y="9071681"/>
                  <a:pt x="6178163" y="9096569"/>
                  <a:pt x="6178163" y="9096569"/>
                </a:cubicBezTo>
                <a:cubicBezTo>
                  <a:pt x="6168120" y="9098333"/>
                  <a:pt x="6166959" y="9073446"/>
                  <a:pt x="6156913" y="9075213"/>
                </a:cubicBezTo>
                <a:cubicBezTo>
                  <a:pt x="6168120" y="9098333"/>
                  <a:pt x="6156913" y="9075213"/>
                  <a:pt x="6158075" y="9100098"/>
                </a:cubicBezTo>
                <a:lnTo>
                  <a:pt x="6151627" y="9101228"/>
                </a:lnTo>
                <a:lnTo>
                  <a:pt x="6146024" y="9112686"/>
                </a:lnTo>
                <a:lnTo>
                  <a:pt x="6146022" y="9112689"/>
                </a:lnTo>
                <a:cubicBezTo>
                  <a:pt x="6136286" y="9110504"/>
                  <a:pt x="6136286" y="9110504"/>
                  <a:pt x="6126551" y="9108319"/>
                </a:cubicBezTo>
                <a:lnTo>
                  <a:pt x="6126558" y="9108316"/>
                </a:lnTo>
                <a:lnTo>
                  <a:pt x="6132795" y="9104540"/>
                </a:lnTo>
                <a:lnTo>
                  <a:pt x="6097811" y="9110688"/>
                </a:lnTo>
                <a:cubicBezTo>
                  <a:pt x="6078884" y="9139101"/>
                  <a:pt x="6038709" y="9146159"/>
                  <a:pt x="6029827" y="9172817"/>
                </a:cubicBezTo>
                <a:cubicBezTo>
                  <a:pt x="6029827" y="9172817"/>
                  <a:pt x="6039870" y="9171049"/>
                  <a:pt x="6039870" y="9171049"/>
                </a:cubicBezTo>
                <a:cubicBezTo>
                  <a:pt x="6049914" y="9169285"/>
                  <a:pt x="6059959" y="9167520"/>
                  <a:pt x="6070001" y="9165753"/>
                </a:cubicBezTo>
                <a:cubicBezTo>
                  <a:pt x="6078884" y="9139101"/>
                  <a:pt x="6088930" y="9137334"/>
                  <a:pt x="6098975" y="9135569"/>
                </a:cubicBezTo>
                <a:cubicBezTo>
                  <a:pt x="6109016" y="9133805"/>
                  <a:pt x="6109016" y="9133805"/>
                  <a:pt x="6109016" y="9133805"/>
                </a:cubicBezTo>
                <a:cubicBezTo>
                  <a:pt x="6109016" y="9133805"/>
                  <a:pt x="6110178" y="9158698"/>
                  <a:pt x="6100136" y="9160462"/>
                </a:cubicBezTo>
                <a:cubicBezTo>
                  <a:pt x="6090092" y="9162227"/>
                  <a:pt x="6090092" y="9162227"/>
                  <a:pt x="6080046" y="9163991"/>
                </a:cubicBezTo>
                <a:cubicBezTo>
                  <a:pt x="6071163" y="9190640"/>
                  <a:pt x="6061122" y="9192405"/>
                  <a:pt x="6051076" y="9194169"/>
                </a:cubicBezTo>
                <a:cubicBezTo>
                  <a:pt x="6052238" y="9219054"/>
                  <a:pt x="6052238" y="9219054"/>
                  <a:pt x="6042193" y="9220818"/>
                </a:cubicBezTo>
                <a:cubicBezTo>
                  <a:pt x="6030990" y="9197698"/>
                  <a:pt x="6023268" y="9249237"/>
                  <a:pt x="6012062" y="9226115"/>
                </a:cubicBezTo>
                <a:cubicBezTo>
                  <a:pt x="6013225" y="9251002"/>
                  <a:pt x="6013225" y="9251002"/>
                  <a:pt x="6003179" y="9252767"/>
                </a:cubicBezTo>
                <a:cubicBezTo>
                  <a:pt x="6014387" y="9275886"/>
                  <a:pt x="6014387" y="9275886"/>
                  <a:pt x="6014387" y="9275886"/>
                </a:cubicBezTo>
                <a:cubicBezTo>
                  <a:pt x="6013225" y="9251002"/>
                  <a:pt x="6023268" y="9249237"/>
                  <a:pt x="6023268" y="9249237"/>
                </a:cubicBezTo>
                <a:cubicBezTo>
                  <a:pt x="6033312" y="9247473"/>
                  <a:pt x="6033312" y="9247473"/>
                  <a:pt x="6033312" y="9247473"/>
                </a:cubicBezTo>
                <a:cubicBezTo>
                  <a:pt x="6033312" y="9247473"/>
                  <a:pt x="6043357" y="9245708"/>
                  <a:pt x="6043357" y="9245708"/>
                </a:cubicBezTo>
                <a:cubicBezTo>
                  <a:pt x="6043357" y="9245708"/>
                  <a:pt x="6043357" y="9245708"/>
                  <a:pt x="6044517" y="9270593"/>
                </a:cubicBezTo>
                <a:cubicBezTo>
                  <a:pt x="6044517" y="9270593"/>
                  <a:pt x="6034474" y="9272357"/>
                  <a:pt x="6034474" y="9272357"/>
                </a:cubicBezTo>
                <a:cubicBezTo>
                  <a:pt x="6034474" y="9272357"/>
                  <a:pt x="6034474" y="9272357"/>
                  <a:pt x="6035637" y="9297242"/>
                </a:cubicBezTo>
                <a:cubicBezTo>
                  <a:pt x="6035637" y="9297242"/>
                  <a:pt x="6035637" y="9297242"/>
                  <a:pt x="6045680" y="9295477"/>
                </a:cubicBezTo>
                <a:cubicBezTo>
                  <a:pt x="6044517" y="9270593"/>
                  <a:pt x="6054562" y="9268828"/>
                  <a:pt x="6064607" y="9267064"/>
                </a:cubicBezTo>
                <a:cubicBezTo>
                  <a:pt x="6074650" y="9265299"/>
                  <a:pt x="6074650" y="9265299"/>
                  <a:pt x="6074650" y="9265299"/>
                </a:cubicBezTo>
                <a:cubicBezTo>
                  <a:pt x="6084694" y="9263535"/>
                  <a:pt x="6103623" y="9235118"/>
                  <a:pt x="6123710" y="9231589"/>
                </a:cubicBezTo>
                <a:cubicBezTo>
                  <a:pt x="6123710" y="9231589"/>
                  <a:pt x="6133755" y="9229822"/>
                  <a:pt x="6143798" y="9228057"/>
                </a:cubicBezTo>
                <a:cubicBezTo>
                  <a:pt x="6144960" y="9252945"/>
                  <a:pt x="6144960" y="9252945"/>
                  <a:pt x="6144960" y="9252945"/>
                </a:cubicBezTo>
                <a:cubicBezTo>
                  <a:pt x="6134915" y="9254709"/>
                  <a:pt x="6124871" y="9256474"/>
                  <a:pt x="6124871" y="9256474"/>
                </a:cubicBezTo>
                <a:cubicBezTo>
                  <a:pt x="6104785" y="9260003"/>
                  <a:pt x="6094739" y="9261767"/>
                  <a:pt x="6075812" y="9290181"/>
                </a:cubicBezTo>
                <a:cubicBezTo>
                  <a:pt x="6085856" y="9288416"/>
                  <a:pt x="6085856" y="9288416"/>
                  <a:pt x="6085856" y="9288416"/>
                </a:cubicBezTo>
                <a:cubicBezTo>
                  <a:pt x="6085856" y="9288416"/>
                  <a:pt x="6095901" y="9286652"/>
                  <a:pt x="6095901" y="9286652"/>
                </a:cubicBezTo>
                <a:cubicBezTo>
                  <a:pt x="6105945" y="9284887"/>
                  <a:pt x="6105945" y="9284887"/>
                  <a:pt x="6105945" y="9284887"/>
                </a:cubicBezTo>
                <a:cubicBezTo>
                  <a:pt x="6115989" y="9283123"/>
                  <a:pt x="6115989" y="9283123"/>
                  <a:pt x="6126033" y="9281355"/>
                </a:cubicBezTo>
                <a:cubicBezTo>
                  <a:pt x="6136078" y="9279591"/>
                  <a:pt x="6136078" y="9279591"/>
                  <a:pt x="6146122" y="9277826"/>
                </a:cubicBezTo>
                <a:cubicBezTo>
                  <a:pt x="6156164" y="9276062"/>
                  <a:pt x="6156164" y="9276062"/>
                  <a:pt x="6156164" y="9276062"/>
                </a:cubicBezTo>
                <a:cubicBezTo>
                  <a:pt x="6166210" y="9274297"/>
                  <a:pt x="6176254" y="9272533"/>
                  <a:pt x="6196342" y="9269001"/>
                </a:cubicBezTo>
                <a:cubicBezTo>
                  <a:pt x="6216431" y="9265472"/>
                  <a:pt x="6225313" y="9238826"/>
                  <a:pt x="6246563" y="9260178"/>
                </a:cubicBezTo>
                <a:cubicBezTo>
                  <a:pt x="6255446" y="9233529"/>
                  <a:pt x="6265487" y="9231765"/>
                  <a:pt x="6275535" y="9230000"/>
                </a:cubicBezTo>
                <a:cubicBezTo>
                  <a:pt x="6285578" y="9228236"/>
                  <a:pt x="6285578" y="9228236"/>
                  <a:pt x="6285578" y="9228236"/>
                </a:cubicBezTo>
                <a:cubicBezTo>
                  <a:pt x="6285578" y="9228236"/>
                  <a:pt x="6286740" y="9253117"/>
                  <a:pt x="6286740" y="9253117"/>
                </a:cubicBezTo>
                <a:cubicBezTo>
                  <a:pt x="6276694" y="9254882"/>
                  <a:pt x="6266651" y="9256646"/>
                  <a:pt x="6256608" y="9258414"/>
                </a:cubicBezTo>
                <a:cubicBezTo>
                  <a:pt x="6256608" y="9258414"/>
                  <a:pt x="6257770" y="9283304"/>
                  <a:pt x="6257770" y="9283304"/>
                </a:cubicBezTo>
                <a:cubicBezTo>
                  <a:pt x="6247725" y="9285068"/>
                  <a:pt x="6248887" y="9309950"/>
                  <a:pt x="6248887" y="9309950"/>
                </a:cubicBezTo>
                <a:cubicBezTo>
                  <a:pt x="6248887" y="9309950"/>
                  <a:pt x="6238843" y="9311717"/>
                  <a:pt x="6238843" y="9311717"/>
                </a:cubicBezTo>
                <a:cubicBezTo>
                  <a:pt x="6228799" y="9313482"/>
                  <a:pt x="6218755" y="9315246"/>
                  <a:pt x="6208711" y="9317011"/>
                </a:cubicBezTo>
                <a:cubicBezTo>
                  <a:pt x="6208711" y="9317011"/>
                  <a:pt x="6198666" y="9318775"/>
                  <a:pt x="6198666" y="9318775"/>
                </a:cubicBezTo>
                <a:cubicBezTo>
                  <a:pt x="6188620" y="9320540"/>
                  <a:pt x="6178579" y="9322304"/>
                  <a:pt x="6168534" y="9324072"/>
                </a:cubicBezTo>
                <a:cubicBezTo>
                  <a:pt x="6158489" y="9325836"/>
                  <a:pt x="6158489" y="9325836"/>
                  <a:pt x="6149609" y="9352482"/>
                </a:cubicBezTo>
                <a:cubicBezTo>
                  <a:pt x="6149609" y="9352482"/>
                  <a:pt x="6148446" y="9327601"/>
                  <a:pt x="6148446" y="9327601"/>
                </a:cubicBezTo>
                <a:cubicBezTo>
                  <a:pt x="6139564" y="9354250"/>
                  <a:pt x="6119475" y="9357782"/>
                  <a:pt x="6128357" y="9331130"/>
                </a:cubicBezTo>
                <a:cubicBezTo>
                  <a:pt x="6119475" y="9357782"/>
                  <a:pt x="6119475" y="9357782"/>
                  <a:pt x="6109432" y="9359546"/>
                </a:cubicBezTo>
                <a:cubicBezTo>
                  <a:pt x="6109432" y="9359546"/>
                  <a:pt x="6109432" y="9359546"/>
                  <a:pt x="6099388" y="9361311"/>
                </a:cubicBezTo>
                <a:cubicBezTo>
                  <a:pt x="6099388" y="9361311"/>
                  <a:pt x="6089343" y="9363075"/>
                  <a:pt x="6089343" y="9363075"/>
                </a:cubicBezTo>
                <a:cubicBezTo>
                  <a:pt x="6079297" y="9364840"/>
                  <a:pt x="6079297" y="9364840"/>
                  <a:pt x="6069255" y="9366604"/>
                </a:cubicBezTo>
                <a:cubicBezTo>
                  <a:pt x="6069255" y="9366604"/>
                  <a:pt x="6059211" y="9368372"/>
                  <a:pt x="6059211" y="9368372"/>
                </a:cubicBezTo>
                <a:cubicBezTo>
                  <a:pt x="6050328" y="9395023"/>
                  <a:pt x="6040285" y="9396788"/>
                  <a:pt x="6031403" y="9423437"/>
                </a:cubicBezTo>
                <a:cubicBezTo>
                  <a:pt x="6031403" y="9423437"/>
                  <a:pt x="6032565" y="9448321"/>
                  <a:pt x="6032565" y="9448321"/>
                </a:cubicBezTo>
                <a:cubicBezTo>
                  <a:pt x="6052651" y="9444792"/>
                  <a:pt x="6051490" y="9419908"/>
                  <a:pt x="6071580" y="9416379"/>
                </a:cubicBezTo>
                <a:cubicBezTo>
                  <a:pt x="6071580" y="9416379"/>
                  <a:pt x="6081621" y="9414614"/>
                  <a:pt x="6081621" y="9414614"/>
                </a:cubicBezTo>
                <a:cubicBezTo>
                  <a:pt x="6090505" y="9387965"/>
                  <a:pt x="6119475" y="9357782"/>
                  <a:pt x="6130682" y="9380904"/>
                </a:cubicBezTo>
                <a:cubicBezTo>
                  <a:pt x="6130682" y="9380904"/>
                  <a:pt x="6140728" y="9379140"/>
                  <a:pt x="6150771" y="9377375"/>
                </a:cubicBezTo>
                <a:cubicBezTo>
                  <a:pt x="6160812" y="9375611"/>
                  <a:pt x="6170860" y="9373843"/>
                  <a:pt x="6180903" y="9372079"/>
                </a:cubicBezTo>
                <a:cubicBezTo>
                  <a:pt x="6180903" y="9372079"/>
                  <a:pt x="6190945" y="9370314"/>
                  <a:pt x="6200991" y="9368550"/>
                </a:cubicBezTo>
                <a:cubicBezTo>
                  <a:pt x="6219917" y="9340131"/>
                  <a:pt x="6240005" y="9336602"/>
                  <a:pt x="6260096" y="9333073"/>
                </a:cubicBezTo>
                <a:cubicBezTo>
                  <a:pt x="6270137" y="9331308"/>
                  <a:pt x="6290226" y="9327776"/>
                  <a:pt x="6300268" y="9326012"/>
                </a:cubicBezTo>
                <a:cubicBezTo>
                  <a:pt x="6310313" y="9324247"/>
                  <a:pt x="6329241" y="9295831"/>
                  <a:pt x="6339283" y="9294066"/>
                </a:cubicBezTo>
                <a:cubicBezTo>
                  <a:pt x="6339283" y="9294066"/>
                  <a:pt x="6340445" y="9318951"/>
                  <a:pt x="6340445" y="9318951"/>
                </a:cubicBezTo>
                <a:cubicBezTo>
                  <a:pt x="6349329" y="9292302"/>
                  <a:pt x="6349329" y="9292302"/>
                  <a:pt x="6359374" y="9290537"/>
                </a:cubicBezTo>
                <a:cubicBezTo>
                  <a:pt x="6369418" y="9288773"/>
                  <a:pt x="6389505" y="9285241"/>
                  <a:pt x="6399548" y="9283476"/>
                </a:cubicBezTo>
                <a:cubicBezTo>
                  <a:pt x="6399548" y="9283476"/>
                  <a:pt x="6409594" y="9281712"/>
                  <a:pt x="6419636" y="9279947"/>
                </a:cubicBezTo>
                <a:cubicBezTo>
                  <a:pt x="6419636" y="9279947"/>
                  <a:pt x="6420798" y="9304834"/>
                  <a:pt x="6420798" y="9304834"/>
                </a:cubicBezTo>
                <a:cubicBezTo>
                  <a:pt x="6410756" y="9306599"/>
                  <a:pt x="6410756" y="9306599"/>
                  <a:pt x="6400710" y="9308363"/>
                </a:cubicBezTo>
                <a:cubicBezTo>
                  <a:pt x="6390667" y="9310128"/>
                  <a:pt x="6380621" y="9311892"/>
                  <a:pt x="6370579" y="9313657"/>
                </a:cubicBezTo>
                <a:cubicBezTo>
                  <a:pt x="6370579" y="9313657"/>
                  <a:pt x="6371740" y="9338547"/>
                  <a:pt x="6371740" y="9338547"/>
                </a:cubicBezTo>
                <a:cubicBezTo>
                  <a:pt x="6371740" y="9338547"/>
                  <a:pt x="6371740" y="9338547"/>
                  <a:pt x="6361697" y="9340312"/>
                </a:cubicBezTo>
                <a:cubicBezTo>
                  <a:pt x="6351653" y="9342076"/>
                  <a:pt x="6351653" y="9342076"/>
                  <a:pt x="6341607" y="9343841"/>
                </a:cubicBezTo>
                <a:cubicBezTo>
                  <a:pt x="6341607" y="9343841"/>
                  <a:pt x="6341607" y="9343841"/>
                  <a:pt x="6331565" y="9345605"/>
                </a:cubicBezTo>
                <a:cubicBezTo>
                  <a:pt x="6331565" y="9345605"/>
                  <a:pt x="6321521" y="9347370"/>
                  <a:pt x="6322683" y="9372257"/>
                </a:cubicBezTo>
                <a:cubicBezTo>
                  <a:pt x="6312637" y="9374022"/>
                  <a:pt x="6311475" y="9349134"/>
                  <a:pt x="6301432" y="9350902"/>
                </a:cubicBezTo>
                <a:cubicBezTo>
                  <a:pt x="6291388" y="9352666"/>
                  <a:pt x="6271299" y="9356195"/>
                  <a:pt x="6251212" y="9359724"/>
                </a:cubicBezTo>
                <a:cubicBezTo>
                  <a:pt x="6241168" y="9361489"/>
                  <a:pt x="6221080" y="9365021"/>
                  <a:pt x="6202152" y="9393434"/>
                </a:cubicBezTo>
                <a:cubicBezTo>
                  <a:pt x="6203313" y="9418319"/>
                  <a:pt x="6190945" y="9370314"/>
                  <a:pt x="6193270" y="9420083"/>
                </a:cubicBezTo>
                <a:cubicBezTo>
                  <a:pt x="6192107" y="9395202"/>
                  <a:pt x="6182065" y="9396966"/>
                  <a:pt x="6182065" y="9396966"/>
                </a:cubicBezTo>
                <a:cubicBezTo>
                  <a:pt x="6172019" y="9398731"/>
                  <a:pt x="6161974" y="9400495"/>
                  <a:pt x="6151933" y="9402260"/>
                </a:cubicBezTo>
                <a:cubicBezTo>
                  <a:pt x="6141888" y="9404024"/>
                  <a:pt x="6141888" y="9404024"/>
                  <a:pt x="6131844" y="9405789"/>
                </a:cubicBezTo>
                <a:cubicBezTo>
                  <a:pt x="6122962" y="9432438"/>
                  <a:pt x="6101712" y="9411082"/>
                  <a:pt x="6102874" y="9435967"/>
                </a:cubicBezTo>
                <a:cubicBezTo>
                  <a:pt x="6092829" y="9437731"/>
                  <a:pt x="6092829" y="9437731"/>
                  <a:pt x="6082783" y="9439496"/>
                </a:cubicBezTo>
                <a:cubicBezTo>
                  <a:pt x="6082783" y="9439496"/>
                  <a:pt x="6082783" y="9439496"/>
                  <a:pt x="6072741" y="9441263"/>
                </a:cubicBezTo>
                <a:cubicBezTo>
                  <a:pt x="6073904" y="9466153"/>
                  <a:pt x="6063859" y="9467918"/>
                  <a:pt x="6043771" y="9471447"/>
                </a:cubicBezTo>
                <a:cubicBezTo>
                  <a:pt x="6043771" y="9471447"/>
                  <a:pt x="6044934" y="9496331"/>
                  <a:pt x="6044934" y="9496331"/>
                </a:cubicBezTo>
                <a:cubicBezTo>
                  <a:pt x="6044934" y="9496331"/>
                  <a:pt x="6056138" y="9519451"/>
                  <a:pt x="6056138" y="9519451"/>
                </a:cubicBezTo>
                <a:cubicBezTo>
                  <a:pt x="6056138" y="9519451"/>
                  <a:pt x="6066182" y="9517687"/>
                  <a:pt x="6066182" y="9517687"/>
                </a:cubicBezTo>
                <a:cubicBezTo>
                  <a:pt x="6066182" y="9517687"/>
                  <a:pt x="6066182" y="9517687"/>
                  <a:pt x="6076228" y="9515919"/>
                </a:cubicBezTo>
                <a:cubicBezTo>
                  <a:pt x="6085107" y="9489270"/>
                  <a:pt x="6105198" y="9485741"/>
                  <a:pt x="6115243" y="9483977"/>
                </a:cubicBezTo>
                <a:cubicBezTo>
                  <a:pt x="6125286" y="9482212"/>
                  <a:pt x="6135330" y="9480445"/>
                  <a:pt x="6135330" y="9480445"/>
                </a:cubicBezTo>
                <a:cubicBezTo>
                  <a:pt x="6155420" y="9476916"/>
                  <a:pt x="6184389" y="9446738"/>
                  <a:pt x="6205638" y="9468093"/>
                </a:cubicBezTo>
                <a:cubicBezTo>
                  <a:pt x="6205638" y="9468093"/>
                  <a:pt x="6215684" y="9466326"/>
                  <a:pt x="6215684" y="9466326"/>
                </a:cubicBezTo>
                <a:cubicBezTo>
                  <a:pt x="6244654" y="9436151"/>
                  <a:pt x="6273624" y="9405964"/>
                  <a:pt x="6304917" y="9425561"/>
                </a:cubicBezTo>
                <a:cubicBezTo>
                  <a:pt x="6314961" y="9423796"/>
                  <a:pt x="6314961" y="9423796"/>
                  <a:pt x="6314961" y="9423796"/>
                </a:cubicBezTo>
                <a:cubicBezTo>
                  <a:pt x="6355138" y="9416735"/>
                  <a:pt x="6372903" y="9363432"/>
                  <a:pt x="6414242" y="9381255"/>
                </a:cubicBezTo>
                <a:cubicBezTo>
                  <a:pt x="6424285" y="9379490"/>
                  <a:pt x="6404197" y="9383020"/>
                  <a:pt x="6403035" y="9358138"/>
                </a:cubicBezTo>
                <a:cubicBezTo>
                  <a:pt x="6432005" y="9327957"/>
                  <a:pt x="6444374" y="9375959"/>
                  <a:pt x="6474506" y="9370665"/>
                </a:cubicBezTo>
                <a:cubicBezTo>
                  <a:pt x="6475669" y="9395555"/>
                  <a:pt x="6475669" y="9395555"/>
                  <a:pt x="6485714" y="9393790"/>
                </a:cubicBezTo>
                <a:cubicBezTo>
                  <a:pt x="6465623" y="9397320"/>
                  <a:pt x="6445537" y="9400851"/>
                  <a:pt x="6425447" y="9404380"/>
                </a:cubicBezTo>
                <a:cubicBezTo>
                  <a:pt x="6415405" y="9406145"/>
                  <a:pt x="6415405" y="9406145"/>
                  <a:pt x="6415405" y="9406145"/>
                </a:cubicBezTo>
                <a:cubicBezTo>
                  <a:pt x="6366344" y="9439852"/>
                  <a:pt x="6356300" y="9441617"/>
                  <a:pt x="6337376" y="9470033"/>
                </a:cubicBezTo>
                <a:cubicBezTo>
                  <a:pt x="6336214" y="9445149"/>
                  <a:pt x="6307242" y="9475329"/>
                  <a:pt x="6316124" y="9448678"/>
                </a:cubicBezTo>
                <a:cubicBezTo>
                  <a:pt x="6316124" y="9448678"/>
                  <a:pt x="6306079" y="9450442"/>
                  <a:pt x="6306079" y="9450442"/>
                </a:cubicBezTo>
                <a:cubicBezTo>
                  <a:pt x="6307242" y="9475329"/>
                  <a:pt x="6296036" y="9452207"/>
                  <a:pt x="6287153" y="9478859"/>
                </a:cubicBezTo>
                <a:cubicBezTo>
                  <a:pt x="6275947" y="9455739"/>
                  <a:pt x="6255860" y="9459268"/>
                  <a:pt x="6248140" y="9510807"/>
                </a:cubicBezTo>
                <a:cubicBezTo>
                  <a:pt x="6226890" y="9489449"/>
                  <a:pt x="6218008" y="9516100"/>
                  <a:pt x="6218008" y="9516100"/>
                </a:cubicBezTo>
                <a:cubicBezTo>
                  <a:pt x="6218008" y="9516100"/>
                  <a:pt x="6216846" y="9491213"/>
                  <a:pt x="6216846" y="9491213"/>
                </a:cubicBezTo>
                <a:cubicBezTo>
                  <a:pt x="6216846" y="9491213"/>
                  <a:pt x="6206800" y="9492978"/>
                  <a:pt x="6206800" y="9492978"/>
                </a:cubicBezTo>
                <a:cubicBezTo>
                  <a:pt x="6187876" y="9521397"/>
                  <a:pt x="6156581" y="9501803"/>
                  <a:pt x="6147697" y="9528455"/>
                </a:cubicBezTo>
                <a:cubicBezTo>
                  <a:pt x="6137654" y="9530219"/>
                  <a:pt x="6137654" y="9530219"/>
                  <a:pt x="6137654" y="9530219"/>
                </a:cubicBezTo>
                <a:cubicBezTo>
                  <a:pt x="6136492" y="9505332"/>
                  <a:pt x="6136492" y="9505332"/>
                  <a:pt x="6136492" y="9505332"/>
                </a:cubicBezTo>
                <a:cubicBezTo>
                  <a:pt x="6136492" y="9505332"/>
                  <a:pt x="6126446" y="9507097"/>
                  <a:pt x="6116404" y="9508861"/>
                </a:cubicBezTo>
                <a:cubicBezTo>
                  <a:pt x="6106360" y="9510626"/>
                  <a:pt x="6086270" y="9514158"/>
                  <a:pt x="6077391" y="9540809"/>
                </a:cubicBezTo>
                <a:cubicBezTo>
                  <a:pt x="6067344" y="9542574"/>
                  <a:pt x="6057299" y="9544338"/>
                  <a:pt x="6057299" y="9544338"/>
                </a:cubicBezTo>
                <a:cubicBezTo>
                  <a:pt x="6047258" y="9546103"/>
                  <a:pt x="6046096" y="9521216"/>
                  <a:pt x="6046096" y="9521216"/>
                </a:cubicBezTo>
                <a:cubicBezTo>
                  <a:pt x="6037214" y="9547870"/>
                  <a:pt x="6037214" y="9547870"/>
                  <a:pt x="6027167" y="9549635"/>
                </a:cubicBezTo>
                <a:cubicBezTo>
                  <a:pt x="5997037" y="9554928"/>
                  <a:pt x="5976946" y="9558460"/>
                  <a:pt x="5956860" y="9561989"/>
                </a:cubicBezTo>
                <a:cubicBezTo>
                  <a:pt x="5946816" y="9563754"/>
                  <a:pt x="5927890" y="9592170"/>
                  <a:pt x="5917845" y="9593935"/>
                </a:cubicBezTo>
                <a:cubicBezTo>
                  <a:pt x="5917845" y="9593935"/>
                  <a:pt x="5907801" y="9595699"/>
                  <a:pt x="5907801" y="9595699"/>
                </a:cubicBezTo>
                <a:lnTo>
                  <a:pt x="5887713" y="9599228"/>
                </a:lnTo>
                <a:cubicBezTo>
                  <a:pt x="5877669" y="9600993"/>
                  <a:pt x="5877669" y="9600993"/>
                  <a:pt x="5877669" y="9600993"/>
                </a:cubicBezTo>
                <a:cubicBezTo>
                  <a:pt x="5867624" y="9602758"/>
                  <a:pt x="5867624" y="9602758"/>
                  <a:pt x="5867624" y="9602758"/>
                </a:cubicBezTo>
                <a:cubicBezTo>
                  <a:pt x="5857581" y="9604525"/>
                  <a:pt x="5857581" y="9604525"/>
                  <a:pt x="5857581" y="9604525"/>
                </a:cubicBezTo>
                <a:cubicBezTo>
                  <a:pt x="5847536" y="9606287"/>
                  <a:pt x="5846374" y="9581402"/>
                  <a:pt x="5836330" y="9583169"/>
                </a:cubicBezTo>
                <a:cubicBezTo>
                  <a:pt x="5836330" y="9583169"/>
                  <a:pt x="5827446" y="9609818"/>
                  <a:pt x="5827446" y="9609818"/>
                </a:cubicBezTo>
                <a:cubicBezTo>
                  <a:pt x="5817405" y="9611583"/>
                  <a:pt x="5807360" y="9613348"/>
                  <a:pt x="5807360" y="9613348"/>
                </a:cubicBezTo>
                <a:cubicBezTo>
                  <a:pt x="5807360" y="9613348"/>
                  <a:pt x="5808522" y="9638232"/>
                  <a:pt x="5808522" y="9638232"/>
                </a:cubicBezTo>
                <a:cubicBezTo>
                  <a:pt x="5808522" y="9638232"/>
                  <a:pt x="5808522" y="9638232"/>
                  <a:pt x="5797315" y="9615112"/>
                </a:cubicBezTo>
                <a:cubicBezTo>
                  <a:pt x="5797315" y="9615112"/>
                  <a:pt x="5797315" y="9615112"/>
                  <a:pt x="5788434" y="9641761"/>
                </a:cubicBezTo>
                <a:cubicBezTo>
                  <a:pt x="5788434" y="9641761"/>
                  <a:pt x="5788434" y="9641761"/>
                  <a:pt x="5778390" y="9643526"/>
                </a:cubicBezTo>
                <a:cubicBezTo>
                  <a:pt x="5778390" y="9643526"/>
                  <a:pt x="5768345" y="9645290"/>
                  <a:pt x="5767183" y="9620408"/>
                </a:cubicBezTo>
                <a:cubicBezTo>
                  <a:pt x="5758301" y="9647055"/>
                  <a:pt x="5748257" y="9648819"/>
                  <a:pt x="5749421" y="9673712"/>
                </a:cubicBezTo>
                <a:cubicBezTo>
                  <a:pt x="5737051" y="9625702"/>
                  <a:pt x="5730493" y="9702126"/>
                  <a:pt x="5708081" y="9655880"/>
                </a:cubicBezTo>
                <a:cubicBezTo>
                  <a:pt x="5708081" y="9655880"/>
                  <a:pt x="5698036" y="9657645"/>
                  <a:pt x="5698036" y="9657645"/>
                </a:cubicBezTo>
                <a:cubicBezTo>
                  <a:pt x="5687992" y="9659409"/>
                  <a:pt x="5679111" y="9686067"/>
                  <a:pt x="5679111" y="9686067"/>
                </a:cubicBezTo>
                <a:cubicBezTo>
                  <a:pt x="5669068" y="9687831"/>
                  <a:pt x="5657859" y="9664706"/>
                  <a:pt x="5657859" y="9664706"/>
                </a:cubicBezTo>
                <a:cubicBezTo>
                  <a:pt x="5647815" y="9666470"/>
                  <a:pt x="5647815" y="9666470"/>
                  <a:pt x="5638935" y="9693125"/>
                </a:cubicBezTo>
                <a:cubicBezTo>
                  <a:pt x="5628891" y="9694892"/>
                  <a:pt x="5618845" y="9696657"/>
                  <a:pt x="5598757" y="9700186"/>
                </a:cubicBezTo>
                <a:cubicBezTo>
                  <a:pt x="5598757" y="9700186"/>
                  <a:pt x="5588713" y="9701950"/>
                  <a:pt x="5588713" y="9701950"/>
                </a:cubicBezTo>
                <a:cubicBezTo>
                  <a:pt x="5578668" y="9703715"/>
                  <a:pt x="5578668" y="9703715"/>
                  <a:pt x="5578668" y="9703715"/>
                </a:cubicBezTo>
                <a:cubicBezTo>
                  <a:pt x="5578668" y="9703715"/>
                  <a:pt x="5578668" y="9703715"/>
                  <a:pt x="5579830" y="9728599"/>
                </a:cubicBezTo>
                <a:cubicBezTo>
                  <a:pt x="5579830" y="9728599"/>
                  <a:pt x="5579830" y="9728599"/>
                  <a:pt x="5569786" y="9730364"/>
                </a:cubicBezTo>
                <a:cubicBezTo>
                  <a:pt x="5569786" y="9730364"/>
                  <a:pt x="5569786" y="9730364"/>
                  <a:pt x="5568624" y="9705479"/>
                </a:cubicBezTo>
                <a:cubicBezTo>
                  <a:pt x="5558581" y="9707247"/>
                  <a:pt x="5558581" y="9707247"/>
                  <a:pt x="5558581" y="9707247"/>
                </a:cubicBezTo>
                <a:cubicBezTo>
                  <a:pt x="5548537" y="9709008"/>
                  <a:pt x="5548537" y="9709008"/>
                  <a:pt x="5548537" y="9709008"/>
                </a:cubicBezTo>
                <a:cubicBezTo>
                  <a:pt x="5529612" y="9737422"/>
                  <a:pt x="5508359" y="9716069"/>
                  <a:pt x="5490597" y="9769367"/>
                </a:cubicBezTo>
                <a:cubicBezTo>
                  <a:pt x="5489435" y="9744483"/>
                  <a:pt x="5489435" y="9744483"/>
                  <a:pt x="5489435" y="9744483"/>
                </a:cubicBezTo>
                <a:cubicBezTo>
                  <a:pt x="5478227" y="9721366"/>
                  <a:pt x="5469346" y="9748012"/>
                  <a:pt x="5459300" y="9749776"/>
                </a:cubicBezTo>
                <a:cubicBezTo>
                  <a:pt x="5460464" y="9774664"/>
                  <a:pt x="5441538" y="9803080"/>
                  <a:pt x="5440376" y="9778193"/>
                </a:cubicBezTo>
                <a:cubicBezTo>
                  <a:pt x="5430332" y="9779957"/>
                  <a:pt x="5430332" y="9779957"/>
                  <a:pt x="5430332" y="9779957"/>
                </a:cubicBezTo>
                <a:cubicBezTo>
                  <a:pt x="5421448" y="9806612"/>
                  <a:pt x="5411406" y="9808376"/>
                  <a:pt x="5401361" y="9810141"/>
                </a:cubicBezTo>
                <a:cubicBezTo>
                  <a:pt x="5412568" y="9833258"/>
                  <a:pt x="5402522" y="9835025"/>
                  <a:pt x="5403684" y="9859910"/>
                </a:cubicBezTo>
                <a:cubicBezTo>
                  <a:pt x="5403684" y="9859910"/>
                  <a:pt x="5392478" y="9836793"/>
                  <a:pt x="5392478" y="9836793"/>
                </a:cubicBezTo>
                <a:cubicBezTo>
                  <a:pt x="5392478" y="9836793"/>
                  <a:pt x="5392478" y="9836793"/>
                  <a:pt x="5393640" y="9861674"/>
                </a:cubicBezTo>
                <a:cubicBezTo>
                  <a:pt x="5403684" y="9859910"/>
                  <a:pt x="5373552" y="9865203"/>
                  <a:pt x="5373552" y="9865203"/>
                </a:cubicBezTo>
                <a:cubicBezTo>
                  <a:pt x="5372390" y="9840322"/>
                  <a:pt x="5383595" y="9863439"/>
                  <a:pt x="5382433" y="9838554"/>
                </a:cubicBezTo>
                <a:cubicBezTo>
                  <a:pt x="5382433" y="9838554"/>
                  <a:pt x="5382433" y="9838554"/>
                  <a:pt x="5372390" y="9840322"/>
                </a:cubicBezTo>
                <a:cubicBezTo>
                  <a:pt x="5372390" y="9840322"/>
                  <a:pt x="5373552" y="9865203"/>
                  <a:pt x="5363509" y="9866968"/>
                </a:cubicBezTo>
                <a:cubicBezTo>
                  <a:pt x="5363509" y="9866968"/>
                  <a:pt x="5343420" y="9870500"/>
                  <a:pt x="5354627" y="9893625"/>
                </a:cubicBezTo>
                <a:cubicBezTo>
                  <a:pt x="5344582" y="9895390"/>
                  <a:pt x="5325657" y="9923803"/>
                  <a:pt x="5314448" y="9900683"/>
                </a:cubicBezTo>
                <a:cubicBezTo>
                  <a:pt x="5323332" y="9874029"/>
                  <a:pt x="5294362" y="9904213"/>
                  <a:pt x="5285478" y="9930862"/>
                </a:cubicBezTo>
                <a:cubicBezTo>
                  <a:pt x="5295525" y="9929097"/>
                  <a:pt x="5295525" y="9929097"/>
                  <a:pt x="5305569" y="9927332"/>
                </a:cubicBezTo>
                <a:cubicBezTo>
                  <a:pt x="5325657" y="9923803"/>
                  <a:pt x="5335702" y="9922036"/>
                  <a:pt x="5346906" y="9945156"/>
                </a:cubicBezTo>
                <a:cubicBezTo>
                  <a:pt x="5366994" y="9941630"/>
                  <a:pt x="5375876" y="9914978"/>
                  <a:pt x="5395964" y="9911449"/>
                </a:cubicBezTo>
                <a:lnTo>
                  <a:pt x="5424583" y="9881638"/>
                </a:lnTo>
                <a:lnTo>
                  <a:pt x="5413161" y="9876815"/>
                </a:lnTo>
                <a:cubicBezTo>
                  <a:pt x="5409544" y="9880263"/>
                  <a:pt x="5407307" y="9886292"/>
                  <a:pt x="5407307" y="9886292"/>
                </a:cubicBezTo>
                <a:cubicBezTo>
                  <a:pt x="5397314" y="9888048"/>
                  <a:pt x="5397314" y="9888048"/>
                  <a:pt x="5397314" y="9888048"/>
                </a:cubicBezTo>
                <a:cubicBezTo>
                  <a:pt x="5401791" y="9876002"/>
                  <a:pt x="5406264" y="9863957"/>
                  <a:pt x="5411000" y="9857494"/>
                </a:cubicBezTo>
                <a:cubicBezTo>
                  <a:pt x="5415735" y="9851034"/>
                  <a:pt x="5420729" y="9850158"/>
                  <a:pt x="5426247" y="9860444"/>
                </a:cubicBezTo>
                <a:cubicBezTo>
                  <a:pt x="5436239" y="9858688"/>
                  <a:pt x="5436239" y="9858688"/>
                  <a:pt x="5436239" y="9858688"/>
                </a:cubicBezTo>
                <a:lnTo>
                  <a:pt x="5428430" y="9879707"/>
                </a:lnTo>
                <a:lnTo>
                  <a:pt x="5459655" y="9865757"/>
                </a:lnTo>
                <a:cubicBezTo>
                  <a:pt x="5472063" y="9860439"/>
                  <a:pt x="5484619" y="9858232"/>
                  <a:pt x="5495245" y="9868916"/>
                </a:cubicBezTo>
                <a:cubicBezTo>
                  <a:pt x="5504125" y="9842259"/>
                  <a:pt x="5524214" y="9838730"/>
                  <a:pt x="5534260" y="9836965"/>
                </a:cubicBezTo>
                <a:cubicBezTo>
                  <a:pt x="5554347" y="9833436"/>
                  <a:pt x="5564391" y="9831672"/>
                  <a:pt x="5574435" y="9829904"/>
                </a:cubicBezTo>
                <a:cubicBezTo>
                  <a:pt x="5584479" y="9828140"/>
                  <a:pt x="5584479" y="9828140"/>
                  <a:pt x="5594523" y="9826375"/>
                </a:cubicBezTo>
                <a:cubicBezTo>
                  <a:pt x="5713891" y="9780314"/>
                  <a:pt x="5853347" y="9730720"/>
                  <a:pt x="5982757" y="9682888"/>
                </a:cubicBezTo>
                <a:cubicBezTo>
                  <a:pt x="6002848" y="9679354"/>
                  <a:pt x="6022933" y="9675827"/>
                  <a:pt x="6043023" y="9672298"/>
                </a:cubicBezTo>
                <a:cubicBezTo>
                  <a:pt x="6063110" y="9668766"/>
                  <a:pt x="6073155" y="9666999"/>
                  <a:pt x="6082039" y="9640353"/>
                </a:cubicBezTo>
                <a:cubicBezTo>
                  <a:pt x="6083199" y="9665237"/>
                  <a:pt x="6083199" y="9665237"/>
                  <a:pt x="6083199" y="9665237"/>
                </a:cubicBezTo>
                <a:cubicBezTo>
                  <a:pt x="6083199" y="9665237"/>
                  <a:pt x="6083199" y="9665237"/>
                  <a:pt x="6092080" y="9638588"/>
                </a:cubicBezTo>
                <a:cubicBezTo>
                  <a:pt x="6102125" y="9636821"/>
                  <a:pt x="6122215" y="9633292"/>
                  <a:pt x="6143465" y="9654647"/>
                </a:cubicBezTo>
                <a:cubicBezTo>
                  <a:pt x="6142303" y="9629763"/>
                  <a:pt x="6142303" y="9629763"/>
                  <a:pt x="6142303" y="9629763"/>
                </a:cubicBezTo>
                <a:cubicBezTo>
                  <a:pt x="6162391" y="9626234"/>
                  <a:pt x="6172434" y="9624469"/>
                  <a:pt x="6203729" y="9644057"/>
                </a:cubicBezTo>
                <a:cubicBezTo>
                  <a:pt x="6203729" y="9644057"/>
                  <a:pt x="6213772" y="9642293"/>
                  <a:pt x="6213772" y="9642293"/>
                </a:cubicBezTo>
                <a:cubicBezTo>
                  <a:pt x="6243905" y="9636999"/>
                  <a:pt x="6262832" y="9608583"/>
                  <a:pt x="6282919" y="9605054"/>
                </a:cubicBezTo>
                <a:cubicBezTo>
                  <a:pt x="6282919" y="9605054"/>
                  <a:pt x="6281758" y="9580169"/>
                  <a:pt x="6281758" y="9580169"/>
                </a:cubicBezTo>
                <a:cubicBezTo>
                  <a:pt x="6271714" y="9581937"/>
                  <a:pt x="6271714" y="9581937"/>
                  <a:pt x="6271714" y="9581937"/>
                </a:cubicBezTo>
                <a:cubicBezTo>
                  <a:pt x="6271714" y="9581937"/>
                  <a:pt x="6271714" y="9581937"/>
                  <a:pt x="6270553" y="9557044"/>
                </a:cubicBezTo>
                <a:cubicBezTo>
                  <a:pt x="6280595" y="9555279"/>
                  <a:pt x="6280595" y="9555279"/>
                  <a:pt x="6280595" y="9555279"/>
                </a:cubicBezTo>
                <a:cubicBezTo>
                  <a:pt x="6291802" y="9578405"/>
                  <a:pt x="6291802" y="9578405"/>
                  <a:pt x="6291802" y="9578405"/>
                </a:cubicBezTo>
                <a:cubicBezTo>
                  <a:pt x="6291802" y="9578405"/>
                  <a:pt x="6291802" y="9578405"/>
                  <a:pt x="6292964" y="9603289"/>
                </a:cubicBezTo>
                <a:cubicBezTo>
                  <a:pt x="6301847" y="9576640"/>
                  <a:pt x="6301847" y="9576640"/>
                  <a:pt x="6321934" y="9573111"/>
                </a:cubicBezTo>
                <a:cubicBezTo>
                  <a:pt x="6331978" y="9571346"/>
                  <a:pt x="6342023" y="9569582"/>
                  <a:pt x="6352066" y="9567817"/>
                </a:cubicBezTo>
                <a:cubicBezTo>
                  <a:pt x="6350904" y="9542925"/>
                  <a:pt x="6350904" y="9542925"/>
                  <a:pt x="6360948" y="9541160"/>
                </a:cubicBezTo>
                <a:cubicBezTo>
                  <a:pt x="6370993" y="9539396"/>
                  <a:pt x="6370993" y="9539396"/>
                  <a:pt x="6381037" y="9537631"/>
                </a:cubicBezTo>
                <a:cubicBezTo>
                  <a:pt x="6381037" y="9537631"/>
                  <a:pt x="6382200" y="9562521"/>
                  <a:pt x="6382200" y="9562521"/>
                </a:cubicBezTo>
                <a:lnTo>
                  <a:pt x="6470945" y="9528271"/>
                </a:lnTo>
                <a:lnTo>
                  <a:pt x="6443016" y="9533181"/>
                </a:lnTo>
                <a:cubicBezTo>
                  <a:pt x="6433023" y="9534934"/>
                  <a:pt x="6423032" y="9536690"/>
                  <a:pt x="6413042" y="9538444"/>
                </a:cubicBezTo>
                <a:cubicBezTo>
                  <a:pt x="6403051" y="9540200"/>
                  <a:pt x="6403051" y="9540200"/>
                  <a:pt x="6403051" y="9540200"/>
                </a:cubicBezTo>
                <a:cubicBezTo>
                  <a:pt x="6403051" y="9540200"/>
                  <a:pt x="6403051" y="9540200"/>
                  <a:pt x="6401798" y="9513401"/>
                </a:cubicBezTo>
                <a:cubicBezTo>
                  <a:pt x="6421781" y="9509888"/>
                  <a:pt x="6431774" y="9508132"/>
                  <a:pt x="6441764" y="9506379"/>
                </a:cubicBezTo>
                <a:cubicBezTo>
                  <a:pt x="6451755" y="9504622"/>
                  <a:pt x="6461747" y="9502866"/>
                  <a:pt x="6471740" y="9501110"/>
                </a:cubicBezTo>
                <a:cubicBezTo>
                  <a:pt x="6471740" y="9501110"/>
                  <a:pt x="6481728" y="9499354"/>
                  <a:pt x="6481728" y="9499354"/>
                </a:cubicBezTo>
                <a:lnTo>
                  <a:pt x="6473138" y="9527422"/>
                </a:lnTo>
                <a:lnTo>
                  <a:pt x="6501567" y="9516451"/>
                </a:lnTo>
                <a:cubicBezTo>
                  <a:pt x="6581918" y="9502332"/>
                  <a:pt x="6661110" y="9463328"/>
                  <a:pt x="6740301" y="9424325"/>
                </a:cubicBezTo>
                <a:cubicBezTo>
                  <a:pt x="6749184" y="9397670"/>
                  <a:pt x="6750345" y="9422560"/>
                  <a:pt x="6750345" y="9422560"/>
                </a:cubicBezTo>
                <a:cubicBezTo>
                  <a:pt x="6672318" y="9486448"/>
                  <a:pt x="6583082" y="9527222"/>
                  <a:pt x="6502728" y="9541341"/>
                </a:cubicBezTo>
                <a:cubicBezTo>
                  <a:pt x="6462552" y="9548402"/>
                  <a:pt x="6423538" y="9580345"/>
                  <a:pt x="6373317" y="9589170"/>
                </a:cubicBezTo>
                <a:cubicBezTo>
                  <a:pt x="6373317" y="9589170"/>
                  <a:pt x="6373317" y="9589170"/>
                  <a:pt x="6363273" y="9590935"/>
                </a:cubicBezTo>
                <a:cubicBezTo>
                  <a:pt x="6363273" y="9590935"/>
                  <a:pt x="6353229" y="9592699"/>
                  <a:pt x="6353229" y="9592699"/>
                </a:cubicBezTo>
                <a:cubicBezTo>
                  <a:pt x="6343185" y="9594464"/>
                  <a:pt x="6333140" y="9596228"/>
                  <a:pt x="6323096" y="9597993"/>
                </a:cubicBezTo>
                <a:cubicBezTo>
                  <a:pt x="6324258" y="9622880"/>
                  <a:pt x="6314212" y="9624644"/>
                  <a:pt x="6314212" y="9624644"/>
                </a:cubicBezTo>
                <a:cubicBezTo>
                  <a:pt x="6304170" y="9626409"/>
                  <a:pt x="6294128" y="9628174"/>
                  <a:pt x="6284081" y="9629938"/>
                </a:cubicBezTo>
                <a:cubicBezTo>
                  <a:pt x="6265156" y="9658357"/>
                  <a:pt x="6245067" y="9661886"/>
                  <a:pt x="6214935" y="9667183"/>
                </a:cubicBezTo>
                <a:cubicBezTo>
                  <a:pt x="6214935" y="9667183"/>
                  <a:pt x="6204890" y="9668947"/>
                  <a:pt x="6204890" y="9668947"/>
                </a:cubicBezTo>
                <a:cubicBezTo>
                  <a:pt x="6194847" y="9670712"/>
                  <a:pt x="6174758" y="9674241"/>
                  <a:pt x="6164715" y="9676005"/>
                </a:cubicBezTo>
                <a:cubicBezTo>
                  <a:pt x="6165877" y="9700893"/>
                  <a:pt x="6145788" y="9704422"/>
                  <a:pt x="6135743" y="9706183"/>
                </a:cubicBezTo>
                <a:cubicBezTo>
                  <a:pt x="6134581" y="9681302"/>
                  <a:pt x="6134581" y="9681302"/>
                  <a:pt x="6134581" y="9681302"/>
                </a:cubicBezTo>
                <a:cubicBezTo>
                  <a:pt x="6134581" y="9681302"/>
                  <a:pt x="6134581" y="9681302"/>
                  <a:pt x="6133419" y="9656412"/>
                </a:cubicBezTo>
                <a:cubicBezTo>
                  <a:pt x="6123377" y="9658176"/>
                  <a:pt x="6103287" y="9661708"/>
                  <a:pt x="6094404" y="9688360"/>
                </a:cubicBezTo>
                <a:cubicBezTo>
                  <a:pt x="6094404" y="9688360"/>
                  <a:pt x="6084363" y="9690124"/>
                  <a:pt x="6084363" y="9690124"/>
                </a:cubicBezTo>
                <a:cubicBezTo>
                  <a:pt x="6106773" y="9736364"/>
                  <a:pt x="6063110" y="9668766"/>
                  <a:pt x="6075479" y="9716776"/>
                </a:cubicBezTo>
                <a:cubicBezTo>
                  <a:pt x="6064274" y="9693656"/>
                  <a:pt x="6055391" y="9720303"/>
                  <a:pt x="6045348" y="9722070"/>
                </a:cubicBezTo>
                <a:cubicBezTo>
                  <a:pt x="6045348" y="9722070"/>
                  <a:pt x="6044185" y="9697185"/>
                  <a:pt x="6044185" y="9697185"/>
                </a:cubicBezTo>
                <a:cubicBezTo>
                  <a:pt x="6024096" y="9700714"/>
                  <a:pt x="6004009" y="9704246"/>
                  <a:pt x="5993963" y="9706011"/>
                </a:cubicBezTo>
                <a:cubicBezTo>
                  <a:pt x="5995126" y="9730895"/>
                  <a:pt x="5995126" y="9730895"/>
                  <a:pt x="5985081" y="9732660"/>
                </a:cubicBezTo>
                <a:cubicBezTo>
                  <a:pt x="5995126" y="9730895"/>
                  <a:pt x="5995126" y="9730895"/>
                  <a:pt x="5995126" y="9730895"/>
                </a:cubicBezTo>
                <a:cubicBezTo>
                  <a:pt x="5977364" y="9784199"/>
                  <a:pt x="5933700" y="9716598"/>
                  <a:pt x="5925980" y="9768132"/>
                </a:cubicBezTo>
                <a:cubicBezTo>
                  <a:pt x="5904731" y="9746779"/>
                  <a:pt x="5885803" y="9775192"/>
                  <a:pt x="5864554" y="9753840"/>
                </a:cubicBezTo>
                <a:cubicBezTo>
                  <a:pt x="5875757" y="9776957"/>
                  <a:pt x="5796570" y="9815969"/>
                  <a:pt x="5775318" y="9794608"/>
                </a:cubicBezTo>
                <a:cubicBezTo>
                  <a:pt x="5766436" y="9821263"/>
                  <a:pt x="5776480" y="9819498"/>
                  <a:pt x="5767597" y="9846147"/>
                </a:cubicBezTo>
                <a:cubicBezTo>
                  <a:pt x="5747510" y="9849676"/>
                  <a:pt x="5766436" y="9821263"/>
                  <a:pt x="5755230" y="9798137"/>
                </a:cubicBezTo>
                <a:cubicBezTo>
                  <a:pt x="5756392" y="9823024"/>
                  <a:pt x="5757554" y="9847912"/>
                  <a:pt x="5747510" y="9849676"/>
                </a:cubicBezTo>
                <a:cubicBezTo>
                  <a:pt x="5746348" y="9824792"/>
                  <a:pt x="5746348" y="9824792"/>
                  <a:pt x="5746348" y="9824792"/>
                </a:cubicBezTo>
                <a:cubicBezTo>
                  <a:pt x="5726257" y="9828321"/>
                  <a:pt x="5707332" y="9856734"/>
                  <a:pt x="5677201" y="9862031"/>
                </a:cubicBezTo>
                <a:cubicBezTo>
                  <a:pt x="5668319" y="9888680"/>
                  <a:pt x="5655950" y="9840678"/>
                  <a:pt x="5648231" y="9892209"/>
                </a:cubicBezTo>
                <a:cubicBezTo>
                  <a:pt x="5637024" y="9869089"/>
                  <a:pt x="5626980" y="9870853"/>
                  <a:pt x="5625818" y="9845972"/>
                </a:cubicBezTo>
                <a:cubicBezTo>
                  <a:pt x="5626980" y="9870853"/>
                  <a:pt x="5616934" y="9872621"/>
                  <a:pt x="5606893" y="9874385"/>
                </a:cubicBezTo>
                <a:cubicBezTo>
                  <a:pt x="5606893" y="9874385"/>
                  <a:pt x="5605730" y="9849501"/>
                  <a:pt x="5595685" y="9851265"/>
                </a:cubicBezTo>
                <a:cubicBezTo>
                  <a:pt x="5585641" y="9853033"/>
                  <a:pt x="5585641" y="9853033"/>
                  <a:pt x="5585641" y="9853033"/>
                </a:cubicBezTo>
                <a:cubicBezTo>
                  <a:pt x="5585641" y="9853033"/>
                  <a:pt x="5586804" y="9877914"/>
                  <a:pt x="5586804" y="9877914"/>
                </a:cubicBezTo>
                <a:cubicBezTo>
                  <a:pt x="5576759" y="9879679"/>
                  <a:pt x="5576759" y="9879679"/>
                  <a:pt x="5576759" y="9879679"/>
                </a:cubicBezTo>
                <a:cubicBezTo>
                  <a:pt x="5566716" y="9881443"/>
                  <a:pt x="5546627" y="9884975"/>
                  <a:pt x="5536585" y="9886740"/>
                </a:cubicBezTo>
                <a:cubicBezTo>
                  <a:pt x="5526539" y="9888504"/>
                  <a:pt x="5506450" y="9892033"/>
                  <a:pt x="5496407" y="9893798"/>
                </a:cubicBezTo>
                <a:cubicBezTo>
                  <a:pt x="5486362" y="9895562"/>
                  <a:pt x="5486362" y="9895562"/>
                  <a:pt x="5486362" y="9895562"/>
                </a:cubicBezTo>
                <a:cubicBezTo>
                  <a:pt x="5466273" y="9899094"/>
                  <a:pt x="5457393" y="9925743"/>
                  <a:pt x="5448511" y="9952398"/>
                </a:cubicBezTo>
                <a:cubicBezTo>
                  <a:pt x="5447349" y="9927508"/>
                  <a:pt x="5447349" y="9927508"/>
                  <a:pt x="5437303" y="9929275"/>
                </a:cubicBezTo>
                <a:cubicBezTo>
                  <a:pt x="5436141" y="9904388"/>
                  <a:pt x="5436141" y="9904388"/>
                  <a:pt x="5436141" y="9904388"/>
                </a:cubicBezTo>
                <a:cubicBezTo>
                  <a:pt x="5417216" y="9932801"/>
                  <a:pt x="5407171" y="9934569"/>
                  <a:pt x="5397126" y="9936333"/>
                </a:cubicBezTo>
                <a:cubicBezTo>
                  <a:pt x="5377039" y="9939862"/>
                  <a:pt x="5368156" y="9966517"/>
                  <a:pt x="5348068" y="9970046"/>
                </a:cubicBezTo>
                <a:cubicBezTo>
                  <a:pt x="5336862" y="9946923"/>
                  <a:pt x="5326818" y="9948688"/>
                  <a:pt x="5306731" y="9952214"/>
                </a:cubicBezTo>
                <a:cubicBezTo>
                  <a:pt x="5296685" y="9953981"/>
                  <a:pt x="5296685" y="9953981"/>
                  <a:pt x="5286641" y="9955749"/>
                </a:cubicBezTo>
                <a:cubicBezTo>
                  <a:pt x="5267715" y="9984165"/>
                  <a:pt x="5247626" y="9987697"/>
                  <a:pt x="5228702" y="10016108"/>
                </a:cubicBezTo>
                <a:cubicBezTo>
                  <a:pt x="5218656" y="10017875"/>
                  <a:pt x="5208612" y="10019642"/>
                  <a:pt x="5198567" y="10021404"/>
                </a:cubicBezTo>
                <a:cubicBezTo>
                  <a:pt x="5198567" y="10021404"/>
                  <a:pt x="5188525" y="10023169"/>
                  <a:pt x="5188525" y="10023169"/>
                </a:cubicBezTo>
                <a:cubicBezTo>
                  <a:pt x="5178479" y="10024936"/>
                  <a:pt x="5168435" y="10026700"/>
                  <a:pt x="5158393" y="10028462"/>
                </a:cubicBezTo>
                <a:cubicBezTo>
                  <a:pt x="5139465" y="10056879"/>
                  <a:pt x="5119377" y="10060408"/>
                  <a:pt x="5109334" y="10062172"/>
                </a:cubicBezTo>
                <a:cubicBezTo>
                  <a:pt x="5109334" y="10062172"/>
                  <a:pt x="5099290" y="10063937"/>
                  <a:pt x="5099290" y="10063937"/>
                </a:cubicBezTo>
                <a:cubicBezTo>
                  <a:pt x="5090406" y="10090594"/>
                  <a:pt x="5060273" y="10095888"/>
                  <a:pt x="5057949" y="10046116"/>
                </a:cubicBezTo>
                <a:cubicBezTo>
                  <a:pt x="5078040" y="10042584"/>
                  <a:pt x="5086920" y="10015935"/>
                  <a:pt x="5098127" y="10039055"/>
                </a:cubicBezTo>
                <a:cubicBezTo>
                  <a:pt x="5095803" y="9989281"/>
                  <a:pt x="5127097" y="10008874"/>
                  <a:pt x="5146023" y="9980458"/>
                </a:cubicBezTo>
                <a:cubicBezTo>
                  <a:pt x="5146023" y="9980458"/>
                  <a:pt x="5156069" y="9978691"/>
                  <a:pt x="5166110" y="9976926"/>
                </a:cubicBezTo>
                <a:cubicBezTo>
                  <a:pt x="5166110" y="9976926"/>
                  <a:pt x="5176155" y="9975161"/>
                  <a:pt x="5176155" y="9975161"/>
                </a:cubicBezTo>
                <a:cubicBezTo>
                  <a:pt x="5174993" y="9950277"/>
                  <a:pt x="5185039" y="9948512"/>
                  <a:pt x="5185039" y="9948512"/>
                </a:cubicBezTo>
                <a:cubicBezTo>
                  <a:pt x="5173833" y="9925393"/>
                  <a:pt x="5154907" y="9953806"/>
                  <a:pt x="5144861" y="9955571"/>
                </a:cubicBezTo>
                <a:cubicBezTo>
                  <a:pt x="5134816" y="9957335"/>
                  <a:pt x="5124773" y="9959100"/>
                  <a:pt x="5114730" y="9960864"/>
                </a:cubicBezTo>
                <a:cubicBezTo>
                  <a:pt x="5114730" y="9960864"/>
                  <a:pt x="5104684" y="9962632"/>
                  <a:pt x="5104684" y="9962632"/>
                </a:cubicBezTo>
                <a:cubicBezTo>
                  <a:pt x="5105848" y="9987516"/>
                  <a:pt x="5105848" y="9987516"/>
                  <a:pt x="5105848" y="9987516"/>
                </a:cubicBezTo>
                <a:cubicBezTo>
                  <a:pt x="5105848" y="9987516"/>
                  <a:pt x="5105848" y="9987516"/>
                  <a:pt x="5095803" y="9989281"/>
                </a:cubicBezTo>
                <a:cubicBezTo>
                  <a:pt x="5085757" y="9991045"/>
                  <a:pt x="5085757" y="9991045"/>
                  <a:pt x="5085757" y="9991045"/>
                </a:cubicBezTo>
                <a:cubicBezTo>
                  <a:pt x="5075715" y="9992810"/>
                  <a:pt x="5075715" y="9992810"/>
                  <a:pt x="5065671" y="9994574"/>
                </a:cubicBezTo>
                <a:cubicBezTo>
                  <a:pt x="5056787" y="10021229"/>
                  <a:pt x="5056787" y="10021229"/>
                  <a:pt x="5046745" y="10022993"/>
                </a:cubicBezTo>
                <a:cubicBezTo>
                  <a:pt x="5046745" y="10022993"/>
                  <a:pt x="5057949" y="10046116"/>
                  <a:pt x="5057949" y="10046116"/>
                </a:cubicBezTo>
                <a:cubicBezTo>
                  <a:pt x="5037863" y="10049645"/>
                  <a:pt x="5017774" y="10053171"/>
                  <a:pt x="5007731" y="10054936"/>
                </a:cubicBezTo>
                <a:cubicBezTo>
                  <a:pt x="5008893" y="10079823"/>
                  <a:pt x="4957509" y="10063764"/>
                  <a:pt x="4937422" y="10067290"/>
                </a:cubicBezTo>
                <a:cubicBezTo>
                  <a:pt x="4917333" y="10070825"/>
                  <a:pt x="4908449" y="10097471"/>
                  <a:pt x="4889525" y="10125890"/>
                </a:cubicBezTo>
                <a:cubicBezTo>
                  <a:pt x="4859394" y="10131187"/>
                  <a:pt x="4850510" y="10157836"/>
                  <a:pt x="4820378" y="10163129"/>
                </a:cubicBezTo>
                <a:cubicBezTo>
                  <a:pt x="4809171" y="10140012"/>
                  <a:pt x="4799127" y="10141777"/>
                  <a:pt x="4779039" y="10145303"/>
                </a:cubicBezTo>
                <a:cubicBezTo>
                  <a:pt x="4779039" y="10145303"/>
                  <a:pt x="4768995" y="10147070"/>
                  <a:pt x="4768995" y="10147070"/>
                </a:cubicBezTo>
                <a:cubicBezTo>
                  <a:pt x="4758950" y="10148838"/>
                  <a:pt x="4758950" y="10148838"/>
                  <a:pt x="4750070" y="10175484"/>
                </a:cubicBezTo>
                <a:cubicBezTo>
                  <a:pt x="4751233" y="10200368"/>
                  <a:pt x="4729981" y="10179013"/>
                  <a:pt x="4709893" y="10182545"/>
                </a:cubicBezTo>
                <a:cubicBezTo>
                  <a:pt x="4711055" y="10207429"/>
                  <a:pt x="4711055" y="10207429"/>
                  <a:pt x="4712217" y="10232311"/>
                </a:cubicBezTo>
                <a:cubicBezTo>
                  <a:pt x="4690965" y="10210958"/>
                  <a:pt x="4680922" y="10212723"/>
                  <a:pt x="4660833" y="10216252"/>
                </a:cubicBezTo>
                <a:cubicBezTo>
                  <a:pt x="4660833" y="10216252"/>
                  <a:pt x="4650789" y="10218019"/>
                  <a:pt x="4650789" y="10218019"/>
                </a:cubicBezTo>
                <a:cubicBezTo>
                  <a:pt x="4640746" y="10219784"/>
                  <a:pt x="4631864" y="10246433"/>
                  <a:pt x="4621819" y="10248197"/>
                </a:cubicBezTo>
                <a:cubicBezTo>
                  <a:pt x="4619494" y="10198429"/>
                  <a:pt x="4602893" y="10276617"/>
                  <a:pt x="4591687" y="10253491"/>
                </a:cubicBezTo>
                <a:cubicBezTo>
                  <a:pt x="4590524" y="10228607"/>
                  <a:pt x="4590524" y="10228607"/>
                  <a:pt x="4589362" y="10203722"/>
                </a:cubicBezTo>
                <a:cubicBezTo>
                  <a:pt x="4589362" y="10203722"/>
                  <a:pt x="4599408" y="10201958"/>
                  <a:pt x="4599408" y="10201958"/>
                </a:cubicBezTo>
                <a:cubicBezTo>
                  <a:pt x="4619494" y="10198429"/>
                  <a:pt x="4629540" y="10196664"/>
                  <a:pt x="4649627" y="10193135"/>
                </a:cubicBezTo>
                <a:cubicBezTo>
                  <a:pt x="4649627" y="10193135"/>
                  <a:pt x="4659671" y="10191368"/>
                  <a:pt x="4659671" y="10191368"/>
                </a:cubicBezTo>
                <a:cubicBezTo>
                  <a:pt x="4688641" y="10161192"/>
                  <a:pt x="4707568" y="10132770"/>
                  <a:pt x="4748907" y="10150599"/>
                </a:cubicBezTo>
                <a:cubicBezTo>
                  <a:pt x="4747745" y="10125709"/>
                  <a:pt x="4757788" y="10123945"/>
                  <a:pt x="4767833" y="10122180"/>
                </a:cubicBezTo>
                <a:cubicBezTo>
                  <a:pt x="4767833" y="10122180"/>
                  <a:pt x="4777877" y="10120416"/>
                  <a:pt x="4777877" y="10120416"/>
                </a:cubicBezTo>
                <a:cubicBezTo>
                  <a:pt x="4826936" y="10086706"/>
                  <a:pt x="4867111" y="10079648"/>
                  <a:pt x="4926216" y="10044173"/>
                </a:cubicBezTo>
                <a:cubicBezTo>
                  <a:pt x="4936260" y="10042409"/>
                  <a:pt x="4936260" y="10042409"/>
                  <a:pt x="4936260" y="10042409"/>
                </a:cubicBezTo>
                <a:cubicBezTo>
                  <a:pt x="4955185" y="10013987"/>
                  <a:pt x="4976435" y="10035348"/>
                  <a:pt x="5006569" y="10030054"/>
                </a:cubicBezTo>
                <a:cubicBezTo>
                  <a:pt x="5015450" y="10003400"/>
                  <a:pt x="5025493" y="10001632"/>
                  <a:pt x="5045583" y="9998106"/>
                </a:cubicBezTo>
                <a:cubicBezTo>
                  <a:pt x="5045583" y="9998106"/>
                  <a:pt x="5055625" y="9996342"/>
                  <a:pt x="5055625" y="9996342"/>
                </a:cubicBezTo>
                <a:cubicBezTo>
                  <a:pt x="5044421" y="9973222"/>
                  <a:pt x="5044421" y="9973222"/>
                  <a:pt x="5044421" y="9973222"/>
                </a:cubicBezTo>
                <a:cubicBezTo>
                  <a:pt x="5044421" y="9973222"/>
                  <a:pt x="5044421" y="9973222"/>
                  <a:pt x="5034376" y="9974986"/>
                </a:cubicBezTo>
                <a:cubicBezTo>
                  <a:pt x="5033214" y="9950102"/>
                  <a:pt x="5033214" y="9950102"/>
                  <a:pt x="5033214" y="9950102"/>
                </a:cubicBezTo>
                <a:cubicBezTo>
                  <a:pt x="5023171" y="9951866"/>
                  <a:pt x="5022008" y="9926976"/>
                  <a:pt x="5022008" y="9926976"/>
                </a:cubicBezTo>
                <a:cubicBezTo>
                  <a:pt x="5013124" y="9953631"/>
                  <a:pt x="5013124" y="9953631"/>
                  <a:pt x="5003082" y="9955395"/>
                </a:cubicBezTo>
                <a:cubicBezTo>
                  <a:pt x="4993040" y="9957163"/>
                  <a:pt x="4984155" y="9983809"/>
                  <a:pt x="4984155" y="9983809"/>
                </a:cubicBezTo>
                <a:cubicBezTo>
                  <a:pt x="4984155" y="9983809"/>
                  <a:pt x="4972949" y="9960689"/>
                  <a:pt x="4972949" y="9960689"/>
                </a:cubicBezTo>
                <a:cubicBezTo>
                  <a:pt x="4972949" y="9960689"/>
                  <a:pt x="4972949" y="9960689"/>
                  <a:pt x="4962907" y="9962456"/>
                </a:cubicBezTo>
                <a:cubicBezTo>
                  <a:pt x="4962907" y="9962456"/>
                  <a:pt x="4961743" y="9937566"/>
                  <a:pt x="4961743" y="9937566"/>
                </a:cubicBezTo>
                <a:cubicBezTo>
                  <a:pt x="4960583" y="9912682"/>
                  <a:pt x="4970624" y="9910917"/>
                  <a:pt x="4970624" y="9910917"/>
                </a:cubicBezTo>
                <a:cubicBezTo>
                  <a:pt x="4970624" y="9910917"/>
                  <a:pt x="4980669" y="9909153"/>
                  <a:pt x="4981831" y="9934037"/>
                </a:cubicBezTo>
                <a:cubicBezTo>
                  <a:pt x="4991876" y="9932270"/>
                  <a:pt x="4991876" y="9932270"/>
                  <a:pt x="4991876" y="9932270"/>
                </a:cubicBezTo>
                <a:cubicBezTo>
                  <a:pt x="4991876" y="9932270"/>
                  <a:pt x="5001920" y="9930505"/>
                  <a:pt x="5001920" y="9930505"/>
                </a:cubicBezTo>
                <a:cubicBezTo>
                  <a:pt x="5001920" y="9930505"/>
                  <a:pt x="5011962" y="9928741"/>
                  <a:pt x="5011962" y="9928741"/>
                </a:cubicBezTo>
                <a:cubicBezTo>
                  <a:pt x="5011962" y="9928741"/>
                  <a:pt x="5010800" y="9903859"/>
                  <a:pt x="5010800" y="9903859"/>
                </a:cubicBezTo>
                <a:cubicBezTo>
                  <a:pt x="5010800" y="9903859"/>
                  <a:pt x="5000758" y="9905624"/>
                  <a:pt x="5000758" y="9905624"/>
                </a:cubicBezTo>
                <a:cubicBezTo>
                  <a:pt x="4990713" y="9907388"/>
                  <a:pt x="4990713" y="9907388"/>
                  <a:pt x="4990713" y="9907388"/>
                </a:cubicBezTo>
                <a:cubicBezTo>
                  <a:pt x="4980669" y="9909153"/>
                  <a:pt x="4989551" y="9882504"/>
                  <a:pt x="4979507" y="9884268"/>
                </a:cubicBezTo>
                <a:cubicBezTo>
                  <a:pt x="4969462" y="9886033"/>
                  <a:pt x="4969462" y="9886033"/>
                  <a:pt x="4969462" y="9886033"/>
                </a:cubicBezTo>
                <a:cubicBezTo>
                  <a:pt x="4957096" y="9838023"/>
                  <a:pt x="4939330" y="9891326"/>
                  <a:pt x="4918080" y="9869968"/>
                </a:cubicBezTo>
                <a:cubicBezTo>
                  <a:pt x="4929289" y="9893091"/>
                  <a:pt x="4908036" y="9871733"/>
                  <a:pt x="4909198" y="9896623"/>
                </a:cubicBezTo>
                <a:cubicBezTo>
                  <a:pt x="4919242" y="9894858"/>
                  <a:pt x="4928126" y="9868204"/>
                  <a:pt x="4919242" y="9894858"/>
                </a:cubicBezTo>
                <a:cubicBezTo>
                  <a:pt x="4919242" y="9894858"/>
                  <a:pt x="4929289" y="9893091"/>
                  <a:pt x="4929289" y="9893091"/>
                </a:cubicBezTo>
                <a:cubicBezTo>
                  <a:pt x="4929289" y="9893091"/>
                  <a:pt x="4939330" y="9891326"/>
                  <a:pt x="4940492" y="9916214"/>
                </a:cubicBezTo>
                <a:cubicBezTo>
                  <a:pt x="4940492" y="9916214"/>
                  <a:pt x="4930450" y="9917978"/>
                  <a:pt x="4930450" y="9917978"/>
                </a:cubicBezTo>
                <a:cubicBezTo>
                  <a:pt x="4920405" y="9919743"/>
                  <a:pt x="4920405" y="9919743"/>
                  <a:pt x="4920405" y="9919743"/>
                </a:cubicBezTo>
                <a:cubicBezTo>
                  <a:pt x="4910360" y="9921507"/>
                  <a:pt x="4910360" y="9921507"/>
                  <a:pt x="4910360" y="9921507"/>
                </a:cubicBezTo>
                <a:cubicBezTo>
                  <a:pt x="4900317" y="9923272"/>
                  <a:pt x="4891434" y="9949921"/>
                  <a:pt x="4891434" y="9949921"/>
                </a:cubicBezTo>
                <a:cubicBezTo>
                  <a:pt x="4881390" y="9951685"/>
                  <a:pt x="4880229" y="9926804"/>
                  <a:pt x="4880229" y="9926804"/>
                </a:cubicBezTo>
                <a:cubicBezTo>
                  <a:pt x="4881390" y="9951685"/>
                  <a:pt x="4881390" y="9951685"/>
                  <a:pt x="4881390" y="9951685"/>
                </a:cubicBezTo>
                <a:cubicBezTo>
                  <a:pt x="4871345" y="9953450"/>
                  <a:pt x="4861301" y="9955214"/>
                  <a:pt x="4861301" y="9955214"/>
                </a:cubicBezTo>
                <a:cubicBezTo>
                  <a:pt x="4851260" y="9956979"/>
                  <a:pt x="4851260" y="9956979"/>
                  <a:pt x="4841213" y="9958746"/>
                </a:cubicBezTo>
                <a:cubicBezTo>
                  <a:pt x="4832331" y="9985401"/>
                  <a:pt x="4832331" y="9985401"/>
                  <a:pt x="4822289" y="9987163"/>
                </a:cubicBezTo>
                <a:cubicBezTo>
                  <a:pt x="4812243" y="9988930"/>
                  <a:pt x="4811081" y="9964040"/>
                  <a:pt x="4809920" y="9939158"/>
                </a:cubicBezTo>
                <a:cubicBezTo>
                  <a:pt x="4801036" y="9965804"/>
                  <a:pt x="4801036" y="9965804"/>
                  <a:pt x="4801036" y="9965804"/>
                </a:cubicBezTo>
                <a:cubicBezTo>
                  <a:pt x="4790992" y="9967569"/>
                  <a:pt x="4780949" y="9969333"/>
                  <a:pt x="4780949" y="9969333"/>
                </a:cubicBezTo>
                <a:cubicBezTo>
                  <a:pt x="4780949" y="9969333"/>
                  <a:pt x="4782111" y="9994226"/>
                  <a:pt x="4782111" y="9994226"/>
                </a:cubicBezTo>
                <a:cubicBezTo>
                  <a:pt x="4782111" y="9994226"/>
                  <a:pt x="4772066" y="9995991"/>
                  <a:pt x="4772066" y="9995991"/>
                </a:cubicBezTo>
                <a:cubicBezTo>
                  <a:pt x="4751978" y="9999520"/>
                  <a:pt x="4741934" y="10001284"/>
                  <a:pt x="4731891" y="10003049"/>
                </a:cubicBezTo>
                <a:cubicBezTo>
                  <a:pt x="4731891" y="10003049"/>
                  <a:pt x="4731891" y="10003049"/>
                  <a:pt x="4721845" y="10004814"/>
                </a:cubicBezTo>
                <a:cubicBezTo>
                  <a:pt x="4721845" y="10004814"/>
                  <a:pt x="4721845" y="10004814"/>
                  <a:pt x="4711803" y="10006578"/>
                </a:cubicBezTo>
                <a:cubicBezTo>
                  <a:pt x="4683993" y="10061643"/>
                  <a:pt x="4642656" y="10043817"/>
                  <a:pt x="4644979" y="10093592"/>
                </a:cubicBezTo>
                <a:cubicBezTo>
                  <a:pt x="4642656" y="10043817"/>
                  <a:pt x="4614848" y="10098885"/>
                  <a:pt x="4612523" y="10049113"/>
                </a:cubicBezTo>
                <a:cubicBezTo>
                  <a:pt x="4612523" y="10049113"/>
                  <a:pt x="4602480" y="10050878"/>
                  <a:pt x="4602480" y="10050878"/>
                </a:cubicBezTo>
                <a:cubicBezTo>
                  <a:pt x="4603643" y="10075762"/>
                  <a:pt x="4613685" y="10073998"/>
                  <a:pt x="4603643" y="10075762"/>
                </a:cubicBezTo>
                <a:cubicBezTo>
                  <a:pt x="4602480" y="10050878"/>
                  <a:pt x="4594760" y="10102417"/>
                  <a:pt x="4573507" y="10081059"/>
                </a:cubicBezTo>
                <a:cubicBezTo>
                  <a:pt x="4574669" y="10105946"/>
                  <a:pt x="4564627" y="10107711"/>
                  <a:pt x="4564627" y="10107711"/>
                </a:cubicBezTo>
                <a:cubicBezTo>
                  <a:pt x="4554582" y="10109475"/>
                  <a:pt x="4554582" y="10109475"/>
                  <a:pt x="4554582" y="10109475"/>
                </a:cubicBezTo>
                <a:cubicBezTo>
                  <a:pt x="4553419" y="10084588"/>
                  <a:pt x="4553419" y="10084588"/>
                  <a:pt x="4543375" y="10086352"/>
                </a:cubicBezTo>
                <a:cubicBezTo>
                  <a:pt x="4533332" y="10088117"/>
                  <a:pt x="4533332" y="10088117"/>
                  <a:pt x="4523289" y="10089882"/>
                </a:cubicBezTo>
                <a:cubicBezTo>
                  <a:pt x="4513243" y="10091646"/>
                  <a:pt x="4503200" y="10093413"/>
                  <a:pt x="4493156" y="10095178"/>
                </a:cubicBezTo>
                <a:cubicBezTo>
                  <a:pt x="4483112" y="10096940"/>
                  <a:pt x="4473068" y="10098707"/>
                  <a:pt x="4461861" y="10075587"/>
                </a:cubicBezTo>
                <a:cubicBezTo>
                  <a:pt x="4463021" y="10100472"/>
                  <a:pt x="4463021" y="10100472"/>
                  <a:pt x="4463021" y="10100472"/>
                </a:cubicBezTo>
                <a:cubicBezTo>
                  <a:pt x="4463021" y="10100472"/>
                  <a:pt x="4452978" y="10102233"/>
                  <a:pt x="4452978" y="10102233"/>
                </a:cubicBezTo>
                <a:cubicBezTo>
                  <a:pt x="4451815" y="10077352"/>
                  <a:pt x="4451815" y="10077352"/>
                  <a:pt x="4451815" y="10077352"/>
                </a:cubicBezTo>
                <a:cubicBezTo>
                  <a:pt x="4451815" y="10077352"/>
                  <a:pt x="4441773" y="10079116"/>
                  <a:pt x="4431727" y="10080881"/>
                </a:cubicBezTo>
                <a:cubicBezTo>
                  <a:pt x="4431727" y="10080881"/>
                  <a:pt x="4431727" y="10080881"/>
                  <a:pt x="4421683" y="10082645"/>
                </a:cubicBezTo>
                <a:cubicBezTo>
                  <a:pt x="4422846" y="10107530"/>
                  <a:pt x="4412803" y="10109294"/>
                  <a:pt x="4402758" y="10111062"/>
                </a:cubicBezTo>
                <a:cubicBezTo>
                  <a:pt x="4402758" y="10111062"/>
                  <a:pt x="4392714" y="10112826"/>
                  <a:pt x="4392714" y="10112826"/>
                </a:cubicBezTo>
                <a:cubicBezTo>
                  <a:pt x="4392714" y="10112826"/>
                  <a:pt x="4392714" y="10112826"/>
                  <a:pt x="4382671" y="10114591"/>
                </a:cubicBezTo>
                <a:cubicBezTo>
                  <a:pt x="4383833" y="10139481"/>
                  <a:pt x="4363744" y="10143010"/>
                  <a:pt x="4353699" y="10144774"/>
                </a:cubicBezTo>
                <a:cubicBezTo>
                  <a:pt x="4343653" y="10146539"/>
                  <a:pt x="4323567" y="10150068"/>
                  <a:pt x="4314683" y="10176720"/>
                </a:cubicBezTo>
                <a:cubicBezTo>
                  <a:pt x="4304642" y="10178484"/>
                  <a:pt x="4294597" y="10180246"/>
                  <a:pt x="4285715" y="10206898"/>
                </a:cubicBezTo>
                <a:cubicBezTo>
                  <a:pt x="4285715" y="10206898"/>
                  <a:pt x="4275670" y="10208662"/>
                  <a:pt x="4274508" y="10183781"/>
                </a:cubicBezTo>
                <a:cubicBezTo>
                  <a:pt x="4274508" y="10183781"/>
                  <a:pt x="4274508" y="10183781"/>
                  <a:pt x="4284553" y="10182013"/>
                </a:cubicBezTo>
                <a:cubicBezTo>
                  <a:pt x="4294597" y="10180246"/>
                  <a:pt x="4303480" y="10153600"/>
                  <a:pt x="4313523" y="10151835"/>
                </a:cubicBezTo>
                <a:cubicBezTo>
                  <a:pt x="4323567" y="10150068"/>
                  <a:pt x="4342491" y="10121652"/>
                  <a:pt x="4352537" y="10119887"/>
                </a:cubicBezTo>
                <a:cubicBezTo>
                  <a:pt x="4361420" y="10093235"/>
                  <a:pt x="4371465" y="10091471"/>
                  <a:pt x="4381509" y="10089706"/>
                </a:cubicBezTo>
                <a:cubicBezTo>
                  <a:pt x="4380348" y="10064822"/>
                  <a:pt x="4380348" y="10064822"/>
                  <a:pt x="4380348" y="10064822"/>
                </a:cubicBezTo>
                <a:cubicBezTo>
                  <a:pt x="4351376" y="10095000"/>
                  <a:pt x="4341329" y="10096764"/>
                  <a:pt x="4311199" y="10102061"/>
                </a:cubicBezTo>
                <a:cubicBezTo>
                  <a:pt x="4301155" y="10103825"/>
                  <a:pt x="4301155" y="10103825"/>
                  <a:pt x="4301155" y="10103825"/>
                </a:cubicBezTo>
                <a:cubicBezTo>
                  <a:pt x="4291111" y="10105590"/>
                  <a:pt x="4291111" y="10105590"/>
                  <a:pt x="4291111" y="10105590"/>
                </a:cubicBezTo>
                <a:cubicBezTo>
                  <a:pt x="4292273" y="10130474"/>
                  <a:pt x="4262142" y="10135771"/>
                  <a:pt x="4250934" y="10112651"/>
                </a:cubicBezTo>
                <a:cubicBezTo>
                  <a:pt x="4240889" y="10114415"/>
                  <a:pt x="4230845" y="10116180"/>
                  <a:pt x="4221964" y="10142829"/>
                </a:cubicBezTo>
                <a:cubicBezTo>
                  <a:pt x="4211919" y="10144596"/>
                  <a:pt x="4201875" y="10146358"/>
                  <a:pt x="4191832" y="10148122"/>
                </a:cubicBezTo>
                <a:cubicBezTo>
                  <a:pt x="4191832" y="10148122"/>
                  <a:pt x="4191832" y="10148122"/>
                  <a:pt x="4181789" y="10149890"/>
                </a:cubicBezTo>
                <a:cubicBezTo>
                  <a:pt x="4181789" y="10149890"/>
                  <a:pt x="4181789" y="10149890"/>
                  <a:pt x="4180627" y="10125003"/>
                </a:cubicBezTo>
                <a:cubicBezTo>
                  <a:pt x="4180627" y="10125003"/>
                  <a:pt x="4180627" y="10125003"/>
                  <a:pt x="4190670" y="10123238"/>
                </a:cubicBezTo>
                <a:cubicBezTo>
                  <a:pt x="4200713" y="10121473"/>
                  <a:pt x="4210759" y="10119709"/>
                  <a:pt x="4220802" y="10117944"/>
                </a:cubicBezTo>
                <a:cubicBezTo>
                  <a:pt x="4230845" y="10116180"/>
                  <a:pt x="4239727" y="10089531"/>
                  <a:pt x="4249772" y="10087764"/>
                </a:cubicBezTo>
                <a:cubicBezTo>
                  <a:pt x="4254793" y="10086884"/>
                  <a:pt x="4257306" y="10086444"/>
                  <a:pt x="4259817" y="10086002"/>
                </a:cubicBezTo>
                <a:lnTo>
                  <a:pt x="4263584" y="10085339"/>
                </a:lnTo>
                <a:lnTo>
                  <a:pt x="4271286" y="10091039"/>
                </a:lnTo>
                <a:cubicBezTo>
                  <a:pt x="4272733" y="10091571"/>
                  <a:pt x="4272662" y="10090015"/>
                  <a:pt x="4269860" y="10084237"/>
                </a:cubicBezTo>
                <a:lnTo>
                  <a:pt x="4263584" y="10085339"/>
                </a:lnTo>
                <a:lnTo>
                  <a:pt x="4263583" y="10085337"/>
                </a:lnTo>
                <a:cubicBezTo>
                  <a:pt x="4257014" y="10080218"/>
                  <a:pt x="4249192" y="10075320"/>
                  <a:pt x="4249772" y="10087764"/>
                </a:cubicBezTo>
                <a:cubicBezTo>
                  <a:pt x="4229683" y="10091298"/>
                  <a:pt x="4219641" y="10093063"/>
                  <a:pt x="4199552" y="10096592"/>
                </a:cubicBezTo>
                <a:cubicBezTo>
                  <a:pt x="4199552" y="10096592"/>
                  <a:pt x="4189509" y="10098356"/>
                  <a:pt x="4189509" y="10098356"/>
                </a:cubicBezTo>
                <a:cubicBezTo>
                  <a:pt x="4179463" y="10100118"/>
                  <a:pt x="4179463" y="10100118"/>
                  <a:pt x="4179463" y="10100118"/>
                </a:cubicBezTo>
                <a:cubicBezTo>
                  <a:pt x="4178301" y="10075231"/>
                  <a:pt x="4178301" y="10075231"/>
                  <a:pt x="4178301" y="10075231"/>
                </a:cubicBezTo>
                <a:cubicBezTo>
                  <a:pt x="4157050" y="10053878"/>
                  <a:pt x="4120359" y="10135593"/>
                  <a:pt x="4128080" y="10084056"/>
                </a:cubicBezTo>
                <a:cubicBezTo>
                  <a:pt x="4119197" y="10110711"/>
                  <a:pt x="4109156" y="10112475"/>
                  <a:pt x="4090227" y="10140889"/>
                </a:cubicBezTo>
                <a:cubicBezTo>
                  <a:pt x="4110317" y="10137360"/>
                  <a:pt x="4130404" y="10133828"/>
                  <a:pt x="4149331" y="10105417"/>
                </a:cubicBezTo>
                <a:cubicBezTo>
                  <a:pt x="4149331" y="10105417"/>
                  <a:pt x="4159375" y="10103650"/>
                  <a:pt x="4160536" y="10128534"/>
                </a:cubicBezTo>
                <a:cubicBezTo>
                  <a:pt x="4160536" y="10128534"/>
                  <a:pt x="4160536" y="10128534"/>
                  <a:pt x="4150494" y="10130299"/>
                </a:cubicBezTo>
                <a:cubicBezTo>
                  <a:pt x="4140450" y="10132063"/>
                  <a:pt x="4121521" y="10160480"/>
                  <a:pt x="4101434" y="10164009"/>
                </a:cubicBezTo>
                <a:cubicBezTo>
                  <a:pt x="4091389" y="10165771"/>
                  <a:pt x="4091389" y="10165771"/>
                  <a:pt x="4091389" y="10165771"/>
                </a:cubicBezTo>
                <a:cubicBezTo>
                  <a:pt x="4081348" y="10167538"/>
                  <a:pt x="4071302" y="10169305"/>
                  <a:pt x="4071302" y="10169305"/>
                </a:cubicBezTo>
                <a:cubicBezTo>
                  <a:pt x="4061259" y="10171070"/>
                  <a:pt x="4061259" y="10171070"/>
                  <a:pt x="4061259" y="10171070"/>
                </a:cubicBezTo>
                <a:cubicBezTo>
                  <a:pt x="4062421" y="10195957"/>
                  <a:pt x="4062421" y="10195957"/>
                  <a:pt x="4062421" y="10195957"/>
                </a:cubicBezTo>
                <a:cubicBezTo>
                  <a:pt x="4062421" y="10195957"/>
                  <a:pt x="4062421" y="10195957"/>
                  <a:pt x="4072464" y="10194193"/>
                </a:cubicBezTo>
                <a:cubicBezTo>
                  <a:pt x="4081348" y="10167538"/>
                  <a:pt x="4091389" y="10165771"/>
                  <a:pt x="4092551" y="10190663"/>
                </a:cubicBezTo>
                <a:cubicBezTo>
                  <a:pt x="4092551" y="10190663"/>
                  <a:pt x="4083672" y="10217312"/>
                  <a:pt x="4083672" y="10217312"/>
                </a:cubicBezTo>
                <a:cubicBezTo>
                  <a:pt x="4083672" y="10217312"/>
                  <a:pt x="4093714" y="10215548"/>
                  <a:pt x="4084833" y="10242194"/>
                </a:cubicBezTo>
                <a:cubicBezTo>
                  <a:pt x="4084833" y="10242194"/>
                  <a:pt x="4053538" y="10222609"/>
                  <a:pt x="4044657" y="10249255"/>
                </a:cubicBezTo>
                <a:cubicBezTo>
                  <a:pt x="4054698" y="10247490"/>
                  <a:pt x="4064744" y="10245726"/>
                  <a:pt x="4064744" y="10245726"/>
                </a:cubicBezTo>
                <a:cubicBezTo>
                  <a:pt x="4050549" y="10267040"/>
                  <a:pt x="4035047" y="10260353"/>
                  <a:pt x="4024926" y="10277421"/>
                </a:cubicBezTo>
                <a:lnTo>
                  <a:pt x="4022049" y="10287000"/>
                </a:lnTo>
                <a:lnTo>
                  <a:pt x="4018280" y="10287000"/>
                </a:lnTo>
                <a:lnTo>
                  <a:pt x="4019596" y="10281889"/>
                </a:lnTo>
                <a:cubicBezTo>
                  <a:pt x="4020707" y="10278558"/>
                  <a:pt x="4020707" y="10278558"/>
                  <a:pt x="4015684" y="10279441"/>
                </a:cubicBezTo>
                <a:cubicBezTo>
                  <a:pt x="4015684" y="10279441"/>
                  <a:pt x="4005643" y="10281206"/>
                  <a:pt x="4005643" y="10281206"/>
                </a:cubicBezTo>
                <a:cubicBezTo>
                  <a:pt x="3995597" y="10282968"/>
                  <a:pt x="3995597" y="10282968"/>
                  <a:pt x="3995597" y="10282968"/>
                </a:cubicBezTo>
                <a:cubicBezTo>
                  <a:pt x="3995597" y="10282968"/>
                  <a:pt x="3995597" y="10282968"/>
                  <a:pt x="3985552" y="10284735"/>
                </a:cubicBezTo>
                <a:lnTo>
                  <a:pt x="3972660" y="10287000"/>
                </a:lnTo>
                <a:lnTo>
                  <a:pt x="3912355" y="10287000"/>
                </a:lnTo>
                <a:lnTo>
                  <a:pt x="3915919" y="10284424"/>
                </a:lnTo>
                <a:cubicBezTo>
                  <a:pt x="3926928" y="10276216"/>
                  <a:pt x="3939193" y="10267787"/>
                  <a:pt x="3954259" y="10265139"/>
                </a:cubicBezTo>
                <a:cubicBezTo>
                  <a:pt x="3954259" y="10265139"/>
                  <a:pt x="3954259" y="10265139"/>
                  <a:pt x="3953095" y="10240257"/>
                </a:cubicBezTo>
                <a:cubicBezTo>
                  <a:pt x="3953095" y="10240257"/>
                  <a:pt x="3943053" y="10242022"/>
                  <a:pt x="3943053" y="10242022"/>
                </a:cubicBezTo>
                <a:cubicBezTo>
                  <a:pt x="3933010" y="10243783"/>
                  <a:pt x="3933010" y="10243783"/>
                  <a:pt x="3933010" y="10243783"/>
                </a:cubicBezTo>
                <a:cubicBezTo>
                  <a:pt x="3922965" y="10245551"/>
                  <a:pt x="3922965" y="10245551"/>
                  <a:pt x="3922965" y="10245551"/>
                </a:cubicBezTo>
                <a:cubicBezTo>
                  <a:pt x="3922965" y="10245551"/>
                  <a:pt x="3921803" y="10220666"/>
                  <a:pt x="3921803" y="10220666"/>
                </a:cubicBezTo>
                <a:cubicBezTo>
                  <a:pt x="3921803" y="10220666"/>
                  <a:pt x="3931847" y="10218902"/>
                  <a:pt x="3931847" y="10218902"/>
                </a:cubicBezTo>
                <a:cubicBezTo>
                  <a:pt x="3941890" y="10217137"/>
                  <a:pt x="3961980" y="10213605"/>
                  <a:pt x="3972024" y="10211841"/>
                </a:cubicBezTo>
                <a:cubicBezTo>
                  <a:pt x="3973186" y="10236728"/>
                  <a:pt x="3982066" y="10210076"/>
                  <a:pt x="3992111" y="10208312"/>
                </a:cubicBezTo>
                <a:cubicBezTo>
                  <a:pt x="4000994" y="10181657"/>
                  <a:pt x="4031126" y="10176363"/>
                  <a:pt x="4051214" y="10172834"/>
                </a:cubicBezTo>
                <a:cubicBezTo>
                  <a:pt x="4061259" y="10171070"/>
                  <a:pt x="4061259" y="10171070"/>
                  <a:pt x="4070140" y="10144418"/>
                </a:cubicBezTo>
                <a:cubicBezTo>
                  <a:pt x="4070140" y="10144418"/>
                  <a:pt x="4080185" y="10142654"/>
                  <a:pt x="4080185" y="10142654"/>
                </a:cubicBezTo>
                <a:cubicBezTo>
                  <a:pt x="4070140" y="10144418"/>
                  <a:pt x="4060096" y="10146183"/>
                  <a:pt x="4048890" y="10123065"/>
                </a:cubicBezTo>
                <a:cubicBezTo>
                  <a:pt x="4011035" y="10179893"/>
                  <a:pt x="3940728" y="10192247"/>
                  <a:pt x="3901713" y="10224195"/>
                </a:cubicBezTo>
                <a:cubicBezTo>
                  <a:pt x="3900552" y="10199308"/>
                  <a:pt x="3889346" y="10176188"/>
                  <a:pt x="3879302" y="10177953"/>
                </a:cubicBezTo>
                <a:cubicBezTo>
                  <a:pt x="3869257" y="10179717"/>
                  <a:pt x="3869257" y="10179717"/>
                  <a:pt x="3869257" y="10179717"/>
                </a:cubicBezTo>
                <a:cubicBezTo>
                  <a:pt x="3869257" y="10179717"/>
                  <a:pt x="3869257" y="10179717"/>
                  <a:pt x="3859214" y="10181482"/>
                </a:cubicBezTo>
                <a:cubicBezTo>
                  <a:pt x="3860376" y="10206366"/>
                  <a:pt x="3840287" y="10209895"/>
                  <a:pt x="3841451" y="10234785"/>
                </a:cubicBezTo>
                <a:cubicBezTo>
                  <a:pt x="3831403" y="10236550"/>
                  <a:pt x="3830241" y="10211663"/>
                  <a:pt x="3830241" y="10211663"/>
                </a:cubicBezTo>
                <a:cubicBezTo>
                  <a:pt x="3820200" y="10213427"/>
                  <a:pt x="3810155" y="10215192"/>
                  <a:pt x="3800111" y="10216956"/>
                </a:cubicBezTo>
                <a:cubicBezTo>
                  <a:pt x="3801273" y="10241846"/>
                  <a:pt x="3801273" y="10241846"/>
                  <a:pt x="3791228" y="10243611"/>
                </a:cubicBezTo>
                <a:lnTo>
                  <a:pt x="3733024" y="10287000"/>
                </a:lnTo>
                <a:lnTo>
                  <a:pt x="3635846" y="10287000"/>
                </a:lnTo>
                <a:lnTo>
                  <a:pt x="3638390" y="10281051"/>
                </a:lnTo>
                <a:cubicBezTo>
                  <a:pt x="3644962" y="10269312"/>
                  <a:pt x="3650610" y="10268320"/>
                  <a:pt x="3650610" y="10268320"/>
                </a:cubicBezTo>
                <a:cubicBezTo>
                  <a:pt x="3710875" y="10257730"/>
                  <a:pt x="3749891" y="10225782"/>
                  <a:pt x="3798948" y="10192072"/>
                </a:cubicBezTo>
                <a:cubicBezTo>
                  <a:pt x="3808993" y="10190307"/>
                  <a:pt x="3819038" y="10188543"/>
                  <a:pt x="3829079" y="10186778"/>
                </a:cubicBezTo>
                <a:cubicBezTo>
                  <a:pt x="3839125" y="10185011"/>
                  <a:pt x="3848008" y="10158365"/>
                  <a:pt x="3858052" y="10156600"/>
                </a:cubicBezTo>
                <a:cubicBezTo>
                  <a:pt x="3858052" y="10156600"/>
                  <a:pt x="3868095" y="10154836"/>
                  <a:pt x="3868095" y="10154836"/>
                </a:cubicBezTo>
                <a:cubicBezTo>
                  <a:pt x="3868095" y="10154836"/>
                  <a:pt x="3868095" y="10154836"/>
                  <a:pt x="3878140" y="10153068"/>
                </a:cubicBezTo>
                <a:cubicBezTo>
                  <a:pt x="3976255" y="10085646"/>
                  <a:pt x="4085578" y="10041346"/>
                  <a:pt x="4194904" y="9997043"/>
                </a:cubicBezTo>
                <a:cubicBezTo>
                  <a:pt x="4255169" y="9986453"/>
                  <a:pt x="4303065" y="9927861"/>
                  <a:pt x="4352123" y="9894146"/>
                </a:cubicBezTo>
                <a:cubicBezTo>
                  <a:pt x="4372212" y="9890617"/>
                  <a:pt x="4392301" y="9887085"/>
                  <a:pt x="4412389" y="9883556"/>
                </a:cubicBezTo>
                <a:cubicBezTo>
                  <a:pt x="4442519" y="9878262"/>
                  <a:pt x="4471492" y="9848084"/>
                  <a:pt x="4501623" y="9842788"/>
                </a:cubicBezTo>
                <a:cubicBezTo>
                  <a:pt x="4619829" y="9771836"/>
                  <a:pt x="4729152" y="9727536"/>
                  <a:pt x="4827269" y="9660113"/>
                </a:cubicBezTo>
                <a:cubicBezTo>
                  <a:pt x="4827269" y="9660113"/>
                  <a:pt x="4837314" y="9658349"/>
                  <a:pt x="4847357" y="9656584"/>
                </a:cubicBezTo>
                <a:cubicBezTo>
                  <a:pt x="4887532" y="9649523"/>
                  <a:pt x="4926548" y="9617581"/>
                  <a:pt x="4966725" y="9610523"/>
                </a:cubicBezTo>
                <a:cubicBezTo>
                  <a:pt x="5025829" y="9575045"/>
                  <a:pt x="5074886" y="9541333"/>
                  <a:pt x="5135152" y="9530743"/>
                </a:cubicBezTo>
                <a:cubicBezTo>
                  <a:pt x="5191930" y="9445494"/>
                  <a:pt x="5253357" y="9459796"/>
                  <a:pt x="5322503" y="9422552"/>
                </a:cubicBezTo>
                <a:cubicBezTo>
                  <a:pt x="5332546" y="9420785"/>
                  <a:pt x="5323665" y="9447442"/>
                  <a:pt x="5333708" y="9445677"/>
                </a:cubicBezTo>
                <a:cubicBezTo>
                  <a:pt x="5332546" y="9420785"/>
                  <a:pt x="5332546" y="9420785"/>
                  <a:pt x="5332546" y="9420785"/>
                </a:cubicBezTo>
                <a:cubicBezTo>
                  <a:pt x="5342592" y="9419020"/>
                  <a:pt x="5342592" y="9419020"/>
                  <a:pt x="5352635" y="9417256"/>
                </a:cubicBezTo>
                <a:cubicBezTo>
                  <a:pt x="5351474" y="9392374"/>
                  <a:pt x="5351474" y="9392374"/>
                  <a:pt x="5361516" y="9390609"/>
                </a:cubicBezTo>
                <a:cubicBezTo>
                  <a:pt x="5360354" y="9365722"/>
                  <a:pt x="5381605" y="9387077"/>
                  <a:pt x="5391651" y="9385313"/>
                </a:cubicBezTo>
                <a:cubicBezTo>
                  <a:pt x="5421784" y="9380019"/>
                  <a:pt x="5449592" y="9324951"/>
                  <a:pt x="5489767" y="9317890"/>
                </a:cubicBezTo>
                <a:cubicBezTo>
                  <a:pt x="5509857" y="9314361"/>
                  <a:pt x="5537664" y="9259296"/>
                  <a:pt x="5560077" y="9305536"/>
                </a:cubicBezTo>
                <a:cubicBezTo>
                  <a:pt x="5599091" y="9273590"/>
                  <a:pt x="5649313" y="9264765"/>
                  <a:pt x="5688326" y="9232822"/>
                </a:cubicBezTo>
                <a:cubicBezTo>
                  <a:pt x="5698370" y="9231058"/>
                  <a:pt x="5698370" y="9231058"/>
                  <a:pt x="5698370" y="9231058"/>
                </a:cubicBezTo>
                <a:cubicBezTo>
                  <a:pt x="5698370" y="9231058"/>
                  <a:pt x="5698370" y="9231058"/>
                  <a:pt x="5697205" y="9206168"/>
                </a:cubicBezTo>
                <a:cubicBezTo>
                  <a:pt x="5687164" y="9207932"/>
                  <a:pt x="5687164" y="9207932"/>
                  <a:pt x="5687164" y="9207932"/>
                </a:cubicBezTo>
                <a:cubicBezTo>
                  <a:pt x="5667075" y="9211461"/>
                  <a:pt x="5667075" y="9211461"/>
                  <a:pt x="5645826" y="9190109"/>
                </a:cubicBezTo>
                <a:cubicBezTo>
                  <a:pt x="5645826" y="9190109"/>
                  <a:pt x="5645826" y="9190109"/>
                  <a:pt x="5655869" y="9188344"/>
                </a:cubicBezTo>
                <a:cubicBezTo>
                  <a:pt x="5655869" y="9188344"/>
                  <a:pt x="5654707" y="9163460"/>
                  <a:pt x="5644664" y="9165224"/>
                </a:cubicBezTo>
                <a:cubicBezTo>
                  <a:pt x="5634620" y="9166989"/>
                  <a:pt x="5634620" y="9166989"/>
                  <a:pt x="5624574" y="9168753"/>
                </a:cubicBezTo>
                <a:cubicBezTo>
                  <a:pt x="5625736" y="9193638"/>
                  <a:pt x="5616856" y="9220287"/>
                  <a:pt x="5596766" y="9223816"/>
                </a:cubicBezTo>
                <a:cubicBezTo>
                  <a:pt x="5605650" y="9197170"/>
                  <a:pt x="5615694" y="9195405"/>
                  <a:pt x="5614533" y="9170518"/>
                </a:cubicBezTo>
                <a:cubicBezTo>
                  <a:pt x="5613370" y="9145631"/>
                  <a:pt x="5614533" y="9170518"/>
                  <a:pt x="5604488" y="9172282"/>
                </a:cubicBezTo>
                <a:cubicBezTo>
                  <a:pt x="5585559" y="9200699"/>
                  <a:pt x="5555428" y="9205992"/>
                  <a:pt x="5566634" y="9229112"/>
                </a:cubicBezTo>
                <a:cubicBezTo>
                  <a:pt x="5556589" y="9230877"/>
                  <a:pt x="5556589" y="9230877"/>
                  <a:pt x="5536503" y="9234406"/>
                </a:cubicBezTo>
                <a:cubicBezTo>
                  <a:pt x="5536503" y="9234406"/>
                  <a:pt x="5536503" y="9234406"/>
                  <a:pt x="5526458" y="9236170"/>
                </a:cubicBezTo>
                <a:cubicBezTo>
                  <a:pt x="5526458" y="9236170"/>
                  <a:pt x="5527621" y="9261063"/>
                  <a:pt x="5527621" y="9261063"/>
                </a:cubicBezTo>
                <a:cubicBezTo>
                  <a:pt x="5508695" y="9289474"/>
                  <a:pt x="5469679" y="9321417"/>
                  <a:pt x="5449592" y="9324951"/>
                </a:cubicBezTo>
                <a:cubicBezTo>
                  <a:pt x="5439547" y="9326716"/>
                  <a:pt x="5420621" y="9355132"/>
                  <a:pt x="5400531" y="9358664"/>
                </a:cubicBezTo>
                <a:cubicBezTo>
                  <a:pt x="5400531" y="9358664"/>
                  <a:pt x="5390489" y="9360428"/>
                  <a:pt x="5390489" y="9360428"/>
                </a:cubicBezTo>
                <a:cubicBezTo>
                  <a:pt x="5390489" y="9360428"/>
                  <a:pt x="5389327" y="9335538"/>
                  <a:pt x="5389327" y="9335538"/>
                </a:cubicBezTo>
                <a:cubicBezTo>
                  <a:pt x="5370399" y="9363958"/>
                  <a:pt x="5350311" y="9367487"/>
                  <a:pt x="5330223" y="9371018"/>
                </a:cubicBezTo>
                <a:cubicBezTo>
                  <a:pt x="5310134" y="9374548"/>
                  <a:pt x="5301253" y="9401197"/>
                  <a:pt x="5281166" y="9404726"/>
                </a:cubicBezTo>
                <a:cubicBezTo>
                  <a:pt x="5272283" y="9431375"/>
                  <a:pt x="5261076" y="9408257"/>
                  <a:pt x="5251032" y="9410022"/>
                </a:cubicBezTo>
                <a:cubicBezTo>
                  <a:pt x="5232105" y="9438436"/>
                  <a:pt x="5222062" y="9440200"/>
                  <a:pt x="5212019" y="9441965"/>
                </a:cubicBezTo>
                <a:cubicBezTo>
                  <a:pt x="5201973" y="9443729"/>
                  <a:pt x="5191930" y="9445494"/>
                  <a:pt x="5181885" y="9447261"/>
                </a:cubicBezTo>
                <a:cubicBezTo>
                  <a:pt x="5173001" y="9473916"/>
                  <a:pt x="5161798" y="9450790"/>
                  <a:pt x="5151754" y="9452555"/>
                </a:cubicBezTo>
                <a:cubicBezTo>
                  <a:pt x="5122783" y="9482741"/>
                  <a:pt x="5092653" y="9488035"/>
                  <a:pt x="5073724" y="9516448"/>
                </a:cubicBezTo>
                <a:cubicBezTo>
                  <a:pt x="5063678" y="9518213"/>
                  <a:pt x="5053636" y="9519977"/>
                  <a:pt x="5053636" y="9519977"/>
                </a:cubicBezTo>
                <a:cubicBezTo>
                  <a:pt x="5043592" y="9521742"/>
                  <a:pt x="5043592" y="9521742"/>
                  <a:pt x="5033546" y="9523506"/>
                </a:cubicBezTo>
                <a:cubicBezTo>
                  <a:pt x="5013460" y="9527038"/>
                  <a:pt x="5003414" y="9528803"/>
                  <a:pt x="4994533" y="9555452"/>
                </a:cubicBezTo>
                <a:cubicBezTo>
                  <a:pt x="4983327" y="9532332"/>
                  <a:pt x="4984489" y="9557216"/>
                  <a:pt x="4963237" y="9535861"/>
                </a:cubicBezTo>
                <a:cubicBezTo>
                  <a:pt x="4965563" y="9585635"/>
                  <a:pt x="4924224" y="9567806"/>
                  <a:pt x="4905298" y="9596225"/>
                </a:cubicBezTo>
                <a:cubicBezTo>
                  <a:pt x="4905298" y="9596225"/>
                  <a:pt x="4895254" y="9597990"/>
                  <a:pt x="4895254" y="9597990"/>
                </a:cubicBezTo>
                <a:cubicBezTo>
                  <a:pt x="4895254" y="9597990"/>
                  <a:pt x="4894091" y="9573103"/>
                  <a:pt x="4894091" y="9573103"/>
                </a:cubicBezTo>
                <a:cubicBezTo>
                  <a:pt x="4894091" y="9573103"/>
                  <a:pt x="4894091" y="9573103"/>
                  <a:pt x="4904137" y="9571338"/>
                </a:cubicBezTo>
                <a:cubicBezTo>
                  <a:pt x="4904137" y="9571338"/>
                  <a:pt x="4904137" y="9571338"/>
                  <a:pt x="4902974" y="9546451"/>
                </a:cubicBezTo>
                <a:cubicBezTo>
                  <a:pt x="4875166" y="9601519"/>
                  <a:pt x="4863961" y="9578396"/>
                  <a:pt x="4833829" y="9583690"/>
                </a:cubicBezTo>
                <a:cubicBezTo>
                  <a:pt x="4833829" y="9583690"/>
                  <a:pt x="4834991" y="9608580"/>
                  <a:pt x="4834991" y="9608580"/>
                </a:cubicBezTo>
                <a:cubicBezTo>
                  <a:pt x="4824945" y="9610344"/>
                  <a:pt x="4823783" y="9585454"/>
                  <a:pt x="4813738" y="9587222"/>
                </a:cubicBezTo>
                <a:cubicBezTo>
                  <a:pt x="4814900" y="9612109"/>
                  <a:pt x="4814900" y="9612109"/>
                  <a:pt x="4814900" y="9612109"/>
                </a:cubicBezTo>
                <a:cubicBezTo>
                  <a:pt x="4804859" y="9613874"/>
                  <a:pt x="4804859" y="9613874"/>
                  <a:pt x="4804859" y="9613874"/>
                </a:cubicBezTo>
                <a:cubicBezTo>
                  <a:pt x="4806019" y="9638758"/>
                  <a:pt x="4795975" y="9640525"/>
                  <a:pt x="4785931" y="9642290"/>
                </a:cubicBezTo>
                <a:cubicBezTo>
                  <a:pt x="4785931" y="9642290"/>
                  <a:pt x="4775887" y="9644054"/>
                  <a:pt x="4775887" y="9644054"/>
                </a:cubicBezTo>
                <a:cubicBezTo>
                  <a:pt x="4775887" y="9644054"/>
                  <a:pt x="4774723" y="9619170"/>
                  <a:pt x="4764680" y="9620934"/>
                </a:cubicBezTo>
                <a:cubicBezTo>
                  <a:pt x="4753475" y="9597812"/>
                  <a:pt x="4724505" y="9627993"/>
                  <a:pt x="4715621" y="9654644"/>
                </a:cubicBezTo>
                <a:cubicBezTo>
                  <a:pt x="4715621" y="9654644"/>
                  <a:pt x="4715621" y="9654644"/>
                  <a:pt x="4705577" y="9656406"/>
                </a:cubicBezTo>
                <a:cubicBezTo>
                  <a:pt x="4705577" y="9656406"/>
                  <a:pt x="4705577" y="9656406"/>
                  <a:pt x="4706739" y="9681293"/>
                </a:cubicBezTo>
                <a:cubicBezTo>
                  <a:pt x="4706739" y="9681293"/>
                  <a:pt x="4706739" y="9681293"/>
                  <a:pt x="4696697" y="9683058"/>
                </a:cubicBezTo>
                <a:cubicBezTo>
                  <a:pt x="4696697" y="9683058"/>
                  <a:pt x="4696697" y="9683058"/>
                  <a:pt x="4695535" y="9658173"/>
                </a:cubicBezTo>
                <a:cubicBezTo>
                  <a:pt x="4665400" y="9663470"/>
                  <a:pt x="4656520" y="9690116"/>
                  <a:pt x="4627548" y="9720303"/>
                </a:cubicBezTo>
                <a:cubicBezTo>
                  <a:pt x="4626385" y="9695412"/>
                  <a:pt x="4606299" y="9698942"/>
                  <a:pt x="4606299" y="9698942"/>
                </a:cubicBezTo>
                <a:cubicBezTo>
                  <a:pt x="4597415" y="9725596"/>
                  <a:pt x="4616344" y="9697177"/>
                  <a:pt x="4617506" y="9722067"/>
                </a:cubicBezTo>
                <a:cubicBezTo>
                  <a:pt x="4578491" y="9754010"/>
                  <a:pt x="4577329" y="9729125"/>
                  <a:pt x="4548359" y="9759306"/>
                </a:cubicBezTo>
                <a:cubicBezTo>
                  <a:pt x="4547197" y="9734422"/>
                  <a:pt x="4547197" y="9734422"/>
                  <a:pt x="4537151" y="9736186"/>
                </a:cubicBezTo>
                <a:cubicBezTo>
                  <a:pt x="4537151" y="9736186"/>
                  <a:pt x="4527108" y="9737951"/>
                  <a:pt x="4527108" y="9737951"/>
                </a:cubicBezTo>
                <a:cubicBezTo>
                  <a:pt x="4527108" y="9737951"/>
                  <a:pt x="4517063" y="9739718"/>
                  <a:pt x="4507019" y="9741480"/>
                </a:cubicBezTo>
                <a:cubicBezTo>
                  <a:pt x="4507019" y="9741480"/>
                  <a:pt x="4496976" y="9743247"/>
                  <a:pt x="4496976" y="9743247"/>
                </a:cubicBezTo>
                <a:cubicBezTo>
                  <a:pt x="4486931" y="9745012"/>
                  <a:pt x="4486931" y="9745012"/>
                  <a:pt x="4486931" y="9745012"/>
                </a:cubicBezTo>
                <a:cubicBezTo>
                  <a:pt x="4485769" y="9720122"/>
                  <a:pt x="4485769" y="9720122"/>
                  <a:pt x="4485769" y="9720122"/>
                </a:cubicBezTo>
                <a:cubicBezTo>
                  <a:pt x="4475725" y="9721886"/>
                  <a:pt x="4475725" y="9721886"/>
                  <a:pt x="4475725" y="9721886"/>
                </a:cubicBezTo>
                <a:cubicBezTo>
                  <a:pt x="4465681" y="9723651"/>
                  <a:pt x="4455637" y="9725415"/>
                  <a:pt x="4445591" y="9727180"/>
                </a:cubicBezTo>
                <a:cubicBezTo>
                  <a:pt x="4454475" y="9700531"/>
                  <a:pt x="4464519" y="9698766"/>
                  <a:pt x="4464519" y="9698766"/>
                </a:cubicBezTo>
                <a:cubicBezTo>
                  <a:pt x="4474564" y="9697002"/>
                  <a:pt x="4484607" y="9695237"/>
                  <a:pt x="4484607" y="9695237"/>
                </a:cubicBezTo>
                <a:cubicBezTo>
                  <a:pt x="4503534" y="9666821"/>
                  <a:pt x="4523620" y="9663292"/>
                  <a:pt x="4534827" y="9686414"/>
                </a:cubicBezTo>
                <a:cubicBezTo>
                  <a:pt x="4840382" y="9507266"/>
                  <a:pt x="5139383" y="9404550"/>
                  <a:pt x="5433736" y="9202288"/>
                </a:cubicBezTo>
                <a:cubicBezTo>
                  <a:pt x="5443779" y="9200523"/>
                  <a:pt x="5443779" y="9200523"/>
                  <a:pt x="5443779" y="9200523"/>
                </a:cubicBezTo>
                <a:cubicBezTo>
                  <a:pt x="5553104" y="9156221"/>
                  <a:pt x="5641176" y="9090568"/>
                  <a:pt x="5740455" y="9048027"/>
                </a:cubicBezTo>
                <a:cubicBezTo>
                  <a:pt x="5750501" y="9046263"/>
                  <a:pt x="5750501" y="9046263"/>
                  <a:pt x="5750501" y="9046263"/>
                </a:cubicBezTo>
                <a:lnTo>
                  <a:pt x="5797657" y="9010588"/>
                </a:lnTo>
                <a:lnTo>
                  <a:pt x="5795855" y="9008595"/>
                </a:lnTo>
                <a:lnTo>
                  <a:pt x="5799276" y="9009366"/>
                </a:lnTo>
                <a:lnTo>
                  <a:pt x="5815299" y="8997242"/>
                </a:lnTo>
                <a:cubicBezTo>
                  <a:pt x="5838574" y="8980610"/>
                  <a:pt x="5863102" y="8963755"/>
                  <a:pt x="5887632" y="8946897"/>
                </a:cubicBezTo>
                <a:cubicBezTo>
                  <a:pt x="5917763" y="8941601"/>
                  <a:pt x="5936690" y="8913185"/>
                  <a:pt x="5966823" y="8907891"/>
                </a:cubicBezTo>
                <a:cubicBezTo>
                  <a:pt x="5976869" y="8906127"/>
                  <a:pt x="5976869" y="8906127"/>
                  <a:pt x="5986910" y="8904362"/>
                </a:cubicBezTo>
                <a:cubicBezTo>
                  <a:pt x="5996955" y="8902597"/>
                  <a:pt x="6005839" y="8875948"/>
                  <a:pt x="6015882" y="8874184"/>
                </a:cubicBezTo>
                <a:cubicBezTo>
                  <a:pt x="6035969" y="8870655"/>
                  <a:pt x="6056057" y="8867123"/>
                  <a:pt x="6066102" y="8865358"/>
                </a:cubicBezTo>
                <a:cubicBezTo>
                  <a:pt x="6074984" y="8838704"/>
                  <a:pt x="6085029" y="8836939"/>
                  <a:pt x="6085029" y="8836939"/>
                </a:cubicBezTo>
                <a:cubicBezTo>
                  <a:pt x="6095072" y="8835172"/>
                  <a:pt x="6095072" y="8835172"/>
                  <a:pt x="6105116" y="8833407"/>
                </a:cubicBezTo>
                <a:cubicBezTo>
                  <a:pt x="6105116" y="8833407"/>
                  <a:pt x="6113999" y="8806761"/>
                  <a:pt x="6124044" y="8804997"/>
                </a:cubicBezTo>
                <a:cubicBezTo>
                  <a:pt x="6144131" y="8801465"/>
                  <a:pt x="6154175" y="8799700"/>
                  <a:pt x="6164217" y="8797936"/>
                </a:cubicBezTo>
                <a:cubicBezTo>
                  <a:pt x="6174263" y="8796171"/>
                  <a:pt x="6184307" y="8794407"/>
                  <a:pt x="6183145" y="8769519"/>
                </a:cubicBezTo>
                <a:lnTo>
                  <a:pt x="6193191" y="8767755"/>
                </a:lnTo>
                <a:cubicBezTo>
                  <a:pt x="6170777" y="8721512"/>
                  <a:pt x="6134086" y="8803229"/>
                  <a:pt x="6103954" y="8808526"/>
                </a:cubicBezTo>
                <a:cubicBezTo>
                  <a:pt x="6093909" y="8810290"/>
                  <a:pt x="6093909" y="8810290"/>
                  <a:pt x="6083868" y="8812055"/>
                </a:cubicBezTo>
                <a:cubicBezTo>
                  <a:pt x="6083868" y="8812055"/>
                  <a:pt x="6073822" y="8813819"/>
                  <a:pt x="6073822" y="8813819"/>
                </a:cubicBezTo>
                <a:cubicBezTo>
                  <a:pt x="6063777" y="8815584"/>
                  <a:pt x="6064939" y="8840468"/>
                  <a:pt x="6064939" y="8840468"/>
                </a:cubicBezTo>
                <a:cubicBezTo>
                  <a:pt x="6064939" y="8840468"/>
                  <a:pt x="6054895" y="8842233"/>
                  <a:pt x="6054895" y="8842233"/>
                </a:cubicBezTo>
                <a:cubicBezTo>
                  <a:pt x="6054895" y="8842233"/>
                  <a:pt x="6044852" y="8843997"/>
                  <a:pt x="6044852" y="8843997"/>
                </a:cubicBezTo>
                <a:cubicBezTo>
                  <a:pt x="6023601" y="8822645"/>
                  <a:pt x="6024763" y="8847527"/>
                  <a:pt x="6004675" y="8851058"/>
                </a:cubicBezTo>
                <a:cubicBezTo>
                  <a:pt x="6004675" y="8851058"/>
                  <a:pt x="6005839" y="8875948"/>
                  <a:pt x="6005839" y="8875948"/>
                </a:cubicBezTo>
                <a:cubicBezTo>
                  <a:pt x="5995793" y="8877713"/>
                  <a:pt x="5995793" y="8877713"/>
                  <a:pt x="5995793" y="8877713"/>
                </a:cubicBezTo>
                <a:cubicBezTo>
                  <a:pt x="5995793" y="8877713"/>
                  <a:pt x="5995793" y="8877713"/>
                  <a:pt x="5985748" y="8879478"/>
                </a:cubicBezTo>
                <a:cubicBezTo>
                  <a:pt x="5985748" y="8879478"/>
                  <a:pt x="5984586" y="8854587"/>
                  <a:pt x="5994631" y="8852823"/>
                </a:cubicBezTo>
                <a:cubicBezTo>
                  <a:pt x="5993469" y="8827941"/>
                  <a:pt x="6013557" y="8824409"/>
                  <a:pt x="6003514" y="8826174"/>
                </a:cubicBezTo>
                <a:cubicBezTo>
                  <a:pt x="5993469" y="8827941"/>
                  <a:pt x="5994631" y="8852823"/>
                  <a:pt x="5983424" y="8829706"/>
                </a:cubicBezTo>
                <a:cubicBezTo>
                  <a:pt x="5972219" y="8806583"/>
                  <a:pt x="5983424" y="8829706"/>
                  <a:pt x="5962176" y="8808348"/>
                </a:cubicBezTo>
                <a:cubicBezTo>
                  <a:pt x="5973382" y="8831470"/>
                  <a:pt x="5974545" y="8856352"/>
                  <a:pt x="5974545" y="8856352"/>
                </a:cubicBezTo>
                <a:cubicBezTo>
                  <a:pt x="5964500" y="8858117"/>
                  <a:pt x="5964500" y="8858117"/>
                  <a:pt x="5964500" y="8858117"/>
                </a:cubicBezTo>
                <a:cubicBezTo>
                  <a:pt x="5955616" y="8884774"/>
                  <a:pt x="5955616" y="8884774"/>
                  <a:pt x="5945571" y="8886538"/>
                </a:cubicBezTo>
                <a:cubicBezTo>
                  <a:pt x="5925484" y="8890068"/>
                  <a:pt x="5915440" y="8891832"/>
                  <a:pt x="5906557" y="8918481"/>
                </a:cubicBezTo>
                <a:cubicBezTo>
                  <a:pt x="5896514" y="8920246"/>
                  <a:pt x="5876425" y="8923775"/>
                  <a:pt x="5856339" y="8927307"/>
                </a:cubicBezTo>
                <a:cubicBezTo>
                  <a:pt x="5856339" y="8927307"/>
                  <a:pt x="5857501" y="8952191"/>
                  <a:pt x="5857501" y="8952191"/>
                </a:cubicBezTo>
                <a:cubicBezTo>
                  <a:pt x="5857501" y="8952191"/>
                  <a:pt x="5847455" y="8953956"/>
                  <a:pt x="5847455" y="8953956"/>
                </a:cubicBezTo>
                <a:cubicBezTo>
                  <a:pt x="5837411" y="8955720"/>
                  <a:pt x="5837411" y="8955720"/>
                  <a:pt x="5837411" y="8955720"/>
                </a:cubicBezTo>
                <a:cubicBezTo>
                  <a:pt x="5827368" y="8957485"/>
                  <a:pt x="5807278" y="8961016"/>
                  <a:pt x="5797234" y="8962781"/>
                </a:cubicBezTo>
                <a:cubicBezTo>
                  <a:pt x="5797234" y="8962781"/>
                  <a:pt x="5787190" y="8964546"/>
                  <a:pt x="5787190" y="8964546"/>
                </a:cubicBezTo>
                <a:cubicBezTo>
                  <a:pt x="5767101" y="8968075"/>
                  <a:pt x="5748177" y="8996494"/>
                  <a:pt x="5728087" y="9000023"/>
                </a:cubicBezTo>
                <a:lnTo>
                  <a:pt x="5723976" y="9004309"/>
                </a:lnTo>
                <a:lnTo>
                  <a:pt x="5723360" y="9014626"/>
                </a:lnTo>
                <a:cubicBezTo>
                  <a:pt x="5723173" y="9017768"/>
                  <a:pt x="5723173" y="9017768"/>
                  <a:pt x="5723173" y="9017768"/>
                </a:cubicBezTo>
                <a:cubicBezTo>
                  <a:pt x="5723173" y="9017768"/>
                  <a:pt x="5720890" y="9017256"/>
                  <a:pt x="5718797" y="9013599"/>
                </a:cubicBezTo>
                <a:lnTo>
                  <a:pt x="5718317" y="9010201"/>
                </a:lnTo>
                <a:lnTo>
                  <a:pt x="5702738" y="9026430"/>
                </a:lnTo>
                <a:cubicBezTo>
                  <a:pt x="5694096" y="9031086"/>
                  <a:pt x="5684050" y="9032850"/>
                  <a:pt x="5668984" y="9035497"/>
                </a:cubicBezTo>
                <a:cubicBezTo>
                  <a:pt x="5648900" y="9039029"/>
                  <a:pt x="5629971" y="9067440"/>
                  <a:pt x="5609884" y="9070972"/>
                </a:cubicBezTo>
                <a:cubicBezTo>
                  <a:pt x="5590955" y="9099391"/>
                  <a:pt x="5560823" y="9104687"/>
                  <a:pt x="5540735" y="9108216"/>
                </a:cubicBezTo>
                <a:cubicBezTo>
                  <a:pt x="5531853" y="9134865"/>
                  <a:pt x="5519486" y="9086855"/>
                  <a:pt x="5509441" y="9088620"/>
                </a:cubicBezTo>
                <a:cubicBezTo>
                  <a:pt x="5499398" y="9090384"/>
                  <a:pt x="5489353" y="9092149"/>
                  <a:pt x="5480471" y="9118806"/>
                </a:cubicBezTo>
                <a:cubicBezTo>
                  <a:pt x="5461545" y="9147217"/>
                  <a:pt x="5452663" y="9173869"/>
                  <a:pt x="5432574" y="9177398"/>
                </a:cubicBezTo>
                <a:cubicBezTo>
                  <a:pt x="5432574" y="9177398"/>
                  <a:pt x="5432574" y="9177398"/>
                  <a:pt x="5422532" y="9179162"/>
                </a:cubicBezTo>
                <a:cubicBezTo>
                  <a:pt x="5422532" y="9179162"/>
                  <a:pt x="5421369" y="9154278"/>
                  <a:pt x="5421369" y="9154278"/>
                </a:cubicBezTo>
                <a:cubicBezTo>
                  <a:pt x="5421369" y="9154278"/>
                  <a:pt x="5421369" y="9154278"/>
                  <a:pt x="5431412" y="9152513"/>
                </a:cubicBezTo>
                <a:cubicBezTo>
                  <a:pt x="5441455" y="9150749"/>
                  <a:pt x="5460383" y="9122335"/>
                  <a:pt x="5470425" y="9120571"/>
                </a:cubicBezTo>
                <a:cubicBezTo>
                  <a:pt x="5479309" y="9093914"/>
                  <a:pt x="5488191" y="9067267"/>
                  <a:pt x="5508279" y="9063738"/>
                </a:cubicBezTo>
                <a:cubicBezTo>
                  <a:pt x="5518324" y="9061971"/>
                  <a:pt x="5518324" y="9061971"/>
                  <a:pt x="5518324" y="9061971"/>
                </a:cubicBezTo>
                <a:cubicBezTo>
                  <a:pt x="5528368" y="9060206"/>
                  <a:pt x="5528368" y="9060206"/>
                  <a:pt x="5528368" y="9060206"/>
                </a:cubicBezTo>
                <a:cubicBezTo>
                  <a:pt x="5529530" y="9085091"/>
                  <a:pt x="5539573" y="9083326"/>
                  <a:pt x="5539573" y="9083326"/>
                </a:cubicBezTo>
                <a:cubicBezTo>
                  <a:pt x="5559661" y="9079794"/>
                  <a:pt x="5589794" y="9074501"/>
                  <a:pt x="5608722" y="9046087"/>
                </a:cubicBezTo>
                <a:cubicBezTo>
                  <a:pt x="5628809" y="9042558"/>
                  <a:pt x="5647736" y="9014142"/>
                  <a:pt x="5667823" y="9010613"/>
                </a:cubicBezTo>
                <a:cubicBezTo>
                  <a:pt x="5676707" y="8983958"/>
                  <a:pt x="5706838" y="8978665"/>
                  <a:pt x="5716883" y="8976900"/>
                </a:cubicBezTo>
                <a:cubicBezTo>
                  <a:pt x="5736970" y="8973371"/>
                  <a:pt x="5755897" y="8944955"/>
                  <a:pt x="5786029" y="8939661"/>
                </a:cubicBezTo>
                <a:cubicBezTo>
                  <a:pt x="5786029" y="8939661"/>
                  <a:pt x="5784867" y="8914777"/>
                  <a:pt x="5784867" y="8914777"/>
                </a:cubicBezTo>
                <a:cubicBezTo>
                  <a:pt x="5774821" y="8916541"/>
                  <a:pt x="5774821" y="8916541"/>
                  <a:pt x="5774821" y="8916541"/>
                </a:cubicBezTo>
                <a:cubicBezTo>
                  <a:pt x="5764778" y="8918306"/>
                  <a:pt x="5744689" y="8921838"/>
                  <a:pt x="5735808" y="8948484"/>
                </a:cubicBezTo>
                <a:cubicBezTo>
                  <a:pt x="5723439" y="8900479"/>
                  <a:pt x="5695631" y="8955545"/>
                  <a:pt x="5685587" y="8957309"/>
                </a:cubicBezTo>
                <a:cubicBezTo>
                  <a:pt x="5675544" y="8959074"/>
                  <a:pt x="5675544" y="8959074"/>
                  <a:pt x="5665498" y="8960838"/>
                </a:cubicBezTo>
                <a:cubicBezTo>
                  <a:pt x="5665498" y="8960838"/>
                  <a:pt x="5666660" y="8985726"/>
                  <a:pt x="5666660" y="8985726"/>
                </a:cubicBezTo>
                <a:cubicBezTo>
                  <a:pt x="5656617" y="8987490"/>
                  <a:pt x="5656617" y="8987490"/>
                  <a:pt x="5656617" y="8987490"/>
                </a:cubicBezTo>
                <a:cubicBezTo>
                  <a:pt x="5625323" y="8967899"/>
                  <a:pt x="5617602" y="9019438"/>
                  <a:pt x="5586308" y="8999845"/>
                </a:cubicBezTo>
                <a:cubicBezTo>
                  <a:pt x="5588632" y="9049619"/>
                  <a:pt x="5577425" y="9026496"/>
                  <a:pt x="5568545" y="9053148"/>
                </a:cubicBezTo>
                <a:cubicBezTo>
                  <a:pt x="5547292" y="9031793"/>
                  <a:pt x="5546130" y="9006903"/>
                  <a:pt x="5536087" y="9008667"/>
                </a:cubicBezTo>
                <a:cubicBezTo>
                  <a:pt x="5536087" y="9008667"/>
                  <a:pt x="5536087" y="9008667"/>
                  <a:pt x="5526045" y="9010432"/>
                </a:cubicBezTo>
                <a:cubicBezTo>
                  <a:pt x="5524882" y="8985547"/>
                  <a:pt x="5527206" y="9035322"/>
                  <a:pt x="5515999" y="9012199"/>
                </a:cubicBezTo>
                <a:cubicBezTo>
                  <a:pt x="5505955" y="9013964"/>
                  <a:pt x="5505955" y="9013964"/>
                  <a:pt x="5507117" y="9038851"/>
                </a:cubicBezTo>
                <a:cubicBezTo>
                  <a:pt x="5497075" y="9040616"/>
                  <a:pt x="5497075" y="9040616"/>
                  <a:pt x="5497075" y="9040616"/>
                </a:cubicBezTo>
                <a:cubicBezTo>
                  <a:pt x="5497075" y="9040616"/>
                  <a:pt x="5487029" y="9042380"/>
                  <a:pt x="5487029" y="9042380"/>
                </a:cubicBezTo>
                <a:cubicBezTo>
                  <a:pt x="5487029" y="9042380"/>
                  <a:pt x="5485867" y="9017493"/>
                  <a:pt x="5485867" y="9017493"/>
                </a:cubicBezTo>
                <a:cubicBezTo>
                  <a:pt x="5495913" y="9015728"/>
                  <a:pt x="5495913" y="9015728"/>
                  <a:pt x="5505955" y="9013964"/>
                </a:cubicBezTo>
                <a:cubicBezTo>
                  <a:pt x="5504793" y="8989077"/>
                  <a:pt x="5514838" y="8987312"/>
                  <a:pt x="5504793" y="8989077"/>
                </a:cubicBezTo>
                <a:cubicBezTo>
                  <a:pt x="5494751" y="8990844"/>
                  <a:pt x="5474661" y="8994373"/>
                  <a:pt x="5466940" y="9045912"/>
                </a:cubicBezTo>
                <a:cubicBezTo>
                  <a:pt x="5456897" y="9047676"/>
                  <a:pt x="5458059" y="9072561"/>
                  <a:pt x="5458059" y="9072561"/>
                </a:cubicBezTo>
                <a:cubicBezTo>
                  <a:pt x="5448015" y="9074325"/>
                  <a:pt x="5448015" y="9074325"/>
                  <a:pt x="5448015" y="9074325"/>
                </a:cubicBezTo>
                <a:cubicBezTo>
                  <a:pt x="5448015" y="9074325"/>
                  <a:pt x="5449177" y="9099210"/>
                  <a:pt x="5439132" y="9100974"/>
                </a:cubicBezTo>
                <a:cubicBezTo>
                  <a:pt x="5437970" y="9076093"/>
                  <a:pt x="5437970" y="9076093"/>
                  <a:pt x="5437970" y="9076093"/>
                </a:cubicBezTo>
                <a:cubicBezTo>
                  <a:pt x="5427924" y="9077857"/>
                  <a:pt x="5427924" y="9077857"/>
                  <a:pt x="5427924" y="9077857"/>
                </a:cubicBezTo>
                <a:cubicBezTo>
                  <a:pt x="5427924" y="9077857"/>
                  <a:pt x="5417882" y="9079622"/>
                  <a:pt x="5417882" y="9079622"/>
                </a:cubicBezTo>
                <a:cubicBezTo>
                  <a:pt x="5417882" y="9079622"/>
                  <a:pt x="5417882" y="9079622"/>
                  <a:pt x="5419045" y="9104504"/>
                </a:cubicBezTo>
                <a:cubicBezTo>
                  <a:pt x="5410162" y="9131161"/>
                  <a:pt x="5380030" y="9136454"/>
                  <a:pt x="5369985" y="9138219"/>
                </a:cubicBezTo>
                <a:cubicBezTo>
                  <a:pt x="5371148" y="9163103"/>
                  <a:pt x="5371148" y="9163103"/>
                  <a:pt x="5371148" y="9163103"/>
                </a:cubicBezTo>
                <a:cubicBezTo>
                  <a:pt x="5371148" y="9163103"/>
                  <a:pt x="5371148" y="9163103"/>
                  <a:pt x="5381192" y="9161339"/>
                </a:cubicBezTo>
                <a:cubicBezTo>
                  <a:pt x="5381192" y="9161339"/>
                  <a:pt x="5380030" y="9136454"/>
                  <a:pt x="5391235" y="9159574"/>
                </a:cubicBezTo>
                <a:cubicBezTo>
                  <a:pt x="5391235" y="9159574"/>
                  <a:pt x="5392396" y="9184459"/>
                  <a:pt x="5382355" y="9186223"/>
                </a:cubicBezTo>
                <a:cubicBezTo>
                  <a:pt x="5382355" y="9186223"/>
                  <a:pt x="5372310" y="9187988"/>
                  <a:pt x="5372310" y="9187988"/>
                </a:cubicBezTo>
                <a:cubicBezTo>
                  <a:pt x="5372310" y="9187988"/>
                  <a:pt x="5362264" y="9189752"/>
                  <a:pt x="5362264" y="9189752"/>
                </a:cubicBezTo>
                <a:cubicBezTo>
                  <a:pt x="5352219" y="9191520"/>
                  <a:pt x="5352219" y="9191520"/>
                  <a:pt x="5352219" y="9191520"/>
                </a:cubicBezTo>
                <a:cubicBezTo>
                  <a:pt x="5352219" y="9191520"/>
                  <a:pt x="5342177" y="9193284"/>
                  <a:pt x="5342177" y="9193284"/>
                </a:cubicBezTo>
                <a:cubicBezTo>
                  <a:pt x="5333295" y="9219936"/>
                  <a:pt x="5333295" y="9219936"/>
                  <a:pt x="5333295" y="9219936"/>
                </a:cubicBezTo>
                <a:cubicBezTo>
                  <a:pt x="5333295" y="9219936"/>
                  <a:pt x="5323249" y="9221701"/>
                  <a:pt x="5322087" y="9196813"/>
                </a:cubicBezTo>
                <a:cubicBezTo>
                  <a:pt x="5312045" y="9198578"/>
                  <a:pt x="5312045" y="9198578"/>
                  <a:pt x="5312045" y="9198578"/>
                </a:cubicBezTo>
                <a:cubicBezTo>
                  <a:pt x="5302001" y="9200342"/>
                  <a:pt x="5302001" y="9200342"/>
                  <a:pt x="5291956" y="9202107"/>
                </a:cubicBezTo>
                <a:cubicBezTo>
                  <a:pt x="5291956" y="9202107"/>
                  <a:pt x="5281912" y="9203872"/>
                  <a:pt x="5281912" y="9203872"/>
                </a:cubicBezTo>
                <a:cubicBezTo>
                  <a:pt x="5281912" y="9203872"/>
                  <a:pt x="5281912" y="9203872"/>
                  <a:pt x="5290794" y="9177223"/>
                </a:cubicBezTo>
                <a:cubicBezTo>
                  <a:pt x="5260662" y="9182516"/>
                  <a:pt x="5251779" y="9209168"/>
                  <a:pt x="5231692" y="9212697"/>
                </a:cubicBezTo>
                <a:cubicBezTo>
                  <a:pt x="5231692" y="9212697"/>
                  <a:pt x="5221647" y="9214462"/>
                  <a:pt x="5221647" y="9214462"/>
                </a:cubicBezTo>
                <a:cubicBezTo>
                  <a:pt x="5211603" y="9216226"/>
                  <a:pt x="5211603" y="9216226"/>
                  <a:pt x="5201560" y="9217993"/>
                </a:cubicBezTo>
                <a:cubicBezTo>
                  <a:pt x="5201560" y="9217993"/>
                  <a:pt x="5191515" y="9219758"/>
                  <a:pt x="5171426" y="9223287"/>
                </a:cubicBezTo>
                <a:cubicBezTo>
                  <a:pt x="5171426" y="9223287"/>
                  <a:pt x="5172588" y="9248174"/>
                  <a:pt x="5162544" y="9249942"/>
                </a:cubicBezTo>
                <a:cubicBezTo>
                  <a:pt x="5150176" y="9201932"/>
                  <a:pt x="5132411" y="9255235"/>
                  <a:pt x="5122368" y="9257000"/>
                </a:cubicBezTo>
                <a:cubicBezTo>
                  <a:pt x="5112324" y="9258764"/>
                  <a:pt x="5102280" y="9260529"/>
                  <a:pt x="5092235" y="9262296"/>
                </a:cubicBezTo>
                <a:cubicBezTo>
                  <a:pt x="5081031" y="9239171"/>
                  <a:pt x="5062103" y="9267590"/>
                  <a:pt x="5052058" y="9269354"/>
                </a:cubicBezTo>
                <a:cubicBezTo>
                  <a:pt x="5053220" y="9294242"/>
                  <a:pt x="5033133" y="9297771"/>
                  <a:pt x="5033133" y="9297771"/>
                </a:cubicBezTo>
                <a:cubicBezTo>
                  <a:pt x="5044339" y="9320888"/>
                  <a:pt x="5044339" y="9320888"/>
                  <a:pt x="5053220" y="9294242"/>
                </a:cubicBezTo>
                <a:cubicBezTo>
                  <a:pt x="5054382" y="9319123"/>
                  <a:pt x="5045503" y="9345778"/>
                  <a:pt x="5044339" y="9320888"/>
                </a:cubicBezTo>
                <a:cubicBezTo>
                  <a:pt x="5034295" y="9322652"/>
                  <a:pt x="5034295" y="9322652"/>
                  <a:pt x="5034295" y="9322652"/>
                </a:cubicBezTo>
                <a:cubicBezTo>
                  <a:pt x="5045503" y="9345778"/>
                  <a:pt x="5045503" y="9345778"/>
                  <a:pt x="5045503" y="9345778"/>
                </a:cubicBezTo>
                <a:cubicBezTo>
                  <a:pt x="5035457" y="9347545"/>
                  <a:pt x="5035457" y="9347545"/>
                  <a:pt x="5035457" y="9347545"/>
                </a:cubicBezTo>
                <a:cubicBezTo>
                  <a:pt x="5025412" y="9349310"/>
                  <a:pt x="5014207" y="9326181"/>
                  <a:pt x="5005325" y="9352839"/>
                </a:cubicBezTo>
                <a:cubicBezTo>
                  <a:pt x="5005325" y="9352839"/>
                  <a:pt x="5005325" y="9352839"/>
                  <a:pt x="4995280" y="9354603"/>
                </a:cubicBezTo>
                <a:cubicBezTo>
                  <a:pt x="4985237" y="9356368"/>
                  <a:pt x="4976355" y="9383017"/>
                  <a:pt x="4975192" y="9358132"/>
                </a:cubicBezTo>
                <a:cubicBezTo>
                  <a:pt x="4965150" y="9359897"/>
                  <a:pt x="4965150" y="9359897"/>
                  <a:pt x="4966311" y="9384781"/>
                </a:cubicBezTo>
                <a:cubicBezTo>
                  <a:pt x="4966311" y="9384781"/>
                  <a:pt x="4966311" y="9384781"/>
                  <a:pt x="4956265" y="9386546"/>
                </a:cubicBezTo>
                <a:cubicBezTo>
                  <a:pt x="4956265" y="9386546"/>
                  <a:pt x="4956265" y="9386546"/>
                  <a:pt x="4965150" y="9359897"/>
                </a:cubicBezTo>
                <a:cubicBezTo>
                  <a:pt x="4945059" y="9363429"/>
                  <a:pt x="4924973" y="9366958"/>
                  <a:pt x="4906047" y="9395371"/>
                </a:cubicBezTo>
                <a:cubicBezTo>
                  <a:pt x="4906047" y="9395371"/>
                  <a:pt x="4916089" y="9393607"/>
                  <a:pt x="4916089" y="9393607"/>
                </a:cubicBezTo>
                <a:cubicBezTo>
                  <a:pt x="4926133" y="9391839"/>
                  <a:pt x="4926133" y="9391839"/>
                  <a:pt x="4926133" y="9391839"/>
                </a:cubicBezTo>
                <a:cubicBezTo>
                  <a:pt x="4926133" y="9391839"/>
                  <a:pt x="4927295" y="9416727"/>
                  <a:pt x="4917251" y="9418491"/>
                </a:cubicBezTo>
                <a:cubicBezTo>
                  <a:pt x="4916089" y="9393607"/>
                  <a:pt x="4917251" y="9418491"/>
                  <a:pt x="4907210" y="9420256"/>
                </a:cubicBezTo>
                <a:cubicBezTo>
                  <a:pt x="4897163" y="9422020"/>
                  <a:pt x="4897163" y="9422020"/>
                  <a:pt x="4897163" y="9422020"/>
                </a:cubicBezTo>
                <a:cubicBezTo>
                  <a:pt x="4887119" y="9423785"/>
                  <a:pt x="4887119" y="9423785"/>
                  <a:pt x="4887119" y="9423785"/>
                </a:cubicBezTo>
                <a:cubicBezTo>
                  <a:pt x="4887119" y="9423785"/>
                  <a:pt x="4887119" y="9423785"/>
                  <a:pt x="4896001" y="9397136"/>
                </a:cubicBezTo>
                <a:cubicBezTo>
                  <a:pt x="4865869" y="9402429"/>
                  <a:pt x="4845781" y="9405961"/>
                  <a:pt x="4824532" y="9384606"/>
                </a:cubicBezTo>
                <a:cubicBezTo>
                  <a:pt x="4823370" y="9359716"/>
                  <a:pt x="4823370" y="9359716"/>
                  <a:pt x="4823370" y="9359716"/>
                </a:cubicBezTo>
                <a:cubicBezTo>
                  <a:pt x="4823370" y="9359716"/>
                  <a:pt x="4813325" y="9361480"/>
                  <a:pt x="4813325" y="9361480"/>
                </a:cubicBezTo>
                <a:cubicBezTo>
                  <a:pt x="4814487" y="9386373"/>
                  <a:pt x="4814487" y="9386373"/>
                  <a:pt x="4814487" y="9386373"/>
                </a:cubicBezTo>
                <a:cubicBezTo>
                  <a:pt x="4804442" y="9388138"/>
                  <a:pt x="4804442" y="9388138"/>
                  <a:pt x="4804442" y="9388138"/>
                </a:cubicBezTo>
                <a:cubicBezTo>
                  <a:pt x="4804442" y="9388138"/>
                  <a:pt x="4794399" y="9389902"/>
                  <a:pt x="4794399" y="9389902"/>
                </a:cubicBezTo>
                <a:cubicBezTo>
                  <a:pt x="4793237" y="9365010"/>
                  <a:pt x="4803279" y="9363245"/>
                  <a:pt x="4803279" y="9363245"/>
                </a:cubicBezTo>
                <a:cubicBezTo>
                  <a:pt x="4792075" y="9340128"/>
                  <a:pt x="4793237" y="9365010"/>
                  <a:pt x="4773147" y="9368541"/>
                </a:cubicBezTo>
                <a:cubicBezTo>
                  <a:pt x="4774309" y="9393431"/>
                  <a:pt x="4774309" y="9393431"/>
                  <a:pt x="4774309" y="9393431"/>
                </a:cubicBezTo>
                <a:cubicBezTo>
                  <a:pt x="4775471" y="9418316"/>
                  <a:pt x="4775471" y="9418316"/>
                  <a:pt x="4775471" y="9418316"/>
                </a:cubicBezTo>
                <a:cubicBezTo>
                  <a:pt x="4776634" y="9443200"/>
                  <a:pt x="4786679" y="9441436"/>
                  <a:pt x="4776634" y="9443200"/>
                </a:cubicBezTo>
                <a:cubicBezTo>
                  <a:pt x="4766590" y="9444965"/>
                  <a:pt x="4747663" y="9473384"/>
                  <a:pt x="4727575" y="9476913"/>
                </a:cubicBezTo>
                <a:cubicBezTo>
                  <a:pt x="4727575" y="9476913"/>
                  <a:pt x="4737620" y="9475149"/>
                  <a:pt x="4737620" y="9475149"/>
                </a:cubicBezTo>
                <a:cubicBezTo>
                  <a:pt x="4738781" y="9500033"/>
                  <a:pt x="4738781" y="9500033"/>
                  <a:pt x="4748825" y="9498268"/>
                </a:cubicBezTo>
                <a:cubicBezTo>
                  <a:pt x="4748825" y="9498268"/>
                  <a:pt x="4748825" y="9498268"/>
                  <a:pt x="4738781" y="9500033"/>
                </a:cubicBezTo>
                <a:cubicBezTo>
                  <a:pt x="4738781" y="9500033"/>
                  <a:pt x="4728736" y="9501798"/>
                  <a:pt x="4728736" y="9501798"/>
                </a:cubicBezTo>
                <a:cubicBezTo>
                  <a:pt x="4728736" y="9501798"/>
                  <a:pt x="4717531" y="9478678"/>
                  <a:pt x="4717531" y="9478678"/>
                </a:cubicBezTo>
                <a:cubicBezTo>
                  <a:pt x="4707488" y="9480442"/>
                  <a:pt x="4708650" y="9505329"/>
                  <a:pt x="4698604" y="9507094"/>
                </a:cubicBezTo>
                <a:cubicBezTo>
                  <a:pt x="4687400" y="9483971"/>
                  <a:pt x="4678518" y="9510623"/>
                  <a:pt x="4658428" y="9514152"/>
                </a:cubicBezTo>
                <a:cubicBezTo>
                  <a:pt x="4648386" y="9515917"/>
                  <a:pt x="4638340" y="9517684"/>
                  <a:pt x="4618252" y="9521213"/>
                </a:cubicBezTo>
                <a:cubicBezTo>
                  <a:pt x="4618252" y="9521213"/>
                  <a:pt x="4619414" y="9546095"/>
                  <a:pt x="4619414" y="9546095"/>
                </a:cubicBezTo>
                <a:cubicBezTo>
                  <a:pt x="4629459" y="9544330"/>
                  <a:pt x="4628295" y="9519448"/>
                  <a:pt x="4639502" y="9542566"/>
                </a:cubicBezTo>
                <a:cubicBezTo>
                  <a:pt x="4639502" y="9542566"/>
                  <a:pt x="4639502" y="9542566"/>
                  <a:pt x="4649548" y="9540801"/>
                </a:cubicBezTo>
                <a:cubicBezTo>
                  <a:pt x="4650710" y="9565691"/>
                  <a:pt x="4640664" y="9567456"/>
                  <a:pt x="4640664" y="9567456"/>
                </a:cubicBezTo>
                <a:cubicBezTo>
                  <a:pt x="4639502" y="9542566"/>
                  <a:pt x="4629459" y="9544330"/>
                  <a:pt x="4629459" y="9544330"/>
                </a:cubicBezTo>
                <a:cubicBezTo>
                  <a:pt x="4620576" y="9570987"/>
                  <a:pt x="4619414" y="9546095"/>
                  <a:pt x="4610533" y="9572752"/>
                </a:cubicBezTo>
                <a:cubicBezTo>
                  <a:pt x="4608209" y="9522978"/>
                  <a:pt x="4599326" y="9549627"/>
                  <a:pt x="4599326" y="9549627"/>
                </a:cubicBezTo>
                <a:cubicBezTo>
                  <a:pt x="4599326" y="9549627"/>
                  <a:pt x="4598164" y="9524742"/>
                  <a:pt x="4598164" y="9524742"/>
                </a:cubicBezTo>
                <a:cubicBezTo>
                  <a:pt x="4578077" y="9528271"/>
                  <a:pt x="4559150" y="9556685"/>
                  <a:pt x="4539062" y="9560214"/>
                </a:cubicBezTo>
                <a:cubicBezTo>
                  <a:pt x="4549104" y="9558449"/>
                  <a:pt x="4550266" y="9583342"/>
                  <a:pt x="4540224" y="9585107"/>
                </a:cubicBezTo>
                <a:cubicBezTo>
                  <a:pt x="4540224" y="9585107"/>
                  <a:pt x="4540224" y="9585107"/>
                  <a:pt x="4530180" y="9586871"/>
                </a:cubicBezTo>
                <a:cubicBezTo>
                  <a:pt x="4518972" y="9563746"/>
                  <a:pt x="4518972" y="9563746"/>
                  <a:pt x="4508929" y="9565510"/>
                </a:cubicBezTo>
                <a:cubicBezTo>
                  <a:pt x="4508929" y="9565510"/>
                  <a:pt x="4520135" y="9588636"/>
                  <a:pt x="4520135" y="9588636"/>
                </a:cubicBezTo>
                <a:cubicBezTo>
                  <a:pt x="4520135" y="9588636"/>
                  <a:pt x="4510091" y="9590400"/>
                  <a:pt x="4510091" y="9590400"/>
                </a:cubicBezTo>
                <a:lnTo>
                  <a:pt x="4502162" y="9596888"/>
                </a:lnTo>
                <a:lnTo>
                  <a:pt x="4503327" y="9621831"/>
                </a:lnTo>
                <a:cubicBezTo>
                  <a:pt x="4503327" y="9621831"/>
                  <a:pt x="4493637" y="9623531"/>
                  <a:pt x="4493637" y="9623531"/>
                </a:cubicBezTo>
                <a:lnTo>
                  <a:pt x="4501319" y="9597581"/>
                </a:lnTo>
                <a:lnTo>
                  <a:pt x="4471077" y="9622343"/>
                </a:lnTo>
                <a:cubicBezTo>
                  <a:pt x="4471077" y="9622343"/>
                  <a:pt x="4469915" y="9597461"/>
                  <a:pt x="4469915" y="9597461"/>
                </a:cubicBezTo>
                <a:cubicBezTo>
                  <a:pt x="4459871" y="9599226"/>
                  <a:pt x="4459871" y="9599226"/>
                  <a:pt x="4449826" y="9600990"/>
                </a:cubicBezTo>
                <a:cubicBezTo>
                  <a:pt x="4461033" y="9624107"/>
                  <a:pt x="4461033" y="9624107"/>
                  <a:pt x="4461033" y="9624107"/>
                </a:cubicBezTo>
                <a:cubicBezTo>
                  <a:pt x="4450989" y="9625872"/>
                  <a:pt x="4452150" y="9650759"/>
                  <a:pt x="4452150" y="9650759"/>
                </a:cubicBezTo>
                <a:cubicBezTo>
                  <a:pt x="4442105" y="9652524"/>
                  <a:pt x="4442105" y="9652524"/>
                  <a:pt x="4432060" y="9654288"/>
                </a:cubicBezTo>
                <a:cubicBezTo>
                  <a:pt x="4433222" y="9679178"/>
                  <a:pt x="4433222" y="9679178"/>
                  <a:pt x="4433222" y="9679178"/>
                </a:cubicBezTo>
                <a:cubicBezTo>
                  <a:pt x="4422018" y="9656053"/>
                  <a:pt x="4422018" y="9656053"/>
                  <a:pt x="4411972" y="9657817"/>
                </a:cubicBezTo>
                <a:cubicBezTo>
                  <a:pt x="4411972" y="9657817"/>
                  <a:pt x="4401929" y="9659585"/>
                  <a:pt x="4401929" y="9659585"/>
                </a:cubicBezTo>
                <a:cubicBezTo>
                  <a:pt x="4401929" y="9659585"/>
                  <a:pt x="4401929" y="9659585"/>
                  <a:pt x="4400766" y="9634697"/>
                </a:cubicBezTo>
                <a:cubicBezTo>
                  <a:pt x="4380679" y="9638226"/>
                  <a:pt x="4361754" y="9666643"/>
                  <a:pt x="4351709" y="9668407"/>
                </a:cubicBezTo>
                <a:cubicBezTo>
                  <a:pt x="4341665" y="9670172"/>
                  <a:pt x="4351709" y="9668407"/>
                  <a:pt x="4341665" y="9670172"/>
                </a:cubicBezTo>
                <a:cubicBezTo>
                  <a:pt x="4301488" y="9677233"/>
                  <a:pt x="4262474" y="9709181"/>
                  <a:pt x="4212252" y="9718006"/>
                </a:cubicBezTo>
                <a:cubicBezTo>
                  <a:pt x="4203372" y="9744655"/>
                  <a:pt x="4203372" y="9744655"/>
                  <a:pt x="4203372" y="9744655"/>
                </a:cubicBezTo>
                <a:cubicBezTo>
                  <a:pt x="4203372" y="9744655"/>
                  <a:pt x="4203372" y="9744655"/>
                  <a:pt x="4213414" y="9742891"/>
                </a:cubicBezTo>
                <a:cubicBezTo>
                  <a:pt x="4213414" y="9742891"/>
                  <a:pt x="4223459" y="9741126"/>
                  <a:pt x="4223459" y="9741126"/>
                </a:cubicBezTo>
                <a:cubicBezTo>
                  <a:pt x="4233504" y="9739362"/>
                  <a:pt x="4233504" y="9739362"/>
                  <a:pt x="4234666" y="9764243"/>
                </a:cubicBezTo>
                <a:cubicBezTo>
                  <a:pt x="4234666" y="9764243"/>
                  <a:pt x="4224621" y="9766008"/>
                  <a:pt x="4224621" y="9766008"/>
                </a:cubicBezTo>
                <a:cubicBezTo>
                  <a:pt x="4224621" y="9766008"/>
                  <a:pt x="4214575" y="9767773"/>
                  <a:pt x="4214575" y="9767773"/>
                </a:cubicBezTo>
                <a:cubicBezTo>
                  <a:pt x="4204533" y="9769540"/>
                  <a:pt x="4204533" y="9769540"/>
                  <a:pt x="4204533" y="9769540"/>
                </a:cubicBezTo>
                <a:cubicBezTo>
                  <a:pt x="4194489" y="9771304"/>
                  <a:pt x="4195651" y="9796194"/>
                  <a:pt x="4185608" y="9797959"/>
                </a:cubicBezTo>
                <a:cubicBezTo>
                  <a:pt x="4184444" y="9773069"/>
                  <a:pt x="4184444" y="9773069"/>
                  <a:pt x="4174401" y="9774833"/>
                </a:cubicBezTo>
                <a:cubicBezTo>
                  <a:pt x="4165520" y="9801488"/>
                  <a:pt x="4145430" y="9805020"/>
                  <a:pt x="4125344" y="9808549"/>
                </a:cubicBezTo>
                <a:cubicBezTo>
                  <a:pt x="4115298" y="9810311"/>
                  <a:pt x="4105253" y="9812078"/>
                  <a:pt x="4086328" y="9840492"/>
                </a:cubicBezTo>
                <a:cubicBezTo>
                  <a:pt x="4086328" y="9840492"/>
                  <a:pt x="4086328" y="9840492"/>
                  <a:pt x="4085165" y="9815610"/>
                </a:cubicBezTo>
                <a:lnTo>
                  <a:pt x="4124180" y="9783659"/>
                </a:lnTo>
                <a:lnTo>
                  <a:pt x="4075121" y="9817374"/>
                </a:lnTo>
                <a:cubicBezTo>
                  <a:pt x="4065077" y="9819139"/>
                  <a:pt x="4066240" y="9844021"/>
                  <a:pt x="4066240" y="9844021"/>
                </a:cubicBezTo>
                <a:cubicBezTo>
                  <a:pt x="4056195" y="9845785"/>
                  <a:pt x="4047314" y="9872437"/>
                  <a:pt x="4047314" y="9872437"/>
                </a:cubicBezTo>
                <a:cubicBezTo>
                  <a:pt x="4047314" y="9872437"/>
                  <a:pt x="4046151" y="9847552"/>
                  <a:pt x="4046151" y="9847552"/>
                </a:cubicBezTo>
                <a:cubicBezTo>
                  <a:pt x="4034944" y="9824433"/>
                  <a:pt x="4027227" y="9875966"/>
                  <a:pt x="4016020" y="9852846"/>
                </a:cubicBezTo>
                <a:cubicBezTo>
                  <a:pt x="4016020" y="9852846"/>
                  <a:pt x="4005974" y="9854611"/>
                  <a:pt x="4007136" y="9879498"/>
                </a:cubicBezTo>
                <a:cubicBezTo>
                  <a:pt x="4007136" y="9879498"/>
                  <a:pt x="4007136" y="9879498"/>
                  <a:pt x="3997092" y="9881260"/>
                </a:cubicBezTo>
                <a:cubicBezTo>
                  <a:pt x="3978166" y="9909679"/>
                  <a:pt x="3956918" y="9888321"/>
                  <a:pt x="3936829" y="9891850"/>
                </a:cubicBezTo>
                <a:cubicBezTo>
                  <a:pt x="3927946" y="9918504"/>
                  <a:pt x="3896652" y="9898911"/>
                  <a:pt x="3897814" y="9923798"/>
                </a:cubicBezTo>
                <a:cubicBezTo>
                  <a:pt x="3897814" y="9923798"/>
                  <a:pt x="3887768" y="9925565"/>
                  <a:pt x="3887768" y="9925565"/>
                </a:cubicBezTo>
                <a:cubicBezTo>
                  <a:pt x="3877727" y="9927330"/>
                  <a:pt x="3877727" y="9927330"/>
                  <a:pt x="3877727" y="9927330"/>
                </a:cubicBezTo>
                <a:cubicBezTo>
                  <a:pt x="3867682" y="9929094"/>
                  <a:pt x="3867682" y="9929094"/>
                  <a:pt x="3857636" y="9930859"/>
                </a:cubicBezTo>
                <a:cubicBezTo>
                  <a:pt x="3857636" y="9930859"/>
                  <a:pt x="3857636" y="9930859"/>
                  <a:pt x="3847594" y="9932623"/>
                </a:cubicBezTo>
                <a:cubicBezTo>
                  <a:pt x="3848757" y="9957508"/>
                  <a:pt x="3838711" y="9959275"/>
                  <a:pt x="3828666" y="9961040"/>
                </a:cubicBezTo>
                <a:cubicBezTo>
                  <a:pt x="3808578" y="9964569"/>
                  <a:pt x="3809741" y="9989450"/>
                  <a:pt x="3798535" y="9966330"/>
                </a:cubicBezTo>
                <a:cubicBezTo>
                  <a:pt x="3789653" y="9992982"/>
                  <a:pt x="3759521" y="9998276"/>
                  <a:pt x="3759521" y="9998276"/>
                </a:cubicBezTo>
                <a:cubicBezTo>
                  <a:pt x="3749475" y="10000040"/>
                  <a:pt x="3749475" y="10000040"/>
                  <a:pt x="3749475" y="10000040"/>
                </a:cubicBezTo>
                <a:cubicBezTo>
                  <a:pt x="3739433" y="10001805"/>
                  <a:pt x="3739433" y="10001805"/>
                  <a:pt x="3739433" y="10001805"/>
                </a:cubicBezTo>
                <a:cubicBezTo>
                  <a:pt x="3690372" y="10035523"/>
                  <a:pt x="3641313" y="10069230"/>
                  <a:pt x="3591092" y="10078053"/>
                </a:cubicBezTo>
                <a:cubicBezTo>
                  <a:pt x="3591092" y="10078053"/>
                  <a:pt x="3581050" y="10079818"/>
                  <a:pt x="3571004" y="10081585"/>
                </a:cubicBezTo>
                <a:cubicBezTo>
                  <a:pt x="3571004" y="10081585"/>
                  <a:pt x="3571004" y="10081585"/>
                  <a:pt x="3560961" y="10083349"/>
                </a:cubicBezTo>
                <a:cubicBezTo>
                  <a:pt x="3550918" y="10085114"/>
                  <a:pt x="3540874" y="10086878"/>
                  <a:pt x="3531991" y="10113530"/>
                </a:cubicBezTo>
                <a:cubicBezTo>
                  <a:pt x="3521945" y="10115295"/>
                  <a:pt x="3511903" y="10117059"/>
                  <a:pt x="3501859" y="10118824"/>
                </a:cubicBezTo>
                <a:cubicBezTo>
                  <a:pt x="3501859" y="10118824"/>
                  <a:pt x="3491813" y="10120588"/>
                  <a:pt x="3491813" y="10120588"/>
                </a:cubicBezTo>
                <a:cubicBezTo>
                  <a:pt x="3471726" y="10124117"/>
                  <a:pt x="3461681" y="10125885"/>
                  <a:pt x="3452800" y="10152537"/>
                </a:cubicBezTo>
                <a:cubicBezTo>
                  <a:pt x="3432712" y="10156066"/>
                  <a:pt x="3422668" y="10157830"/>
                  <a:pt x="3412623" y="10159598"/>
                </a:cubicBezTo>
                <a:cubicBezTo>
                  <a:pt x="3413785" y="10184482"/>
                  <a:pt x="3413785" y="10184482"/>
                  <a:pt x="3413785" y="10184482"/>
                </a:cubicBezTo>
                <a:cubicBezTo>
                  <a:pt x="3383653" y="10189776"/>
                  <a:pt x="3372445" y="10166656"/>
                  <a:pt x="3344639" y="10221718"/>
                </a:cubicBezTo>
                <a:cubicBezTo>
                  <a:pt x="3343477" y="10196837"/>
                  <a:pt x="3343477" y="10196837"/>
                  <a:pt x="3343477" y="10196837"/>
                </a:cubicBezTo>
                <a:cubicBezTo>
                  <a:pt x="3334596" y="10223483"/>
                  <a:pt x="3324551" y="10225250"/>
                  <a:pt x="3314505" y="10227015"/>
                </a:cubicBezTo>
                <a:cubicBezTo>
                  <a:pt x="3323390" y="10200366"/>
                  <a:pt x="3333435" y="10198601"/>
                  <a:pt x="3333435" y="10198601"/>
                </a:cubicBezTo>
                <a:cubicBezTo>
                  <a:pt x="3333435" y="10198601"/>
                  <a:pt x="3332273" y="10173717"/>
                  <a:pt x="3332273" y="10173717"/>
                </a:cubicBezTo>
                <a:cubicBezTo>
                  <a:pt x="3331110" y="10148827"/>
                  <a:pt x="3331110" y="10148827"/>
                  <a:pt x="3331110" y="10148827"/>
                </a:cubicBezTo>
                <a:cubicBezTo>
                  <a:pt x="3299813" y="10129236"/>
                  <a:pt x="3272005" y="10184307"/>
                  <a:pt x="3250756" y="10162946"/>
                </a:cubicBezTo>
                <a:cubicBezTo>
                  <a:pt x="3241875" y="10189600"/>
                  <a:pt x="3231830" y="10191365"/>
                  <a:pt x="3221786" y="10193129"/>
                </a:cubicBezTo>
                <a:cubicBezTo>
                  <a:pt x="3211743" y="10194894"/>
                  <a:pt x="3201698" y="10196661"/>
                  <a:pt x="3191652" y="10198426"/>
                </a:cubicBezTo>
                <a:cubicBezTo>
                  <a:pt x="3181610" y="10200190"/>
                  <a:pt x="3171566" y="10201955"/>
                  <a:pt x="3162682" y="10228607"/>
                </a:cubicBezTo>
                <a:cubicBezTo>
                  <a:pt x="3152637" y="10230368"/>
                  <a:pt x="3142594" y="10232136"/>
                  <a:pt x="3142594" y="10232136"/>
                </a:cubicBezTo>
                <a:cubicBezTo>
                  <a:pt x="3122505" y="10235665"/>
                  <a:pt x="3103581" y="10264078"/>
                  <a:pt x="3092375" y="10240958"/>
                </a:cubicBezTo>
                <a:cubicBezTo>
                  <a:pt x="3082329" y="10242726"/>
                  <a:pt x="3092375" y="10240958"/>
                  <a:pt x="3083491" y="10267607"/>
                </a:cubicBezTo>
                <a:cubicBezTo>
                  <a:pt x="3067843" y="10257813"/>
                  <a:pt x="3050848" y="10273345"/>
                  <a:pt x="3034962" y="10285545"/>
                </a:cubicBezTo>
                <a:lnTo>
                  <a:pt x="3032261" y="10287000"/>
                </a:lnTo>
                <a:lnTo>
                  <a:pt x="2995783" y="10287000"/>
                </a:lnTo>
                <a:lnTo>
                  <a:pt x="2993094" y="10283491"/>
                </a:lnTo>
                <a:lnTo>
                  <a:pt x="2991076" y="10287000"/>
                </a:lnTo>
                <a:lnTo>
                  <a:pt x="2889714" y="10287000"/>
                </a:lnTo>
                <a:lnTo>
                  <a:pt x="2956052" y="10249232"/>
                </a:lnTo>
                <a:cubicBezTo>
                  <a:pt x="2990480" y="10227501"/>
                  <a:pt x="3024763" y="10202659"/>
                  <a:pt x="3058756" y="10171596"/>
                </a:cubicBezTo>
                <a:cubicBezTo>
                  <a:pt x="3059918" y="10196480"/>
                  <a:pt x="3059918" y="10196480"/>
                  <a:pt x="3080004" y="10192951"/>
                </a:cubicBezTo>
                <a:cubicBezTo>
                  <a:pt x="3080004" y="10192951"/>
                  <a:pt x="3080004" y="10192951"/>
                  <a:pt x="3078843" y="10168064"/>
                </a:cubicBezTo>
                <a:cubicBezTo>
                  <a:pt x="3096607" y="10114760"/>
                  <a:pt x="3158033" y="10129063"/>
                  <a:pt x="3197049" y="10097112"/>
                </a:cubicBezTo>
                <a:cubicBezTo>
                  <a:pt x="3197049" y="10097112"/>
                  <a:pt x="3195887" y="10072231"/>
                  <a:pt x="3195887" y="10072231"/>
                </a:cubicBezTo>
                <a:cubicBezTo>
                  <a:pt x="3195887" y="10072231"/>
                  <a:pt x="3185841" y="10073995"/>
                  <a:pt x="3185841" y="10073995"/>
                </a:cubicBezTo>
                <a:cubicBezTo>
                  <a:pt x="3175800" y="10075760"/>
                  <a:pt x="3175800" y="10075760"/>
                  <a:pt x="3175800" y="10075760"/>
                </a:cubicBezTo>
                <a:cubicBezTo>
                  <a:pt x="3126739" y="10109467"/>
                  <a:pt x="3067636" y="10144947"/>
                  <a:pt x="3017417" y="10153772"/>
                </a:cubicBezTo>
                <a:cubicBezTo>
                  <a:pt x="3007371" y="10155537"/>
                  <a:pt x="3007371" y="10155537"/>
                  <a:pt x="3007371" y="10155537"/>
                </a:cubicBezTo>
                <a:cubicBezTo>
                  <a:pt x="3007371" y="10155537"/>
                  <a:pt x="2997329" y="10157301"/>
                  <a:pt x="2997329" y="10157301"/>
                </a:cubicBezTo>
                <a:cubicBezTo>
                  <a:pt x="2997329" y="10157301"/>
                  <a:pt x="2997329" y="10157301"/>
                  <a:pt x="2987284" y="10159066"/>
                </a:cubicBezTo>
                <a:cubicBezTo>
                  <a:pt x="2968358" y="10187479"/>
                  <a:pt x="2918138" y="10196305"/>
                  <a:pt x="2898048" y="10199834"/>
                </a:cubicBezTo>
                <a:cubicBezTo>
                  <a:pt x="2909255" y="10222951"/>
                  <a:pt x="2898048" y="10199834"/>
                  <a:pt x="2899210" y="10224718"/>
                </a:cubicBezTo>
                <a:cubicBezTo>
                  <a:pt x="2847828" y="10208660"/>
                  <a:pt x="2820020" y="10263728"/>
                  <a:pt x="2789888" y="10269021"/>
                </a:cubicBezTo>
                <a:cubicBezTo>
                  <a:pt x="2780425" y="10283229"/>
                  <a:pt x="2770381" y="10284995"/>
                  <a:pt x="2760337" y="10286760"/>
                </a:cubicBezTo>
                <a:lnTo>
                  <a:pt x="2759479" y="10287000"/>
                </a:lnTo>
                <a:lnTo>
                  <a:pt x="2687580" y="10287000"/>
                </a:lnTo>
                <a:lnTo>
                  <a:pt x="2689446" y="10286672"/>
                </a:lnTo>
                <a:cubicBezTo>
                  <a:pt x="2787563" y="10219250"/>
                  <a:pt x="2875637" y="10153589"/>
                  <a:pt x="2986123" y="10134176"/>
                </a:cubicBezTo>
                <a:cubicBezTo>
                  <a:pt x="2996167" y="10132411"/>
                  <a:pt x="2996167" y="10132411"/>
                  <a:pt x="3006209" y="10130647"/>
                </a:cubicBezTo>
                <a:cubicBezTo>
                  <a:pt x="3055269" y="10096940"/>
                  <a:pt x="3114370" y="10061462"/>
                  <a:pt x="3184681" y="10049108"/>
                </a:cubicBezTo>
                <a:cubicBezTo>
                  <a:pt x="3184681" y="10049108"/>
                  <a:pt x="3194725" y="10047343"/>
                  <a:pt x="3194725" y="10047343"/>
                </a:cubicBezTo>
                <a:cubicBezTo>
                  <a:pt x="3204768" y="10045579"/>
                  <a:pt x="3214814" y="10043814"/>
                  <a:pt x="3224857" y="10042050"/>
                </a:cubicBezTo>
                <a:cubicBezTo>
                  <a:pt x="3233738" y="10015395"/>
                  <a:pt x="3253827" y="10011866"/>
                  <a:pt x="3263871" y="10010102"/>
                </a:cubicBezTo>
                <a:cubicBezTo>
                  <a:pt x="3263871" y="10010102"/>
                  <a:pt x="3273915" y="10008334"/>
                  <a:pt x="3273915" y="10008334"/>
                </a:cubicBezTo>
                <a:cubicBezTo>
                  <a:pt x="3275078" y="10033224"/>
                  <a:pt x="3285123" y="10031460"/>
                  <a:pt x="3294002" y="10004805"/>
                </a:cubicBezTo>
                <a:cubicBezTo>
                  <a:pt x="3294002" y="10004805"/>
                  <a:pt x="3304049" y="10003041"/>
                  <a:pt x="3304049" y="10003041"/>
                </a:cubicBezTo>
                <a:cubicBezTo>
                  <a:pt x="3312931" y="9976392"/>
                  <a:pt x="3334181" y="9997747"/>
                  <a:pt x="3344225" y="9995980"/>
                </a:cubicBezTo>
                <a:cubicBezTo>
                  <a:pt x="3344225" y="9995980"/>
                  <a:pt x="3344225" y="9995980"/>
                  <a:pt x="3354269" y="9994218"/>
                </a:cubicBezTo>
                <a:cubicBezTo>
                  <a:pt x="3393284" y="9962273"/>
                  <a:pt x="3433461" y="9955212"/>
                  <a:pt x="3472473" y="9923266"/>
                </a:cubicBezTo>
                <a:cubicBezTo>
                  <a:pt x="3472473" y="9923266"/>
                  <a:pt x="3471311" y="9898379"/>
                  <a:pt x="3471311" y="9898379"/>
                </a:cubicBezTo>
                <a:cubicBezTo>
                  <a:pt x="3471311" y="9898379"/>
                  <a:pt x="3481355" y="9896614"/>
                  <a:pt x="3480193" y="9871730"/>
                </a:cubicBezTo>
                <a:cubicBezTo>
                  <a:pt x="3500284" y="9868201"/>
                  <a:pt x="3520370" y="9864669"/>
                  <a:pt x="3529253" y="9838020"/>
                </a:cubicBezTo>
                <a:cubicBezTo>
                  <a:pt x="3539298" y="9836256"/>
                  <a:pt x="3549340" y="9834491"/>
                  <a:pt x="3559385" y="9832726"/>
                </a:cubicBezTo>
                <a:cubicBezTo>
                  <a:pt x="3617328" y="9772362"/>
                  <a:pt x="3687634" y="9760007"/>
                  <a:pt x="3756783" y="9722771"/>
                </a:cubicBezTo>
                <a:cubicBezTo>
                  <a:pt x="3761803" y="9721889"/>
                  <a:pt x="3763733" y="9709003"/>
                  <a:pt x="3765663" y="9696114"/>
                </a:cubicBezTo>
                <a:lnTo>
                  <a:pt x="3773714" y="9671961"/>
                </a:lnTo>
                <a:lnTo>
                  <a:pt x="3765635" y="9673381"/>
                </a:lnTo>
                <a:cubicBezTo>
                  <a:pt x="3764522" y="9649560"/>
                  <a:pt x="3764522" y="9649560"/>
                  <a:pt x="3764522" y="9649560"/>
                </a:cubicBezTo>
                <a:cubicBezTo>
                  <a:pt x="3764522" y="9649560"/>
                  <a:pt x="3764522" y="9649560"/>
                  <a:pt x="3774900" y="9647734"/>
                </a:cubicBezTo>
                <a:cubicBezTo>
                  <a:pt x="3774900" y="9647734"/>
                  <a:pt x="3785283" y="9645914"/>
                  <a:pt x="3785283" y="9645914"/>
                </a:cubicBezTo>
                <a:lnTo>
                  <a:pt x="3776013" y="9671555"/>
                </a:lnTo>
                <a:lnTo>
                  <a:pt x="3775123" y="9671714"/>
                </a:lnTo>
                <a:lnTo>
                  <a:pt x="3786914" y="9717475"/>
                </a:lnTo>
                <a:cubicBezTo>
                  <a:pt x="3825929" y="9685524"/>
                  <a:pt x="3885031" y="9650052"/>
                  <a:pt x="3915163" y="9644759"/>
                </a:cubicBezTo>
                <a:cubicBezTo>
                  <a:pt x="3945297" y="9639462"/>
                  <a:pt x="3973104" y="9584394"/>
                  <a:pt x="4003237" y="9579100"/>
                </a:cubicBezTo>
                <a:cubicBezTo>
                  <a:pt x="4082427" y="9540094"/>
                  <a:pt x="4152737" y="9527740"/>
                  <a:pt x="4221884" y="9490503"/>
                </a:cubicBezTo>
                <a:cubicBezTo>
                  <a:pt x="4240808" y="9462081"/>
                  <a:pt x="4279824" y="9430139"/>
                  <a:pt x="4289867" y="9428374"/>
                </a:cubicBezTo>
                <a:cubicBezTo>
                  <a:pt x="4299913" y="9426610"/>
                  <a:pt x="4301074" y="9451491"/>
                  <a:pt x="4309954" y="9424845"/>
                </a:cubicBezTo>
                <a:cubicBezTo>
                  <a:pt x="4320000" y="9423081"/>
                  <a:pt x="4340090" y="9419549"/>
                  <a:pt x="4350133" y="9417784"/>
                </a:cubicBezTo>
                <a:cubicBezTo>
                  <a:pt x="4399190" y="9384074"/>
                  <a:pt x="4449413" y="9375249"/>
                  <a:pt x="4458295" y="9348597"/>
                </a:cubicBezTo>
                <a:cubicBezTo>
                  <a:pt x="4477221" y="9320181"/>
                  <a:pt x="4469499" y="9371720"/>
                  <a:pt x="4478382" y="9345068"/>
                </a:cubicBezTo>
                <a:cubicBezTo>
                  <a:pt x="4488428" y="9343301"/>
                  <a:pt x="4497307" y="9316652"/>
                  <a:pt x="4498469" y="9341536"/>
                </a:cubicBezTo>
                <a:cubicBezTo>
                  <a:pt x="4488428" y="9343301"/>
                  <a:pt x="4498469" y="9341536"/>
                  <a:pt x="4508514" y="9339772"/>
                </a:cubicBezTo>
                <a:cubicBezTo>
                  <a:pt x="4528603" y="9336243"/>
                  <a:pt x="4548691" y="9332713"/>
                  <a:pt x="4567619" y="9304297"/>
                </a:cubicBezTo>
                <a:cubicBezTo>
                  <a:pt x="4577661" y="9302533"/>
                  <a:pt x="4577661" y="9302533"/>
                  <a:pt x="4587705" y="9300768"/>
                </a:cubicBezTo>
                <a:cubicBezTo>
                  <a:pt x="4606631" y="9272355"/>
                  <a:pt x="4645646" y="9240404"/>
                  <a:pt x="4656852" y="9263529"/>
                </a:cubicBezTo>
                <a:cubicBezTo>
                  <a:pt x="4666896" y="9261765"/>
                  <a:pt x="4666896" y="9261765"/>
                  <a:pt x="4666896" y="9261765"/>
                </a:cubicBezTo>
                <a:cubicBezTo>
                  <a:pt x="4665734" y="9236875"/>
                  <a:pt x="4686984" y="9258235"/>
                  <a:pt x="4675780" y="9235110"/>
                </a:cubicBezTo>
                <a:cubicBezTo>
                  <a:pt x="4675780" y="9235110"/>
                  <a:pt x="4654528" y="9213757"/>
                  <a:pt x="4674618" y="9210226"/>
                </a:cubicBezTo>
                <a:cubicBezTo>
                  <a:pt x="4675780" y="9235110"/>
                  <a:pt x="4673456" y="9185341"/>
                  <a:pt x="4694704" y="9206696"/>
                </a:cubicBezTo>
                <a:cubicBezTo>
                  <a:pt x="4694704" y="9206696"/>
                  <a:pt x="4703588" y="9180045"/>
                  <a:pt x="4703588" y="9180045"/>
                </a:cubicBezTo>
                <a:cubicBezTo>
                  <a:pt x="4713630" y="9178280"/>
                  <a:pt x="4713630" y="9178280"/>
                  <a:pt x="4723675" y="9176516"/>
                </a:cubicBezTo>
                <a:cubicBezTo>
                  <a:pt x="4733720" y="9174751"/>
                  <a:pt x="4743763" y="9172987"/>
                  <a:pt x="4763852" y="9169457"/>
                </a:cubicBezTo>
                <a:cubicBezTo>
                  <a:pt x="4752646" y="9146332"/>
                  <a:pt x="4782780" y="9141038"/>
                  <a:pt x="4782780" y="9141038"/>
                </a:cubicBezTo>
                <a:cubicBezTo>
                  <a:pt x="4792821" y="9139274"/>
                  <a:pt x="4793983" y="9164161"/>
                  <a:pt x="4804028" y="9162397"/>
                </a:cubicBezTo>
                <a:cubicBezTo>
                  <a:pt x="4802866" y="9137509"/>
                  <a:pt x="4812912" y="9135742"/>
                  <a:pt x="4812912" y="9135742"/>
                </a:cubicBezTo>
                <a:cubicBezTo>
                  <a:pt x="4822953" y="9133977"/>
                  <a:pt x="4822953" y="9133977"/>
                  <a:pt x="4822953" y="9133977"/>
                </a:cubicBezTo>
                <a:cubicBezTo>
                  <a:pt x="4832998" y="9132213"/>
                  <a:pt x="4853087" y="9128684"/>
                  <a:pt x="4863129" y="9126919"/>
                </a:cubicBezTo>
                <a:cubicBezTo>
                  <a:pt x="4872012" y="9100268"/>
                  <a:pt x="4892102" y="9096738"/>
                  <a:pt x="4903307" y="9119858"/>
                </a:cubicBezTo>
                <a:cubicBezTo>
                  <a:pt x="4912189" y="9093209"/>
                  <a:pt x="4912189" y="9093209"/>
                  <a:pt x="4922234" y="9091445"/>
                </a:cubicBezTo>
                <a:cubicBezTo>
                  <a:pt x="4922234" y="9091445"/>
                  <a:pt x="4922234" y="9091445"/>
                  <a:pt x="4931115" y="9064796"/>
                </a:cubicBezTo>
                <a:cubicBezTo>
                  <a:pt x="4931115" y="9064796"/>
                  <a:pt x="4942321" y="9087913"/>
                  <a:pt x="4942321" y="9087913"/>
                </a:cubicBezTo>
                <a:cubicBezTo>
                  <a:pt x="4942321" y="9087913"/>
                  <a:pt x="4952366" y="9086151"/>
                  <a:pt x="4952366" y="9086151"/>
                </a:cubicBezTo>
                <a:cubicBezTo>
                  <a:pt x="4952366" y="9086151"/>
                  <a:pt x="4952366" y="9086151"/>
                  <a:pt x="4953527" y="9111036"/>
                </a:cubicBezTo>
                <a:cubicBezTo>
                  <a:pt x="4983659" y="9105739"/>
                  <a:pt x="5001425" y="9052441"/>
                  <a:pt x="5023837" y="9098681"/>
                </a:cubicBezTo>
                <a:cubicBezTo>
                  <a:pt x="5023837" y="9098681"/>
                  <a:pt x="5013791" y="9100446"/>
                  <a:pt x="5014954" y="9125333"/>
                </a:cubicBezTo>
                <a:cubicBezTo>
                  <a:pt x="5066338" y="9141395"/>
                  <a:pt x="5134321" y="9079266"/>
                  <a:pt x="5184544" y="9070440"/>
                </a:cubicBezTo>
                <a:cubicBezTo>
                  <a:pt x="5221234" y="8988723"/>
                  <a:pt x="5274939" y="9054557"/>
                  <a:pt x="5302748" y="8999494"/>
                </a:cubicBezTo>
                <a:cubicBezTo>
                  <a:pt x="5302748" y="8999494"/>
                  <a:pt x="5292705" y="9001259"/>
                  <a:pt x="5292705" y="9001259"/>
                </a:cubicBezTo>
                <a:cubicBezTo>
                  <a:pt x="5301586" y="8974601"/>
                  <a:pt x="5312792" y="8997729"/>
                  <a:pt x="5322837" y="8995965"/>
                </a:cubicBezTo>
                <a:cubicBezTo>
                  <a:pt x="5322837" y="8995965"/>
                  <a:pt x="5332881" y="8994198"/>
                  <a:pt x="5332881" y="8994198"/>
                </a:cubicBezTo>
                <a:cubicBezTo>
                  <a:pt x="5341761" y="8967543"/>
                  <a:pt x="5360688" y="8939130"/>
                  <a:pt x="5370734" y="8937365"/>
                </a:cubicBezTo>
                <a:cubicBezTo>
                  <a:pt x="5369572" y="8912481"/>
                  <a:pt x="5369572" y="8912481"/>
                  <a:pt x="5369572" y="8912481"/>
                </a:cubicBezTo>
                <a:cubicBezTo>
                  <a:pt x="5359526" y="8914245"/>
                  <a:pt x="5359526" y="8914245"/>
                  <a:pt x="5349482" y="8916010"/>
                </a:cubicBezTo>
                <a:cubicBezTo>
                  <a:pt x="5339437" y="8917774"/>
                  <a:pt x="5340600" y="8942661"/>
                  <a:pt x="5330556" y="8944426"/>
                </a:cubicBezTo>
                <a:cubicBezTo>
                  <a:pt x="5310469" y="8947955"/>
                  <a:pt x="5290381" y="8951484"/>
                  <a:pt x="5270290" y="8955016"/>
                </a:cubicBezTo>
                <a:cubicBezTo>
                  <a:pt x="5241320" y="8985191"/>
                  <a:pt x="5212350" y="9015378"/>
                  <a:pt x="5182218" y="9020674"/>
                </a:cubicBezTo>
                <a:cubicBezTo>
                  <a:pt x="5172175" y="9022439"/>
                  <a:pt x="5162130" y="9024203"/>
                  <a:pt x="5152084" y="9025968"/>
                </a:cubicBezTo>
                <a:cubicBezTo>
                  <a:pt x="5162130" y="9024203"/>
                  <a:pt x="5160968" y="8999310"/>
                  <a:pt x="5171013" y="8997546"/>
                </a:cubicBezTo>
                <a:cubicBezTo>
                  <a:pt x="5159807" y="8974429"/>
                  <a:pt x="5149760" y="8976193"/>
                  <a:pt x="5149760" y="8976193"/>
                </a:cubicBezTo>
                <a:cubicBezTo>
                  <a:pt x="5149760" y="8976193"/>
                  <a:pt x="5149760" y="8976193"/>
                  <a:pt x="5148598" y="8951309"/>
                </a:cubicBezTo>
                <a:cubicBezTo>
                  <a:pt x="5138556" y="8953073"/>
                  <a:pt x="5139719" y="8977958"/>
                  <a:pt x="5129674" y="8979722"/>
                </a:cubicBezTo>
                <a:cubicBezTo>
                  <a:pt x="5129674" y="8979722"/>
                  <a:pt x="5128512" y="8954838"/>
                  <a:pt x="5128512" y="8954838"/>
                </a:cubicBezTo>
                <a:cubicBezTo>
                  <a:pt x="5118466" y="8956602"/>
                  <a:pt x="5109586" y="8983254"/>
                  <a:pt x="5089496" y="8986783"/>
                </a:cubicBezTo>
                <a:cubicBezTo>
                  <a:pt x="5079453" y="8988548"/>
                  <a:pt x="5070572" y="9015197"/>
                  <a:pt x="5050483" y="9018726"/>
                </a:cubicBezTo>
                <a:cubicBezTo>
                  <a:pt x="5050483" y="9018726"/>
                  <a:pt x="5050483" y="9018726"/>
                  <a:pt x="5040437" y="9020490"/>
                </a:cubicBezTo>
                <a:cubicBezTo>
                  <a:pt x="5039276" y="8995609"/>
                  <a:pt x="5029233" y="8997373"/>
                  <a:pt x="5029233" y="8997373"/>
                </a:cubicBezTo>
                <a:cubicBezTo>
                  <a:pt x="5029233" y="8997373"/>
                  <a:pt x="5028071" y="8972486"/>
                  <a:pt x="5028071" y="8972486"/>
                </a:cubicBezTo>
                <a:cubicBezTo>
                  <a:pt x="5029233" y="8997373"/>
                  <a:pt x="5018027" y="8974253"/>
                  <a:pt x="4997939" y="8977782"/>
                </a:cubicBezTo>
                <a:cubicBezTo>
                  <a:pt x="4989056" y="9004431"/>
                  <a:pt x="4950042" y="9036374"/>
                  <a:pt x="4918749" y="9016786"/>
                </a:cubicBezTo>
                <a:cubicBezTo>
                  <a:pt x="4890939" y="9071857"/>
                  <a:pt x="4830674" y="9082444"/>
                  <a:pt x="4781617" y="9116151"/>
                </a:cubicBezTo>
                <a:cubicBezTo>
                  <a:pt x="4771571" y="9117918"/>
                  <a:pt x="4771571" y="9117918"/>
                  <a:pt x="4761527" y="9119683"/>
                </a:cubicBezTo>
                <a:cubicBezTo>
                  <a:pt x="4751482" y="9121448"/>
                  <a:pt x="4751482" y="9121448"/>
                  <a:pt x="4741439" y="9123212"/>
                </a:cubicBezTo>
                <a:cubicBezTo>
                  <a:pt x="4731396" y="9124977"/>
                  <a:pt x="4731396" y="9124977"/>
                  <a:pt x="4721350" y="9126741"/>
                </a:cubicBezTo>
                <a:cubicBezTo>
                  <a:pt x="4722514" y="9151628"/>
                  <a:pt x="4722514" y="9151628"/>
                  <a:pt x="4722514" y="9151628"/>
                </a:cubicBezTo>
                <a:cubicBezTo>
                  <a:pt x="4672294" y="9160451"/>
                  <a:pt x="4632116" y="9167512"/>
                  <a:pt x="4594265" y="9224345"/>
                </a:cubicBezTo>
                <a:cubicBezTo>
                  <a:pt x="4583059" y="9201225"/>
                  <a:pt x="4593101" y="9199460"/>
                  <a:pt x="4581896" y="9176338"/>
                </a:cubicBezTo>
                <a:cubicBezTo>
                  <a:pt x="4573012" y="9202989"/>
                  <a:pt x="4562971" y="9204754"/>
                  <a:pt x="4541718" y="9183396"/>
                </a:cubicBezTo>
                <a:cubicBezTo>
                  <a:pt x="4542880" y="9208286"/>
                  <a:pt x="4562971" y="9204754"/>
                  <a:pt x="4542880" y="9208286"/>
                </a:cubicBezTo>
                <a:cubicBezTo>
                  <a:pt x="4533997" y="9234935"/>
                  <a:pt x="4541718" y="9183396"/>
                  <a:pt x="4522794" y="9211815"/>
                </a:cubicBezTo>
                <a:cubicBezTo>
                  <a:pt x="4533997" y="9234935"/>
                  <a:pt x="4533997" y="9234935"/>
                  <a:pt x="4535160" y="9259819"/>
                </a:cubicBezTo>
                <a:cubicBezTo>
                  <a:pt x="4515072" y="9263348"/>
                  <a:pt x="4506191" y="9290003"/>
                  <a:pt x="4496146" y="9291770"/>
                </a:cubicBezTo>
                <a:cubicBezTo>
                  <a:pt x="4486102" y="9293535"/>
                  <a:pt x="4476059" y="9295299"/>
                  <a:pt x="4476059" y="9295299"/>
                </a:cubicBezTo>
                <a:cubicBezTo>
                  <a:pt x="4466014" y="9297064"/>
                  <a:pt x="4466014" y="9297064"/>
                  <a:pt x="4466014" y="9297064"/>
                </a:cubicBezTo>
                <a:cubicBezTo>
                  <a:pt x="4435882" y="9302357"/>
                  <a:pt x="4416955" y="9330771"/>
                  <a:pt x="4408073" y="9357423"/>
                </a:cubicBezTo>
                <a:cubicBezTo>
                  <a:pt x="4398029" y="9359187"/>
                  <a:pt x="4389146" y="9385839"/>
                  <a:pt x="4369060" y="9389368"/>
                </a:cubicBezTo>
                <a:cubicBezTo>
                  <a:pt x="4369060" y="9389368"/>
                  <a:pt x="4369060" y="9389368"/>
                  <a:pt x="4367897" y="9364481"/>
                </a:cubicBezTo>
                <a:cubicBezTo>
                  <a:pt x="4377941" y="9362716"/>
                  <a:pt x="4387984" y="9360952"/>
                  <a:pt x="4396866" y="9334300"/>
                </a:cubicBezTo>
                <a:cubicBezTo>
                  <a:pt x="4415793" y="9305889"/>
                  <a:pt x="4434720" y="9277467"/>
                  <a:pt x="4464853" y="9272174"/>
                </a:cubicBezTo>
                <a:cubicBezTo>
                  <a:pt x="4443602" y="9250818"/>
                  <a:pt x="4444765" y="9275703"/>
                  <a:pt x="4413469" y="9256115"/>
                </a:cubicBezTo>
                <a:cubicBezTo>
                  <a:pt x="4413469" y="9256115"/>
                  <a:pt x="4403426" y="9257879"/>
                  <a:pt x="4403426" y="9257879"/>
                </a:cubicBezTo>
                <a:cubicBezTo>
                  <a:pt x="4403426" y="9257879"/>
                  <a:pt x="4393380" y="9259644"/>
                  <a:pt x="4393380" y="9259644"/>
                </a:cubicBezTo>
                <a:cubicBezTo>
                  <a:pt x="4393380" y="9259644"/>
                  <a:pt x="4383337" y="9261408"/>
                  <a:pt x="4383337" y="9261408"/>
                </a:cubicBezTo>
                <a:cubicBezTo>
                  <a:pt x="4384499" y="9286293"/>
                  <a:pt x="4384499" y="9286293"/>
                  <a:pt x="4395704" y="9309418"/>
                </a:cubicBezTo>
                <a:cubicBezTo>
                  <a:pt x="4365572" y="9314712"/>
                  <a:pt x="4324234" y="9296883"/>
                  <a:pt x="4305306" y="9325302"/>
                </a:cubicBezTo>
                <a:cubicBezTo>
                  <a:pt x="4265133" y="9332363"/>
                  <a:pt x="4246205" y="9360774"/>
                  <a:pt x="4207191" y="9392719"/>
                </a:cubicBezTo>
                <a:cubicBezTo>
                  <a:pt x="4206028" y="9367835"/>
                  <a:pt x="4195983" y="9369599"/>
                  <a:pt x="4195983" y="9369599"/>
                </a:cubicBezTo>
                <a:cubicBezTo>
                  <a:pt x="4185941" y="9371364"/>
                  <a:pt x="4165852" y="9374895"/>
                  <a:pt x="4155809" y="9376660"/>
                </a:cubicBezTo>
                <a:cubicBezTo>
                  <a:pt x="4155809" y="9376660"/>
                  <a:pt x="4156970" y="9401544"/>
                  <a:pt x="4156970" y="9401544"/>
                </a:cubicBezTo>
                <a:cubicBezTo>
                  <a:pt x="4175896" y="9373128"/>
                  <a:pt x="4167012" y="9399780"/>
                  <a:pt x="4168175" y="9424667"/>
                </a:cubicBezTo>
                <a:cubicBezTo>
                  <a:pt x="4178221" y="9422903"/>
                  <a:pt x="4187103" y="9396251"/>
                  <a:pt x="4198307" y="9419374"/>
                </a:cubicBezTo>
                <a:cubicBezTo>
                  <a:pt x="4198307" y="9419374"/>
                  <a:pt x="4208353" y="9417609"/>
                  <a:pt x="4208353" y="9417609"/>
                </a:cubicBezTo>
                <a:cubicBezTo>
                  <a:pt x="4208353" y="9417609"/>
                  <a:pt x="4209515" y="9442493"/>
                  <a:pt x="4209515" y="9442493"/>
                </a:cubicBezTo>
                <a:cubicBezTo>
                  <a:pt x="4199469" y="9444258"/>
                  <a:pt x="4199469" y="9444258"/>
                  <a:pt x="4199469" y="9444258"/>
                </a:cubicBezTo>
                <a:cubicBezTo>
                  <a:pt x="4180543" y="9472671"/>
                  <a:pt x="4148088" y="9428199"/>
                  <a:pt x="4138042" y="9429964"/>
                </a:cubicBezTo>
                <a:cubicBezTo>
                  <a:pt x="4126837" y="9406841"/>
                  <a:pt x="4136880" y="9405074"/>
                  <a:pt x="4145764" y="9378425"/>
                </a:cubicBezTo>
                <a:cubicBezTo>
                  <a:pt x="4116795" y="9408605"/>
                  <a:pt x="4096705" y="9412134"/>
                  <a:pt x="4076617" y="9415661"/>
                </a:cubicBezTo>
                <a:cubicBezTo>
                  <a:pt x="4096705" y="9412134"/>
                  <a:pt x="4117956" y="9433493"/>
                  <a:pt x="4139205" y="9454848"/>
                </a:cubicBezTo>
                <a:cubicBezTo>
                  <a:pt x="4130323" y="9481497"/>
                  <a:pt x="4120280" y="9483261"/>
                  <a:pt x="4100191" y="9486791"/>
                </a:cubicBezTo>
                <a:cubicBezTo>
                  <a:pt x="4100191" y="9486791"/>
                  <a:pt x="4090145" y="9488555"/>
                  <a:pt x="4080104" y="9490320"/>
                </a:cubicBezTo>
                <a:cubicBezTo>
                  <a:pt x="4070059" y="9492087"/>
                  <a:pt x="4049972" y="9495616"/>
                  <a:pt x="4039927" y="9497381"/>
                </a:cubicBezTo>
                <a:cubicBezTo>
                  <a:pt x="4039927" y="9497381"/>
                  <a:pt x="4029882" y="9499145"/>
                  <a:pt x="4028722" y="9474263"/>
                </a:cubicBezTo>
                <a:cubicBezTo>
                  <a:pt x="4028722" y="9474263"/>
                  <a:pt x="4018676" y="9476028"/>
                  <a:pt x="4018676" y="9476028"/>
                </a:cubicBezTo>
                <a:cubicBezTo>
                  <a:pt x="4008633" y="9477793"/>
                  <a:pt x="3998588" y="9479557"/>
                  <a:pt x="3988543" y="9481322"/>
                </a:cubicBezTo>
                <a:cubicBezTo>
                  <a:pt x="3968456" y="9484851"/>
                  <a:pt x="3959574" y="9511500"/>
                  <a:pt x="3939486" y="9515029"/>
                </a:cubicBezTo>
                <a:cubicBezTo>
                  <a:pt x="3929441" y="9516793"/>
                  <a:pt x="3919397" y="9518561"/>
                  <a:pt x="3909352" y="9520325"/>
                </a:cubicBezTo>
                <a:cubicBezTo>
                  <a:pt x="3910514" y="9545215"/>
                  <a:pt x="3910514" y="9545215"/>
                  <a:pt x="3910514" y="9545215"/>
                </a:cubicBezTo>
                <a:cubicBezTo>
                  <a:pt x="3899311" y="9522090"/>
                  <a:pt x="3890428" y="9548744"/>
                  <a:pt x="3899311" y="9522090"/>
                </a:cubicBezTo>
                <a:cubicBezTo>
                  <a:pt x="3889266" y="9523854"/>
                  <a:pt x="3889266" y="9523854"/>
                  <a:pt x="3889266" y="9523854"/>
                </a:cubicBezTo>
                <a:lnTo>
                  <a:pt x="3883587" y="9543982"/>
                </a:lnTo>
                <a:lnTo>
                  <a:pt x="3876034" y="9538728"/>
                </a:lnTo>
                <a:cubicBezTo>
                  <a:pt x="3874488" y="9532724"/>
                  <a:pt x="3874199" y="9526501"/>
                  <a:pt x="3869176" y="9527383"/>
                </a:cubicBezTo>
                <a:cubicBezTo>
                  <a:pt x="3850250" y="9555805"/>
                  <a:pt x="3840206" y="9557570"/>
                  <a:pt x="3820118" y="9561099"/>
                </a:cubicBezTo>
                <a:cubicBezTo>
                  <a:pt x="3781105" y="9593041"/>
                  <a:pt x="3740926" y="9600102"/>
                  <a:pt x="3700749" y="9607161"/>
                </a:cubicBezTo>
                <a:cubicBezTo>
                  <a:pt x="3691867" y="9633812"/>
                  <a:pt x="3671781" y="9637341"/>
                  <a:pt x="3661737" y="9639106"/>
                </a:cubicBezTo>
                <a:cubicBezTo>
                  <a:pt x="3651691" y="9640873"/>
                  <a:pt x="3641649" y="9642638"/>
                  <a:pt x="3641649" y="9642638"/>
                </a:cubicBezTo>
                <a:cubicBezTo>
                  <a:pt x="3642811" y="9667525"/>
                  <a:pt x="3621559" y="9646167"/>
                  <a:pt x="3622720" y="9671054"/>
                </a:cubicBezTo>
                <a:cubicBezTo>
                  <a:pt x="3622720" y="9671054"/>
                  <a:pt x="3632767" y="9669290"/>
                  <a:pt x="3633929" y="9694177"/>
                </a:cubicBezTo>
                <a:cubicBezTo>
                  <a:pt x="3592589" y="9676350"/>
                  <a:pt x="3544691" y="9734942"/>
                  <a:pt x="3503353" y="9717119"/>
                </a:cubicBezTo>
                <a:cubicBezTo>
                  <a:pt x="3495635" y="9768658"/>
                  <a:pt x="3455459" y="9775718"/>
                  <a:pt x="3435369" y="9779248"/>
                </a:cubicBezTo>
                <a:cubicBezTo>
                  <a:pt x="3425328" y="9781012"/>
                  <a:pt x="3425328" y="9781012"/>
                  <a:pt x="3425328" y="9781012"/>
                </a:cubicBezTo>
                <a:cubicBezTo>
                  <a:pt x="3405237" y="9784544"/>
                  <a:pt x="3386312" y="9812955"/>
                  <a:pt x="3365059" y="9791602"/>
                </a:cubicBezTo>
                <a:cubicBezTo>
                  <a:pt x="3355015" y="9793367"/>
                  <a:pt x="3355015" y="9793367"/>
                  <a:pt x="3355015" y="9793367"/>
                </a:cubicBezTo>
                <a:cubicBezTo>
                  <a:pt x="3355015" y="9793367"/>
                  <a:pt x="3355015" y="9793367"/>
                  <a:pt x="3353854" y="9768477"/>
                </a:cubicBezTo>
                <a:cubicBezTo>
                  <a:pt x="3363897" y="9766712"/>
                  <a:pt x="3363897" y="9766712"/>
                  <a:pt x="3363897" y="9766712"/>
                </a:cubicBezTo>
                <a:cubicBezTo>
                  <a:pt x="3383987" y="9763180"/>
                  <a:pt x="3412958" y="9733005"/>
                  <a:pt x="3424164" y="9756122"/>
                </a:cubicBezTo>
                <a:cubicBezTo>
                  <a:pt x="3443088" y="9727709"/>
                  <a:pt x="3473221" y="9722415"/>
                  <a:pt x="3502191" y="9692234"/>
                </a:cubicBezTo>
                <a:cubicBezTo>
                  <a:pt x="3502191" y="9692234"/>
                  <a:pt x="3512237" y="9690470"/>
                  <a:pt x="3512237" y="9690470"/>
                </a:cubicBezTo>
                <a:cubicBezTo>
                  <a:pt x="3512237" y="9690470"/>
                  <a:pt x="3522281" y="9688705"/>
                  <a:pt x="3522281" y="9688705"/>
                </a:cubicBezTo>
                <a:cubicBezTo>
                  <a:pt x="3522281" y="9688705"/>
                  <a:pt x="3522281" y="9688705"/>
                  <a:pt x="3521119" y="9663815"/>
                </a:cubicBezTo>
                <a:cubicBezTo>
                  <a:pt x="3441928" y="9702824"/>
                  <a:pt x="3363897" y="9766712"/>
                  <a:pt x="3284707" y="9805721"/>
                </a:cubicBezTo>
                <a:cubicBezTo>
                  <a:pt x="3294752" y="9803957"/>
                  <a:pt x="3294752" y="9803957"/>
                  <a:pt x="3294752" y="9803957"/>
                </a:cubicBezTo>
                <a:cubicBezTo>
                  <a:pt x="3304796" y="9802192"/>
                  <a:pt x="3314841" y="9800428"/>
                  <a:pt x="3326046" y="9823545"/>
                </a:cubicBezTo>
                <a:cubicBezTo>
                  <a:pt x="3326046" y="9823545"/>
                  <a:pt x="3316003" y="9825309"/>
                  <a:pt x="3316003" y="9825309"/>
                </a:cubicBezTo>
                <a:cubicBezTo>
                  <a:pt x="3316003" y="9825309"/>
                  <a:pt x="3305958" y="9827074"/>
                  <a:pt x="3295914" y="9828841"/>
                </a:cubicBezTo>
                <a:cubicBezTo>
                  <a:pt x="3297076" y="9853726"/>
                  <a:pt x="3297076" y="9853726"/>
                  <a:pt x="3287031" y="9855490"/>
                </a:cubicBezTo>
                <a:cubicBezTo>
                  <a:pt x="3268106" y="9883909"/>
                  <a:pt x="3248015" y="9887438"/>
                  <a:pt x="3227929" y="9890967"/>
                </a:cubicBezTo>
                <a:cubicBezTo>
                  <a:pt x="3217883" y="9892735"/>
                  <a:pt x="3207843" y="9894496"/>
                  <a:pt x="3207843" y="9894496"/>
                </a:cubicBezTo>
                <a:cubicBezTo>
                  <a:pt x="3187752" y="9898028"/>
                  <a:pt x="3178870" y="9924677"/>
                  <a:pt x="3168827" y="9926442"/>
                </a:cubicBezTo>
                <a:cubicBezTo>
                  <a:pt x="3159945" y="9953091"/>
                  <a:pt x="3128650" y="9933503"/>
                  <a:pt x="3118606" y="9935265"/>
                </a:cubicBezTo>
                <a:cubicBezTo>
                  <a:pt x="3118606" y="9935265"/>
                  <a:pt x="3108561" y="9937032"/>
                  <a:pt x="3108561" y="9937032"/>
                </a:cubicBezTo>
                <a:cubicBezTo>
                  <a:pt x="3108561" y="9937032"/>
                  <a:pt x="3098518" y="9938796"/>
                  <a:pt x="3098518" y="9938796"/>
                </a:cubicBezTo>
                <a:cubicBezTo>
                  <a:pt x="3088474" y="9940564"/>
                  <a:pt x="3088474" y="9940564"/>
                  <a:pt x="3088474" y="9940564"/>
                </a:cubicBezTo>
                <a:cubicBezTo>
                  <a:pt x="3088474" y="9940564"/>
                  <a:pt x="3087313" y="9915676"/>
                  <a:pt x="3087313" y="9915676"/>
                </a:cubicBezTo>
                <a:cubicBezTo>
                  <a:pt x="3097356" y="9913912"/>
                  <a:pt x="3107400" y="9912147"/>
                  <a:pt x="3107400" y="9912147"/>
                </a:cubicBezTo>
                <a:cubicBezTo>
                  <a:pt x="3107400" y="9912147"/>
                  <a:pt x="3117444" y="9910383"/>
                  <a:pt x="3117444" y="9910383"/>
                </a:cubicBezTo>
                <a:cubicBezTo>
                  <a:pt x="3126326" y="9883728"/>
                  <a:pt x="3136368" y="9881964"/>
                  <a:pt x="3146414" y="9880199"/>
                </a:cubicBezTo>
                <a:cubicBezTo>
                  <a:pt x="3166503" y="9876667"/>
                  <a:pt x="3196636" y="9871374"/>
                  <a:pt x="3215559" y="9842960"/>
                </a:cubicBezTo>
                <a:cubicBezTo>
                  <a:pt x="3225604" y="9841196"/>
                  <a:pt x="3225604" y="9841196"/>
                  <a:pt x="3235649" y="9839428"/>
                </a:cubicBezTo>
                <a:cubicBezTo>
                  <a:pt x="3245691" y="9837664"/>
                  <a:pt x="3255737" y="9835899"/>
                  <a:pt x="3265781" y="9834135"/>
                </a:cubicBezTo>
                <a:cubicBezTo>
                  <a:pt x="3264620" y="9809253"/>
                  <a:pt x="3264620" y="9809253"/>
                  <a:pt x="3264620" y="9809253"/>
                </a:cubicBezTo>
                <a:lnTo>
                  <a:pt x="3234487" y="9814547"/>
                </a:lnTo>
                <a:cubicBezTo>
                  <a:pt x="3224443" y="9816311"/>
                  <a:pt x="3215559" y="9842960"/>
                  <a:pt x="3205519" y="9844725"/>
                </a:cubicBezTo>
                <a:cubicBezTo>
                  <a:pt x="3195473" y="9846489"/>
                  <a:pt x="3185428" y="9848254"/>
                  <a:pt x="3175383" y="9850018"/>
                </a:cubicBezTo>
                <a:cubicBezTo>
                  <a:pt x="3176546" y="9874906"/>
                  <a:pt x="3155296" y="9853547"/>
                  <a:pt x="3145251" y="9855315"/>
                </a:cubicBezTo>
                <a:cubicBezTo>
                  <a:pt x="3116281" y="9885493"/>
                  <a:pt x="3087313" y="9915676"/>
                  <a:pt x="3066060" y="9894316"/>
                </a:cubicBezTo>
                <a:cubicBezTo>
                  <a:pt x="3067222" y="9919208"/>
                  <a:pt x="3056016" y="9896083"/>
                  <a:pt x="3047135" y="9922737"/>
                </a:cubicBezTo>
                <a:cubicBezTo>
                  <a:pt x="3058340" y="9945855"/>
                  <a:pt x="3017002" y="9928031"/>
                  <a:pt x="2986870" y="9933327"/>
                </a:cubicBezTo>
                <a:cubicBezTo>
                  <a:pt x="2988032" y="9958212"/>
                  <a:pt x="2988032" y="9958212"/>
                  <a:pt x="2988032" y="9958212"/>
                </a:cubicBezTo>
                <a:cubicBezTo>
                  <a:pt x="2927766" y="9968802"/>
                  <a:pt x="2868664" y="10004274"/>
                  <a:pt x="2819605" y="10037986"/>
                </a:cubicBezTo>
                <a:cubicBezTo>
                  <a:pt x="2799519" y="10041518"/>
                  <a:pt x="2799519" y="10041518"/>
                  <a:pt x="2799519" y="10041518"/>
                </a:cubicBezTo>
                <a:cubicBezTo>
                  <a:pt x="2780591" y="10069932"/>
                  <a:pt x="2750458" y="10075228"/>
                  <a:pt x="2730369" y="10078757"/>
                </a:cubicBezTo>
                <a:cubicBezTo>
                  <a:pt x="2710283" y="10082286"/>
                  <a:pt x="2691358" y="10110703"/>
                  <a:pt x="2671267" y="10114232"/>
                </a:cubicBezTo>
                <a:cubicBezTo>
                  <a:pt x="2642297" y="10144415"/>
                  <a:pt x="2631092" y="10121293"/>
                  <a:pt x="2602122" y="10151473"/>
                </a:cubicBezTo>
                <a:cubicBezTo>
                  <a:pt x="2592077" y="10153241"/>
                  <a:pt x="2592077" y="10153241"/>
                  <a:pt x="2582034" y="10155005"/>
                </a:cubicBezTo>
                <a:cubicBezTo>
                  <a:pt x="2571990" y="10156770"/>
                  <a:pt x="2571990" y="10156770"/>
                  <a:pt x="2571990" y="10156770"/>
                </a:cubicBezTo>
                <a:cubicBezTo>
                  <a:pt x="2561945" y="10158534"/>
                  <a:pt x="2561945" y="10158534"/>
                  <a:pt x="2561945" y="10158534"/>
                </a:cubicBezTo>
                <a:cubicBezTo>
                  <a:pt x="2571990" y="10156770"/>
                  <a:pt x="2571990" y="10156770"/>
                  <a:pt x="2570827" y="10131880"/>
                </a:cubicBezTo>
                <a:cubicBezTo>
                  <a:pt x="2560783" y="10133647"/>
                  <a:pt x="2560783" y="10133647"/>
                  <a:pt x="2560783" y="10133647"/>
                </a:cubicBezTo>
                <a:cubicBezTo>
                  <a:pt x="2560783" y="10133647"/>
                  <a:pt x="2569665" y="10106995"/>
                  <a:pt x="2569665" y="10106995"/>
                </a:cubicBezTo>
                <a:cubicBezTo>
                  <a:pt x="2569665" y="10106995"/>
                  <a:pt x="2580872" y="10130115"/>
                  <a:pt x="2580872" y="10130115"/>
                </a:cubicBezTo>
                <a:cubicBezTo>
                  <a:pt x="2580872" y="10130115"/>
                  <a:pt x="2590915" y="10128351"/>
                  <a:pt x="2590915" y="10128351"/>
                </a:cubicBezTo>
                <a:cubicBezTo>
                  <a:pt x="2599798" y="10101702"/>
                  <a:pt x="2629930" y="10096405"/>
                  <a:pt x="2638812" y="10069756"/>
                </a:cubicBezTo>
                <a:cubicBezTo>
                  <a:pt x="2639974" y="10094641"/>
                  <a:pt x="2639974" y="10094641"/>
                  <a:pt x="2650019" y="10092876"/>
                </a:cubicBezTo>
                <a:cubicBezTo>
                  <a:pt x="2660063" y="10091112"/>
                  <a:pt x="2658901" y="10066227"/>
                  <a:pt x="2678989" y="10062698"/>
                </a:cubicBezTo>
                <a:cubicBezTo>
                  <a:pt x="2680151" y="10087583"/>
                  <a:pt x="2680151" y="10087583"/>
                  <a:pt x="2680151" y="10087583"/>
                </a:cubicBezTo>
                <a:cubicBezTo>
                  <a:pt x="2690196" y="10085815"/>
                  <a:pt x="2709121" y="10057405"/>
                  <a:pt x="2729209" y="10053873"/>
                </a:cubicBezTo>
                <a:cubicBezTo>
                  <a:pt x="2738091" y="10027218"/>
                  <a:pt x="2768225" y="10021922"/>
                  <a:pt x="2778266" y="10020157"/>
                </a:cubicBezTo>
                <a:cubicBezTo>
                  <a:pt x="2768225" y="10021922"/>
                  <a:pt x="2768225" y="10021922"/>
                  <a:pt x="2768225" y="10021922"/>
                </a:cubicBezTo>
                <a:cubicBezTo>
                  <a:pt x="2777104" y="9995276"/>
                  <a:pt x="2778266" y="10020157"/>
                  <a:pt x="2788311" y="10018393"/>
                </a:cubicBezTo>
                <a:cubicBezTo>
                  <a:pt x="2818443" y="10013099"/>
                  <a:pt x="2818443" y="10013099"/>
                  <a:pt x="2818443" y="10013099"/>
                </a:cubicBezTo>
                <a:cubicBezTo>
                  <a:pt x="2867502" y="9979389"/>
                  <a:pt x="2917722" y="9970566"/>
                  <a:pt x="2976826" y="9935092"/>
                </a:cubicBezTo>
                <a:cubicBezTo>
                  <a:pt x="2965619" y="9911969"/>
                  <a:pt x="2945530" y="9915498"/>
                  <a:pt x="2935488" y="9917263"/>
                </a:cubicBezTo>
                <a:cubicBezTo>
                  <a:pt x="2895310" y="9924324"/>
                  <a:pt x="2855135" y="9931382"/>
                  <a:pt x="2816120" y="9963330"/>
                </a:cubicBezTo>
                <a:cubicBezTo>
                  <a:pt x="2775942" y="9970391"/>
                  <a:pt x="2736929" y="10002336"/>
                  <a:pt x="2696752" y="10009395"/>
                </a:cubicBezTo>
                <a:cubicBezTo>
                  <a:pt x="2696752" y="10009395"/>
                  <a:pt x="2686709" y="10011156"/>
                  <a:pt x="2685547" y="9986275"/>
                </a:cubicBezTo>
                <a:cubicBezTo>
                  <a:pt x="2685547" y="9986275"/>
                  <a:pt x="2695590" y="9984510"/>
                  <a:pt x="2695590" y="9984510"/>
                </a:cubicBezTo>
                <a:cubicBezTo>
                  <a:pt x="2735767" y="9977449"/>
                  <a:pt x="2774780" y="9945498"/>
                  <a:pt x="2814958" y="9938443"/>
                </a:cubicBezTo>
                <a:cubicBezTo>
                  <a:pt x="2853971" y="9906498"/>
                  <a:pt x="2894148" y="9899437"/>
                  <a:pt x="2934326" y="9892378"/>
                </a:cubicBezTo>
                <a:cubicBezTo>
                  <a:pt x="2933164" y="9867494"/>
                  <a:pt x="2933164" y="9867494"/>
                  <a:pt x="2933164" y="9867494"/>
                </a:cubicBezTo>
                <a:cubicBezTo>
                  <a:pt x="3003472" y="9855139"/>
                  <a:pt x="3052529" y="9821424"/>
                  <a:pt x="3121677" y="9784188"/>
                </a:cubicBezTo>
                <a:cubicBezTo>
                  <a:pt x="3121677" y="9784188"/>
                  <a:pt x="3131720" y="9782423"/>
                  <a:pt x="3131720" y="9782423"/>
                </a:cubicBezTo>
                <a:cubicBezTo>
                  <a:pt x="3141765" y="9780656"/>
                  <a:pt x="3141765" y="9780656"/>
                  <a:pt x="3141765" y="9780656"/>
                </a:cubicBezTo>
                <a:cubicBezTo>
                  <a:pt x="3180781" y="9748710"/>
                  <a:pt x="3220958" y="9741652"/>
                  <a:pt x="3259970" y="9709704"/>
                </a:cubicBezTo>
                <a:cubicBezTo>
                  <a:pt x="3270017" y="9707940"/>
                  <a:pt x="3280059" y="9706175"/>
                  <a:pt x="3290103" y="9704411"/>
                </a:cubicBezTo>
                <a:cubicBezTo>
                  <a:pt x="3309031" y="9675994"/>
                  <a:pt x="3309031" y="9675994"/>
                  <a:pt x="3329118" y="9672465"/>
                </a:cubicBezTo>
                <a:cubicBezTo>
                  <a:pt x="3398265" y="9635226"/>
                  <a:pt x="3488662" y="9619343"/>
                  <a:pt x="3546601" y="9558978"/>
                </a:cubicBezTo>
                <a:cubicBezTo>
                  <a:pt x="3616911" y="9546623"/>
                  <a:pt x="3713868" y="9454316"/>
                  <a:pt x="3775292" y="9468611"/>
                </a:cubicBezTo>
                <a:cubicBezTo>
                  <a:pt x="3784176" y="9441962"/>
                  <a:pt x="3814309" y="9436665"/>
                  <a:pt x="3823191" y="9410019"/>
                </a:cubicBezTo>
                <a:cubicBezTo>
                  <a:pt x="3874573" y="9426078"/>
                  <a:pt x="3922469" y="9367478"/>
                  <a:pt x="3972688" y="9358653"/>
                </a:cubicBezTo>
                <a:cubicBezTo>
                  <a:pt x="3972688" y="9358653"/>
                  <a:pt x="3972688" y="9358653"/>
                  <a:pt x="3982732" y="9356888"/>
                </a:cubicBezTo>
                <a:cubicBezTo>
                  <a:pt x="4032954" y="9348066"/>
                  <a:pt x="4100940" y="9285942"/>
                  <a:pt x="4151160" y="9277117"/>
                </a:cubicBezTo>
                <a:cubicBezTo>
                  <a:pt x="4161203" y="9275352"/>
                  <a:pt x="4171248" y="9273588"/>
                  <a:pt x="4181292" y="9271826"/>
                </a:cubicBezTo>
                <a:cubicBezTo>
                  <a:pt x="4191335" y="9270058"/>
                  <a:pt x="4200218" y="9243404"/>
                  <a:pt x="4210262" y="9241639"/>
                </a:cubicBezTo>
                <a:cubicBezTo>
                  <a:pt x="4220309" y="9239875"/>
                  <a:pt x="4221470" y="9264762"/>
                  <a:pt x="4220309" y="9239875"/>
                </a:cubicBezTo>
                <a:cubicBezTo>
                  <a:pt x="4220309" y="9239875"/>
                  <a:pt x="4220309" y="9239875"/>
                  <a:pt x="4230350" y="9238110"/>
                </a:cubicBezTo>
                <a:cubicBezTo>
                  <a:pt x="4231512" y="9262998"/>
                  <a:pt x="4249277" y="9209694"/>
                  <a:pt x="4260484" y="9232814"/>
                </a:cubicBezTo>
                <a:cubicBezTo>
                  <a:pt x="4270525" y="9231049"/>
                  <a:pt x="4270525" y="9231049"/>
                  <a:pt x="4280571" y="9229285"/>
                </a:cubicBezTo>
                <a:cubicBezTo>
                  <a:pt x="4279410" y="9204400"/>
                  <a:pt x="4279410" y="9204400"/>
                  <a:pt x="4289454" y="9202633"/>
                </a:cubicBezTo>
                <a:cubicBezTo>
                  <a:pt x="4339675" y="9193810"/>
                  <a:pt x="4388734" y="9160103"/>
                  <a:pt x="4420026" y="9179691"/>
                </a:cubicBezTo>
                <a:cubicBezTo>
                  <a:pt x="4418865" y="9154807"/>
                  <a:pt x="4438954" y="9151278"/>
                  <a:pt x="4428909" y="9153042"/>
                </a:cubicBezTo>
                <a:cubicBezTo>
                  <a:pt x="4488012" y="9117562"/>
                  <a:pt x="4519308" y="9137159"/>
                  <a:pt x="4557160" y="9080323"/>
                </a:cubicBezTo>
                <a:cubicBezTo>
                  <a:pt x="4578409" y="9101679"/>
                  <a:pt x="4598497" y="9098147"/>
                  <a:pt x="4617423" y="9069736"/>
                </a:cubicBezTo>
                <a:cubicBezTo>
                  <a:pt x="4628631" y="9092853"/>
                  <a:pt x="4656439" y="9037791"/>
                  <a:pt x="4676526" y="9034259"/>
                </a:cubicBezTo>
                <a:cubicBezTo>
                  <a:pt x="4686571" y="9032494"/>
                  <a:pt x="4736792" y="9023669"/>
                  <a:pt x="4726746" y="9025436"/>
                </a:cubicBezTo>
                <a:cubicBezTo>
                  <a:pt x="4764600" y="8968601"/>
                  <a:pt x="4815981" y="8984668"/>
                  <a:pt x="4854995" y="8952717"/>
                </a:cubicBezTo>
                <a:cubicBezTo>
                  <a:pt x="4854995" y="8952717"/>
                  <a:pt x="4865040" y="8950952"/>
                  <a:pt x="4865040" y="8950952"/>
                </a:cubicBezTo>
                <a:cubicBezTo>
                  <a:pt x="4863878" y="8926071"/>
                  <a:pt x="4863878" y="8926071"/>
                  <a:pt x="4863878" y="8926071"/>
                </a:cubicBezTo>
                <a:cubicBezTo>
                  <a:pt x="4924142" y="8915481"/>
                  <a:pt x="4961996" y="8858645"/>
                  <a:pt x="5023424" y="8872945"/>
                </a:cubicBezTo>
                <a:cubicBezTo>
                  <a:pt x="5013378" y="8874710"/>
                  <a:pt x="5004495" y="8901362"/>
                  <a:pt x="5014540" y="8899594"/>
                </a:cubicBezTo>
                <a:cubicBezTo>
                  <a:pt x="5034628" y="8896065"/>
                  <a:pt x="5022262" y="8848055"/>
                  <a:pt x="5043510" y="8869416"/>
                </a:cubicBezTo>
                <a:cubicBezTo>
                  <a:pt x="5053554" y="8867652"/>
                  <a:pt x="5053554" y="8867652"/>
                  <a:pt x="5063600" y="8865884"/>
                </a:cubicBezTo>
                <a:cubicBezTo>
                  <a:pt x="5083687" y="8862358"/>
                  <a:pt x="5072480" y="8839233"/>
                  <a:pt x="5092570" y="8835704"/>
                </a:cubicBezTo>
                <a:cubicBezTo>
                  <a:pt x="5102614" y="8833936"/>
                  <a:pt x="5102614" y="8833936"/>
                  <a:pt x="5112657" y="8832172"/>
                </a:cubicBezTo>
                <a:cubicBezTo>
                  <a:pt x="5131584" y="8803758"/>
                  <a:pt x="5132746" y="8828643"/>
                  <a:pt x="5152833" y="8825114"/>
                </a:cubicBezTo>
                <a:cubicBezTo>
                  <a:pt x="5152833" y="8825114"/>
                  <a:pt x="5151671" y="8800226"/>
                  <a:pt x="5161716" y="8798462"/>
                </a:cubicBezTo>
                <a:cubicBezTo>
                  <a:pt x="5172922" y="8821582"/>
                  <a:pt x="5180643" y="8770048"/>
                  <a:pt x="5201893" y="8791406"/>
                </a:cubicBezTo>
                <a:lnTo>
                  <a:pt x="5211617" y="8771195"/>
                </a:lnTo>
                <a:lnTo>
                  <a:pt x="5208322" y="8760953"/>
                </a:lnTo>
                <a:cubicBezTo>
                  <a:pt x="5207216" y="8757518"/>
                  <a:pt x="5207216" y="8757518"/>
                  <a:pt x="5207216" y="8757518"/>
                </a:cubicBezTo>
                <a:cubicBezTo>
                  <a:pt x="5207216" y="8757518"/>
                  <a:pt x="5207216" y="8757518"/>
                  <a:pt x="5196872" y="8755194"/>
                </a:cubicBezTo>
                <a:cubicBezTo>
                  <a:pt x="5196872" y="8755194"/>
                  <a:pt x="5198374" y="8730046"/>
                  <a:pt x="5208718" y="8732367"/>
                </a:cubicBezTo>
                <a:cubicBezTo>
                  <a:pt x="5213136" y="8746102"/>
                  <a:pt x="5212763" y="8752392"/>
                  <a:pt x="5212388" y="8758679"/>
                </a:cubicBezTo>
                <a:lnTo>
                  <a:pt x="5213600" y="8767374"/>
                </a:lnTo>
                <a:lnTo>
                  <a:pt x="5222326" y="8764847"/>
                </a:lnTo>
                <a:lnTo>
                  <a:pt x="5222544" y="8764142"/>
                </a:lnTo>
                <a:cubicBezTo>
                  <a:pt x="5225318" y="8761582"/>
                  <a:pt x="5227903" y="8762161"/>
                  <a:pt x="5227903" y="8762161"/>
                </a:cubicBezTo>
                <a:lnTo>
                  <a:pt x="5229977" y="8762631"/>
                </a:lnTo>
                <a:lnTo>
                  <a:pt x="5240907" y="8759461"/>
                </a:lnTo>
                <a:cubicBezTo>
                  <a:pt x="5240907" y="8759461"/>
                  <a:pt x="5249790" y="8732804"/>
                  <a:pt x="5259833" y="8731039"/>
                </a:cubicBezTo>
                <a:cubicBezTo>
                  <a:pt x="5260995" y="8755929"/>
                  <a:pt x="5260995" y="8755929"/>
                  <a:pt x="5271039" y="8754165"/>
                </a:cubicBezTo>
                <a:cubicBezTo>
                  <a:pt x="5259833" y="8731039"/>
                  <a:pt x="5300010" y="8723978"/>
                  <a:pt x="5320098" y="8720452"/>
                </a:cubicBezTo>
                <a:cubicBezTo>
                  <a:pt x="5328978" y="8693803"/>
                  <a:pt x="5340187" y="8716920"/>
                  <a:pt x="5360275" y="8713391"/>
                </a:cubicBezTo>
                <a:cubicBezTo>
                  <a:pt x="5379201" y="8684977"/>
                  <a:pt x="5408169" y="8654797"/>
                  <a:pt x="5438304" y="8649506"/>
                </a:cubicBezTo>
                <a:cubicBezTo>
                  <a:pt x="5458392" y="8645971"/>
                  <a:pt x="5477319" y="8617555"/>
                  <a:pt x="5487362" y="8615790"/>
                </a:cubicBezTo>
                <a:cubicBezTo>
                  <a:pt x="5497407" y="8614023"/>
                  <a:pt x="5507451" y="8612258"/>
                  <a:pt x="5507451" y="8612258"/>
                </a:cubicBezTo>
                <a:cubicBezTo>
                  <a:pt x="5537583" y="8606965"/>
                  <a:pt x="5566553" y="8576787"/>
                  <a:pt x="5587805" y="8598139"/>
                </a:cubicBezTo>
                <a:cubicBezTo>
                  <a:pt x="5586643" y="8573255"/>
                  <a:pt x="5586643" y="8573255"/>
                  <a:pt x="5586643" y="8573255"/>
                </a:cubicBezTo>
                <a:cubicBezTo>
                  <a:pt x="5616775" y="8567958"/>
                  <a:pt x="5644581" y="8512890"/>
                  <a:pt x="5666994" y="8559136"/>
                </a:cubicBezTo>
                <a:cubicBezTo>
                  <a:pt x="5665831" y="8534251"/>
                  <a:pt x="5675875" y="8532487"/>
                  <a:pt x="5684759" y="8505835"/>
                </a:cubicBezTo>
                <a:cubicBezTo>
                  <a:pt x="5677037" y="8557371"/>
                  <a:pt x="5706008" y="8527193"/>
                  <a:pt x="5706008" y="8527193"/>
                </a:cubicBezTo>
                <a:cubicBezTo>
                  <a:pt x="5700406" y="8515629"/>
                  <a:pt x="5702917" y="8515189"/>
                  <a:pt x="5709340" y="8517199"/>
                </a:cubicBezTo>
                <a:lnTo>
                  <a:pt x="5720266" y="8519111"/>
                </a:lnTo>
                <a:lnTo>
                  <a:pt x="5721648" y="8516186"/>
                </a:lnTo>
                <a:lnTo>
                  <a:pt x="5727652" y="8520408"/>
                </a:lnTo>
                <a:lnTo>
                  <a:pt x="5736143" y="8521897"/>
                </a:lnTo>
                <a:lnTo>
                  <a:pt x="5734354" y="8496016"/>
                </a:lnTo>
                <a:lnTo>
                  <a:pt x="5732754" y="8495315"/>
                </a:lnTo>
                <a:cubicBezTo>
                  <a:pt x="5732754" y="8495315"/>
                  <a:pt x="5732754" y="8495315"/>
                  <a:pt x="5731487" y="8495031"/>
                </a:cubicBezTo>
                <a:lnTo>
                  <a:pt x="5723595" y="8493261"/>
                </a:lnTo>
                <a:lnTo>
                  <a:pt x="5722617" y="8493041"/>
                </a:lnTo>
                <a:lnTo>
                  <a:pt x="5722824" y="8493088"/>
                </a:lnTo>
                <a:lnTo>
                  <a:pt x="5716728" y="8491719"/>
                </a:lnTo>
                <a:lnTo>
                  <a:pt x="5716855" y="8494410"/>
                </a:lnTo>
                <a:cubicBezTo>
                  <a:pt x="5717167" y="8501109"/>
                  <a:pt x="5717480" y="8507811"/>
                  <a:pt x="5717480" y="8507811"/>
                </a:cubicBezTo>
                <a:lnTo>
                  <a:pt x="5712524" y="8490775"/>
                </a:lnTo>
                <a:lnTo>
                  <a:pt x="5712475" y="8490764"/>
                </a:lnTo>
                <a:cubicBezTo>
                  <a:pt x="5702334" y="8488487"/>
                  <a:pt x="5702334" y="8488487"/>
                  <a:pt x="5702334" y="8488487"/>
                </a:cubicBezTo>
                <a:cubicBezTo>
                  <a:pt x="5692194" y="8486211"/>
                  <a:pt x="5692194" y="8486211"/>
                  <a:pt x="5692194" y="8486211"/>
                </a:cubicBezTo>
                <a:cubicBezTo>
                  <a:pt x="5693570" y="8463160"/>
                  <a:pt x="5693570" y="8463160"/>
                  <a:pt x="5703709" y="8465437"/>
                </a:cubicBezTo>
                <a:lnTo>
                  <a:pt x="5691015" y="8462587"/>
                </a:lnTo>
                <a:lnTo>
                  <a:pt x="5688474" y="8476954"/>
                </a:lnTo>
                <a:cubicBezTo>
                  <a:pt x="5686108" y="8480508"/>
                  <a:pt x="5683597" y="8480948"/>
                  <a:pt x="5683597" y="8480948"/>
                </a:cubicBezTo>
                <a:cubicBezTo>
                  <a:pt x="5673551" y="8482712"/>
                  <a:pt x="5673551" y="8482712"/>
                  <a:pt x="5673551" y="8482712"/>
                </a:cubicBezTo>
                <a:cubicBezTo>
                  <a:pt x="5663507" y="8484480"/>
                  <a:pt x="5643420" y="8488009"/>
                  <a:pt x="5624495" y="8516419"/>
                </a:cubicBezTo>
                <a:cubicBezTo>
                  <a:pt x="5624495" y="8516419"/>
                  <a:pt x="5614451" y="8518187"/>
                  <a:pt x="5614451" y="8518187"/>
                </a:cubicBezTo>
                <a:cubicBezTo>
                  <a:pt x="5604406" y="8519951"/>
                  <a:pt x="5604406" y="8519951"/>
                  <a:pt x="5604406" y="8519951"/>
                </a:cubicBezTo>
                <a:cubicBezTo>
                  <a:pt x="5604406" y="8519951"/>
                  <a:pt x="5604406" y="8519951"/>
                  <a:pt x="5594362" y="8521716"/>
                </a:cubicBezTo>
                <a:cubicBezTo>
                  <a:pt x="5584318" y="8523480"/>
                  <a:pt x="5584318" y="8523480"/>
                  <a:pt x="5584318" y="8523480"/>
                </a:cubicBezTo>
                <a:cubicBezTo>
                  <a:pt x="5565391" y="8551902"/>
                  <a:pt x="5544141" y="8530541"/>
                  <a:pt x="5534097" y="8532306"/>
                </a:cubicBezTo>
                <a:cubicBezTo>
                  <a:pt x="5545304" y="8555431"/>
                  <a:pt x="5524051" y="8534070"/>
                  <a:pt x="5535259" y="8557196"/>
                </a:cubicBezTo>
                <a:cubicBezTo>
                  <a:pt x="5506289" y="8587374"/>
                  <a:pt x="5496245" y="8589139"/>
                  <a:pt x="5474996" y="8567786"/>
                </a:cubicBezTo>
                <a:cubicBezTo>
                  <a:pt x="5464950" y="8569550"/>
                  <a:pt x="5464950" y="8569550"/>
                  <a:pt x="5466112" y="8594432"/>
                </a:cubicBezTo>
                <a:cubicBezTo>
                  <a:pt x="5456068" y="8596202"/>
                  <a:pt x="5456068" y="8596202"/>
                  <a:pt x="5456068" y="8596202"/>
                </a:cubicBezTo>
                <a:cubicBezTo>
                  <a:pt x="5415892" y="8603258"/>
                  <a:pt x="5378039" y="8660093"/>
                  <a:pt x="5326654" y="8644028"/>
                </a:cubicBezTo>
                <a:cubicBezTo>
                  <a:pt x="5327817" y="8668916"/>
                  <a:pt x="5327817" y="8668916"/>
                  <a:pt x="5317774" y="8670680"/>
                </a:cubicBezTo>
                <a:cubicBezTo>
                  <a:pt x="5307730" y="8672448"/>
                  <a:pt x="5307730" y="8672448"/>
                  <a:pt x="5307730" y="8672448"/>
                </a:cubicBezTo>
                <a:cubicBezTo>
                  <a:pt x="5307730" y="8672448"/>
                  <a:pt x="5297685" y="8674212"/>
                  <a:pt x="5297685" y="8674212"/>
                </a:cubicBezTo>
                <a:cubicBezTo>
                  <a:pt x="5297685" y="8674212"/>
                  <a:pt x="5287642" y="8675977"/>
                  <a:pt x="5277597" y="8677741"/>
                </a:cubicBezTo>
                <a:cubicBezTo>
                  <a:pt x="5268715" y="8704390"/>
                  <a:pt x="5268715" y="8704390"/>
                  <a:pt x="5258670" y="8706158"/>
                </a:cubicBezTo>
                <a:cubicBezTo>
                  <a:pt x="5258670" y="8706158"/>
                  <a:pt x="5258670" y="8706158"/>
                  <a:pt x="5248629" y="8707922"/>
                </a:cubicBezTo>
                <a:cubicBezTo>
                  <a:pt x="5238583" y="8709687"/>
                  <a:pt x="5238583" y="8709687"/>
                  <a:pt x="5218494" y="8713216"/>
                </a:cubicBezTo>
                <a:cubicBezTo>
                  <a:pt x="5218494" y="8713216"/>
                  <a:pt x="5217332" y="8688331"/>
                  <a:pt x="5217332" y="8688331"/>
                </a:cubicBezTo>
                <a:cubicBezTo>
                  <a:pt x="5197244" y="8691860"/>
                  <a:pt x="5198407" y="8716745"/>
                  <a:pt x="5178318" y="8720277"/>
                </a:cubicBezTo>
                <a:cubicBezTo>
                  <a:pt x="5167113" y="8697154"/>
                  <a:pt x="5168275" y="8722041"/>
                  <a:pt x="5157069" y="8698924"/>
                </a:cubicBezTo>
                <a:cubicBezTo>
                  <a:pt x="5162671" y="8710480"/>
                  <a:pt x="5157940" y="8717585"/>
                  <a:pt x="5150696" y="8725130"/>
                </a:cubicBezTo>
                <a:lnTo>
                  <a:pt x="5138153" y="8742016"/>
                </a:lnTo>
                <a:lnTo>
                  <a:pt x="5145767" y="8743725"/>
                </a:lnTo>
                <a:cubicBezTo>
                  <a:pt x="5145767" y="8743725"/>
                  <a:pt x="5144267" y="8768877"/>
                  <a:pt x="5144267" y="8768877"/>
                </a:cubicBezTo>
                <a:cubicBezTo>
                  <a:pt x="5145017" y="8756299"/>
                  <a:pt x="5145393" y="8750015"/>
                  <a:pt x="5144439" y="8746614"/>
                </a:cubicBezTo>
                <a:lnTo>
                  <a:pt x="5137840" y="8742434"/>
                </a:lnTo>
                <a:lnTo>
                  <a:pt x="5129259" y="8753984"/>
                </a:lnTo>
                <a:cubicBezTo>
                  <a:pt x="5124238" y="8754866"/>
                  <a:pt x="5121728" y="8755306"/>
                  <a:pt x="5119215" y="8755748"/>
                </a:cubicBezTo>
                <a:lnTo>
                  <a:pt x="5110463" y="8757290"/>
                </a:lnTo>
                <a:lnTo>
                  <a:pt x="5110231" y="8758050"/>
                </a:lnTo>
                <a:cubicBezTo>
                  <a:pt x="5107533" y="8760633"/>
                  <a:pt x="5105024" y="8760071"/>
                  <a:pt x="5105024" y="8760071"/>
                </a:cubicBezTo>
                <a:lnTo>
                  <a:pt x="5104311" y="8759906"/>
                </a:lnTo>
                <a:lnTo>
                  <a:pt x="5080536" y="8771618"/>
                </a:lnTo>
                <a:lnTo>
                  <a:pt x="5084606" y="8776720"/>
                </a:lnTo>
                <a:cubicBezTo>
                  <a:pt x="5084606" y="8776720"/>
                  <a:pt x="5084606" y="8776720"/>
                  <a:pt x="5083238" y="8776411"/>
                </a:cubicBezTo>
                <a:lnTo>
                  <a:pt x="5074698" y="8774496"/>
                </a:lnTo>
                <a:lnTo>
                  <a:pt x="5050744" y="8786294"/>
                </a:lnTo>
                <a:lnTo>
                  <a:pt x="5050659" y="8787683"/>
                </a:lnTo>
                <a:cubicBezTo>
                  <a:pt x="5050504" y="8790304"/>
                  <a:pt x="5050504" y="8790304"/>
                  <a:pt x="5050504" y="8790304"/>
                </a:cubicBezTo>
                <a:lnTo>
                  <a:pt x="5045075" y="8789085"/>
                </a:lnTo>
                <a:lnTo>
                  <a:pt x="4871599" y="8874532"/>
                </a:lnTo>
                <a:cubicBezTo>
                  <a:pt x="4871599" y="8874532"/>
                  <a:pt x="4871599" y="8874532"/>
                  <a:pt x="4861553" y="8876296"/>
                </a:cubicBezTo>
                <a:cubicBezTo>
                  <a:pt x="4763438" y="8943719"/>
                  <a:pt x="4652952" y="8963132"/>
                  <a:pt x="4566041" y="9053674"/>
                </a:cubicBezTo>
                <a:cubicBezTo>
                  <a:pt x="4554837" y="9030557"/>
                  <a:pt x="4535909" y="9058968"/>
                  <a:pt x="4524702" y="9035851"/>
                </a:cubicBezTo>
                <a:cubicBezTo>
                  <a:pt x="4505776" y="9064264"/>
                  <a:pt x="4456717" y="9097974"/>
                  <a:pt x="4426585" y="9103268"/>
                </a:cubicBezTo>
                <a:cubicBezTo>
                  <a:pt x="4416540" y="9105032"/>
                  <a:pt x="4387569" y="9135210"/>
                  <a:pt x="4366321" y="9113858"/>
                </a:cubicBezTo>
                <a:cubicBezTo>
                  <a:pt x="4357439" y="9140507"/>
                  <a:pt x="4357439" y="9140507"/>
                  <a:pt x="4347394" y="9142271"/>
                </a:cubicBezTo>
                <a:cubicBezTo>
                  <a:pt x="4347394" y="9142271"/>
                  <a:pt x="4337352" y="9144036"/>
                  <a:pt x="4326146" y="9120919"/>
                </a:cubicBezTo>
                <a:cubicBezTo>
                  <a:pt x="4316099" y="9122683"/>
                  <a:pt x="4327306" y="9145800"/>
                  <a:pt x="4317262" y="9147565"/>
                </a:cubicBezTo>
                <a:cubicBezTo>
                  <a:pt x="4307218" y="9149329"/>
                  <a:pt x="4298335" y="9175987"/>
                  <a:pt x="4288292" y="9177751"/>
                </a:cubicBezTo>
                <a:cubicBezTo>
                  <a:pt x="4268204" y="9181280"/>
                  <a:pt x="4238072" y="9186577"/>
                  <a:pt x="4209100" y="9216752"/>
                </a:cubicBezTo>
                <a:cubicBezTo>
                  <a:pt x="4189011" y="9220284"/>
                  <a:pt x="4158878" y="9225578"/>
                  <a:pt x="4138793" y="9229107"/>
                </a:cubicBezTo>
                <a:cubicBezTo>
                  <a:pt x="4089732" y="9262819"/>
                  <a:pt x="4040676" y="9296532"/>
                  <a:pt x="3990455" y="9305355"/>
                </a:cubicBezTo>
                <a:cubicBezTo>
                  <a:pt x="3921306" y="9342597"/>
                  <a:pt x="3892336" y="9372775"/>
                  <a:pt x="3842117" y="9381597"/>
                </a:cubicBezTo>
                <a:cubicBezTo>
                  <a:pt x="3832071" y="9383362"/>
                  <a:pt x="3822028" y="9385126"/>
                  <a:pt x="3811984" y="9386894"/>
                </a:cubicBezTo>
                <a:cubicBezTo>
                  <a:pt x="3633514" y="9468435"/>
                  <a:pt x="3466249" y="9573100"/>
                  <a:pt x="3297825" y="9652877"/>
                </a:cubicBezTo>
                <a:cubicBezTo>
                  <a:pt x="3297825" y="9652877"/>
                  <a:pt x="3296663" y="9627984"/>
                  <a:pt x="3296663" y="9627984"/>
                </a:cubicBezTo>
                <a:cubicBezTo>
                  <a:pt x="3278896" y="9681288"/>
                  <a:pt x="3257647" y="9659935"/>
                  <a:pt x="3238720" y="9688349"/>
                </a:cubicBezTo>
                <a:cubicBezTo>
                  <a:pt x="3228677" y="9690113"/>
                  <a:pt x="3218634" y="9691878"/>
                  <a:pt x="3198544" y="9695407"/>
                </a:cubicBezTo>
                <a:cubicBezTo>
                  <a:pt x="3198544" y="9695407"/>
                  <a:pt x="3188501" y="9697174"/>
                  <a:pt x="3178457" y="9698939"/>
                </a:cubicBezTo>
                <a:cubicBezTo>
                  <a:pt x="3159531" y="9727352"/>
                  <a:pt x="3129396" y="9732649"/>
                  <a:pt x="3100427" y="9762832"/>
                </a:cubicBezTo>
                <a:cubicBezTo>
                  <a:pt x="3100427" y="9762832"/>
                  <a:pt x="3100427" y="9762832"/>
                  <a:pt x="3090383" y="9764597"/>
                </a:cubicBezTo>
                <a:cubicBezTo>
                  <a:pt x="3090383" y="9764597"/>
                  <a:pt x="3080338" y="9766361"/>
                  <a:pt x="3070296" y="9768126"/>
                </a:cubicBezTo>
                <a:cubicBezTo>
                  <a:pt x="3070296" y="9768126"/>
                  <a:pt x="3070296" y="9768126"/>
                  <a:pt x="3060250" y="9769891"/>
                </a:cubicBezTo>
                <a:cubicBezTo>
                  <a:pt x="3030117" y="9775187"/>
                  <a:pt x="3001147" y="9805365"/>
                  <a:pt x="2960972" y="9812426"/>
                </a:cubicBezTo>
                <a:cubicBezTo>
                  <a:pt x="2960972" y="9812426"/>
                  <a:pt x="2952090" y="9839075"/>
                  <a:pt x="2942044" y="9840839"/>
                </a:cubicBezTo>
                <a:cubicBezTo>
                  <a:pt x="2921958" y="9844369"/>
                  <a:pt x="2913074" y="9871026"/>
                  <a:pt x="2882941" y="9876319"/>
                </a:cubicBezTo>
                <a:cubicBezTo>
                  <a:pt x="2874062" y="9902966"/>
                  <a:pt x="2862857" y="9879849"/>
                  <a:pt x="2842766" y="9883378"/>
                </a:cubicBezTo>
                <a:cubicBezTo>
                  <a:pt x="2842766" y="9883378"/>
                  <a:pt x="2832721" y="9885145"/>
                  <a:pt x="2832721" y="9885145"/>
                </a:cubicBezTo>
                <a:cubicBezTo>
                  <a:pt x="2832721" y="9885145"/>
                  <a:pt x="2833882" y="9910027"/>
                  <a:pt x="2833882" y="9910027"/>
                </a:cubicBezTo>
                <a:cubicBezTo>
                  <a:pt x="2823840" y="9911791"/>
                  <a:pt x="2822679" y="9886909"/>
                  <a:pt x="2812634" y="9888674"/>
                </a:cubicBezTo>
                <a:cubicBezTo>
                  <a:pt x="2812634" y="9888674"/>
                  <a:pt x="2813796" y="9913556"/>
                  <a:pt x="2803750" y="9915320"/>
                </a:cubicBezTo>
                <a:cubicBezTo>
                  <a:pt x="2803750" y="9915320"/>
                  <a:pt x="2802590" y="9890439"/>
                  <a:pt x="2802590" y="9890439"/>
                </a:cubicBezTo>
                <a:lnTo>
                  <a:pt x="2782502" y="9893968"/>
                </a:lnTo>
                <a:cubicBezTo>
                  <a:pt x="2783664" y="9918852"/>
                  <a:pt x="2783664" y="9918852"/>
                  <a:pt x="2773618" y="9920617"/>
                </a:cubicBezTo>
                <a:cubicBezTo>
                  <a:pt x="2763576" y="9922381"/>
                  <a:pt x="2763576" y="9922381"/>
                  <a:pt x="2763576" y="9922381"/>
                </a:cubicBezTo>
                <a:cubicBezTo>
                  <a:pt x="2734604" y="9952562"/>
                  <a:pt x="2694428" y="9959620"/>
                  <a:pt x="2665458" y="9989804"/>
                </a:cubicBezTo>
                <a:cubicBezTo>
                  <a:pt x="2645370" y="9993333"/>
                  <a:pt x="2635326" y="9995100"/>
                  <a:pt x="2625280" y="9996865"/>
                </a:cubicBezTo>
                <a:cubicBezTo>
                  <a:pt x="2625280" y="9996865"/>
                  <a:pt x="2615237" y="9998629"/>
                  <a:pt x="2615237" y="9998629"/>
                </a:cubicBezTo>
                <a:cubicBezTo>
                  <a:pt x="2615237" y="9998629"/>
                  <a:pt x="2624117" y="9971975"/>
                  <a:pt x="2624117" y="9971975"/>
                </a:cubicBezTo>
                <a:cubicBezTo>
                  <a:pt x="2634165" y="9970210"/>
                  <a:pt x="2644208" y="9968446"/>
                  <a:pt x="2654253" y="9966681"/>
                </a:cubicBezTo>
                <a:lnTo>
                  <a:pt x="2746456" y="9907705"/>
                </a:lnTo>
                <a:lnTo>
                  <a:pt x="2750295" y="9909033"/>
                </a:lnTo>
                <a:lnTo>
                  <a:pt x="2751225" y="9904652"/>
                </a:lnTo>
                <a:lnTo>
                  <a:pt x="2762414" y="9897497"/>
                </a:lnTo>
                <a:cubicBezTo>
                  <a:pt x="2762414" y="9897497"/>
                  <a:pt x="2752370" y="9899264"/>
                  <a:pt x="2751207" y="9874371"/>
                </a:cubicBezTo>
                <a:cubicBezTo>
                  <a:pt x="2752370" y="9899264"/>
                  <a:pt x="2752370" y="9899264"/>
                  <a:pt x="2752370" y="9899264"/>
                </a:cubicBezTo>
                <a:lnTo>
                  <a:pt x="2751225" y="9904652"/>
                </a:lnTo>
                <a:lnTo>
                  <a:pt x="2746456" y="9907705"/>
                </a:lnTo>
                <a:lnTo>
                  <a:pt x="2732281" y="9902793"/>
                </a:lnTo>
                <a:cubicBezTo>
                  <a:pt x="2722236" y="9904558"/>
                  <a:pt x="2722236" y="9904558"/>
                  <a:pt x="2722236" y="9904558"/>
                </a:cubicBezTo>
                <a:cubicBezTo>
                  <a:pt x="2712194" y="9906322"/>
                  <a:pt x="2702148" y="9908087"/>
                  <a:pt x="2693266" y="9934736"/>
                </a:cubicBezTo>
                <a:cubicBezTo>
                  <a:pt x="2683222" y="9936500"/>
                  <a:pt x="2660810" y="9890258"/>
                  <a:pt x="2653091" y="9941794"/>
                </a:cubicBezTo>
                <a:cubicBezTo>
                  <a:pt x="2622957" y="9947090"/>
                  <a:pt x="2612912" y="9948855"/>
                  <a:pt x="2591663" y="9927502"/>
                </a:cubicBezTo>
                <a:cubicBezTo>
                  <a:pt x="2660810" y="9890258"/>
                  <a:pt x="2698662" y="9833428"/>
                  <a:pt x="2758928" y="9822838"/>
                </a:cubicBezTo>
                <a:cubicBezTo>
                  <a:pt x="2748883" y="9824602"/>
                  <a:pt x="2748883" y="9824602"/>
                  <a:pt x="2757765" y="9797951"/>
                </a:cubicBezTo>
                <a:cubicBezTo>
                  <a:pt x="2779016" y="9819309"/>
                  <a:pt x="2797941" y="9790890"/>
                  <a:pt x="2828073" y="9785596"/>
                </a:cubicBezTo>
                <a:cubicBezTo>
                  <a:pt x="2828073" y="9785596"/>
                  <a:pt x="2819192" y="9812248"/>
                  <a:pt x="2829235" y="9810483"/>
                </a:cubicBezTo>
                <a:cubicBezTo>
                  <a:pt x="2836955" y="9758944"/>
                  <a:pt x="2859369" y="9805190"/>
                  <a:pt x="2868251" y="9778535"/>
                </a:cubicBezTo>
                <a:cubicBezTo>
                  <a:pt x="2868251" y="9778535"/>
                  <a:pt x="2868251" y="9778535"/>
                  <a:pt x="2867089" y="9753651"/>
                </a:cubicBezTo>
                <a:cubicBezTo>
                  <a:pt x="2907263" y="9746592"/>
                  <a:pt x="2907263" y="9746592"/>
                  <a:pt x="2936235" y="9716414"/>
                </a:cubicBezTo>
                <a:cubicBezTo>
                  <a:pt x="2946279" y="9714650"/>
                  <a:pt x="2956322" y="9712883"/>
                  <a:pt x="2956322" y="9712883"/>
                </a:cubicBezTo>
                <a:cubicBezTo>
                  <a:pt x="2966368" y="9711118"/>
                  <a:pt x="2975250" y="9684463"/>
                  <a:pt x="2985292" y="9682699"/>
                </a:cubicBezTo>
                <a:cubicBezTo>
                  <a:pt x="3006545" y="9704060"/>
                  <a:pt x="3016586" y="9702295"/>
                  <a:pt x="3007707" y="9728942"/>
                </a:cubicBezTo>
                <a:cubicBezTo>
                  <a:pt x="3017749" y="9727177"/>
                  <a:pt x="3016586" y="9702295"/>
                  <a:pt x="3037839" y="9723648"/>
                </a:cubicBezTo>
                <a:cubicBezTo>
                  <a:pt x="3035515" y="9673873"/>
                  <a:pt x="3056764" y="9695234"/>
                  <a:pt x="3044394" y="9647224"/>
                </a:cubicBezTo>
                <a:cubicBezTo>
                  <a:pt x="3064485" y="9643695"/>
                  <a:pt x="3065647" y="9668577"/>
                  <a:pt x="3076854" y="9691705"/>
                </a:cubicBezTo>
                <a:cubicBezTo>
                  <a:pt x="3075690" y="9666812"/>
                  <a:pt x="3086898" y="9689941"/>
                  <a:pt x="3095779" y="9663283"/>
                </a:cubicBezTo>
                <a:cubicBezTo>
                  <a:pt x="3105822" y="9661519"/>
                  <a:pt x="3105822" y="9661519"/>
                  <a:pt x="3104660" y="9636637"/>
                </a:cubicBezTo>
                <a:cubicBezTo>
                  <a:pt x="3114706" y="9634870"/>
                  <a:pt x="3114706" y="9634870"/>
                  <a:pt x="3124748" y="9633105"/>
                </a:cubicBezTo>
                <a:cubicBezTo>
                  <a:pt x="3133632" y="9606456"/>
                  <a:pt x="3135954" y="9656225"/>
                  <a:pt x="3156045" y="9652693"/>
                </a:cubicBezTo>
                <a:cubicBezTo>
                  <a:pt x="3154883" y="9627812"/>
                  <a:pt x="3154883" y="9627812"/>
                  <a:pt x="3164924" y="9626047"/>
                </a:cubicBezTo>
                <a:cubicBezTo>
                  <a:pt x="3193898" y="9595866"/>
                  <a:pt x="3202778" y="9569212"/>
                  <a:pt x="3224030" y="9590570"/>
                </a:cubicBezTo>
                <a:cubicBezTo>
                  <a:pt x="3232910" y="9563918"/>
                  <a:pt x="3232910" y="9563918"/>
                  <a:pt x="3242954" y="9562154"/>
                </a:cubicBezTo>
                <a:cubicBezTo>
                  <a:pt x="3241792" y="9537266"/>
                  <a:pt x="3241792" y="9537266"/>
                  <a:pt x="3240629" y="9512385"/>
                </a:cubicBezTo>
                <a:cubicBezTo>
                  <a:pt x="3200454" y="9519446"/>
                  <a:pt x="3170322" y="9524739"/>
                  <a:pt x="3151396" y="9553153"/>
                </a:cubicBezTo>
                <a:cubicBezTo>
                  <a:pt x="3151396" y="9553153"/>
                  <a:pt x="3151396" y="9553153"/>
                  <a:pt x="3141351" y="9554917"/>
                </a:cubicBezTo>
                <a:cubicBezTo>
                  <a:pt x="3141351" y="9554917"/>
                  <a:pt x="3131307" y="9556682"/>
                  <a:pt x="3131307" y="9556682"/>
                </a:cubicBezTo>
                <a:cubicBezTo>
                  <a:pt x="3121261" y="9558446"/>
                  <a:pt x="3121261" y="9558446"/>
                  <a:pt x="3121261" y="9558446"/>
                </a:cubicBezTo>
                <a:cubicBezTo>
                  <a:pt x="3092291" y="9588627"/>
                  <a:pt x="3042070" y="9597453"/>
                  <a:pt x="3011938" y="9602746"/>
                </a:cubicBezTo>
                <a:cubicBezTo>
                  <a:pt x="3013100" y="9627634"/>
                  <a:pt x="3003058" y="9629398"/>
                  <a:pt x="2993014" y="9631165"/>
                </a:cubicBezTo>
                <a:cubicBezTo>
                  <a:pt x="2993014" y="9631165"/>
                  <a:pt x="2993014" y="9631165"/>
                  <a:pt x="2982969" y="9632930"/>
                </a:cubicBezTo>
                <a:cubicBezTo>
                  <a:pt x="2981807" y="9608040"/>
                  <a:pt x="2981807" y="9608040"/>
                  <a:pt x="2981807" y="9608040"/>
                </a:cubicBezTo>
                <a:cubicBezTo>
                  <a:pt x="2972926" y="9634695"/>
                  <a:pt x="2972926" y="9634695"/>
                  <a:pt x="2962882" y="9636459"/>
                </a:cubicBezTo>
                <a:cubicBezTo>
                  <a:pt x="2962882" y="9636459"/>
                  <a:pt x="2952837" y="9638224"/>
                  <a:pt x="2952837" y="9638224"/>
                </a:cubicBezTo>
                <a:cubicBezTo>
                  <a:pt x="2952837" y="9638224"/>
                  <a:pt x="2942793" y="9639988"/>
                  <a:pt x="2942793" y="9639988"/>
                </a:cubicBezTo>
                <a:cubicBezTo>
                  <a:pt x="2942793" y="9639988"/>
                  <a:pt x="2933910" y="9666640"/>
                  <a:pt x="2923867" y="9668404"/>
                </a:cubicBezTo>
                <a:cubicBezTo>
                  <a:pt x="2913822" y="9670169"/>
                  <a:pt x="2913822" y="9670169"/>
                  <a:pt x="2913822" y="9670169"/>
                </a:cubicBezTo>
                <a:cubicBezTo>
                  <a:pt x="2912661" y="9645285"/>
                  <a:pt x="2912661" y="9645285"/>
                  <a:pt x="2912661" y="9645285"/>
                </a:cubicBezTo>
                <a:cubicBezTo>
                  <a:pt x="2912661" y="9645285"/>
                  <a:pt x="2902616" y="9647049"/>
                  <a:pt x="2902616" y="9647049"/>
                </a:cubicBezTo>
                <a:cubicBezTo>
                  <a:pt x="2891411" y="9623926"/>
                  <a:pt x="2882528" y="9650581"/>
                  <a:pt x="2863602" y="9678994"/>
                </a:cubicBezTo>
                <a:cubicBezTo>
                  <a:pt x="2852397" y="9655875"/>
                  <a:pt x="2872484" y="9652343"/>
                  <a:pt x="2861279" y="9629220"/>
                </a:cubicBezTo>
                <a:cubicBezTo>
                  <a:pt x="2834631" y="9709173"/>
                  <a:pt x="2760836" y="9646871"/>
                  <a:pt x="2733029" y="9701939"/>
                </a:cubicBezTo>
                <a:cubicBezTo>
                  <a:pt x="2722984" y="9703704"/>
                  <a:pt x="2722984" y="9703704"/>
                  <a:pt x="2724145" y="9728585"/>
                </a:cubicBezTo>
                <a:cubicBezTo>
                  <a:pt x="2722984" y="9703704"/>
                  <a:pt x="2712939" y="9705468"/>
                  <a:pt x="2712939" y="9705468"/>
                </a:cubicBezTo>
                <a:cubicBezTo>
                  <a:pt x="2704060" y="9732114"/>
                  <a:pt x="2704060" y="9732114"/>
                  <a:pt x="2694013" y="9733882"/>
                </a:cubicBezTo>
                <a:cubicBezTo>
                  <a:pt x="2682807" y="9710762"/>
                  <a:pt x="2663881" y="9739175"/>
                  <a:pt x="2643795" y="9742704"/>
                </a:cubicBezTo>
                <a:cubicBezTo>
                  <a:pt x="2644957" y="9767597"/>
                  <a:pt x="2636073" y="9794243"/>
                  <a:pt x="2637236" y="9819131"/>
                </a:cubicBezTo>
                <a:cubicBezTo>
                  <a:pt x="2615984" y="9797775"/>
                  <a:pt x="2626030" y="9796008"/>
                  <a:pt x="2607102" y="9824424"/>
                </a:cubicBezTo>
                <a:cubicBezTo>
                  <a:pt x="2607102" y="9824424"/>
                  <a:pt x="2597060" y="9826186"/>
                  <a:pt x="2597060" y="9826186"/>
                </a:cubicBezTo>
                <a:cubicBezTo>
                  <a:pt x="2587016" y="9827953"/>
                  <a:pt x="2587016" y="9827953"/>
                  <a:pt x="2587016" y="9827953"/>
                </a:cubicBezTo>
                <a:cubicBezTo>
                  <a:pt x="2587016" y="9827953"/>
                  <a:pt x="2576970" y="9829721"/>
                  <a:pt x="2576970" y="9829721"/>
                </a:cubicBezTo>
                <a:cubicBezTo>
                  <a:pt x="2566928" y="9831485"/>
                  <a:pt x="2566928" y="9831485"/>
                  <a:pt x="2566928" y="9831485"/>
                </a:cubicBezTo>
                <a:cubicBezTo>
                  <a:pt x="2568090" y="9856372"/>
                  <a:pt x="2558045" y="9858137"/>
                  <a:pt x="2547999" y="9859901"/>
                </a:cubicBezTo>
                <a:cubicBezTo>
                  <a:pt x="2537958" y="9861666"/>
                  <a:pt x="2537958" y="9861666"/>
                  <a:pt x="2537958" y="9861666"/>
                </a:cubicBezTo>
                <a:cubicBezTo>
                  <a:pt x="2537958" y="9861666"/>
                  <a:pt x="2527914" y="9863433"/>
                  <a:pt x="2527914" y="9863433"/>
                </a:cubicBezTo>
                <a:cubicBezTo>
                  <a:pt x="2517869" y="9865201"/>
                  <a:pt x="2517869" y="9865201"/>
                  <a:pt x="2517869" y="9865201"/>
                </a:cubicBezTo>
                <a:cubicBezTo>
                  <a:pt x="2519030" y="9890082"/>
                  <a:pt x="2519030" y="9890082"/>
                  <a:pt x="2519030" y="9890082"/>
                </a:cubicBezTo>
                <a:cubicBezTo>
                  <a:pt x="2508986" y="9891847"/>
                  <a:pt x="2508986" y="9891847"/>
                  <a:pt x="2508986" y="9891847"/>
                </a:cubicBezTo>
                <a:cubicBezTo>
                  <a:pt x="2508986" y="9891847"/>
                  <a:pt x="2507823" y="9866962"/>
                  <a:pt x="2507823" y="9866962"/>
                </a:cubicBezTo>
                <a:cubicBezTo>
                  <a:pt x="2516705" y="9840308"/>
                  <a:pt x="2516705" y="9840308"/>
                  <a:pt x="2516705" y="9840308"/>
                </a:cubicBezTo>
                <a:cubicBezTo>
                  <a:pt x="2526753" y="9838543"/>
                  <a:pt x="2526753" y="9838543"/>
                  <a:pt x="2526753" y="9838543"/>
                </a:cubicBezTo>
                <a:cubicBezTo>
                  <a:pt x="2505500" y="9817188"/>
                  <a:pt x="2486574" y="9845601"/>
                  <a:pt x="2476530" y="9847369"/>
                </a:cubicBezTo>
                <a:cubicBezTo>
                  <a:pt x="2446397" y="9852662"/>
                  <a:pt x="2407381" y="9884611"/>
                  <a:pt x="2367206" y="9891672"/>
                </a:cubicBezTo>
                <a:cubicBezTo>
                  <a:pt x="2357162" y="9893436"/>
                  <a:pt x="2355999" y="9868549"/>
                  <a:pt x="2345955" y="9870313"/>
                </a:cubicBezTo>
                <a:cubicBezTo>
                  <a:pt x="2315822" y="9875604"/>
                  <a:pt x="2286853" y="9905791"/>
                  <a:pt x="2255559" y="9886197"/>
                </a:cubicBezTo>
                <a:cubicBezTo>
                  <a:pt x="2243190" y="9838193"/>
                  <a:pt x="2205339" y="9895022"/>
                  <a:pt x="2185250" y="9898552"/>
                </a:cubicBezTo>
                <a:cubicBezTo>
                  <a:pt x="2175205" y="9900316"/>
                  <a:pt x="2165160" y="9902081"/>
                  <a:pt x="2155119" y="9903845"/>
                </a:cubicBezTo>
                <a:cubicBezTo>
                  <a:pt x="2145075" y="9905610"/>
                  <a:pt x="2145075" y="9905610"/>
                  <a:pt x="2145075" y="9905610"/>
                </a:cubicBezTo>
                <a:cubicBezTo>
                  <a:pt x="2145075" y="9905610"/>
                  <a:pt x="2135029" y="9907377"/>
                  <a:pt x="2124987" y="9909139"/>
                </a:cubicBezTo>
                <a:cubicBezTo>
                  <a:pt x="2124987" y="9909139"/>
                  <a:pt x="2126149" y="9934029"/>
                  <a:pt x="2126149" y="9934029"/>
                </a:cubicBezTo>
                <a:cubicBezTo>
                  <a:pt x="2126149" y="9934029"/>
                  <a:pt x="2127311" y="9958913"/>
                  <a:pt x="2117266" y="9960681"/>
                </a:cubicBezTo>
                <a:cubicBezTo>
                  <a:pt x="2107221" y="9962445"/>
                  <a:pt x="2106060" y="9937558"/>
                  <a:pt x="2096014" y="9939325"/>
                </a:cubicBezTo>
                <a:cubicBezTo>
                  <a:pt x="2106060" y="9937558"/>
                  <a:pt x="2106060" y="9937558"/>
                  <a:pt x="2116104" y="9935793"/>
                </a:cubicBezTo>
                <a:cubicBezTo>
                  <a:pt x="2116104" y="9935793"/>
                  <a:pt x="2116104" y="9935793"/>
                  <a:pt x="2114943" y="9910906"/>
                </a:cubicBezTo>
                <a:cubicBezTo>
                  <a:pt x="2074764" y="9917964"/>
                  <a:pt x="2036913" y="9974800"/>
                  <a:pt x="1996737" y="9981858"/>
                </a:cubicBezTo>
                <a:cubicBezTo>
                  <a:pt x="1966604" y="9987154"/>
                  <a:pt x="1936472" y="9992448"/>
                  <a:pt x="1906340" y="9997741"/>
                </a:cubicBezTo>
                <a:cubicBezTo>
                  <a:pt x="1917545" y="10020861"/>
                  <a:pt x="1916381" y="9995980"/>
                  <a:pt x="1927588" y="10019097"/>
                </a:cubicBezTo>
                <a:cubicBezTo>
                  <a:pt x="1937633" y="10017332"/>
                  <a:pt x="1947677" y="10015565"/>
                  <a:pt x="1947677" y="10015565"/>
                </a:cubicBezTo>
                <a:cubicBezTo>
                  <a:pt x="1957721" y="10013800"/>
                  <a:pt x="1957721" y="10013800"/>
                  <a:pt x="1957721" y="10013800"/>
                </a:cubicBezTo>
                <a:cubicBezTo>
                  <a:pt x="1967765" y="10012036"/>
                  <a:pt x="1967765" y="10012036"/>
                  <a:pt x="1967765" y="10012036"/>
                </a:cubicBezTo>
                <a:cubicBezTo>
                  <a:pt x="1967765" y="10012036"/>
                  <a:pt x="1968927" y="10036929"/>
                  <a:pt x="1968927" y="10036929"/>
                </a:cubicBezTo>
                <a:cubicBezTo>
                  <a:pt x="1958883" y="10038693"/>
                  <a:pt x="1958883" y="10038693"/>
                  <a:pt x="1948838" y="10040458"/>
                </a:cubicBezTo>
                <a:cubicBezTo>
                  <a:pt x="1938795" y="10042222"/>
                  <a:pt x="1938795" y="10042222"/>
                  <a:pt x="1938795" y="10042222"/>
                </a:cubicBezTo>
                <a:cubicBezTo>
                  <a:pt x="1938795" y="10042222"/>
                  <a:pt x="1938795" y="10042222"/>
                  <a:pt x="1928750" y="10043987"/>
                </a:cubicBezTo>
                <a:cubicBezTo>
                  <a:pt x="1909825" y="10072400"/>
                  <a:pt x="1868485" y="10054577"/>
                  <a:pt x="1848398" y="10058106"/>
                </a:cubicBezTo>
                <a:cubicBezTo>
                  <a:pt x="1838352" y="10059870"/>
                  <a:pt x="1838352" y="10059870"/>
                  <a:pt x="1838352" y="10059870"/>
                </a:cubicBezTo>
                <a:cubicBezTo>
                  <a:pt x="1809384" y="10090049"/>
                  <a:pt x="1789296" y="10093578"/>
                  <a:pt x="1769207" y="10097109"/>
                </a:cubicBezTo>
                <a:cubicBezTo>
                  <a:pt x="1770367" y="10121994"/>
                  <a:pt x="1760323" y="10123758"/>
                  <a:pt x="1760323" y="10123758"/>
                </a:cubicBezTo>
                <a:cubicBezTo>
                  <a:pt x="1730191" y="10129055"/>
                  <a:pt x="1721311" y="10155709"/>
                  <a:pt x="1700059" y="10134348"/>
                </a:cubicBezTo>
                <a:cubicBezTo>
                  <a:pt x="1679973" y="10137878"/>
                  <a:pt x="1659884" y="10141409"/>
                  <a:pt x="1651001" y="10168061"/>
                </a:cubicBezTo>
                <a:cubicBezTo>
                  <a:pt x="1649838" y="10143174"/>
                  <a:pt x="1659884" y="10141409"/>
                  <a:pt x="1649838" y="10143174"/>
                </a:cubicBezTo>
                <a:cubicBezTo>
                  <a:pt x="1639796" y="10144938"/>
                  <a:pt x="1609663" y="10150232"/>
                  <a:pt x="1590737" y="10178651"/>
                </a:cubicBezTo>
                <a:cubicBezTo>
                  <a:pt x="1590737" y="10178651"/>
                  <a:pt x="1580693" y="10180416"/>
                  <a:pt x="1580693" y="10180416"/>
                </a:cubicBezTo>
                <a:cubicBezTo>
                  <a:pt x="1570646" y="10182180"/>
                  <a:pt x="1570646" y="10182180"/>
                  <a:pt x="1570646" y="10182180"/>
                </a:cubicBezTo>
                <a:cubicBezTo>
                  <a:pt x="1550560" y="10185712"/>
                  <a:pt x="1550560" y="10185712"/>
                  <a:pt x="1540516" y="10187477"/>
                </a:cubicBezTo>
                <a:cubicBezTo>
                  <a:pt x="1540516" y="10187477"/>
                  <a:pt x="1540516" y="10187477"/>
                  <a:pt x="1541678" y="10212361"/>
                </a:cubicBezTo>
                <a:cubicBezTo>
                  <a:pt x="1541678" y="10212361"/>
                  <a:pt x="1531634" y="10214126"/>
                  <a:pt x="1531634" y="10214126"/>
                </a:cubicBezTo>
                <a:cubicBezTo>
                  <a:pt x="1531634" y="10214126"/>
                  <a:pt x="1530472" y="10189241"/>
                  <a:pt x="1530472" y="10189241"/>
                </a:cubicBezTo>
                <a:cubicBezTo>
                  <a:pt x="1519266" y="10166119"/>
                  <a:pt x="1549397" y="10160822"/>
                  <a:pt x="1528148" y="10139467"/>
                </a:cubicBezTo>
                <a:cubicBezTo>
                  <a:pt x="1558280" y="10134173"/>
                  <a:pt x="1558280" y="10134173"/>
                  <a:pt x="1597295" y="10102231"/>
                </a:cubicBezTo>
                <a:cubicBezTo>
                  <a:pt x="1597295" y="10102231"/>
                  <a:pt x="1607340" y="10100466"/>
                  <a:pt x="1616220" y="10073809"/>
                </a:cubicBezTo>
                <a:cubicBezTo>
                  <a:pt x="1616220" y="10073809"/>
                  <a:pt x="1626265" y="10072044"/>
                  <a:pt x="1625103" y="10047162"/>
                </a:cubicBezTo>
                <a:cubicBezTo>
                  <a:pt x="1623941" y="10022275"/>
                  <a:pt x="1633985" y="10020511"/>
                  <a:pt x="1644028" y="10018746"/>
                </a:cubicBezTo>
                <a:cubicBezTo>
                  <a:pt x="1652911" y="9992092"/>
                  <a:pt x="1652911" y="9992092"/>
                  <a:pt x="1652911" y="9992092"/>
                </a:cubicBezTo>
                <a:cubicBezTo>
                  <a:pt x="1652911" y="9992092"/>
                  <a:pt x="1662957" y="9990327"/>
                  <a:pt x="1662957" y="9990327"/>
                </a:cubicBezTo>
                <a:cubicBezTo>
                  <a:pt x="1662957" y="9990327"/>
                  <a:pt x="1673001" y="9988563"/>
                  <a:pt x="1674164" y="10013450"/>
                </a:cubicBezTo>
                <a:cubicBezTo>
                  <a:pt x="1674164" y="10013450"/>
                  <a:pt x="1664117" y="10015217"/>
                  <a:pt x="1664117" y="10015217"/>
                </a:cubicBezTo>
                <a:cubicBezTo>
                  <a:pt x="1664117" y="10015217"/>
                  <a:pt x="1664117" y="10015217"/>
                  <a:pt x="1654073" y="10016982"/>
                </a:cubicBezTo>
                <a:cubicBezTo>
                  <a:pt x="1654073" y="10016982"/>
                  <a:pt x="1654073" y="10016982"/>
                  <a:pt x="1655235" y="10041866"/>
                </a:cubicBezTo>
                <a:cubicBezTo>
                  <a:pt x="1656397" y="10066751"/>
                  <a:pt x="1647516" y="10093405"/>
                  <a:pt x="1636310" y="10070280"/>
                </a:cubicBezTo>
                <a:cubicBezTo>
                  <a:pt x="1626265" y="10072044"/>
                  <a:pt x="1626265" y="10072044"/>
                  <a:pt x="1626265" y="10072044"/>
                </a:cubicBezTo>
                <a:cubicBezTo>
                  <a:pt x="1627427" y="10096934"/>
                  <a:pt x="1627427" y="10096934"/>
                  <a:pt x="1627427" y="10096934"/>
                </a:cubicBezTo>
                <a:cubicBezTo>
                  <a:pt x="1637473" y="10095170"/>
                  <a:pt x="1637473" y="10095170"/>
                  <a:pt x="1638634" y="10120051"/>
                </a:cubicBezTo>
                <a:cubicBezTo>
                  <a:pt x="1637473" y="10095170"/>
                  <a:pt x="1637473" y="10095170"/>
                  <a:pt x="1637473" y="10095170"/>
                </a:cubicBezTo>
                <a:cubicBezTo>
                  <a:pt x="1638634" y="10120051"/>
                  <a:pt x="1647516" y="10093405"/>
                  <a:pt x="1647516" y="10093405"/>
                </a:cubicBezTo>
                <a:cubicBezTo>
                  <a:pt x="1658722" y="10116522"/>
                  <a:pt x="1657559" y="10091641"/>
                  <a:pt x="1667602" y="10089876"/>
                </a:cubicBezTo>
                <a:cubicBezTo>
                  <a:pt x="1667602" y="10089876"/>
                  <a:pt x="1666441" y="10064983"/>
                  <a:pt x="1676487" y="10063219"/>
                </a:cubicBezTo>
                <a:cubicBezTo>
                  <a:pt x="1676487" y="10063219"/>
                  <a:pt x="1677650" y="10088109"/>
                  <a:pt x="1677650" y="10088109"/>
                </a:cubicBezTo>
                <a:cubicBezTo>
                  <a:pt x="1687691" y="10086344"/>
                  <a:pt x="1697735" y="10084580"/>
                  <a:pt x="1698898" y="10109464"/>
                </a:cubicBezTo>
                <a:cubicBezTo>
                  <a:pt x="1697735" y="10084580"/>
                  <a:pt x="1717825" y="10081051"/>
                  <a:pt x="1727867" y="10079286"/>
                </a:cubicBezTo>
                <a:cubicBezTo>
                  <a:pt x="1726704" y="10054396"/>
                  <a:pt x="1735588" y="10027747"/>
                  <a:pt x="1735588" y="10027747"/>
                </a:cubicBezTo>
                <a:cubicBezTo>
                  <a:pt x="1735588" y="10027747"/>
                  <a:pt x="1766883" y="10047335"/>
                  <a:pt x="1755675" y="10024218"/>
                </a:cubicBezTo>
                <a:cubicBezTo>
                  <a:pt x="1765722" y="10022451"/>
                  <a:pt x="1776928" y="10045570"/>
                  <a:pt x="1785809" y="10018921"/>
                </a:cubicBezTo>
                <a:cubicBezTo>
                  <a:pt x="1794692" y="9992272"/>
                  <a:pt x="1785809" y="10018921"/>
                  <a:pt x="1784648" y="9994037"/>
                </a:cubicBezTo>
                <a:cubicBezTo>
                  <a:pt x="1853794" y="9956792"/>
                  <a:pt x="1904015" y="9947970"/>
                  <a:pt x="1974323" y="9935615"/>
                </a:cubicBezTo>
                <a:cubicBezTo>
                  <a:pt x="2013338" y="9903670"/>
                  <a:pt x="2063557" y="9894844"/>
                  <a:pt x="2123823" y="9884254"/>
                </a:cubicBezTo>
                <a:cubicBezTo>
                  <a:pt x="2133867" y="9882490"/>
                  <a:pt x="2133867" y="9882490"/>
                  <a:pt x="2143912" y="9880725"/>
                </a:cubicBezTo>
                <a:cubicBezTo>
                  <a:pt x="2174043" y="9875432"/>
                  <a:pt x="2192969" y="9847018"/>
                  <a:pt x="2221940" y="9816832"/>
                </a:cubicBezTo>
                <a:cubicBezTo>
                  <a:pt x="2231985" y="9815067"/>
                  <a:pt x="2243190" y="9838193"/>
                  <a:pt x="2263279" y="9834664"/>
                </a:cubicBezTo>
                <a:cubicBezTo>
                  <a:pt x="2293411" y="9829370"/>
                  <a:pt x="2323543" y="9824074"/>
                  <a:pt x="2343632" y="9820544"/>
                </a:cubicBezTo>
                <a:cubicBezTo>
                  <a:pt x="2343632" y="9820544"/>
                  <a:pt x="2352513" y="9793887"/>
                  <a:pt x="2352513" y="9793887"/>
                </a:cubicBezTo>
                <a:cubicBezTo>
                  <a:pt x="2362558" y="9792123"/>
                  <a:pt x="2363721" y="9817015"/>
                  <a:pt x="2372601" y="9790358"/>
                </a:cubicBezTo>
                <a:cubicBezTo>
                  <a:pt x="2384970" y="9838368"/>
                  <a:pt x="2382646" y="9788594"/>
                  <a:pt x="2391528" y="9761945"/>
                </a:cubicBezTo>
                <a:cubicBezTo>
                  <a:pt x="2411614" y="9758415"/>
                  <a:pt x="2431706" y="9754886"/>
                  <a:pt x="2442913" y="9778003"/>
                </a:cubicBezTo>
                <a:cubicBezTo>
                  <a:pt x="2462999" y="9774474"/>
                  <a:pt x="2483088" y="9770943"/>
                  <a:pt x="2491969" y="9744296"/>
                </a:cubicBezTo>
                <a:cubicBezTo>
                  <a:pt x="2481927" y="9746061"/>
                  <a:pt x="2490807" y="9719412"/>
                  <a:pt x="2480764" y="9721176"/>
                </a:cubicBezTo>
                <a:cubicBezTo>
                  <a:pt x="2502014" y="9742532"/>
                  <a:pt x="2568836" y="9655518"/>
                  <a:pt x="2612499" y="9723116"/>
                </a:cubicBezTo>
                <a:cubicBezTo>
                  <a:pt x="2671603" y="9687642"/>
                  <a:pt x="2740748" y="9650400"/>
                  <a:pt x="2809897" y="9613158"/>
                </a:cubicBezTo>
                <a:cubicBezTo>
                  <a:pt x="2798690" y="9590041"/>
                  <a:pt x="2808734" y="9588277"/>
                  <a:pt x="2807572" y="9563387"/>
                </a:cubicBezTo>
                <a:cubicBezTo>
                  <a:pt x="2818776" y="9586512"/>
                  <a:pt x="2827658" y="9559855"/>
                  <a:pt x="2816452" y="9536735"/>
                </a:cubicBezTo>
                <a:cubicBezTo>
                  <a:pt x="2838866" y="9582983"/>
                  <a:pt x="2856631" y="9529677"/>
                  <a:pt x="2877880" y="9551032"/>
                </a:cubicBezTo>
                <a:cubicBezTo>
                  <a:pt x="2876717" y="9526148"/>
                  <a:pt x="2876717" y="9526148"/>
                  <a:pt x="2876717" y="9526148"/>
                </a:cubicBezTo>
                <a:cubicBezTo>
                  <a:pt x="2895643" y="9497734"/>
                  <a:pt x="2925775" y="9492438"/>
                  <a:pt x="2945864" y="9488909"/>
                </a:cubicBezTo>
                <a:cubicBezTo>
                  <a:pt x="2955908" y="9487144"/>
                  <a:pt x="2955908" y="9487144"/>
                  <a:pt x="2955908" y="9487144"/>
                </a:cubicBezTo>
                <a:cubicBezTo>
                  <a:pt x="2954748" y="9462254"/>
                  <a:pt x="2974834" y="9458725"/>
                  <a:pt x="2972511" y="9408956"/>
                </a:cubicBezTo>
                <a:cubicBezTo>
                  <a:pt x="2962468" y="9410721"/>
                  <a:pt x="2962468" y="9410721"/>
                  <a:pt x="2962468" y="9410721"/>
                </a:cubicBezTo>
                <a:cubicBezTo>
                  <a:pt x="2942379" y="9414252"/>
                  <a:pt x="2893319" y="9447960"/>
                  <a:pt x="2914572" y="9469315"/>
                </a:cubicBezTo>
                <a:cubicBezTo>
                  <a:pt x="2884439" y="9474609"/>
                  <a:pt x="2875556" y="9501263"/>
                  <a:pt x="2834218" y="9483434"/>
                </a:cubicBezTo>
                <a:cubicBezTo>
                  <a:pt x="2835380" y="9508321"/>
                  <a:pt x="2845423" y="9506557"/>
                  <a:pt x="2835380" y="9508321"/>
                </a:cubicBezTo>
                <a:cubicBezTo>
                  <a:pt x="2834218" y="9483434"/>
                  <a:pt x="2834218" y="9483434"/>
                  <a:pt x="2824174" y="9485199"/>
                </a:cubicBezTo>
                <a:cubicBezTo>
                  <a:pt x="2804086" y="9488728"/>
                  <a:pt x="2794041" y="9490495"/>
                  <a:pt x="2785158" y="9517150"/>
                </a:cubicBezTo>
                <a:cubicBezTo>
                  <a:pt x="2795203" y="9515382"/>
                  <a:pt x="2806410" y="9538502"/>
                  <a:pt x="2806410" y="9538502"/>
                </a:cubicBezTo>
                <a:cubicBezTo>
                  <a:pt x="2796365" y="9540267"/>
                  <a:pt x="2797526" y="9565151"/>
                  <a:pt x="2797526" y="9565151"/>
                </a:cubicBezTo>
                <a:cubicBezTo>
                  <a:pt x="2787481" y="9566916"/>
                  <a:pt x="2786319" y="9542034"/>
                  <a:pt x="2776278" y="9543799"/>
                </a:cubicBezTo>
                <a:cubicBezTo>
                  <a:pt x="2747308" y="9573974"/>
                  <a:pt x="2734939" y="9525972"/>
                  <a:pt x="2705966" y="9556153"/>
                </a:cubicBezTo>
                <a:cubicBezTo>
                  <a:pt x="2675836" y="9561447"/>
                  <a:pt x="2649188" y="9641399"/>
                  <a:pt x="2646864" y="9591625"/>
                </a:cubicBezTo>
                <a:cubicBezTo>
                  <a:pt x="2627940" y="9620044"/>
                  <a:pt x="2597806" y="9625340"/>
                  <a:pt x="2567674" y="9630634"/>
                </a:cubicBezTo>
                <a:cubicBezTo>
                  <a:pt x="2558210" y="9644839"/>
                  <a:pt x="2548168" y="9646604"/>
                  <a:pt x="2540635" y="9647931"/>
                </a:cubicBezTo>
                <a:lnTo>
                  <a:pt x="2534206" y="9655797"/>
                </a:lnTo>
                <a:lnTo>
                  <a:pt x="2534002" y="9654976"/>
                </a:lnTo>
                <a:cubicBezTo>
                  <a:pt x="2532693" y="9654029"/>
                  <a:pt x="2530882" y="9655916"/>
                  <a:pt x="2528661" y="9662576"/>
                </a:cubicBezTo>
                <a:lnTo>
                  <a:pt x="2534206" y="9655797"/>
                </a:lnTo>
                <a:lnTo>
                  <a:pt x="2536340" y="9664366"/>
                </a:lnTo>
                <a:cubicBezTo>
                  <a:pt x="2536775" y="9673695"/>
                  <a:pt x="2534845" y="9686581"/>
                  <a:pt x="2529823" y="9687464"/>
                </a:cubicBezTo>
                <a:cubicBezTo>
                  <a:pt x="2524219" y="9675902"/>
                  <a:pt x="2516687" y="9677227"/>
                  <a:pt x="2509299" y="9681661"/>
                </a:cubicBezTo>
                <a:lnTo>
                  <a:pt x="2498299" y="9688858"/>
                </a:lnTo>
                <a:lnTo>
                  <a:pt x="2498527" y="9667873"/>
                </a:lnTo>
                <a:cubicBezTo>
                  <a:pt x="2478438" y="9671402"/>
                  <a:pt x="2468395" y="9673167"/>
                  <a:pt x="2459513" y="9699818"/>
                </a:cubicBezTo>
                <a:cubicBezTo>
                  <a:pt x="2459513" y="9699818"/>
                  <a:pt x="2459513" y="9699818"/>
                  <a:pt x="2449469" y="9701583"/>
                </a:cubicBezTo>
                <a:cubicBezTo>
                  <a:pt x="2468395" y="9673167"/>
                  <a:pt x="2478438" y="9671402"/>
                  <a:pt x="2488483" y="9669637"/>
                </a:cubicBezTo>
                <a:cubicBezTo>
                  <a:pt x="2487320" y="9644756"/>
                  <a:pt x="2487320" y="9644756"/>
                  <a:pt x="2487320" y="9644756"/>
                </a:cubicBezTo>
                <a:cubicBezTo>
                  <a:pt x="2487320" y="9644756"/>
                  <a:pt x="2508571" y="9666108"/>
                  <a:pt x="2507410" y="9641224"/>
                </a:cubicBezTo>
                <a:cubicBezTo>
                  <a:pt x="2506248" y="9616334"/>
                  <a:pt x="2496201" y="9618098"/>
                  <a:pt x="2496201" y="9618098"/>
                </a:cubicBezTo>
                <a:cubicBezTo>
                  <a:pt x="2497364" y="9642986"/>
                  <a:pt x="2492343" y="9643868"/>
                  <a:pt x="2488431" y="9641422"/>
                </a:cubicBezTo>
                <a:lnTo>
                  <a:pt x="2486368" y="9639626"/>
                </a:lnTo>
                <a:lnTo>
                  <a:pt x="2482880" y="9620837"/>
                </a:lnTo>
                <a:cubicBezTo>
                  <a:pt x="2476161" y="9609078"/>
                  <a:pt x="2463850" y="9630058"/>
                  <a:pt x="2457188" y="9650049"/>
                </a:cubicBezTo>
                <a:cubicBezTo>
                  <a:pt x="2445984" y="9626924"/>
                  <a:pt x="2434777" y="9603804"/>
                  <a:pt x="2424732" y="9605571"/>
                </a:cubicBezTo>
                <a:cubicBezTo>
                  <a:pt x="2404641" y="9609100"/>
                  <a:pt x="2374512" y="9614394"/>
                  <a:pt x="2363305" y="9591274"/>
                </a:cubicBezTo>
                <a:cubicBezTo>
                  <a:pt x="2363305" y="9591274"/>
                  <a:pt x="2353263" y="9593039"/>
                  <a:pt x="2343216" y="9594803"/>
                </a:cubicBezTo>
                <a:cubicBezTo>
                  <a:pt x="2335497" y="9646337"/>
                  <a:pt x="2314248" y="9624984"/>
                  <a:pt x="2305366" y="9651633"/>
                </a:cubicBezTo>
                <a:cubicBezTo>
                  <a:pt x="2316571" y="9674758"/>
                  <a:pt x="2320057" y="9749415"/>
                  <a:pt x="2349027" y="9719231"/>
                </a:cubicBezTo>
                <a:cubicBezTo>
                  <a:pt x="2350189" y="9744121"/>
                  <a:pt x="2351351" y="9769005"/>
                  <a:pt x="2341310" y="9770770"/>
                </a:cubicBezTo>
                <a:cubicBezTo>
                  <a:pt x="2328941" y="9722760"/>
                  <a:pt x="2292249" y="9804477"/>
                  <a:pt x="2270998" y="9783125"/>
                </a:cubicBezTo>
                <a:cubicBezTo>
                  <a:pt x="2269837" y="9758240"/>
                  <a:pt x="2269837" y="9758240"/>
                  <a:pt x="2269837" y="9758240"/>
                </a:cubicBezTo>
                <a:cubicBezTo>
                  <a:pt x="2279882" y="9756476"/>
                  <a:pt x="2289925" y="9754708"/>
                  <a:pt x="2288762" y="9729821"/>
                </a:cubicBezTo>
                <a:cubicBezTo>
                  <a:pt x="2288762" y="9729821"/>
                  <a:pt x="2288762" y="9729821"/>
                  <a:pt x="2277557" y="9706701"/>
                </a:cubicBezTo>
                <a:cubicBezTo>
                  <a:pt x="2258631" y="9735115"/>
                  <a:pt x="2247424" y="9711995"/>
                  <a:pt x="2218455" y="9742176"/>
                </a:cubicBezTo>
                <a:cubicBezTo>
                  <a:pt x="2217293" y="9717291"/>
                  <a:pt x="2206086" y="9694171"/>
                  <a:pt x="2214969" y="9667517"/>
                </a:cubicBezTo>
                <a:cubicBezTo>
                  <a:pt x="2204924" y="9669281"/>
                  <a:pt x="2193716" y="9646164"/>
                  <a:pt x="2193716" y="9646164"/>
                </a:cubicBezTo>
                <a:cubicBezTo>
                  <a:pt x="2192554" y="9621277"/>
                  <a:pt x="2192554" y="9621277"/>
                  <a:pt x="2182510" y="9623044"/>
                </a:cubicBezTo>
                <a:cubicBezTo>
                  <a:pt x="2162422" y="9626573"/>
                  <a:pt x="2114528" y="9685168"/>
                  <a:pt x="2092114" y="9638928"/>
                </a:cubicBezTo>
                <a:cubicBezTo>
                  <a:pt x="2121085" y="9608744"/>
                  <a:pt x="2150054" y="9578566"/>
                  <a:pt x="2180187" y="9573270"/>
                </a:cubicBezTo>
                <a:cubicBezTo>
                  <a:pt x="2191394" y="9596390"/>
                  <a:pt x="2231570" y="9589329"/>
                  <a:pt x="2230408" y="9564444"/>
                </a:cubicBezTo>
                <a:cubicBezTo>
                  <a:pt x="2241615" y="9587564"/>
                  <a:pt x="2250496" y="9560915"/>
                  <a:pt x="2261702" y="9584035"/>
                </a:cubicBezTo>
                <a:cubicBezTo>
                  <a:pt x="2272909" y="9607158"/>
                  <a:pt x="2272909" y="9607158"/>
                  <a:pt x="2272909" y="9607158"/>
                </a:cubicBezTo>
                <a:cubicBezTo>
                  <a:pt x="2262865" y="9608922"/>
                  <a:pt x="2264026" y="9633810"/>
                  <a:pt x="2253982" y="9635574"/>
                </a:cubicBezTo>
                <a:cubicBezTo>
                  <a:pt x="2264026" y="9633810"/>
                  <a:pt x="2264026" y="9633810"/>
                  <a:pt x="2264026" y="9633810"/>
                </a:cubicBezTo>
                <a:cubicBezTo>
                  <a:pt x="2265189" y="9658691"/>
                  <a:pt x="2265189" y="9658691"/>
                  <a:pt x="2265189" y="9658691"/>
                </a:cubicBezTo>
                <a:cubicBezTo>
                  <a:pt x="2275233" y="9656927"/>
                  <a:pt x="2282955" y="9605393"/>
                  <a:pt x="2294159" y="9628513"/>
                </a:cubicBezTo>
                <a:cubicBezTo>
                  <a:pt x="2303040" y="9601864"/>
                  <a:pt x="2313084" y="9600100"/>
                  <a:pt x="2333173" y="9596568"/>
                </a:cubicBezTo>
                <a:cubicBezTo>
                  <a:pt x="2333173" y="9596568"/>
                  <a:pt x="2332011" y="9571680"/>
                  <a:pt x="2332011" y="9571680"/>
                </a:cubicBezTo>
                <a:cubicBezTo>
                  <a:pt x="2332011" y="9571680"/>
                  <a:pt x="2342054" y="9569916"/>
                  <a:pt x="2342054" y="9569916"/>
                </a:cubicBezTo>
                <a:cubicBezTo>
                  <a:pt x="2352100" y="9568151"/>
                  <a:pt x="2352100" y="9568151"/>
                  <a:pt x="2362143" y="9566387"/>
                </a:cubicBezTo>
                <a:cubicBezTo>
                  <a:pt x="2371024" y="9539735"/>
                  <a:pt x="2412365" y="9557561"/>
                  <a:pt x="2421245" y="9530910"/>
                </a:cubicBezTo>
                <a:cubicBezTo>
                  <a:pt x="2401156" y="9534441"/>
                  <a:pt x="2381069" y="9537971"/>
                  <a:pt x="2360983" y="9541500"/>
                </a:cubicBezTo>
                <a:cubicBezTo>
                  <a:pt x="2359821" y="9516618"/>
                  <a:pt x="2359821" y="9516618"/>
                  <a:pt x="2358658" y="9491725"/>
                </a:cubicBezTo>
                <a:cubicBezTo>
                  <a:pt x="2378746" y="9488196"/>
                  <a:pt x="2398832" y="9484667"/>
                  <a:pt x="2417759" y="9456253"/>
                </a:cubicBezTo>
                <a:cubicBezTo>
                  <a:pt x="2417759" y="9456253"/>
                  <a:pt x="2416597" y="9431369"/>
                  <a:pt x="2416597" y="9431369"/>
                </a:cubicBezTo>
                <a:cubicBezTo>
                  <a:pt x="2416597" y="9431369"/>
                  <a:pt x="2406554" y="9433134"/>
                  <a:pt x="2406554" y="9433134"/>
                </a:cubicBezTo>
                <a:cubicBezTo>
                  <a:pt x="2405390" y="9408252"/>
                  <a:pt x="2405390" y="9408252"/>
                  <a:pt x="2405390" y="9408252"/>
                </a:cubicBezTo>
                <a:cubicBezTo>
                  <a:pt x="2415437" y="9406485"/>
                  <a:pt x="2415437" y="9406485"/>
                  <a:pt x="2415437" y="9406485"/>
                </a:cubicBezTo>
                <a:cubicBezTo>
                  <a:pt x="2415437" y="9406485"/>
                  <a:pt x="2405390" y="9408252"/>
                  <a:pt x="2404228" y="9383359"/>
                </a:cubicBezTo>
                <a:cubicBezTo>
                  <a:pt x="2404228" y="9383359"/>
                  <a:pt x="2405390" y="9408252"/>
                  <a:pt x="2395347" y="9410016"/>
                </a:cubicBezTo>
                <a:cubicBezTo>
                  <a:pt x="2394184" y="9385124"/>
                  <a:pt x="2384142" y="9386888"/>
                  <a:pt x="2372934" y="9363771"/>
                </a:cubicBezTo>
                <a:cubicBezTo>
                  <a:pt x="2343965" y="9393949"/>
                  <a:pt x="2317319" y="9473904"/>
                  <a:pt x="2264773" y="9432961"/>
                </a:cubicBezTo>
                <a:cubicBezTo>
                  <a:pt x="2255890" y="9459607"/>
                  <a:pt x="2235804" y="9463136"/>
                  <a:pt x="2226921" y="9489788"/>
                </a:cubicBezTo>
                <a:cubicBezTo>
                  <a:pt x="2215718" y="9466665"/>
                  <a:pt x="2196789" y="9495082"/>
                  <a:pt x="2185583" y="9471962"/>
                </a:cubicBezTo>
                <a:cubicBezTo>
                  <a:pt x="2193303" y="9420423"/>
                  <a:pt x="2243524" y="9411597"/>
                  <a:pt x="2252405" y="9384951"/>
                </a:cubicBezTo>
                <a:cubicBezTo>
                  <a:pt x="2211069" y="9367125"/>
                  <a:pt x="2182096" y="9397306"/>
                  <a:pt x="2140759" y="9379479"/>
                </a:cubicBezTo>
                <a:cubicBezTo>
                  <a:pt x="2131878" y="9406128"/>
                  <a:pt x="2112949" y="9434542"/>
                  <a:pt x="2104069" y="9461199"/>
                </a:cubicBezTo>
                <a:cubicBezTo>
                  <a:pt x="2052685" y="9445132"/>
                  <a:pt x="1993584" y="9480612"/>
                  <a:pt x="1954567" y="9512555"/>
                </a:cubicBezTo>
                <a:cubicBezTo>
                  <a:pt x="1913232" y="9494731"/>
                  <a:pt x="1915555" y="9544500"/>
                  <a:pt x="1875378" y="9551561"/>
                </a:cubicBezTo>
                <a:cubicBezTo>
                  <a:pt x="1874216" y="9526674"/>
                  <a:pt x="1883100" y="9500027"/>
                  <a:pt x="1871892" y="9476899"/>
                </a:cubicBezTo>
                <a:cubicBezTo>
                  <a:pt x="1860685" y="9453782"/>
                  <a:pt x="1831715" y="9483960"/>
                  <a:pt x="1819346" y="9435956"/>
                </a:cubicBezTo>
                <a:cubicBezTo>
                  <a:pt x="1859523" y="9428898"/>
                  <a:pt x="1897374" y="9372065"/>
                  <a:pt x="1929831" y="9416543"/>
                </a:cubicBezTo>
                <a:cubicBezTo>
                  <a:pt x="1937553" y="9365004"/>
                  <a:pt x="1968847" y="9384595"/>
                  <a:pt x="1987775" y="9356179"/>
                </a:cubicBezTo>
                <a:cubicBezTo>
                  <a:pt x="1977728" y="9357943"/>
                  <a:pt x="1976567" y="9333061"/>
                  <a:pt x="1975405" y="9308174"/>
                </a:cubicBezTo>
                <a:cubicBezTo>
                  <a:pt x="1944108" y="9288583"/>
                  <a:pt x="1934066" y="9290348"/>
                  <a:pt x="1912815" y="9268992"/>
                </a:cubicBezTo>
                <a:cubicBezTo>
                  <a:pt x="1903934" y="9295641"/>
                  <a:pt x="1893891" y="9297406"/>
                  <a:pt x="1883845" y="9299171"/>
                </a:cubicBezTo>
                <a:cubicBezTo>
                  <a:pt x="1832461" y="9283112"/>
                  <a:pt x="1785729" y="9366596"/>
                  <a:pt x="1769128" y="9444781"/>
                </a:cubicBezTo>
                <a:cubicBezTo>
                  <a:pt x="1747875" y="9423423"/>
                  <a:pt x="1708861" y="9455371"/>
                  <a:pt x="1668686" y="9462429"/>
                </a:cubicBezTo>
                <a:cubicBezTo>
                  <a:pt x="1647435" y="9441071"/>
                  <a:pt x="1636228" y="9417951"/>
                  <a:pt x="1616139" y="9421483"/>
                </a:cubicBezTo>
                <a:cubicBezTo>
                  <a:pt x="1607259" y="9448132"/>
                  <a:pt x="1587169" y="9451661"/>
                  <a:pt x="1589493" y="9501436"/>
                </a:cubicBezTo>
                <a:cubicBezTo>
                  <a:pt x="1569405" y="9504965"/>
                  <a:pt x="1567081" y="9455193"/>
                  <a:pt x="1558199" y="9481845"/>
                </a:cubicBezTo>
                <a:cubicBezTo>
                  <a:pt x="1539271" y="9510261"/>
                  <a:pt x="1519185" y="9513790"/>
                  <a:pt x="1489053" y="9519084"/>
                </a:cubicBezTo>
                <a:cubicBezTo>
                  <a:pt x="1479007" y="9520851"/>
                  <a:pt x="1479007" y="9520851"/>
                  <a:pt x="1470128" y="9547497"/>
                </a:cubicBezTo>
                <a:cubicBezTo>
                  <a:pt x="1468965" y="9522616"/>
                  <a:pt x="1468965" y="9522616"/>
                  <a:pt x="1468965" y="9522616"/>
                </a:cubicBezTo>
                <a:cubicBezTo>
                  <a:pt x="1458921" y="9524380"/>
                  <a:pt x="1458921" y="9524380"/>
                  <a:pt x="1448876" y="9526145"/>
                </a:cubicBezTo>
                <a:cubicBezTo>
                  <a:pt x="1448876" y="9526145"/>
                  <a:pt x="1447714" y="9501260"/>
                  <a:pt x="1447714" y="9501260"/>
                </a:cubicBezTo>
                <a:cubicBezTo>
                  <a:pt x="1457759" y="9499493"/>
                  <a:pt x="1457759" y="9499493"/>
                  <a:pt x="1457759" y="9499493"/>
                </a:cubicBezTo>
                <a:cubicBezTo>
                  <a:pt x="1466642" y="9472841"/>
                  <a:pt x="1476683" y="9471077"/>
                  <a:pt x="1485568" y="9444425"/>
                </a:cubicBezTo>
                <a:cubicBezTo>
                  <a:pt x="1489801" y="9318230"/>
                  <a:pt x="1392844" y="9410537"/>
                  <a:pt x="1396331" y="9485196"/>
                </a:cubicBezTo>
                <a:cubicBezTo>
                  <a:pt x="1417581" y="9506554"/>
                  <a:pt x="1436507" y="9478135"/>
                  <a:pt x="1438831" y="9527909"/>
                </a:cubicBezTo>
                <a:cubicBezTo>
                  <a:pt x="1417581" y="9506554"/>
                  <a:pt x="1418744" y="9531438"/>
                  <a:pt x="1409862" y="9558087"/>
                </a:cubicBezTo>
                <a:cubicBezTo>
                  <a:pt x="1409862" y="9558087"/>
                  <a:pt x="1377406" y="9513615"/>
                  <a:pt x="1368522" y="9540264"/>
                </a:cubicBezTo>
                <a:cubicBezTo>
                  <a:pt x="1388612" y="9536735"/>
                  <a:pt x="1379730" y="9563381"/>
                  <a:pt x="1380892" y="9588274"/>
                </a:cubicBezTo>
                <a:cubicBezTo>
                  <a:pt x="1380892" y="9588274"/>
                  <a:pt x="1390936" y="9586509"/>
                  <a:pt x="1402140" y="9609626"/>
                </a:cubicBezTo>
                <a:cubicBezTo>
                  <a:pt x="1412186" y="9607862"/>
                  <a:pt x="1422230" y="9606097"/>
                  <a:pt x="1423393" y="9630982"/>
                </a:cubicBezTo>
                <a:cubicBezTo>
                  <a:pt x="1433434" y="9629217"/>
                  <a:pt x="1433434" y="9629217"/>
                  <a:pt x="1433434" y="9629217"/>
                </a:cubicBezTo>
                <a:cubicBezTo>
                  <a:pt x="1443481" y="9627453"/>
                  <a:pt x="1443481" y="9627453"/>
                  <a:pt x="1453525" y="9625688"/>
                </a:cubicBezTo>
                <a:cubicBezTo>
                  <a:pt x="1474775" y="9647041"/>
                  <a:pt x="1426879" y="9705638"/>
                  <a:pt x="1424555" y="9655863"/>
                </a:cubicBezTo>
                <a:cubicBezTo>
                  <a:pt x="1413348" y="9632746"/>
                  <a:pt x="1403304" y="9634511"/>
                  <a:pt x="1393261" y="9636275"/>
                </a:cubicBezTo>
                <a:cubicBezTo>
                  <a:pt x="1392099" y="9611391"/>
                  <a:pt x="1382054" y="9613155"/>
                  <a:pt x="1372008" y="9614920"/>
                </a:cubicBezTo>
                <a:cubicBezTo>
                  <a:pt x="1330669" y="9597099"/>
                  <a:pt x="1312907" y="9650394"/>
                  <a:pt x="1263846" y="9684104"/>
                </a:cubicBezTo>
                <a:cubicBezTo>
                  <a:pt x="1253804" y="9685869"/>
                  <a:pt x="1243760" y="9687633"/>
                  <a:pt x="1233714" y="9689398"/>
                </a:cubicBezTo>
                <a:cubicBezTo>
                  <a:pt x="1223670" y="9691163"/>
                  <a:pt x="1223670" y="9691163"/>
                  <a:pt x="1223670" y="9691163"/>
                </a:cubicBezTo>
                <a:cubicBezTo>
                  <a:pt x="1223670" y="9691163"/>
                  <a:pt x="1222509" y="9666281"/>
                  <a:pt x="1222509" y="9666281"/>
                </a:cubicBezTo>
                <a:cubicBezTo>
                  <a:pt x="1242599" y="9662749"/>
                  <a:pt x="1252643" y="9660985"/>
                  <a:pt x="1262685" y="9659220"/>
                </a:cubicBezTo>
                <a:cubicBezTo>
                  <a:pt x="1280451" y="9605922"/>
                  <a:pt x="1321788" y="9623746"/>
                  <a:pt x="1318300" y="9549089"/>
                </a:cubicBezTo>
                <a:cubicBezTo>
                  <a:pt x="1305934" y="9501079"/>
                  <a:pt x="1285844" y="9504611"/>
                  <a:pt x="1256875" y="9534792"/>
                </a:cubicBezTo>
                <a:cubicBezTo>
                  <a:pt x="1214376" y="9492079"/>
                  <a:pt x="1188890" y="9596916"/>
                  <a:pt x="1167643" y="9575563"/>
                </a:cubicBezTo>
                <a:cubicBezTo>
                  <a:pt x="1169966" y="9625337"/>
                  <a:pt x="1138672" y="9605741"/>
                  <a:pt x="1161083" y="9651984"/>
                </a:cubicBezTo>
                <a:cubicBezTo>
                  <a:pt x="1162245" y="9676871"/>
                  <a:pt x="1162245" y="9676871"/>
                  <a:pt x="1162245" y="9676871"/>
                </a:cubicBezTo>
                <a:cubicBezTo>
                  <a:pt x="1123230" y="9708814"/>
                  <a:pt x="1093098" y="9714107"/>
                  <a:pt x="1042877" y="9722933"/>
                </a:cubicBezTo>
                <a:cubicBezTo>
                  <a:pt x="1020466" y="9676693"/>
                  <a:pt x="991494" y="9706874"/>
                  <a:pt x="961361" y="9712167"/>
                </a:cubicBezTo>
                <a:cubicBezTo>
                  <a:pt x="942436" y="9740581"/>
                  <a:pt x="911143" y="9720993"/>
                  <a:pt x="891052" y="9724522"/>
                </a:cubicBezTo>
                <a:cubicBezTo>
                  <a:pt x="870965" y="9728054"/>
                  <a:pt x="853200" y="9781357"/>
                  <a:pt x="833114" y="9784886"/>
                </a:cubicBezTo>
                <a:cubicBezTo>
                  <a:pt x="802979" y="9790183"/>
                  <a:pt x="782891" y="9793712"/>
                  <a:pt x="762805" y="9797241"/>
                </a:cubicBezTo>
                <a:cubicBezTo>
                  <a:pt x="730348" y="9752763"/>
                  <a:pt x="682451" y="9811360"/>
                  <a:pt x="674731" y="9862893"/>
                </a:cubicBezTo>
                <a:cubicBezTo>
                  <a:pt x="674731" y="9862893"/>
                  <a:pt x="664685" y="9864658"/>
                  <a:pt x="654643" y="9866422"/>
                </a:cubicBezTo>
                <a:cubicBezTo>
                  <a:pt x="655805" y="9891312"/>
                  <a:pt x="627996" y="9946375"/>
                  <a:pt x="606747" y="9925022"/>
                </a:cubicBezTo>
                <a:cubicBezTo>
                  <a:pt x="606747" y="9925022"/>
                  <a:pt x="615627" y="9898371"/>
                  <a:pt x="615627" y="9898371"/>
                </a:cubicBezTo>
                <a:cubicBezTo>
                  <a:pt x="583170" y="9853893"/>
                  <a:pt x="565409" y="9907196"/>
                  <a:pt x="545320" y="9910725"/>
                </a:cubicBezTo>
                <a:cubicBezTo>
                  <a:pt x="515188" y="9916022"/>
                  <a:pt x="506304" y="9942671"/>
                  <a:pt x="488539" y="9995974"/>
                </a:cubicBezTo>
                <a:cubicBezTo>
                  <a:pt x="478494" y="9997739"/>
                  <a:pt x="479657" y="10022623"/>
                  <a:pt x="469615" y="10024388"/>
                </a:cubicBezTo>
                <a:cubicBezTo>
                  <a:pt x="469615" y="10024388"/>
                  <a:pt x="469615" y="10024388"/>
                  <a:pt x="470776" y="10049272"/>
                </a:cubicBezTo>
                <a:cubicBezTo>
                  <a:pt x="440645" y="10054569"/>
                  <a:pt x="441807" y="10079456"/>
                  <a:pt x="422879" y="10107872"/>
                </a:cubicBezTo>
                <a:cubicBezTo>
                  <a:pt x="403953" y="10136283"/>
                  <a:pt x="392748" y="10113166"/>
                  <a:pt x="362616" y="10118462"/>
                </a:cubicBezTo>
                <a:cubicBezTo>
                  <a:pt x="352568" y="10120227"/>
                  <a:pt x="352568" y="10120227"/>
                  <a:pt x="341363" y="10097107"/>
                </a:cubicBezTo>
                <a:cubicBezTo>
                  <a:pt x="331322" y="10098871"/>
                  <a:pt x="321277" y="10100636"/>
                  <a:pt x="302351" y="10129049"/>
                </a:cubicBezTo>
                <a:cubicBezTo>
                  <a:pt x="292308" y="10130814"/>
                  <a:pt x="282262" y="10132581"/>
                  <a:pt x="273380" y="10159227"/>
                </a:cubicBezTo>
                <a:cubicBezTo>
                  <a:pt x="242086" y="10139639"/>
                  <a:pt x="182984" y="10175111"/>
                  <a:pt x="154012" y="10205297"/>
                </a:cubicBezTo>
                <a:cubicBezTo>
                  <a:pt x="143971" y="10207062"/>
                  <a:pt x="133923" y="10208829"/>
                  <a:pt x="132762" y="10183936"/>
                </a:cubicBezTo>
                <a:cubicBezTo>
                  <a:pt x="190704" y="10123578"/>
                  <a:pt x="240924" y="10114755"/>
                  <a:pt x="301189" y="10104165"/>
                </a:cubicBezTo>
                <a:cubicBezTo>
                  <a:pt x="311231" y="10102400"/>
                  <a:pt x="320115" y="10075746"/>
                  <a:pt x="340201" y="10072217"/>
                </a:cubicBezTo>
                <a:cubicBezTo>
                  <a:pt x="350246" y="10070452"/>
                  <a:pt x="359130" y="10043800"/>
                  <a:pt x="369171" y="10042036"/>
                </a:cubicBezTo>
                <a:cubicBezTo>
                  <a:pt x="359130" y="10043800"/>
                  <a:pt x="359130" y="10043800"/>
                  <a:pt x="359130" y="10043800"/>
                </a:cubicBezTo>
                <a:cubicBezTo>
                  <a:pt x="389261" y="10038507"/>
                  <a:pt x="417068" y="9983439"/>
                  <a:pt x="458409" y="10001271"/>
                </a:cubicBezTo>
                <a:cubicBezTo>
                  <a:pt x="468453" y="9999503"/>
                  <a:pt x="467291" y="9974613"/>
                  <a:pt x="477332" y="9972849"/>
                </a:cubicBezTo>
                <a:cubicBezTo>
                  <a:pt x="486215" y="9946202"/>
                  <a:pt x="514026" y="9891132"/>
                  <a:pt x="544158" y="9885838"/>
                </a:cubicBezTo>
                <a:cubicBezTo>
                  <a:pt x="571966" y="9830775"/>
                  <a:pt x="613305" y="9848596"/>
                  <a:pt x="632230" y="9820185"/>
                </a:cubicBezTo>
                <a:cubicBezTo>
                  <a:pt x="672406" y="9813124"/>
                  <a:pt x="700215" y="9758056"/>
                  <a:pt x="729186" y="9727876"/>
                </a:cubicBezTo>
                <a:cubicBezTo>
                  <a:pt x="759319" y="9722582"/>
                  <a:pt x="789451" y="9717286"/>
                  <a:pt x="809538" y="9713756"/>
                </a:cubicBezTo>
                <a:cubicBezTo>
                  <a:pt x="849715" y="9706698"/>
                  <a:pt x="878685" y="9676520"/>
                  <a:pt x="927742" y="9642805"/>
                </a:cubicBezTo>
                <a:cubicBezTo>
                  <a:pt x="936627" y="9616156"/>
                  <a:pt x="947834" y="9639273"/>
                  <a:pt x="956714" y="9612627"/>
                </a:cubicBezTo>
                <a:cubicBezTo>
                  <a:pt x="986847" y="9607330"/>
                  <a:pt x="1016980" y="9602037"/>
                  <a:pt x="1057156" y="9594976"/>
                </a:cubicBezTo>
                <a:cubicBezTo>
                  <a:pt x="1066036" y="9568327"/>
                  <a:pt x="1064874" y="9543440"/>
                  <a:pt x="1074920" y="9541672"/>
                </a:cubicBezTo>
                <a:cubicBezTo>
                  <a:pt x="1084963" y="9539908"/>
                  <a:pt x="1084963" y="9539908"/>
                  <a:pt x="1095006" y="9538143"/>
                </a:cubicBezTo>
                <a:cubicBezTo>
                  <a:pt x="1105051" y="9536379"/>
                  <a:pt x="1102727" y="9486610"/>
                  <a:pt x="1123978" y="9507962"/>
                </a:cubicBezTo>
                <a:cubicBezTo>
                  <a:pt x="1111609" y="9459958"/>
                  <a:pt x="1173035" y="9474255"/>
                  <a:pt x="1202004" y="9444071"/>
                </a:cubicBezTo>
                <a:cubicBezTo>
                  <a:pt x="1212052" y="9442304"/>
                  <a:pt x="1210889" y="9417422"/>
                  <a:pt x="1220933" y="9415658"/>
                </a:cubicBezTo>
                <a:cubicBezTo>
                  <a:pt x="1228653" y="9364119"/>
                  <a:pt x="1290079" y="9378416"/>
                  <a:pt x="1277709" y="9330409"/>
                </a:cubicBezTo>
                <a:cubicBezTo>
                  <a:pt x="1329094" y="9346468"/>
                  <a:pt x="1366947" y="9289641"/>
                  <a:pt x="1398239" y="9309229"/>
                </a:cubicBezTo>
                <a:cubicBezTo>
                  <a:pt x="1416004" y="9255925"/>
                  <a:pt x="1448462" y="9300404"/>
                  <a:pt x="1456182" y="9248865"/>
                </a:cubicBezTo>
                <a:cubicBezTo>
                  <a:pt x="1497520" y="9266696"/>
                  <a:pt x="1528814" y="9286284"/>
                  <a:pt x="1568992" y="9279226"/>
                </a:cubicBezTo>
                <a:cubicBezTo>
                  <a:pt x="1609167" y="9272168"/>
                  <a:pt x="1648182" y="9240223"/>
                  <a:pt x="1669432" y="9261575"/>
                </a:cubicBezTo>
                <a:cubicBezTo>
                  <a:pt x="1679477" y="9259811"/>
                  <a:pt x="1668271" y="9236694"/>
                  <a:pt x="1668271" y="9236694"/>
                </a:cubicBezTo>
                <a:cubicBezTo>
                  <a:pt x="1749787" y="9247456"/>
                  <a:pt x="1826651" y="9158681"/>
                  <a:pt x="1905843" y="9119675"/>
                </a:cubicBezTo>
                <a:cubicBezTo>
                  <a:pt x="1934812" y="9089494"/>
                  <a:pt x="1964947" y="9084197"/>
                  <a:pt x="1982711" y="9030899"/>
                </a:cubicBezTo>
                <a:cubicBezTo>
                  <a:pt x="1980386" y="8981125"/>
                  <a:pt x="1951416" y="9011303"/>
                  <a:pt x="1950254" y="8986421"/>
                </a:cubicBezTo>
                <a:cubicBezTo>
                  <a:pt x="1930163" y="8989950"/>
                  <a:pt x="1920122" y="8991715"/>
                  <a:pt x="1901195" y="9020129"/>
                </a:cubicBezTo>
                <a:cubicBezTo>
                  <a:pt x="1901195" y="9020129"/>
                  <a:pt x="1891152" y="9021893"/>
                  <a:pt x="1891152" y="9021893"/>
                </a:cubicBezTo>
                <a:cubicBezTo>
                  <a:pt x="1881108" y="9023658"/>
                  <a:pt x="1881108" y="9023658"/>
                  <a:pt x="1881108" y="9023658"/>
                </a:cubicBezTo>
                <a:cubicBezTo>
                  <a:pt x="1879945" y="8998776"/>
                  <a:pt x="1879945" y="8998776"/>
                  <a:pt x="1879945" y="8998776"/>
                </a:cubicBezTo>
                <a:cubicBezTo>
                  <a:pt x="1889990" y="8997009"/>
                  <a:pt x="1889990" y="8997009"/>
                  <a:pt x="1900033" y="8995244"/>
                </a:cubicBezTo>
                <a:cubicBezTo>
                  <a:pt x="1908914" y="8968595"/>
                  <a:pt x="1929003" y="8965069"/>
                  <a:pt x="1949092" y="8961534"/>
                </a:cubicBezTo>
                <a:cubicBezTo>
                  <a:pt x="1988107" y="8929586"/>
                  <a:pt x="2048369" y="8918999"/>
                  <a:pt x="2064974" y="8840808"/>
                </a:cubicBezTo>
                <a:cubicBezTo>
                  <a:pt x="2054929" y="8842572"/>
                  <a:pt x="2053767" y="8817691"/>
                  <a:pt x="2053767" y="8817691"/>
                </a:cubicBezTo>
                <a:cubicBezTo>
                  <a:pt x="2043721" y="8819455"/>
                  <a:pt x="2042560" y="8794574"/>
                  <a:pt x="2042560" y="8794574"/>
                </a:cubicBezTo>
                <a:cubicBezTo>
                  <a:pt x="2042560" y="8794574"/>
                  <a:pt x="2052605" y="8792804"/>
                  <a:pt x="2052605" y="8792804"/>
                </a:cubicBezTo>
                <a:cubicBezTo>
                  <a:pt x="2072693" y="8789275"/>
                  <a:pt x="2061487" y="8766152"/>
                  <a:pt x="2071530" y="8764387"/>
                </a:cubicBezTo>
                <a:cubicBezTo>
                  <a:pt x="2092781" y="8785745"/>
                  <a:pt x="2101662" y="8759091"/>
                  <a:pt x="2092781" y="8785745"/>
                </a:cubicBezTo>
                <a:cubicBezTo>
                  <a:pt x="2102826" y="8783984"/>
                  <a:pt x="2111706" y="8757326"/>
                  <a:pt x="2122912" y="8780449"/>
                </a:cubicBezTo>
                <a:cubicBezTo>
                  <a:pt x="2124075" y="8805336"/>
                  <a:pt x="2135281" y="8828453"/>
                  <a:pt x="2146486" y="8851579"/>
                </a:cubicBezTo>
                <a:cubicBezTo>
                  <a:pt x="2145324" y="8826689"/>
                  <a:pt x="2175459" y="8821392"/>
                  <a:pt x="2173135" y="8771626"/>
                </a:cubicBezTo>
                <a:cubicBezTo>
                  <a:pt x="2163091" y="8773391"/>
                  <a:pt x="2171973" y="8746736"/>
                  <a:pt x="2161928" y="8748501"/>
                </a:cubicBezTo>
                <a:cubicBezTo>
                  <a:pt x="2141839" y="8752033"/>
                  <a:pt x="2120588" y="8730677"/>
                  <a:pt x="2091619" y="8760855"/>
                </a:cubicBezTo>
                <a:cubicBezTo>
                  <a:pt x="2098177" y="8684435"/>
                  <a:pt x="2169649" y="8696970"/>
                  <a:pt x="2178531" y="8670313"/>
                </a:cubicBezTo>
                <a:cubicBezTo>
                  <a:pt x="2178531" y="8670313"/>
                  <a:pt x="2177369" y="8645431"/>
                  <a:pt x="2177369" y="8645431"/>
                </a:cubicBezTo>
                <a:cubicBezTo>
                  <a:pt x="2168486" y="8672080"/>
                  <a:pt x="2147234" y="8650725"/>
                  <a:pt x="2138352" y="8677374"/>
                </a:cubicBezTo>
                <a:cubicBezTo>
                  <a:pt x="2128310" y="8679138"/>
                  <a:pt x="2118264" y="8680903"/>
                  <a:pt x="2108221" y="8682670"/>
                </a:cubicBezTo>
                <a:cubicBezTo>
                  <a:pt x="2109381" y="8707557"/>
                  <a:pt x="2099341" y="8709322"/>
                  <a:pt x="2089295" y="8711089"/>
                </a:cubicBezTo>
                <a:cubicBezTo>
                  <a:pt x="2089295" y="8711089"/>
                  <a:pt x="2079251" y="8712854"/>
                  <a:pt x="2079251" y="8712854"/>
                </a:cubicBezTo>
                <a:cubicBezTo>
                  <a:pt x="2079251" y="8712854"/>
                  <a:pt x="2078088" y="8687961"/>
                  <a:pt x="2078088" y="8687961"/>
                </a:cubicBezTo>
                <a:cubicBezTo>
                  <a:pt x="2088133" y="8686197"/>
                  <a:pt x="2098177" y="8684435"/>
                  <a:pt x="2107059" y="8657786"/>
                </a:cubicBezTo>
                <a:cubicBezTo>
                  <a:pt x="2117101" y="8656021"/>
                  <a:pt x="2117101" y="8656021"/>
                  <a:pt x="2137191" y="8652489"/>
                </a:cubicBezTo>
                <a:cubicBezTo>
                  <a:pt x="2136027" y="8627605"/>
                  <a:pt x="2124823" y="8604482"/>
                  <a:pt x="2134866" y="8602715"/>
                </a:cubicBezTo>
                <a:cubicBezTo>
                  <a:pt x="2176208" y="8620547"/>
                  <a:pt x="2274323" y="8553121"/>
                  <a:pt x="2238379" y="8433987"/>
                </a:cubicBezTo>
                <a:cubicBezTo>
                  <a:pt x="2228338" y="8435752"/>
                  <a:pt x="2228338" y="8435752"/>
                  <a:pt x="2228338" y="8435752"/>
                </a:cubicBezTo>
                <a:cubicBezTo>
                  <a:pt x="2228338" y="8435752"/>
                  <a:pt x="2227174" y="8410864"/>
                  <a:pt x="2217131" y="8412629"/>
                </a:cubicBezTo>
                <a:cubicBezTo>
                  <a:pt x="2194719" y="8366392"/>
                  <a:pt x="2168073" y="8446339"/>
                  <a:pt x="2149145" y="8474761"/>
                </a:cubicBezTo>
                <a:cubicBezTo>
                  <a:pt x="2136776" y="8426754"/>
                  <a:pt x="2077675" y="8462225"/>
                  <a:pt x="2090044" y="8510232"/>
                </a:cubicBezTo>
                <a:cubicBezTo>
                  <a:pt x="2059912" y="8515529"/>
                  <a:pt x="2046381" y="8442634"/>
                  <a:pt x="1997322" y="8476344"/>
                </a:cubicBezTo>
                <a:cubicBezTo>
                  <a:pt x="1997322" y="8476344"/>
                  <a:pt x="1997322" y="8476344"/>
                  <a:pt x="1987276" y="8478109"/>
                </a:cubicBezTo>
                <a:cubicBezTo>
                  <a:pt x="1987276" y="8478109"/>
                  <a:pt x="1977234" y="8479873"/>
                  <a:pt x="1977234" y="8479873"/>
                </a:cubicBezTo>
                <a:cubicBezTo>
                  <a:pt x="1924689" y="8438930"/>
                  <a:pt x="1817689" y="8533002"/>
                  <a:pt x="1786395" y="8513408"/>
                </a:cubicBezTo>
                <a:cubicBezTo>
                  <a:pt x="1775189" y="8490291"/>
                  <a:pt x="1765144" y="8492053"/>
                  <a:pt x="1755101" y="8493817"/>
                </a:cubicBezTo>
                <a:cubicBezTo>
                  <a:pt x="1716088" y="8525763"/>
                  <a:pt x="1667027" y="8559475"/>
                  <a:pt x="1616806" y="8568304"/>
                </a:cubicBezTo>
                <a:cubicBezTo>
                  <a:pt x="1596720" y="8571830"/>
                  <a:pt x="1586674" y="8573594"/>
                  <a:pt x="1576629" y="8575359"/>
                </a:cubicBezTo>
                <a:cubicBezTo>
                  <a:pt x="1566587" y="8577124"/>
                  <a:pt x="1546497" y="8580658"/>
                  <a:pt x="1536456" y="8582423"/>
                </a:cubicBezTo>
                <a:cubicBezTo>
                  <a:pt x="1516366" y="8585949"/>
                  <a:pt x="1496274" y="8589478"/>
                  <a:pt x="1485072" y="8566355"/>
                </a:cubicBezTo>
                <a:cubicBezTo>
                  <a:pt x="1454939" y="8571649"/>
                  <a:pt x="1424807" y="8576945"/>
                  <a:pt x="1395836" y="8607129"/>
                </a:cubicBezTo>
                <a:cubicBezTo>
                  <a:pt x="1365704" y="8612425"/>
                  <a:pt x="1345615" y="8615952"/>
                  <a:pt x="1316646" y="8646133"/>
                </a:cubicBezTo>
                <a:cubicBezTo>
                  <a:pt x="1316646" y="8646133"/>
                  <a:pt x="1315484" y="8621248"/>
                  <a:pt x="1315484" y="8621248"/>
                </a:cubicBezTo>
                <a:cubicBezTo>
                  <a:pt x="1345615" y="8615952"/>
                  <a:pt x="1364541" y="8587535"/>
                  <a:pt x="1394674" y="8582239"/>
                </a:cubicBezTo>
                <a:cubicBezTo>
                  <a:pt x="1423645" y="8552058"/>
                  <a:pt x="1453778" y="8546765"/>
                  <a:pt x="1483910" y="8541474"/>
                </a:cubicBezTo>
                <a:cubicBezTo>
                  <a:pt x="1493951" y="8539709"/>
                  <a:pt x="1493951" y="8539709"/>
                  <a:pt x="1493951" y="8539709"/>
                </a:cubicBezTo>
                <a:cubicBezTo>
                  <a:pt x="1505160" y="8562826"/>
                  <a:pt x="1515204" y="8561062"/>
                  <a:pt x="1525247" y="8559294"/>
                </a:cubicBezTo>
                <a:cubicBezTo>
                  <a:pt x="1525247" y="8559294"/>
                  <a:pt x="1535293" y="8557530"/>
                  <a:pt x="1535293" y="8557530"/>
                </a:cubicBezTo>
                <a:cubicBezTo>
                  <a:pt x="1594394" y="8522058"/>
                  <a:pt x="1685953" y="8531056"/>
                  <a:pt x="1732689" y="8447577"/>
                </a:cubicBezTo>
                <a:cubicBezTo>
                  <a:pt x="1724970" y="8499114"/>
                  <a:pt x="1743896" y="8470697"/>
                  <a:pt x="1753938" y="8468933"/>
                </a:cubicBezTo>
                <a:cubicBezTo>
                  <a:pt x="1763983" y="8467168"/>
                  <a:pt x="1774026" y="8465404"/>
                  <a:pt x="1785233" y="8488521"/>
                </a:cubicBezTo>
                <a:cubicBezTo>
                  <a:pt x="1835454" y="8479701"/>
                  <a:pt x="1894556" y="8444224"/>
                  <a:pt x="1942455" y="8385627"/>
                </a:cubicBezTo>
                <a:cubicBezTo>
                  <a:pt x="1953659" y="8408749"/>
                  <a:pt x="1973748" y="8405220"/>
                  <a:pt x="1983791" y="8403456"/>
                </a:cubicBezTo>
                <a:cubicBezTo>
                  <a:pt x="1984953" y="8428340"/>
                  <a:pt x="1974911" y="8430105"/>
                  <a:pt x="1986115" y="8453227"/>
                </a:cubicBezTo>
                <a:cubicBezTo>
                  <a:pt x="1986115" y="8453227"/>
                  <a:pt x="1996160" y="8451457"/>
                  <a:pt x="1996160" y="8451457"/>
                </a:cubicBezTo>
                <a:cubicBezTo>
                  <a:pt x="2015084" y="8423046"/>
                  <a:pt x="2036336" y="8444399"/>
                  <a:pt x="2056425" y="8440873"/>
                </a:cubicBezTo>
                <a:cubicBezTo>
                  <a:pt x="2085394" y="8410692"/>
                  <a:pt x="2104321" y="8382276"/>
                  <a:pt x="2144498" y="8375220"/>
                </a:cubicBezTo>
                <a:cubicBezTo>
                  <a:pt x="2144498" y="8375220"/>
                  <a:pt x="2154542" y="8373450"/>
                  <a:pt x="2153380" y="8348563"/>
                </a:cubicBezTo>
                <a:cubicBezTo>
                  <a:pt x="2213643" y="8337973"/>
                  <a:pt x="2282594" y="8269404"/>
                  <a:pt x="2348671" y="8261324"/>
                </a:cubicBezTo>
                <a:lnTo>
                  <a:pt x="2361085" y="8264483"/>
                </a:lnTo>
                <a:lnTo>
                  <a:pt x="2362885" y="8263436"/>
                </a:lnTo>
                <a:lnTo>
                  <a:pt x="2362160" y="8264758"/>
                </a:lnTo>
                <a:lnTo>
                  <a:pt x="2413366" y="8277792"/>
                </a:lnTo>
                <a:lnTo>
                  <a:pt x="2423989" y="8288468"/>
                </a:lnTo>
                <a:lnTo>
                  <a:pt x="2424570" y="8300909"/>
                </a:lnTo>
                <a:cubicBezTo>
                  <a:pt x="2424570" y="8300909"/>
                  <a:pt x="2424570" y="8300909"/>
                  <a:pt x="2434613" y="8299145"/>
                </a:cubicBezTo>
                <a:lnTo>
                  <a:pt x="2423989" y="8288468"/>
                </a:lnTo>
                <a:lnTo>
                  <a:pt x="2423408" y="8276025"/>
                </a:lnTo>
                <a:cubicBezTo>
                  <a:pt x="2453541" y="8270728"/>
                  <a:pt x="2483673" y="8265437"/>
                  <a:pt x="2513806" y="8260141"/>
                </a:cubicBezTo>
                <a:cubicBezTo>
                  <a:pt x="2523852" y="8258374"/>
                  <a:pt x="2522688" y="8233492"/>
                  <a:pt x="2532731" y="8231728"/>
                </a:cubicBezTo>
                <a:cubicBezTo>
                  <a:pt x="2537754" y="8230845"/>
                  <a:pt x="2540263" y="8230403"/>
                  <a:pt x="2542776" y="8229963"/>
                </a:cubicBezTo>
                <a:lnTo>
                  <a:pt x="2549276" y="8228819"/>
                </a:lnTo>
                <a:lnTo>
                  <a:pt x="2540554" y="8226863"/>
                </a:lnTo>
                <a:cubicBezTo>
                  <a:pt x="2528007" y="8224046"/>
                  <a:pt x="2517967" y="8221792"/>
                  <a:pt x="2517967" y="8221792"/>
                </a:cubicBezTo>
                <a:cubicBezTo>
                  <a:pt x="2497892" y="8217288"/>
                  <a:pt x="2507928" y="8219540"/>
                  <a:pt x="2487852" y="8215031"/>
                </a:cubicBezTo>
                <a:cubicBezTo>
                  <a:pt x="2488539" y="8203503"/>
                  <a:pt x="2491392" y="8198302"/>
                  <a:pt x="2492992" y="8192821"/>
                </a:cubicBezTo>
                <a:lnTo>
                  <a:pt x="2491617" y="8179089"/>
                </a:lnTo>
                <a:lnTo>
                  <a:pt x="2491006" y="8180083"/>
                </a:lnTo>
                <a:cubicBezTo>
                  <a:pt x="2490023" y="8186261"/>
                  <a:pt x="2490302" y="8192217"/>
                  <a:pt x="2490302" y="8192217"/>
                </a:cubicBezTo>
                <a:cubicBezTo>
                  <a:pt x="2490302" y="8192217"/>
                  <a:pt x="2489189" y="8168391"/>
                  <a:pt x="2479095" y="8170164"/>
                </a:cubicBezTo>
                <a:cubicBezTo>
                  <a:pt x="2480207" y="8193990"/>
                  <a:pt x="2480207" y="8193990"/>
                  <a:pt x="2480207" y="8193990"/>
                </a:cubicBezTo>
                <a:cubicBezTo>
                  <a:pt x="2475163" y="8194878"/>
                  <a:pt x="2462269" y="8191138"/>
                  <a:pt x="2448253" y="8190600"/>
                </a:cubicBezTo>
                <a:lnTo>
                  <a:pt x="2433952" y="8196440"/>
                </a:lnTo>
                <a:lnTo>
                  <a:pt x="2434018" y="8196576"/>
                </a:lnTo>
                <a:cubicBezTo>
                  <a:pt x="2434983" y="8202103"/>
                  <a:pt x="2437226" y="8207915"/>
                  <a:pt x="2447446" y="8210211"/>
                </a:cubicBezTo>
                <a:cubicBezTo>
                  <a:pt x="2441711" y="8219543"/>
                  <a:pt x="2428934" y="8216676"/>
                  <a:pt x="2417747" y="8208853"/>
                </a:cubicBezTo>
                <a:lnTo>
                  <a:pt x="2413643" y="8204739"/>
                </a:lnTo>
                <a:lnTo>
                  <a:pt x="2409563" y="8206406"/>
                </a:lnTo>
                <a:lnTo>
                  <a:pt x="2407787" y="8198872"/>
                </a:lnTo>
                <a:lnTo>
                  <a:pt x="2403240" y="8194310"/>
                </a:lnTo>
                <a:cubicBezTo>
                  <a:pt x="2399521" y="8188830"/>
                  <a:pt x="2397277" y="8183019"/>
                  <a:pt x="2397590" y="8177778"/>
                </a:cubicBezTo>
                <a:lnTo>
                  <a:pt x="2411617" y="8180929"/>
                </a:lnTo>
                <a:lnTo>
                  <a:pt x="2443215" y="8164461"/>
                </a:lnTo>
                <a:cubicBezTo>
                  <a:pt x="2455831" y="8162245"/>
                  <a:pt x="2468447" y="8160027"/>
                  <a:pt x="2477984" y="8146342"/>
                </a:cubicBezTo>
                <a:cubicBezTo>
                  <a:pt x="2477984" y="8146342"/>
                  <a:pt x="2488077" y="8144572"/>
                  <a:pt x="2489189" y="8168391"/>
                </a:cubicBezTo>
                <a:cubicBezTo>
                  <a:pt x="2489189" y="8168391"/>
                  <a:pt x="2489189" y="8168391"/>
                  <a:pt x="2499279" y="8166618"/>
                </a:cubicBezTo>
                <a:lnTo>
                  <a:pt x="2496982" y="8170358"/>
                </a:lnTo>
                <a:lnTo>
                  <a:pt x="2499385" y="8170898"/>
                </a:lnTo>
                <a:lnTo>
                  <a:pt x="2499480" y="8170918"/>
                </a:lnTo>
                <a:lnTo>
                  <a:pt x="2499418" y="8169596"/>
                </a:lnTo>
                <a:cubicBezTo>
                  <a:pt x="2499279" y="8166618"/>
                  <a:pt x="2499279" y="8166618"/>
                  <a:pt x="2499279" y="8166618"/>
                </a:cubicBezTo>
                <a:cubicBezTo>
                  <a:pt x="2499279" y="8166618"/>
                  <a:pt x="2499002" y="8160665"/>
                  <a:pt x="2498724" y="8154711"/>
                </a:cubicBezTo>
                <a:lnTo>
                  <a:pt x="2498479" y="8149451"/>
                </a:lnTo>
                <a:lnTo>
                  <a:pt x="2490484" y="8147659"/>
                </a:lnTo>
                <a:cubicBezTo>
                  <a:pt x="2483639" y="8146122"/>
                  <a:pt x="2475423" y="8144277"/>
                  <a:pt x="2469949" y="8143050"/>
                </a:cubicBezTo>
                <a:cubicBezTo>
                  <a:pt x="2470699" y="8130475"/>
                  <a:pt x="2476174" y="8131705"/>
                  <a:pt x="2482833" y="8136384"/>
                </a:cubicBezTo>
                <a:lnTo>
                  <a:pt x="2498378" y="8147311"/>
                </a:lnTo>
                <a:lnTo>
                  <a:pt x="2498167" y="8142799"/>
                </a:lnTo>
                <a:cubicBezTo>
                  <a:pt x="2513306" y="8140136"/>
                  <a:pt x="2520876" y="8138805"/>
                  <a:pt x="2527322" y="8140676"/>
                </a:cubicBezTo>
                <a:cubicBezTo>
                  <a:pt x="2533768" y="8142546"/>
                  <a:pt x="2539092" y="8147614"/>
                  <a:pt x="2549742" y="8157751"/>
                </a:cubicBezTo>
                <a:lnTo>
                  <a:pt x="2550677" y="8177795"/>
                </a:lnTo>
                <a:lnTo>
                  <a:pt x="2570912" y="8186954"/>
                </a:lnTo>
                <a:cubicBezTo>
                  <a:pt x="2570912" y="8186954"/>
                  <a:pt x="2601030" y="8193715"/>
                  <a:pt x="2601030" y="8193715"/>
                </a:cubicBezTo>
                <a:lnTo>
                  <a:pt x="2601669" y="8193857"/>
                </a:lnTo>
                <a:lnTo>
                  <a:pt x="2608584" y="8188995"/>
                </a:lnTo>
                <a:lnTo>
                  <a:pt x="2621010" y="8187085"/>
                </a:lnTo>
                <a:lnTo>
                  <a:pt x="2622482" y="8175165"/>
                </a:lnTo>
                <a:lnTo>
                  <a:pt x="2629667" y="8185758"/>
                </a:lnTo>
                <a:lnTo>
                  <a:pt x="2661997" y="8180784"/>
                </a:lnTo>
                <a:cubicBezTo>
                  <a:pt x="2697297" y="8177717"/>
                  <a:pt x="2732452" y="8171541"/>
                  <a:pt x="2770304" y="8114711"/>
                </a:cubicBezTo>
                <a:cubicBezTo>
                  <a:pt x="2770304" y="8114711"/>
                  <a:pt x="2760260" y="8116479"/>
                  <a:pt x="2760260" y="8116479"/>
                </a:cubicBezTo>
                <a:cubicBezTo>
                  <a:pt x="2750216" y="8118240"/>
                  <a:pt x="2701158" y="8151950"/>
                  <a:pt x="2710041" y="8125299"/>
                </a:cubicBezTo>
                <a:cubicBezTo>
                  <a:pt x="2701158" y="8151950"/>
                  <a:pt x="2679908" y="8130595"/>
                  <a:pt x="2671026" y="8157244"/>
                </a:cubicBezTo>
                <a:cubicBezTo>
                  <a:pt x="2669864" y="8132360"/>
                  <a:pt x="2678747" y="8105705"/>
                  <a:pt x="2677584" y="8080821"/>
                </a:cubicBezTo>
                <a:cubicBezTo>
                  <a:pt x="2683187" y="8092382"/>
                  <a:pt x="2688210" y="8091497"/>
                  <a:pt x="2693230" y="8090615"/>
                </a:cubicBezTo>
                <a:lnTo>
                  <a:pt x="2708518" y="8100183"/>
                </a:lnTo>
                <a:lnTo>
                  <a:pt x="2709269" y="8100139"/>
                </a:lnTo>
                <a:cubicBezTo>
                  <a:pt x="2712196" y="8097609"/>
                  <a:pt x="2715309" y="8091937"/>
                  <a:pt x="2721536" y="8080590"/>
                </a:cubicBezTo>
                <a:cubicBezTo>
                  <a:pt x="2721536" y="8080590"/>
                  <a:pt x="2721160" y="8086877"/>
                  <a:pt x="2720784" y="8093167"/>
                </a:cubicBezTo>
                <a:lnTo>
                  <a:pt x="2720568" y="8096796"/>
                </a:lnTo>
                <a:lnTo>
                  <a:pt x="2732151" y="8083776"/>
                </a:lnTo>
                <a:cubicBezTo>
                  <a:pt x="2735919" y="8083114"/>
                  <a:pt x="2738430" y="8082674"/>
                  <a:pt x="2737849" y="8070233"/>
                </a:cubicBezTo>
                <a:cubicBezTo>
                  <a:pt x="2727804" y="8071995"/>
                  <a:pt x="2716597" y="8048878"/>
                  <a:pt x="2707716" y="8075524"/>
                </a:cubicBezTo>
                <a:cubicBezTo>
                  <a:pt x="2707716" y="8075524"/>
                  <a:pt x="2706555" y="8050642"/>
                  <a:pt x="2696510" y="8052407"/>
                </a:cubicBezTo>
                <a:cubicBezTo>
                  <a:pt x="2626202" y="8064762"/>
                  <a:pt x="2574817" y="8048700"/>
                  <a:pt x="2525759" y="8082413"/>
                </a:cubicBezTo>
                <a:cubicBezTo>
                  <a:pt x="2515716" y="8084177"/>
                  <a:pt x="2504510" y="8061054"/>
                  <a:pt x="2494464" y="8062816"/>
                </a:cubicBezTo>
                <a:lnTo>
                  <a:pt x="2475351" y="8076295"/>
                </a:lnTo>
                <a:lnTo>
                  <a:pt x="2475851" y="8076409"/>
                </a:lnTo>
                <a:cubicBezTo>
                  <a:pt x="2477145" y="8076699"/>
                  <a:pt x="2479731" y="8077280"/>
                  <a:pt x="2484903" y="8078441"/>
                </a:cubicBezTo>
                <a:cubicBezTo>
                  <a:pt x="2483527" y="8101497"/>
                  <a:pt x="2483527" y="8101497"/>
                  <a:pt x="2483527" y="8101497"/>
                </a:cubicBezTo>
                <a:cubicBezTo>
                  <a:pt x="2482151" y="8124553"/>
                  <a:pt x="2473183" y="8099176"/>
                  <a:pt x="2462841" y="8096854"/>
                </a:cubicBezTo>
                <a:cubicBezTo>
                  <a:pt x="2471808" y="8122232"/>
                  <a:pt x="2442154" y="8092209"/>
                  <a:pt x="2440779" y="8115265"/>
                </a:cubicBezTo>
                <a:cubicBezTo>
                  <a:pt x="2440779" y="8115265"/>
                  <a:pt x="2430435" y="8112944"/>
                  <a:pt x="2430435" y="8112944"/>
                </a:cubicBezTo>
                <a:cubicBezTo>
                  <a:pt x="2430435" y="8112944"/>
                  <a:pt x="2430435" y="8112944"/>
                  <a:pt x="2420091" y="8110623"/>
                </a:cubicBezTo>
                <a:cubicBezTo>
                  <a:pt x="2421468" y="8087567"/>
                  <a:pt x="2431811" y="8089888"/>
                  <a:pt x="2431811" y="8089888"/>
                </a:cubicBezTo>
                <a:cubicBezTo>
                  <a:pt x="2436981" y="8091049"/>
                  <a:pt x="2442154" y="8092209"/>
                  <a:pt x="2446204" y="8090197"/>
                </a:cubicBezTo>
                <a:lnTo>
                  <a:pt x="2451365" y="8077598"/>
                </a:lnTo>
                <a:lnTo>
                  <a:pt x="2434201" y="8073406"/>
                </a:lnTo>
                <a:cubicBezTo>
                  <a:pt x="2411022" y="8064937"/>
                  <a:pt x="2387841" y="8056465"/>
                  <a:pt x="2373937" y="8083993"/>
                </a:cubicBezTo>
                <a:cubicBezTo>
                  <a:pt x="2373937" y="8083993"/>
                  <a:pt x="2371135" y="8078215"/>
                  <a:pt x="2367078" y="8072657"/>
                </a:cubicBezTo>
                <a:lnTo>
                  <a:pt x="2359285" y="8067233"/>
                </a:lnTo>
                <a:lnTo>
                  <a:pt x="2357961" y="8066938"/>
                </a:lnTo>
                <a:cubicBezTo>
                  <a:pt x="2355222" y="8066323"/>
                  <a:pt x="2352483" y="8065705"/>
                  <a:pt x="2352483" y="8065705"/>
                </a:cubicBezTo>
                <a:lnTo>
                  <a:pt x="2352665" y="8062680"/>
                </a:lnTo>
                <a:lnTo>
                  <a:pt x="2344478" y="8076629"/>
                </a:lnTo>
                <a:cubicBezTo>
                  <a:pt x="2340710" y="8077291"/>
                  <a:pt x="2338199" y="8077728"/>
                  <a:pt x="2343802" y="8089290"/>
                </a:cubicBezTo>
                <a:lnTo>
                  <a:pt x="2321958" y="8093128"/>
                </a:lnTo>
                <a:lnTo>
                  <a:pt x="2321223" y="8105413"/>
                </a:lnTo>
                <a:cubicBezTo>
                  <a:pt x="2321045" y="8108407"/>
                  <a:pt x="2321045" y="8108407"/>
                  <a:pt x="2321045" y="8108407"/>
                </a:cubicBezTo>
                <a:cubicBezTo>
                  <a:pt x="2321045" y="8108407"/>
                  <a:pt x="2321045" y="8108407"/>
                  <a:pt x="2310964" y="8106145"/>
                </a:cubicBezTo>
                <a:cubicBezTo>
                  <a:pt x="2319616" y="8132362"/>
                  <a:pt x="2309535" y="8130097"/>
                  <a:pt x="2309535" y="8130097"/>
                </a:cubicBezTo>
                <a:cubicBezTo>
                  <a:pt x="2308107" y="8154046"/>
                  <a:pt x="2319616" y="8132362"/>
                  <a:pt x="2318189" y="8156312"/>
                </a:cubicBezTo>
                <a:cubicBezTo>
                  <a:pt x="2318189" y="8156312"/>
                  <a:pt x="2318189" y="8156312"/>
                  <a:pt x="2328272" y="8158574"/>
                </a:cubicBezTo>
                <a:cubicBezTo>
                  <a:pt x="2318189" y="8156312"/>
                  <a:pt x="2318189" y="8156312"/>
                  <a:pt x="2329699" y="8134625"/>
                </a:cubicBezTo>
                <a:cubicBezTo>
                  <a:pt x="2338353" y="8160834"/>
                  <a:pt x="2338353" y="8160834"/>
                  <a:pt x="2348436" y="8163103"/>
                </a:cubicBezTo>
                <a:cubicBezTo>
                  <a:pt x="2358518" y="8165363"/>
                  <a:pt x="2358518" y="8165363"/>
                  <a:pt x="2358518" y="8165363"/>
                </a:cubicBezTo>
                <a:cubicBezTo>
                  <a:pt x="2368601" y="8167625"/>
                  <a:pt x="2368601" y="8167625"/>
                  <a:pt x="2368601" y="8167625"/>
                </a:cubicBezTo>
                <a:cubicBezTo>
                  <a:pt x="2357089" y="8189317"/>
                  <a:pt x="2326841" y="8182526"/>
                  <a:pt x="2326841" y="8182526"/>
                </a:cubicBezTo>
                <a:cubicBezTo>
                  <a:pt x="2316758" y="8180266"/>
                  <a:pt x="2316758" y="8180266"/>
                  <a:pt x="2316758" y="8180266"/>
                </a:cubicBezTo>
                <a:cubicBezTo>
                  <a:pt x="2316758" y="8180266"/>
                  <a:pt x="2316758" y="8180266"/>
                  <a:pt x="2306678" y="8178001"/>
                </a:cubicBezTo>
                <a:cubicBezTo>
                  <a:pt x="2306678" y="8178001"/>
                  <a:pt x="2306678" y="8178001"/>
                  <a:pt x="2296595" y="8175738"/>
                </a:cubicBezTo>
                <a:cubicBezTo>
                  <a:pt x="2286513" y="8173473"/>
                  <a:pt x="2286513" y="8173473"/>
                  <a:pt x="2286513" y="8173473"/>
                </a:cubicBezTo>
                <a:cubicBezTo>
                  <a:pt x="2285085" y="8197428"/>
                  <a:pt x="2285085" y="8197428"/>
                  <a:pt x="2295165" y="8199690"/>
                </a:cubicBezTo>
                <a:cubicBezTo>
                  <a:pt x="2293737" y="8223645"/>
                  <a:pt x="2334066" y="8232699"/>
                  <a:pt x="2344149" y="8234959"/>
                </a:cubicBezTo>
                <a:cubicBezTo>
                  <a:pt x="2344149" y="8234959"/>
                  <a:pt x="2344149" y="8234959"/>
                  <a:pt x="2342720" y="8258908"/>
                </a:cubicBezTo>
                <a:cubicBezTo>
                  <a:pt x="2342720" y="8258908"/>
                  <a:pt x="2332637" y="8256645"/>
                  <a:pt x="2332637" y="8256645"/>
                </a:cubicBezTo>
                <a:cubicBezTo>
                  <a:pt x="2302391" y="8249857"/>
                  <a:pt x="2303820" y="8225908"/>
                  <a:pt x="2282227" y="8245329"/>
                </a:cubicBezTo>
                <a:cubicBezTo>
                  <a:pt x="2283656" y="8221380"/>
                  <a:pt x="2263492" y="8216857"/>
                  <a:pt x="2275002" y="8195165"/>
                </a:cubicBezTo>
                <a:cubicBezTo>
                  <a:pt x="2275002" y="8195165"/>
                  <a:pt x="2275002" y="8195165"/>
                  <a:pt x="2264919" y="8192902"/>
                </a:cubicBezTo>
                <a:cubicBezTo>
                  <a:pt x="2264919" y="8192902"/>
                  <a:pt x="2266350" y="8168950"/>
                  <a:pt x="2266350" y="8168950"/>
                </a:cubicBezTo>
                <a:cubicBezTo>
                  <a:pt x="2261308" y="8167815"/>
                  <a:pt x="2258428" y="8173239"/>
                  <a:pt x="2255551" y="8178661"/>
                </a:cubicBezTo>
                <a:lnTo>
                  <a:pt x="2248219" y="8185260"/>
                </a:lnTo>
                <a:lnTo>
                  <a:pt x="2248402" y="8189192"/>
                </a:lnTo>
                <a:lnTo>
                  <a:pt x="2254836" y="8190637"/>
                </a:lnTo>
                <a:cubicBezTo>
                  <a:pt x="2254836" y="8190637"/>
                  <a:pt x="2254836" y="8190637"/>
                  <a:pt x="2264919" y="8192902"/>
                </a:cubicBezTo>
                <a:cubicBezTo>
                  <a:pt x="2264919" y="8192902"/>
                  <a:pt x="2264919" y="8192902"/>
                  <a:pt x="2263492" y="8216857"/>
                </a:cubicBezTo>
                <a:cubicBezTo>
                  <a:pt x="2263492" y="8216857"/>
                  <a:pt x="2263492" y="8216857"/>
                  <a:pt x="2253408" y="8214589"/>
                </a:cubicBezTo>
                <a:cubicBezTo>
                  <a:pt x="2253408" y="8214589"/>
                  <a:pt x="2251979" y="8238541"/>
                  <a:pt x="2251979" y="8238541"/>
                </a:cubicBezTo>
                <a:cubicBezTo>
                  <a:pt x="2241897" y="8236278"/>
                  <a:pt x="2241897" y="8236278"/>
                  <a:pt x="2231814" y="8234013"/>
                </a:cubicBezTo>
                <a:cubicBezTo>
                  <a:pt x="2233243" y="8210066"/>
                  <a:pt x="2233243" y="8210066"/>
                  <a:pt x="2233243" y="8210066"/>
                </a:cubicBezTo>
                <a:lnTo>
                  <a:pt x="2238138" y="8208318"/>
                </a:lnTo>
                <a:lnTo>
                  <a:pt x="2232001" y="8191165"/>
                </a:lnTo>
                <a:cubicBezTo>
                  <a:pt x="2228082" y="8188758"/>
                  <a:pt x="2223051" y="8189640"/>
                  <a:pt x="2218016" y="8190525"/>
                </a:cubicBezTo>
                <a:cubicBezTo>
                  <a:pt x="2219164" y="8215095"/>
                  <a:pt x="2209096" y="8216865"/>
                  <a:pt x="2197883" y="8194063"/>
                </a:cubicBezTo>
                <a:cubicBezTo>
                  <a:pt x="2199031" y="8218633"/>
                  <a:pt x="2188963" y="8220403"/>
                  <a:pt x="2188963" y="8220403"/>
                </a:cubicBezTo>
                <a:cubicBezTo>
                  <a:pt x="2188963" y="8220403"/>
                  <a:pt x="2187815" y="8195836"/>
                  <a:pt x="2187815" y="8195836"/>
                </a:cubicBezTo>
                <a:cubicBezTo>
                  <a:pt x="2177175" y="8185321"/>
                  <a:pt x="2162073" y="8187976"/>
                  <a:pt x="2147116" y="8193698"/>
                </a:cubicBezTo>
                <a:lnTo>
                  <a:pt x="2140670" y="8196334"/>
                </a:lnTo>
                <a:lnTo>
                  <a:pt x="2131965" y="8203951"/>
                </a:lnTo>
                <a:lnTo>
                  <a:pt x="2124500" y="8202947"/>
                </a:lnTo>
                <a:lnTo>
                  <a:pt x="2107279" y="8209985"/>
                </a:lnTo>
                <a:cubicBezTo>
                  <a:pt x="2108427" y="8234555"/>
                  <a:pt x="2108427" y="8234555"/>
                  <a:pt x="2118495" y="8232785"/>
                </a:cubicBezTo>
                <a:lnTo>
                  <a:pt x="2088163" y="8241967"/>
                </a:lnTo>
                <a:lnTo>
                  <a:pt x="2086096" y="8244077"/>
                </a:lnTo>
                <a:lnTo>
                  <a:pt x="2083278" y="8243445"/>
                </a:lnTo>
                <a:lnTo>
                  <a:pt x="2076832" y="8245396"/>
                </a:lnTo>
                <a:lnTo>
                  <a:pt x="2081087" y="8263712"/>
                </a:lnTo>
                <a:cubicBezTo>
                  <a:pt x="2084698" y="8267491"/>
                  <a:pt x="2089746" y="8268624"/>
                  <a:pt x="2094793" y="8269757"/>
                </a:cubicBezTo>
                <a:cubicBezTo>
                  <a:pt x="2096190" y="8246342"/>
                  <a:pt x="2096190" y="8246342"/>
                  <a:pt x="2106285" y="8248608"/>
                </a:cubicBezTo>
                <a:cubicBezTo>
                  <a:pt x="2106285" y="8248608"/>
                  <a:pt x="2104888" y="8272023"/>
                  <a:pt x="2104888" y="8272023"/>
                </a:cubicBezTo>
                <a:cubicBezTo>
                  <a:pt x="2104888" y="8272023"/>
                  <a:pt x="2094793" y="8269757"/>
                  <a:pt x="2103492" y="8295440"/>
                </a:cubicBezTo>
                <a:cubicBezTo>
                  <a:pt x="2083302" y="8290906"/>
                  <a:pt x="2063113" y="8286375"/>
                  <a:pt x="2042923" y="8281844"/>
                </a:cubicBezTo>
                <a:lnTo>
                  <a:pt x="2024950" y="8261096"/>
                </a:lnTo>
                <a:lnTo>
                  <a:pt x="2020916" y="8262318"/>
                </a:lnTo>
                <a:lnTo>
                  <a:pt x="2018098" y="8263233"/>
                </a:lnTo>
                <a:lnTo>
                  <a:pt x="2002546" y="8272777"/>
                </a:lnTo>
                <a:lnTo>
                  <a:pt x="2001796" y="8268549"/>
                </a:lnTo>
                <a:lnTo>
                  <a:pt x="1938436" y="8289195"/>
                </a:lnTo>
                <a:cubicBezTo>
                  <a:pt x="1942895" y="8276028"/>
                  <a:pt x="1945125" y="8269443"/>
                  <a:pt x="1944839" y="8263300"/>
                </a:cubicBezTo>
                <a:lnTo>
                  <a:pt x="1939806" y="8249852"/>
                </a:lnTo>
                <a:lnTo>
                  <a:pt x="1922972" y="8258137"/>
                </a:lnTo>
                <a:cubicBezTo>
                  <a:pt x="1923723" y="8245560"/>
                  <a:pt x="1928591" y="8246654"/>
                  <a:pt x="1933458" y="8247748"/>
                </a:cubicBezTo>
                <a:lnTo>
                  <a:pt x="1937514" y="8243729"/>
                </a:lnTo>
                <a:lnTo>
                  <a:pt x="1936141" y="8240060"/>
                </a:lnTo>
                <a:cubicBezTo>
                  <a:pt x="1926076" y="8241828"/>
                  <a:pt x="1916009" y="8243595"/>
                  <a:pt x="1905941" y="8245362"/>
                </a:cubicBezTo>
                <a:cubicBezTo>
                  <a:pt x="1905941" y="8245362"/>
                  <a:pt x="1895875" y="8247132"/>
                  <a:pt x="1895875" y="8247132"/>
                </a:cubicBezTo>
                <a:cubicBezTo>
                  <a:pt x="1885808" y="8248900"/>
                  <a:pt x="1886956" y="8273470"/>
                  <a:pt x="1886956" y="8273470"/>
                </a:cubicBezTo>
                <a:cubicBezTo>
                  <a:pt x="1857901" y="8303347"/>
                  <a:pt x="1836619" y="8282315"/>
                  <a:pt x="1796352" y="8289390"/>
                </a:cubicBezTo>
                <a:cubicBezTo>
                  <a:pt x="1786286" y="8291160"/>
                  <a:pt x="1786286" y="8291160"/>
                  <a:pt x="1786286" y="8291160"/>
                </a:cubicBezTo>
                <a:cubicBezTo>
                  <a:pt x="1786286" y="8291160"/>
                  <a:pt x="1786286" y="8291160"/>
                  <a:pt x="1777363" y="8317500"/>
                </a:cubicBezTo>
                <a:cubicBezTo>
                  <a:pt x="1777363" y="8317500"/>
                  <a:pt x="1767297" y="8319267"/>
                  <a:pt x="1767297" y="8319267"/>
                </a:cubicBezTo>
                <a:cubicBezTo>
                  <a:pt x="1646495" y="8340494"/>
                  <a:pt x="1534610" y="8335387"/>
                  <a:pt x="1444010" y="8351304"/>
                </a:cubicBezTo>
                <a:cubicBezTo>
                  <a:pt x="1444010" y="8351304"/>
                  <a:pt x="1402594" y="8333809"/>
                  <a:pt x="1373540" y="8363687"/>
                </a:cubicBezTo>
                <a:cubicBezTo>
                  <a:pt x="1373540" y="8363687"/>
                  <a:pt x="1373540" y="8363687"/>
                  <a:pt x="1363474" y="8365454"/>
                </a:cubicBezTo>
                <a:cubicBezTo>
                  <a:pt x="1353407" y="8367224"/>
                  <a:pt x="1342192" y="8344424"/>
                  <a:pt x="1332124" y="8346192"/>
                </a:cubicBezTo>
                <a:lnTo>
                  <a:pt x="1342192" y="8344424"/>
                </a:lnTo>
                <a:cubicBezTo>
                  <a:pt x="1352261" y="8342654"/>
                  <a:pt x="1362328" y="8340890"/>
                  <a:pt x="1372392" y="8339120"/>
                </a:cubicBezTo>
                <a:cubicBezTo>
                  <a:pt x="1401446" y="8309248"/>
                  <a:pt x="1431647" y="8303943"/>
                  <a:pt x="1462996" y="8323197"/>
                </a:cubicBezTo>
                <a:cubicBezTo>
                  <a:pt x="1492050" y="8293328"/>
                  <a:pt x="1523398" y="8312582"/>
                  <a:pt x="1562519" y="8280945"/>
                </a:cubicBezTo>
                <a:lnTo>
                  <a:pt x="1603446" y="8278521"/>
                </a:lnTo>
                <a:lnTo>
                  <a:pt x="1602104" y="8257255"/>
                </a:lnTo>
                <a:cubicBezTo>
                  <a:pt x="1605031" y="8254731"/>
                  <a:pt x="1610506" y="8255958"/>
                  <a:pt x="1615982" y="8257188"/>
                </a:cubicBezTo>
                <a:cubicBezTo>
                  <a:pt x="1626934" y="8259646"/>
                  <a:pt x="1626934" y="8259646"/>
                  <a:pt x="1626934" y="8259646"/>
                </a:cubicBezTo>
                <a:cubicBezTo>
                  <a:pt x="1626934" y="8259646"/>
                  <a:pt x="1626559" y="8265930"/>
                  <a:pt x="1626185" y="8272220"/>
                </a:cubicBezTo>
                <a:lnTo>
                  <a:pt x="1625889" y="8277194"/>
                </a:lnTo>
                <a:lnTo>
                  <a:pt x="1664495" y="8274906"/>
                </a:lnTo>
                <a:lnTo>
                  <a:pt x="1664772" y="8270264"/>
                </a:lnTo>
                <a:cubicBezTo>
                  <a:pt x="1674264" y="8272393"/>
                  <a:pt x="1674264" y="8272393"/>
                  <a:pt x="1674264" y="8272393"/>
                </a:cubicBezTo>
                <a:lnTo>
                  <a:pt x="1673939" y="8274349"/>
                </a:lnTo>
                <a:lnTo>
                  <a:pt x="1695376" y="8273080"/>
                </a:lnTo>
                <a:lnTo>
                  <a:pt x="1691267" y="8217731"/>
                </a:lnTo>
                <a:lnTo>
                  <a:pt x="1685792" y="8206175"/>
                </a:lnTo>
                <a:lnTo>
                  <a:pt x="1658412" y="8211964"/>
                </a:lnTo>
                <a:lnTo>
                  <a:pt x="1648539" y="8219896"/>
                </a:lnTo>
                <a:cubicBezTo>
                  <a:pt x="1639048" y="8217764"/>
                  <a:pt x="1637674" y="8240823"/>
                  <a:pt x="1637674" y="8240823"/>
                </a:cubicBezTo>
                <a:cubicBezTo>
                  <a:pt x="1637674" y="8240823"/>
                  <a:pt x="1635990" y="8228761"/>
                  <a:pt x="1636676" y="8217233"/>
                </a:cubicBezTo>
                <a:lnTo>
                  <a:pt x="1637182" y="8216456"/>
                </a:lnTo>
                <a:lnTo>
                  <a:pt x="1545584" y="8235824"/>
                </a:lnTo>
                <a:cubicBezTo>
                  <a:pt x="1490343" y="8245532"/>
                  <a:pt x="1439832" y="8248134"/>
                  <a:pt x="1398493" y="8230308"/>
                </a:cubicBezTo>
                <a:cubicBezTo>
                  <a:pt x="1379568" y="8258722"/>
                  <a:pt x="1338227" y="8240898"/>
                  <a:pt x="1316979" y="8219543"/>
                </a:cubicBezTo>
                <a:cubicBezTo>
                  <a:pt x="1316979" y="8219543"/>
                  <a:pt x="1316979" y="8219543"/>
                  <a:pt x="1306934" y="8221307"/>
                </a:cubicBezTo>
                <a:cubicBezTo>
                  <a:pt x="1306934" y="8221307"/>
                  <a:pt x="1296891" y="8223072"/>
                  <a:pt x="1286847" y="8224842"/>
                </a:cubicBezTo>
                <a:cubicBezTo>
                  <a:pt x="1237788" y="8258549"/>
                  <a:pt x="1159757" y="8322443"/>
                  <a:pt x="1097168" y="8283258"/>
                </a:cubicBezTo>
                <a:cubicBezTo>
                  <a:pt x="1087125" y="8285023"/>
                  <a:pt x="1077084" y="8286787"/>
                  <a:pt x="1056993" y="8290316"/>
                </a:cubicBezTo>
                <a:cubicBezTo>
                  <a:pt x="1026861" y="8295613"/>
                  <a:pt x="948832" y="8359506"/>
                  <a:pt x="926418" y="8313261"/>
                </a:cubicBezTo>
                <a:cubicBezTo>
                  <a:pt x="916376" y="8315025"/>
                  <a:pt x="906332" y="8316790"/>
                  <a:pt x="897448" y="8343439"/>
                </a:cubicBezTo>
                <a:cubicBezTo>
                  <a:pt x="897448" y="8343439"/>
                  <a:pt x="887405" y="8345204"/>
                  <a:pt x="887405" y="8345204"/>
                </a:cubicBezTo>
                <a:cubicBezTo>
                  <a:pt x="857272" y="8350497"/>
                  <a:pt x="808214" y="8384213"/>
                  <a:pt x="805890" y="8334441"/>
                </a:cubicBezTo>
                <a:cubicBezTo>
                  <a:pt x="825978" y="8330909"/>
                  <a:pt x="864994" y="8298967"/>
                  <a:pt x="886245" y="8320319"/>
                </a:cubicBezTo>
                <a:cubicBezTo>
                  <a:pt x="886245" y="8320319"/>
                  <a:pt x="896287" y="8318555"/>
                  <a:pt x="895125" y="8293673"/>
                </a:cubicBezTo>
                <a:cubicBezTo>
                  <a:pt x="905170" y="8291906"/>
                  <a:pt x="915213" y="8290141"/>
                  <a:pt x="925258" y="8288377"/>
                </a:cubicBezTo>
                <a:cubicBezTo>
                  <a:pt x="976640" y="8304435"/>
                  <a:pt x="1004446" y="8249367"/>
                  <a:pt x="1065876" y="8263670"/>
                </a:cubicBezTo>
                <a:cubicBezTo>
                  <a:pt x="1075920" y="8261906"/>
                  <a:pt x="1085964" y="8260136"/>
                  <a:pt x="1096008" y="8258371"/>
                </a:cubicBezTo>
                <a:cubicBezTo>
                  <a:pt x="1186406" y="8242487"/>
                  <a:pt x="1225418" y="8210539"/>
                  <a:pt x="1285685" y="8199949"/>
                </a:cubicBezTo>
                <a:cubicBezTo>
                  <a:pt x="1295729" y="8198185"/>
                  <a:pt x="1305771" y="8196420"/>
                  <a:pt x="1315817" y="8194656"/>
                </a:cubicBezTo>
                <a:lnTo>
                  <a:pt x="1430968" y="8168196"/>
                </a:lnTo>
                <a:lnTo>
                  <a:pt x="1429546" y="8167876"/>
                </a:lnTo>
                <a:cubicBezTo>
                  <a:pt x="1428284" y="8167595"/>
                  <a:pt x="1425761" y="8167027"/>
                  <a:pt x="1415669" y="8164764"/>
                </a:cubicBezTo>
                <a:cubicBezTo>
                  <a:pt x="1415669" y="8164764"/>
                  <a:pt x="1417065" y="8141346"/>
                  <a:pt x="1427159" y="8143615"/>
                </a:cubicBezTo>
                <a:cubicBezTo>
                  <a:pt x="1427159" y="8143615"/>
                  <a:pt x="1417065" y="8141346"/>
                  <a:pt x="1417065" y="8141346"/>
                </a:cubicBezTo>
                <a:cubicBezTo>
                  <a:pt x="1417065" y="8141346"/>
                  <a:pt x="1408364" y="8115666"/>
                  <a:pt x="1398271" y="8113398"/>
                </a:cubicBezTo>
                <a:cubicBezTo>
                  <a:pt x="1388176" y="8111135"/>
                  <a:pt x="1388176" y="8111135"/>
                  <a:pt x="1378082" y="8108867"/>
                </a:cubicBezTo>
                <a:cubicBezTo>
                  <a:pt x="1378082" y="8108867"/>
                  <a:pt x="1389572" y="8087720"/>
                  <a:pt x="1379478" y="8085452"/>
                </a:cubicBezTo>
                <a:cubicBezTo>
                  <a:pt x="1379478" y="8085452"/>
                  <a:pt x="1399667" y="8089986"/>
                  <a:pt x="1399667" y="8089986"/>
                </a:cubicBezTo>
                <a:cubicBezTo>
                  <a:pt x="1399667" y="8089986"/>
                  <a:pt x="1409763" y="8092254"/>
                  <a:pt x="1408364" y="8115666"/>
                </a:cubicBezTo>
                <a:cubicBezTo>
                  <a:pt x="1408364" y="8115666"/>
                  <a:pt x="1408364" y="8115666"/>
                  <a:pt x="1409763" y="8092254"/>
                </a:cubicBezTo>
                <a:cubicBezTo>
                  <a:pt x="1429952" y="8096785"/>
                  <a:pt x="1458838" y="8126996"/>
                  <a:pt x="1480424" y="8108115"/>
                </a:cubicBezTo>
                <a:cubicBezTo>
                  <a:pt x="1470330" y="8105847"/>
                  <a:pt x="1470330" y="8105847"/>
                  <a:pt x="1470330" y="8105847"/>
                </a:cubicBezTo>
                <a:cubicBezTo>
                  <a:pt x="1460236" y="8103584"/>
                  <a:pt x="1460236" y="8103584"/>
                  <a:pt x="1450139" y="8101316"/>
                </a:cubicBezTo>
                <a:cubicBezTo>
                  <a:pt x="1450139" y="8101316"/>
                  <a:pt x="1461632" y="8080166"/>
                  <a:pt x="1461632" y="8080166"/>
                </a:cubicBezTo>
                <a:cubicBezTo>
                  <a:pt x="1441442" y="8075633"/>
                  <a:pt x="1411160" y="8068836"/>
                  <a:pt x="1411160" y="8068836"/>
                </a:cubicBezTo>
                <a:lnTo>
                  <a:pt x="1383160" y="8056757"/>
                </a:lnTo>
                <a:lnTo>
                  <a:pt x="1366124" y="8061831"/>
                </a:lnTo>
                <a:lnTo>
                  <a:pt x="1359291" y="8080924"/>
                </a:lnTo>
                <a:lnTo>
                  <a:pt x="1340167" y="8076629"/>
                </a:lnTo>
                <a:lnTo>
                  <a:pt x="1357146" y="8131124"/>
                </a:lnTo>
                <a:cubicBezTo>
                  <a:pt x="1327030" y="8124363"/>
                  <a:pt x="1325529" y="8149510"/>
                  <a:pt x="1315488" y="8147255"/>
                </a:cubicBezTo>
                <a:cubicBezTo>
                  <a:pt x="1305452" y="8145004"/>
                  <a:pt x="1295411" y="8142749"/>
                  <a:pt x="1285372" y="8140495"/>
                </a:cubicBezTo>
                <a:cubicBezTo>
                  <a:pt x="1286873" y="8115352"/>
                  <a:pt x="1276835" y="8113094"/>
                  <a:pt x="1278335" y="8087943"/>
                </a:cubicBezTo>
                <a:cubicBezTo>
                  <a:pt x="1278335" y="8087943"/>
                  <a:pt x="1278335" y="8087943"/>
                  <a:pt x="1288373" y="8090194"/>
                </a:cubicBezTo>
                <a:cubicBezTo>
                  <a:pt x="1298412" y="8092449"/>
                  <a:pt x="1278335" y="8087943"/>
                  <a:pt x="1298412" y="8092449"/>
                </a:cubicBezTo>
                <a:cubicBezTo>
                  <a:pt x="1308453" y="8094703"/>
                  <a:pt x="1308453" y="8094703"/>
                  <a:pt x="1308453" y="8094703"/>
                </a:cubicBezTo>
                <a:lnTo>
                  <a:pt x="1318495" y="8074775"/>
                </a:lnTo>
                <a:lnTo>
                  <a:pt x="1280620" y="8084595"/>
                </a:lnTo>
                <a:lnTo>
                  <a:pt x="1235772" y="8119329"/>
                </a:lnTo>
                <a:lnTo>
                  <a:pt x="1235555" y="8122938"/>
                </a:lnTo>
                <a:lnTo>
                  <a:pt x="1232107" y="8122165"/>
                </a:lnTo>
                <a:lnTo>
                  <a:pt x="1212174" y="8137603"/>
                </a:lnTo>
                <a:cubicBezTo>
                  <a:pt x="1202125" y="8139370"/>
                  <a:pt x="1202125" y="8139370"/>
                  <a:pt x="1202125" y="8139370"/>
                </a:cubicBezTo>
                <a:cubicBezTo>
                  <a:pt x="1201040" y="8116139"/>
                  <a:pt x="1201040" y="8116139"/>
                  <a:pt x="1201040" y="8116139"/>
                </a:cubicBezTo>
                <a:lnTo>
                  <a:pt x="1209563" y="8109888"/>
                </a:lnTo>
                <a:lnTo>
                  <a:pt x="1206508" y="8093058"/>
                </a:lnTo>
                <a:lnTo>
                  <a:pt x="1216650" y="8095335"/>
                </a:lnTo>
                <a:lnTo>
                  <a:pt x="1216064" y="8105118"/>
                </a:lnTo>
                <a:lnTo>
                  <a:pt x="1226412" y="8097528"/>
                </a:lnTo>
                <a:lnTo>
                  <a:pt x="1225522" y="8097328"/>
                </a:lnTo>
                <a:cubicBezTo>
                  <a:pt x="1224255" y="8097044"/>
                  <a:pt x="1221720" y="8096476"/>
                  <a:pt x="1216650" y="8095335"/>
                </a:cubicBezTo>
                <a:cubicBezTo>
                  <a:pt x="1196369" y="8090782"/>
                  <a:pt x="1228165" y="8074556"/>
                  <a:pt x="1207884" y="8070002"/>
                </a:cubicBezTo>
                <a:cubicBezTo>
                  <a:pt x="1218024" y="8072279"/>
                  <a:pt x="1228165" y="8074556"/>
                  <a:pt x="1239681" y="8053779"/>
                </a:cubicBezTo>
                <a:lnTo>
                  <a:pt x="1238306" y="8076832"/>
                </a:lnTo>
                <a:cubicBezTo>
                  <a:pt x="1238306" y="8076832"/>
                  <a:pt x="1237962" y="8082596"/>
                  <a:pt x="1237619" y="8088360"/>
                </a:cubicBezTo>
                <a:lnTo>
                  <a:pt x="1237559" y="8089351"/>
                </a:lnTo>
                <a:lnTo>
                  <a:pt x="1274511" y="8062248"/>
                </a:lnTo>
                <a:lnTo>
                  <a:pt x="1275258" y="8062056"/>
                </a:lnTo>
                <a:lnTo>
                  <a:pt x="1268439" y="8060526"/>
                </a:lnTo>
                <a:cubicBezTo>
                  <a:pt x="1260868" y="8058828"/>
                  <a:pt x="1253297" y="8057127"/>
                  <a:pt x="1248250" y="8055995"/>
                </a:cubicBezTo>
                <a:cubicBezTo>
                  <a:pt x="1248250" y="8055995"/>
                  <a:pt x="1229458" y="8028049"/>
                  <a:pt x="1228060" y="8051464"/>
                </a:cubicBezTo>
                <a:cubicBezTo>
                  <a:pt x="1217965" y="8049195"/>
                  <a:pt x="1217965" y="8049195"/>
                  <a:pt x="1219363" y="8025780"/>
                </a:cubicBezTo>
                <a:cubicBezTo>
                  <a:pt x="1207874" y="8046932"/>
                  <a:pt x="1199175" y="8021249"/>
                  <a:pt x="1189080" y="8018981"/>
                </a:cubicBezTo>
                <a:cubicBezTo>
                  <a:pt x="1189080" y="8018981"/>
                  <a:pt x="1178985" y="8016718"/>
                  <a:pt x="1178985" y="8016718"/>
                </a:cubicBezTo>
                <a:cubicBezTo>
                  <a:pt x="1168891" y="8014450"/>
                  <a:pt x="1158796" y="8012187"/>
                  <a:pt x="1158796" y="8012187"/>
                </a:cubicBezTo>
                <a:cubicBezTo>
                  <a:pt x="1158796" y="8012187"/>
                  <a:pt x="1147307" y="8033334"/>
                  <a:pt x="1147307" y="8033334"/>
                </a:cubicBezTo>
                <a:cubicBezTo>
                  <a:pt x="1147307" y="8033334"/>
                  <a:pt x="1139734" y="8031636"/>
                  <a:pt x="1129639" y="8029368"/>
                </a:cubicBezTo>
                <a:lnTo>
                  <a:pt x="1128708" y="8029159"/>
                </a:lnTo>
                <a:lnTo>
                  <a:pt x="1126761" y="8035521"/>
                </a:lnTo>
                <a:lnTo>
                  <a:pt x="1126440" y="8028650"/>
                </a:lnTo>
                <a:lnTo>
                  <a:pt x="1096833" y="8022004"/>
                </a:lnTo>
                <a:cubicBezTo>
                  <a:pt x="1098230" y="7998589"/>
                  <a:pt x="1098230" y="7998589"/>
                  <a:pt x="1098230" y="7998589"/>
                </a:cubicBezTo>
                <a:cubicBezTo>
                  <a:pt x="1098230" y="7998589"/>
                  <a:pt x="1098230" y="7998589"/>
                  <a:pt x="1088136" y="7996320"/>
                </a:cubicBezTo>
                <a:cubicBezTo>
                  <a:pt x="1079436" y="7970643"/>
                  <a:pt x="1088136" y="7996320"/>
                  <a:pt x="1078040" y="7994058"/>
                </a:cubicBezTo>
                <a:cubicBezTo>
                  <a:pt x="1089532" y="7972905"/>
                  <a:pt x="1069342" y="7968374"/>
                  <a:pt x="1079436" y="7970643"/>
                </a:cubicBezTo>
                <a:cubicBezTo>
                  <a:pt x="1069342" y="7968374"/>
                  <a:pt x="1069342" y="7968374"/>
                  <a:pt x="1059247" y="7966112"/>
                </a:cubicBezTo>
                <a:cubicBezTo>
                  <a:pt x="1059247" y="7966112"/>
                  <a:pt x="1067946" y="7991789"/>
                  <a:pt x="1057851" y="7989527"/>
                </a:cubicBezTo>
                <a:cubicBezTo>
                  <a:pt x="1057851" y="7989527"/>
                  <a:pt x="1067946" y="7991789"/>
                  <a:pt x="1067946" y="7991789"/>
                </a:cubicBezTo>
                <a:cubicBezTo>
                  <a:pt x="1078040" y="7994058"/>
                  <a:pt x="1067946" y="7991789"/>
                  <a:pt x="1066549" y="8015204"/>
                </a:cubicBezTo>
                <a:cubicBezTo>
                  <a:pt x="1052105" y="8000097"/>
                  <a:pt x="1047057" y="7998967"/>
                  <a:pt x="1043098" y="8001043"/>
                </a:cubicBezTo>
                <a:lnTo>
                  <a:pt x="1034056" y="8003768"/>
                </a:lnTo>
                <a:lnTo>
                  <a:pt x="1033704" y="8011338"/>
                </a:lnTo>
                <a:lnTo>
                  <a:pt x="1030366" y="8017439"/>
                </a:lnTo>
                <a:lnTo>
                  <a:pt x="1039391" y="8041736"/>
                </a:lnTo>
                <a:cubicBezTo>
                  <a:pt x="1043916" y="8051650"/>
                  <a:pt x="1048613" y="8058636"/>
                  <a:pt x="1053660" y="8059769"/>
                </a:cubicBezTo>
                <a:cubicBezTo>
                  <a:pt x="1063755" y="8062037"/>
                  <a:pt x="1063755" y="8062037"/>
                  <a:pt x="1063755" y="8062037"/>
                </a:cubicBezTo>
                <a:cubicBezTo>
                  <a:pt x="1062358" y="8085452"/>
                  <a:pt x="1062358" y="8085452"/>
                  <a:pt x="1072454" y="8087714"/>
                </a:cubicBezTo>
                <a:cubicBezTo>
                  <a:pt x="1072454" y="8087714"/>
                  <a:pt x="1052264" y="8083183"/>
                  <a:pt x="1052264" y="8083183"/>
                </a:cubicBezTo>
                <a:cubicBezTo>
                  <a:pt x="1042170" y="8080921"/>
                  <a:pt x="1052264" y="8083183"/>
                  <a:pt x="1043564" y="8057503"/>
                </a:cubicBezTo>
                <a:cubicBezTo>
                  <a:pt x="1038518" y="8056370"/>
                  <a:pt x="1033822" y="8049382"/>
                  <a:pt x="1029124" y="8042396"/>
                </a:cubicBezTo>
                <a:lnTo>
                  <a:pt x="1015418" y="8028060"/>
                </a:lnTo>
                <a:lnTo>
                  <a:pt x="982974" y="8033765"/>
                </a:lnTo>
                <a:lnTo>
                  <a:pt x="982188" y="8046946"/>
                </a:lnTo>
                <a:cubicBezTo>
                  <a:pt x="972280" y="8044723"/>
                  <a:pt x="960871" y="8067645"/>
                  <a:pt x="941053" y="8063197"/>
                </a:cubicBezTo>
                <a:cubicBezTo>
                  <a:pt x="941803" y="8050623"/>
                  <a:pt x="942178" y="8044336"/>
                  <a:pt x="942366" y="8041194"/>
                </a:cubicBezTo>
                <a:lnTo>
                  <a:pt x="942383" y="8040893"/>
                </a:lnTo>
                <a:lnTo>
                  <a:pt x="940007" y="8041313"/>
                </a:lnTo>
                <a:cubicBezTo>
                  <a:pt x="932462" y="8042638"/>
                  <a:pt x="924915" y="8043966"/>
                  <a:pt x="914853" y="8045733"/>
                </a:cubicBezTo>
                <a:cubicBezTo>
                  <a:pt x="904793" y="8047503"/>
                  <a:pt x="904793" y="8047503"/>
                  <a:pt x="903540" y="8020698"/>
                </a:cubicBezTo>
                <a:cubicBezTo>
                  <a:pt x="903540" y="8020698"/>
                  <a:pt x="903540" y="8020698"/>
                  <a:pt x="913602" y="8018931"/>
                </a:cubicBezTo>
                <a:lnTo>
                  <a:pt x="923717" y="8017152"/>
                </a:lnTo>
                <a:lnTo>
                  <a:pt x="924235" y="8008449"/>
                </a:lnTo>
                <a:cubicBezTo>
                  <a:pt x="929191" y="8009560"/>
                  <a:pt x="934145" y="8010673"/>
                  <a:pt x="937672" y="8014650"/>
                </a:cubicBezTo>
                <a:lnTo>
                  <a:pt x="937683" y="8014698"/>
                </a:lnTo>
                <a:lnTo>
                  <a:pt x="938756" y="8014511"/>
                </a:lnTo>
                <a:lnTo>
                  <a:pt x="949412" y="8012638"/>
                </a:lnTo>
                <a:lnTo>
                  <a:pt x="909951" y="8003779"/>
                </a:lnTo>
                <a:cubicBezTo>
                  <a:pt x="896070" y="8000662"/>
                  <a:pt x="883451" y="7997832"/>
                  <a:pt x="873357" y="7995566"/>
                </a:cubicBezTo>
                <a:cubicBezTo>
                  <a:pt x="874754" y="7972151"/>
                  <a:pt x="866057" y="7946468"/>
                  <a:pt x="867453" y="7923056"/>
                </a:cubicBezTo>
                <a:cubicBezTo>
                  <a:pt x="867453" y="7923056"/>
                  <a:pt x="837168" y="7916256"/>
                  <a:pt x="837168" y="7916256"/>
                </a:cubicBezTo>
                <a:cubicBezTo>
                  <a:pt x="827072" y="7913991"/>
                  <a:pt x="828470" y="7890576"/>
                  <a:pt x="827072" y="7913991"/>
                </a:cubicBezTo>
                <a:cubicBezTo>
                  <a:pt x="808283" y="7886042"/>
                  <a:pt x="819774" y="7864896"/>
                  <a:pt x="789489" y="7858096"/>
                </a:cubicBezTo>
                <a:cubicBezTo>
                  <a:pt x="767905" y="7876980"/>
                  <a:pt x="798188" y="7883777"/>
                  <a:pt x="786696" y="7904926"/>
                </a:cubicBezTo>
                <a:cubicBezTo>
                  <a:pt x="757809" y="7874712"/>
                  <a:pt x="759205" y="7851297"/>
                  <a:pt x="730318" y="7821083"/>
                </a:cubicBezTo>
                <a:cubicBezTo>
                  <a:pt x="720224" y="7818820"/>
                  <a:pt x="708734" y="7839967"/>
                  <a:pt x="698640" y="7837701"/>
                </a:cubicBezTo>
                <a:cubicBezTo>
                  <a:pt x="689941" y="7812021"/>
                  <a:pt x="679846" y="7809752"/>
                  <a:pt x="659659" y="7805224"/>
                </a:cubicBezTo>
                <a:cubicBezTo>
                  <a:pt x="659659" y="7805224"/>
                  <a:pt x="669751" y="7807490"/>
                  <a:pt x="671147" y="7784075"/>
                </a:cubicBezTo>
                <a:cubicBezTo>
                  <a:pt x="691337" y="7788606"/>
                  <a:pt x="681242" y="7786337"/>
                  <a:pt x="691337" y="7788606"/>
                </a:cubicBezTo>
                <a:cubicBezTo>
                  <a:pt x="672544" y="7760660"/>
                  <a:pt x="682640" y="7762925"/>
                  <a:pt x="682640" y="7762925"/>
                </a:cubicBezTo>
                <a:cubicBezTo>
                  <a:pt x="672544" y="7760660"/>
                  <a:pt x="663849" y="7734977"/>
                  <a:pt x="653754" y="7732711"/>
                </a:cubicBezTo>
                <a:cubicBezTo>
                  <a:pt x="653754" y="7732711"/>
                  <a:pt x="652358" y="7756126"/>
                  <a:pt x="642263" y="7753860"/>
                </a:cubicBezTo>
                <a:cubicBezTo>
                  <a:pt x="642263" y="7753860"/>
                  <a:pt x="642263" y="7753860"/>
                  <a:pt x="662453" y="7758391"/>
                </a:cubicBezTo>
                <a:cubicBezTo>
                  <a:pt x="650960" y="7779541"/>
                  <a:pt x="640866" y="7777275"/>
                  <a:pt x="639469" y="7800690"/>
                </a:cubicBezTo>
                <a:cubicBezTo>
                  <a:pt x="630771" y="7775007"/>
                  <a:pt x="629375" y="7798422"/>
                  <a:pt x="630771" y="7775007"/>
                </a:cubicBezTo>
                <a:cubicBezTo>
                  <a:pt x="630771" y="7775007"/>
                  <a:pt x="620677" y="7772744"/>
                  <a:pt x="620677" y="7772744"/>
                </a:cubicBezTo>
                <a:cubicBezTo>
                  <a:pt x="620677" y="7772744"/>
                  <a:pt x="620677" y="7772744"/>
                  <a:pt x="619279" y="7796159"/>
                </a:cubicBezTo>
                <a:cubicBezTo>
                  <a:pt x="619279" y="7796159"/>
                  <a:pt x="609184" y="7793891"/>
                  <a:pt x="609184" y="7793891"/>
                </a:cubicBezTo>
                <a:cubicBezTo>
                  <a:pt x="609184" y="7793891"/>
                  <a:pt x="609184" y="7793891"/>
                  <a:pt x="610580" y="7770476"/>
                </a:cubicBezTo>
                <a:cubicBezTo>
                  <a:pt x="610580" y="7770476"/>
                  <a:pt x="600489" y="7768211"/>
                  <a:pt x="600489" y="7768211"/>
                </a:cubicBezTo>
                <a:cubicBezTo>
                  <a:pt x="591791" y="7742530"/>
                  <a:pt x="571600" y="7737999"/>
                  <a:pt x="583092" y="7716850"/>
                </a:cubicBezTo>
                <a:cubicBezTo>
                  <a:pt x="593187" y="7719118"/>
                  <a:pt x="603282" y="7721381"/>
                  <a:pt x="601885" y="7744796"/>
                </a:cubicBezTo>
                <a:cubicBezTo>
                  <a:pt x="601885" y="7744796"/>
                  <a:pt x="611977" y="7747061"/>
                  <a:pt x="611977" y="7747061"/>
                </a:cubicBezTo>
                <a:cubicBezTo>
                  <a:pt x="613373" y="7723646"/>
                  <a:pt x="613373" y="7723646"/>
                  <a:pt x="624867" y="7702497"/>
                </a:cubicBezTo>
                <a:cubicBezTo>
                  <a:pt x="624867" y="7702497"/>
                  <a:pt x="614771" y="7700231"/>
                  <a:pt x="614771" y="7700231"/>
                </a:cubicBezTo>
                <a:cubicBezTo>
                  <a:pt x="603282" y="7721381"/>
                  <a:pt x="594583" y="7695700"/>
                  <a:pt x="575791" y="7667749"/>
                </a:cubicBezTo>
                <a:cubicBezTo>
                  <a:pt x="565695" y="7665483"/>
                  <a:pt x="565695" y="7665483"/>
                  <a:pt x="555603" y="7663215"/>
                </a:cubicBezTo>
                <a:cubicBezTo>
                  <a:pt x="555603" y="7663215"/>
                  <a:pt x="544111" y="7684370"/>
                  <a:pt x="535413" y="7658684"/>
                </a:cubicBezTo>
                <a:cubicBezTo>
                  <a:pt x="535413" y="7658684"/>
                  <a:pt x="535413" y="7658684"/>
                  <a:pt x="523923" y="7679836"/>
                </a:cubicBezTo>
                <a:cubicBezTo>
                  <a:pt x="513826" y="7677571"/>
                  <a:pt x="513826" y="7677571"/>
                  <a:pt x="513826" y="7677571"/>
                </a:cubicBezTo>
                <a:cubicBezTo>
                  <a:pt x="512430" y="7700985"/>
                  <a:pt x="512430" y="7700985"/>
                  <a:pt x="512430" y="7700985"/>
                </a:cubicBezTo>
                <a:cubicBezTo>
                  <a:pt x="511033" y="7724400"/>
                  <a:pt x="532620" y="7705519"/>
                  <a:pt x="531222" y="7728934"/>
                </a:cubicBezTo>
                <a:cubicBezTo>
                  <a:pt x="541317" y="7731200"/>
                  <a:pt x="522525" y="7703251"/>
                  <a:pt x="542715" y="7707788"/>
                </a:cubicBezTo>
                <a:cubicBezTo>
                  <a:pt x="541317" y="7731200"/>
                  <a:pt x="552809" y="7710050"/>
                  <a:pt x="552809" y="7710050"/>
                </a:cubicBezTo>
                <a:cubicBezTo>
                  <a:pt x="551412" y="7733465"/>
                  <a:pt x="551412" y="7733465"/>
                  <a:pt x="539921" y="7754615"/>
                </a:cubicBezTo>
                <a:cubicBezTo>
                  <a:pt x="541317" y="7731200"/>
                  <a:pt x="531222" y="7728934"/>
                  <a:pt x="519732" y="7750084"/>
                </a:cubicBezTo>
                <a:cubicBezTo>
                  <a:pt x="519732" y="7750084"/>
                  <a:pt x="529825" y="7752346"/>
                  <a:pt x="528429" y="7775761"/>
                </a:cubicBezTo>
                <a:cubicBezTo>
                  <a:pt x="528429" y="7775761"/>
                  <a:pt x="539921" y="7754615"/>
                  <a:pt x="539921" y="7754615"/>
                </a:cubicBezTo>
                <a:cubicBezTo>
                  <a:pt x="550014" y="7756880"/>
                  <a:pt x="548618" y="7780298"/>
                  <a:pt x="568808" y="7784829"/>
                </a:cubicBezTo>
                <a:cubicBezTo>
                  <a:pt x="548618" y="7780298"/>
                  <a:pt x="568808" y="7784829"/>
                  <a:pt x="557314" y="7805976"/>
                </a:cubicBezTo>
                <a:cubicBezTo>
                  <a:pt x="548618" y="7780298"/>
                  <a:pt x="535730" y="7824859"/>
                  <a:pt x="527031" y="7799182"/>
                </a:cubicBezTo>
                <a:cubicBezTo>
                  <a:pt x="515541" y="7820328"/>
                  <a:pt x="505446" y="7818063"/>
                  <a:pt x="485258" y="7813529"/>
                </a:cubicBezTo>
                <a:cubicBezTo>
                  <a:pt x="495351" y="7815795"/>
                  <a:pt x="475163" y="7811266"/>
                  <a:pt x="486654" y="7790114"/>
                </a:cubicBezTo>
                <a:cubicBezTo>
                  <a:pt x="486654" y="7790114"/>
                  <a:pt x="456370" y="7783315"/>
                  <a:pt x="457767" y="7759900"/>
                </a:cubicBezTo>
                <a:cubicBezTo>
                  <a:pt x="457767" y="7759900"/>
                  <a:pt x="447672" y="7757634"/>
                  <a:pt x="447672" y="7757634"/>
                </a:cubicBezTo>
                <a:cubicBezTo>
                  <a:pt x="437581" y="7755369"/>
                  <a:pt x="436183" y="7778784"/>
                  <a:pt x="436183" y="7778784"/>
                </a:cubicBezTo>
                <a:cubicBezTo>
                  <a:pt x="426088" y="7776518"/>
                  <a:pt x="404501" y="7795402"/>
                  <a:pt x="395802" y="7769722"/>
                </a:cubicBezTo>
                <a:cubicBezTo>
                  <a:pt x="385708" y="7767453"/>
                  <a:pt x="395802" y="7769722"/>
                  <a:pt x="394405" y="7793134"/>
                </a:cubicBezTo>
                <a:cubicBezTo>
                  <a:pt x="384311" y="7790868"/>
                  <a:pt x="385708" y="7767453"/>
                  <a:pt x="375614" y="7765191"/>
                </a:cubicBezTo>
                <a:cubicBezTo>
                  <a:pt x="365520" y="7762922"/>
                  <a:pt x="405897" y="7771985"/>
                  <a:pt x="387104" y="7744039"/>
                </a:cubicBezTo>
                <a:cubicBezTo>
                  <a:pt x="397198" y="7746304"/>
                  <a:pt x="405897" y="7771985"/>
                  <a:pt x="407295" y="7748570"/>
                </a:cubicBezTo>
                <a:cubicBezTo>
                  <a:pt x="397198" y="7746304"/>
                  <a:pt x="388501" y="7720624"/>
                  <a:pt x="368315" y="7716093"/>
                </a:cubicBezTo>
                <a:cubicBezTo>
                  <a:pt x="368315" y="7716093"/>
                  <a:pt x="369711" y="7692678"/>
                  <a:pt x="349521" y="7688144"/>
                </a:cubicBezTo>
                <a:cubicBezTo>
                  <a:pt x="349521" y="7688144"/>
                  <a:pt x="350919" y="7664729"/>
                  <a:pt x="340824" y="7662463"/>
                </a:cubicBezTo>
                <a:cubicBezTo>
                  <a:pt x="330729" y="7660198"/>
                  <a:pt x="330729" y="7660198"/>
                  <a:pt x="330729" y="7660198"/>
                </a:cubicBezTo>
                <a:cubicBezTo>
                  <a:pt x="330729" y="7660198"/>
                  <a:pt x="332126" y="7636783"/>
                  <a:pt x="342220" y="7639051"/>
                </a:cubicBezTo>
                <a:cubicBezTo>
                  <a:pt x="342220" y="7639051"/>
                  <a:pt x="342220" y="7639051"/>
                  <a:pt x="352315" y="7641314"/>
                </a:cubicBezTo>
                <a:cubicBezTo>
                  <a:pt x="352315" y="7641314"/>
                  <a:pt x="352315" y="7641314"/>
                  <a:pt x="350919" y="7664729"/>
                </a:cubicBezTo>
                <a:cubicBezTo>
                  <a:pt x="361013" y="7666997"/>
                  <a:pt x="361013" y="7666997"/>
                  <a:pt x="361013" y="7666997"/>
                </a:cubicBezTo>
                <a:cubicBezTo>
                  <a:pt x="371108" y="7669260"/>
                  <a:pt x="371108" y="7669260"/>
                  <a:pt x="381201" y="7671528"/>
                </a:cubicBezTo>
                <a:cubicBezTo>
                  <a:pt x="391295" y="7673794"/>
                  <a:pt x="428882" y="7729688"/>
                  <a:pt x="441770" y="7685127"/>
                </a:cubicBezTo>
                <a:cubicBezTo>
                  <a:pt x="451862" y="7687390"/>
                  <a:pt x="453259" y="7663975"/>
                  <a:pt x="461956" y="7689655"/>
                </a:cubicBezTo>
                <a:cubicBezTo>
                  <a:pt x="463354" y="7666240"/>
                  <a:pt x="453259" y="7663975"/>
                  <a:pt x="473449" y="7668506"/>
                </a:cubicBezTo>
                <a:cubicBezTo>
                  <a:pt x="473449" y="7668506"/>
                  <a:pt x="453259" y="7663975"/>
                  <a:pt x="453259" y="7663975"/>
                </a:cubicBezTo>
                <a:cubicBezTo>
                  <a:pt x="443168" y="7661709"/>
                  <a:pt x="443168" y="7661709"/>
                  <a:pt x="433072" y="7659444"/>
                </a:cubicBezTo>
                <a:cubicBezTo>
                  <a:pt x="433072" y="7659444"/>
                  <a:pt x="433072" y="7659444"/>
                  <a:pt x="424374" y="7633758"/>
                </a:cubicBezTo>
                <a:cubicBezTo>
                  <a:pt x="424374" y="7633758"/>
                  <a:pt x="424374" y="7633758"/>
                  <a:pt x="422975" y="7657175"/>
                </a:cubicBezTo>
                <a:cubicBezTo>
                  <a:pt x="414278" y="7631492"/>
                  <a:pt x="414278" y="7631492"/>
                  <a:pt x="404184" y="7629224"/>
                </a:cubicBezTo>
                <a:cubicBezTo>
                  <a:pt x="404184" y="7629224"/>
                  <a:pt x="404184" y="7629224"/>
                  <a:pt x="402787" y="7652644"/>
                </a:cubicBezTo>
                <a:cubicBezTo>
                  <a:pt x="392692" y="7650382"/>
                  <a:pt x="392692" y="7650382"/>
                  <a:pt x="392692" y="7650382"/>
                </a:cubicBezTo>
                <a:cubicBezTo>
                  <a:pt x="392692" y="7650382"/>
                  <a:pt x="382599" y="7648113"/>
                  <a:pt x="382599" y="7648113"/>
                </a:cubicBezTo>
                <a:cubicBezTo>
                  <a:pt x="382599" y="7648113"/>
                  <a:pt x="383996" y="7624693"/>
                  <a:pt x="394089" y="7626958"/>
                </a:cubicBezTo>
                <a:cubicBezTo>
                  <a:pt x="394089" y="7626958"/>
                  <a:pt x="394089" y="7626958"/>
                  <a:pt x="383996" y="7624693"/>
                </a:cubicBezTo>
                <a:lnTo>
                  <a:pt x="353711" y="7617894"/>
                </a:lnTo>
                <a:cubicBezTo>
                  <a:pt x="345013" y="7592213"/>
                  <a:pt x="324827" y="7587682"/>
                  <a:pt x="304637" y="7583148"/>
                </a:cubicBezTo>
                <a:cubicBezTo>
                  <a:pt x="304637" y="7583148"/>
                  <a:pt x="297336" y="7534053"/>
                  <a:pt x="317525" y="7538587"/>
                </a:cubicBezTo>
                <a:cubicBezTo>
                  <a:pt x="317525" y="7538587"/>
                  <a:pt x="307431" y="7536321"/>
                  <a:pt x="308827" y="7512903"/>
                </a:cubicBezTo>
                <a:cubicBezTo>
                  <a:pt x="307431" y="7536321"/>
                  <a:pt x="298732" y="7510638"/>
                  <a:pt x="298732" y="7510638"/>
                </a:cubicBezTo>
                <a:cubicBezTo>
                  <a:pt x="288637" y="7508370"/>
                  <a:pt x="288637" y="7508370"/>
                  <a:pt x="288637" y="7508370"/>
                </a:cubicBezTo>
                <a:cubicBezTo>
                  <a:pt x="288637" y="7508370"/>
                  <a:pt x="288637" y="7508370"/>
                  <a:pt x="268449" y="7503841"/>
                </a:cubicBezTo>
                <a:cubicBezTo>
                  <a:pt x="278544" y="7506107"/>
                  <a:pt x="269845" y="7480424"/>
                  <a:pt x="279940" y="7482689"/>
                </a:cubicBezTo>
                <a:cubicBezTo>
                  <a:pt x="279940" y="7482689"/>
                  <a:pt x="269845" y="7480424"/>
                  <a:pt x="269845" y="7480424"/>
                </a:cubicBezTo>
                <a:lnTo>
                  <a:pt x="259747" y="7478158"/>
                </a:lnTo>
                <a:lnTo>
                  <a:pt x="259750" y="7478158"/>
                </a:lnTo>
                <a:lnTo>
                  <a:pt x="259745" y="7478157"/>
                </a:lnTo>
                <a:lnTo>
                  <a:pt x="246899" y="7471195"/>
                </a:lnTo>
                <a:cubicBezTo>
                  <a:pt x="242153" y="7462344"/>
                  <a:pt x="256449" y="7447757"/>
                  <a:pt x="242354" y="7426797"/>
                </a:cubicBezTo>
                <a:cubicBezTo>
                  <a:pt x="252450" y="7429063"/>
                  <a:pt x="252450" y="7429063"/>
                  <a:pt x="252450" y="7429063"/>
                </a:cubicBezTo>
                <a:cubicBezTo>
                  <a:pt x="305716" y="7393561"/>
                  <a:pt x="216262" y="7349756"/>
                  <a:pt x="175885" y="7340688"/>
                </a:cubicBezTo>
                <a:cubicBezTo>
                  <a:pt x="187375" y="7319539"/>
                  <a:pt x="197468" y="7321804"/>
                  <a:pt x="217658" y="7326341"/>
                </a:cubicBezTo>
                <a:lnTo>
                  <a:pt x="207564" y="7324073"/>
                </a:lnTo>
                <a:cubicBezTo>
                  <a:pt x="198866" y="7298390"/>
                  <a:pt x="198866" y="7298390"/>
                  <a:pt x="200264" y="7274977"/>
                </a:cubicBezTo>
                <a:cubicBezTo>
                  <a:pt x="210358" y="7277243"/>
                  <a:pt x="200264" y="7274977"/>
                  <a:pt x="221849" y="7256093"/>
                </a:cubicBezTo>
                <a:cubicBezTo>
                  <a:pt x="242040" y="7260625"/>
                  <a:pt x="260831" y="7288573"/>
                  <a:pt x="292511" y="7271955"/>
                </a:cubicBezTo>
                <a:cubicBezTo>
                  <a:pt x="301207" y="7297635"/>
                  <a:pt x="291116" y="7295370"/>
                  <a:pt x="321398" y="7302166"/>
                </a:cubicBezTo>
                <a:cubicBezTo>
                  <a:pt x="320000" y="7325581"/>
                  <a:pt x="320000" y="7325581"/>
                  <a:pt x="318604" y="7349002"/>
                </a:cubicBezTo>
                <a:cubicBezTo>
                  <a:pt x="328699" y="7351264"/>
                  <a:pt x="330096" y="7327850"/>
                  <a:pt x="340191" y="7330118"/>
                </a:cubicBezTo>
                <a:cubicBezTo>
                  <a:pt x="350286" y="7332383"/>
                  <a:pt x="350286" y="7332383"/>
                  <a:pt x="350286" y="7332383"/>
                </a:cubicBezTo>
                <a:cubicBezTo>
                  <a:pt x="360378" y="7334649"/>
                  <a:pt x="360378" y="7334649"/>
                  <a:pt x="360378" y="7334649"/>
                </a:cubicBezTo>
                <a:cubicBezTo>
                  <a:pt x="350286" y="7332383"/>
                  <a:pt x="350286" y="7332383"/>
                  <a:pt x="348888" y="7355795"/>
                </a:cubicBezTo>
                <a:cubicBezTo>
                  <a:pt x="369075" y="7360329"/>
                  <a:pt x="387870" y="7388275"/>
                  <a:pt x="408056" y="7392809"/>
                </a:cubicBezTo>
                <a:cubicBezTo>
                  <a:pt x="408056" y="7392809"/>
                  <a:pt x="418152" y="7395075"/>
                  <a:pt x="416756" y="7418489"/>
                </a:cubicBezTo>
                <a:cubicBezTo>
                  <a:pt x="448437" y="7401871"/>
                  <a:pt x="477323" y="7432085"/>
                  <a:pt x="486020" y="7457766"/>
                </a:cubicBezTo>
                <a:cubicBezTo>
                  <a:pt x="506212" y="7462297"/>
                  <a:pt x="506212" y="7462297"/>
                  <a:pt x="516301" y="7464565"/>
                </a:cubicBezTo>
                <a:cubicBezTo>
                  <a:pt x="526399" y="7466831"/>
                  <a:pt x="536494" y="7469096"/>
                  <a:pt x="535096" y="7492511"/>
                </a:cubicBezTo>
                <a:cubicBezTo>
                  <a:pt x="535096" y="7492511"/>
                  <a:pt x="535096" y="7492511"/>
                  <a:pt x="536494" y="7469096"/>
                </a:cubicBezTo>
                <a:cubicBezTo>
                  <a:pt x="536494" y="7469096"/>
                  <a:pt x="537890" y="7445681"/>
                  <a:pt x="517699" y="7441150"/>
                </a:cubicBezTo>
                <a:lnTo>
                  <a:pt x="507608" y="7438885"/>
                </a:lnTo>
                <a:cubicBezTo>
                  <a:pt x="488815" y="7410936"/>
                  <a:pt x="468624" y="7406405"/>
                  <a:pt x="438341" y="7399606"/>
                </a:cubicBezTo>
                <a:cubicBezTo>
                  <a:pt x="439740" y="7376191"/>
                  <a:pt x="439740" y="7376191"/>
                  <a:pt x="459929" y="7380724"/>
                </a:cubicBezTo>
                <a:cubicBezTo>
                  <a:pt x="461325" y="7357310"/>
                  <a:pt x="451231" y="7355044"/>
                  <a:pt x="442532" y="7329361"/>
                </a:cubicBezTo>
                <a:cubicBezTo>
                  <a:pt x="442532" y="7329361"/>
                  <a:pt x="452628" y="7331626"/>
                  <a:pt x="452628" y="7331626"/>
                </a:cubicBezTo>
                <a:cubicBezTo>
                  <a:pt x="462722" y="7333895"/>
                  <a:pt x="464118" y="7310477"/>
                  <a:pt x="474212" y="7312745"/>
                </a:cubicBezTo>
                <a:cubicBezTo>
                  <a:pt x="472815" y="7336157"/>
                  <a:pt x="474212" y="7312745"/>
                  <a:pt x="472815" y="7336157"/>
                </a:cubicBezTo>
                <a:cubicBezTo>
                  <a:pt x="523285" y="7347488"/>
                  <a:pt x="563666" y="7356555"/>
                  <a:pt x="592553" y="7386770"/>
                </a:cubicBezTo>
                <a:cubicBezTo>
                  <a:pt x="592553" y="7386770"/>
                  <a:pt x="592553" y="7386770"/>
                  <a:pt x="591154" y="7410182"/>
                </a:cubicBezTo>
                <a:cubicBezTo>
                  <a:pt x="621441" y="7416978"/>
                  <a:pt x="620043" y="7440396"/>
                  <a:pt x="660421" y="7449461"/>
                </a:cubicBezTo>
                <a:cubicBezTo>
                  <a:pt x="669120" y="7475141"/>
                  <a:pt x="679215" y="7477407"/>
                  <a:pt x="689307" y="7479672"/>
                </a:cubicBezTo>
                <a:cubicBezTo>
                  <a:pt x="690704" y="7456257"/>
                  <a:pt x="690704" y="7456257"/>
                  <a:pt x="690704" y="7456257"/>
                </a:cubicBezTo>
                <a:cubicBezTo>
                  <a:pt x="690704" y="7456257"/>
                  <a:pt x="720990" y="7463057"/>
                  <a:pt x="741176" y="7467588"/>
                </a:cubicBezTo>
                <a:cubicBezTo>
                  <a:pt x="751271" y="7469853"/>
                  <a:pt x="761366" y="7472119"/>
                  <a:pt x="781555" y="7476652"/>
                </a:cubicBezTo>
                <a:cubicBezTo>
                  <a:pt x="781555" y="7476652"/>
                  <a:pt x="781555" y="7476652"/>
                  <a:pt x="780158" y="7500065"/>
                </a:cubicBezTo>
                <a:cubicBezTo>
                  <a:pt x="781555" y="7476652"/>
                  <a:pt x="791650" y="7478918"/>
                  <a:pt x="801743" y="7481184"/>
                </a:cubicBezTo>
                <a:cubicBezTo>
                  <a:pt x="821934" y="7485715"/>
                  <a:pt x="842123" y="7490248"/>
                  <a:pt x="829234" y="7534810"/>
                </a:cubicBezTo>
                <a:cubicBezTo>
                  <a:pt x="839329" y="7537078"/>
                  <a:pt x="849422" y="7539346"/>
                  <a:pt x="859517" y="7541609"/>
                </a:cubicBezTo>
                <a:cubicBezTo>
                  <a:pt x="860913" y="7518194"/>
                  <a:pt x="849422" y="7539346"/>
                  <a:pt x="850818" y="7515932"/>
                </a:cubicBezTo>
                <a:cubicBezTo>
                  <a:pt x="871009" y="7520463"/>
                  <a:pt x="850818" y="7515932"/>
                  <a:pt x="881104" y="7522725"/>
                </a:cubicBezTo>
                <a:cubicBezTo>
                  <a:pt x="879708" y="7546140"/>
                  <a:pt x="899896" y="7550677"/>
                  <a:pt x="920084" y="7555208"/>
                </a:cubicBezTo>
                <a:cubicBezTo>
                  <a:pt x="930179" y="7557471"/>
                  <a:pt x="931575" y="7534056"/>
                  <a:pt x="931575" y="7534056"/>
                </a:cubicBezTo>
                <a:cubicBezTo>
                  <a:pt x="932972" y="7510644"/>
                  <a:pt x="914180" y="7482695"/>
                  <a:pt x="905485" y="7457014"/>
                </a:cubicBezTo>
                <a:cubicBezTo>
                  <a:pt x="905485" y="7457014"/>
                  <a:pt x="895389" y="7454746"/>
                  <a:pt x="895389" y="7454746"/>
                </a:cubicBezTo>
                <a:cubicBezTo>
                  <a:pt x="896785" y="7431331"/>
                  <a:pt x="896785" y="7431331"/>
                  <a:pt x="896785" y="7431331"/>
                </a:cubicBezTo>
                <a:cubicBezTo>
                  <a:pt x="896785" y="7431331"/>
                  <a:pt x="886691" y="7429068"/>
                  <a:pt x="886691" y="7429068"/>
                </a:cubicBezTo>
                <a:cubicBezTo>
                  <a:pt x="886691" y="7429068"/>
                  <a:pt x="886691" y="7429068"/>
                  <a:pt x="876597" y="7426800"/>
                </a:cubicBezTo>
                <a:cubicBezTo>
                  <a:pt x="876597" y="7426800"/>
                  <a:pt x="877993" y="7403385"/>
                  <a:pt x="877993" y="7403385"/>
                </a:cubicBezTo>
                <a:cubicBezTo>
                  <a:pt x="877993" y="7403385"/>
                  <a:pt x="877993" y="7403385"/>
                  <a:pt x="867899" y="7401120"/>
                </a:cubicBezTo>
                <a:cubicBezTo>
                  <a:pt x="867899" y="7401120"/>
                  <a:pt x="867899" y="7401120"/>
                  <a:pt x="866501" y="7424537"/>
                </a:cubicBezTo>
                <a:cubicBezTo>
                  <a:pt x="837614" y="7394323"/>
                  <a:pt x="827521" y="7392055"/>
                  <a:pt x="787142" y="7382993"/>
                </a:cubicBezTo>
                <a:cubicBezTo>
                  <a:pt x="777047" y="7380727"/>
                  <a:pt x="766953" y="7378459"/>
                  <a:pt x="766953" y="7378459"/>
                </a:cubicBezTo>
                <a:cubicBezTo>
                  <a:pt x="766953" y="7378459"/>
                  <a:pt x="778445" y="7357312"/>
                  <a:pt x="778445" y="7357312"/>
                </a:cubicBezTo>
                <a:lnTo>
                  <a:pt x="768350" y="7355044"/>
                </a:lnTo>
                <a:cubicBezTo>
                  <a:pt x="758255" y="7352779"/>
                  <a:pt x="758255" y="7352779"/>
                  <a:pt x="759651" y="7329364"/>
                </a:cubicBezTo>
                <a:cubicBezTo>
                  <a:pt x="749557" y="7327098"/>
                  <a:pt x="748161" y="7350513"/>
                  <a:pt x="748161" y="7350513"/>
                </a:cubicBezTo>
                <a:cubicBezTo>
                  <a:pt x="746763" y="7373925"/>
                  <a:pt x="746763" y="7373925"/>
                  <a:pt x="756858" y="7376193"/>
                </a:cubicBezTo>
                <a:cubicBezTo>
                  <a:pt x="746763" y="7373925"/>
                  <a:pt x="716480" y="7367129"/>
                  <a:pt x="696291" y="7362595"/>
                </a:cubicBezTo>
                <a:cubicBezTo>
                  <a:pt x="686197" y="7360332"/>
                  <a:pt x="686197" y="7360332"/>
                  <a:pt x="684801" y="7383747"/>
                </a:cubicBezTo>
                <a:cubicBezTo>
                  <a:pt x="693498" y="7409430"/>
                  <a:pt x="735274" y="7395077"/>
                  <a:pt x="735274" y="7395077"/>
                </a:cubicBezTo>
                <a:cubicBezTo>
                  <a:pt x="745367" y="7397340"/>
                  <a:pt x="745367" y="7397340"/>
                  <a:pt x="756858" y="7376193"/>
                </a:cubicBezTo>
                <a:cubicBezTo>
                  <a:pt x="755462" y="7399608"/>
                  <a:pt x="775651" y="7404142"/>
                  <a:pt x="762763" y="7448704"/>
                </a:cubicBezTo>
                <a:cubicBezTo>
                  <a:pt x="752669" y="7446438"/>
                  <a:pt x="752669" y="7446438"/>
                  <a:pt x="742574" y="7444173"/>
                </a:cubicBezTo>
                <a:cubicBezTo>
                  <a:pt x="732482" y="7441907"/>
                  <a:pt x="722386" y="7439639"/>
                  <a:pt x="713687" y="7413958"/>
                </a:cubicBezTo>
                <a:cubicBezTo>
                  <a:pt x="693498" y="7409430"/>
                  <a:pt x="683404" y="7407162"/>
                  <a:pt x="673311" y="7404894"/>
                </a:cubicBezTo>
                <a:cubicBezTo>
                  <a:pt x="693498" y="7409430"/>
                  <a:pt x="663214" y="7402631"/>
                  <a:pt x="664612" y="7379216"/>
                </a:cubicBezTo>
                <a:cubicBezTo>
                  <a:pt x="645818" y="7351264"/>
                  <a:pt x="635724" y="7349002"/>
                  <a:pt x="615536" y="7344468"/>
                </a:cubicBezTo>
                <a:cubicBezTo>
                  <a:pt x="625630" y="7346736"/>
                  <a:pt x="605441" y="7342202"/>
                  <a:pt x="606838" y="7318787"/>
                </a:cubicBezTo>
                <a:cubicBezTo>
                  <a:pt x="596744" y="7316522"/>
                  <a:pt x="595346" y="7339937"/>
                  <a:pt x="585251" y="7337671"/>
                </a:cubicBezTo>
                <a:cubicBezTo>
                  <a:pt x="575158" y="7335406"/>
                  <a:pt x="575158" y="7335406"/>
                  <a:pt x="565063" y="7333138"/>
                </a:cubicBezTo>
                <a:cubicBezTo>
                  <a:pt x="554969" y="7330872"/>
                  <a:pt x="576554" y="7311991"/>
                  <a:pt x="556366" y="7307457"/>
                </a:cubicBezTo>
                <a:cubicBezTo>
                  <a:pt x="556366" y="7307457"/>
                  <a:pt x="567857" y="7286308"/>
                  <a:pt x="576554" y="7311991"/>
                </a:cubicBezTo>
                <a:cubicBezTo>
                  <a:pt x="576554" y="7311991"/>
                  <a:pt x="577952" y="7288576"/>
                  <a:pt x="577952" y="7288576"/>
                </a:cubicBezTo>
                <a:cubicBezTo>
                  <a:pt x="567857" y="7286308"/>
                  <a:pt x="566459" y="7309723"/>
                  <a:pt x="557762" y="7284045"/>
                </a:cubicBezTo>
                <a:cubicBezTo>
                  <a:pt x="556366" y="7307457"/>
                  <a:pt x="546271" y="7305192"/>
                  <a:pt x="546271" y="7305192"/>
                </a:cubicBezTo>
                <a:cubicBezTo>
                  <a:pt x="546271" y="7305192"/>
                  <a:pt x="544874" y="7328607"/>
                  <a:pt x="544874" y="7328607"/>
                </a:cubicBezTo>
                <a:cubicBezTo>
                  <a:pt x="544874" y="7328607"/>
                  <a:pt x="544874" y="7328607"/>
                  <a:pt x="534779" y="7326341"/>
                </a:cubicBezTo>
                <a:cubicBezTo>
                  <a:pt x="534779" y="7326341"/>
                  <a:pt x="524684" y="7324076"/>
                  <a:pt x="524684" y="7324076"/>
                </a:cubicBezTo>
                <a:cubicBezTo>
                  <a:pt x="524684" y="7324076"/>
                  <a:pt x="526080" y="7300661"/>
                  <a:pt x="515987" y="7298392"/>
                </a:cubicBezTo>
                <a:cubicBezTo>
                  <a:pt x="527477" y="7277246"/>
                  <a:pt x="526080" y="7300661"/>
                  <a:pt x="536177" y="7302926"/>
                </a:cubicBezTo>
                <a:cubicBezTo>
                  <a:pt x="546271" y="7305192"/>
                  <a:pt x="546271" y="7305192"/>
                  <a:pt x="547667" y="7281777"/>
                </a:cubicBezTo>
                <a:cubicBezTo>
                  <a:pt x="517385" y="7274977"/>
                  <a:pt x="497195" y="7270446"/>
                  <a:pt x="466912" y="7263650"/>
                </a:cubicBezTo>
                <a:cubicBezTo>
                  <a:pt x="466912" y="7263650"/>
                  <a:pt x="458215" y="7237967"/>
                  <a:pt x="438024" y="7233433"/>
                </a:cubicBezTo>
                <a:cubicBezTo>
                  <a:pt x="426533" y="7254585"/>
                  <a:pt x="426533" y="7254585"/>
                  <a:pt x="426533" y="7254585"/>
                </a:cubicBezTo>
                <a:cubicBezTo>
                  <a:pt x="416438" y="7252317"/>
                  <a:pt x="407742" y="7226636"/>
                  <a:pt x="387553" y="7222102"/>
                </a:cubicBezTo>
                <a:cubicBezTo>
                  <a:pt x="387553" y="7222102"/>
                  <a:pt x="387553" y="7222102"/>
                  <a:pt x="377458" y="7219840"/>
                </a:cubicBezTo>
                <a:cubicBezTo>
                  <a:pt x="377458" y="7219840"/>
                  <a:pt x="377458" y="7219840"/>
                  <a:pt x="367363" y="7217571"/>
                </a:cubicBezTo>
                <a:cubicBezTo>
                  <a:pt x="367363" y="7217571"/>
                  <a:pt x="357269" y="7215306"/>
                  <a:pt x="357269" y="7215306"/>
                </a:cubicBezTo>
                <a:cubicBezTo>
                  <a:pt x="347174" y="7213040"/>
                  <a:pt x="348571" y="7189625"/>
                  <a:pt x="348571" y="7189625"/>
                </a:cubicBezTo>
                <a:cubicBezTo>
                  <a:pt x="360064" y="7168470"/>
                  <a:pt x="360064" y="7168470"/>
                  <a:pt x="370155" y="7170739"/>
                </a:cubicBezTo>
                <a:cubicBezTo>
                  <a:pt x="361460" y="7145056"/>
                  <a:pt x="352762" y="7119375"/>
                  <a:pt x="322477" y="7112579"/>
                </a:cubicBezTo>
                <a:cubicBezTo>
                  <a:pt x="316732" y="7123149"/>
                  <a:pt x="313858" y="7128440"/>
                  <a:pt x="309898" y="7130516"/>
                </a:cubicBezTo>
                <a:lnTo>
                  <a:pt x="290800" y="7129194"/>
                </a:lnTo>
                <a:lnTo>
                  <a:pt x="280703" y="7126926"/>
                </a:lnTo>
                <a:cubicBezTo>
                  <a:pt x="280703" y="7126926"/>
                  <a:pt x="272005" y="7101248"/>
                  <a:pt x="273401" y="7077834"/>
                </a:cubicBezTo>
                <a:cubicBezTo>
                  <a:pt x="302288" y="7108045"/>
                  <a:pt x="303686" y="7084630"/>
                  <a:pt x="313780" y="7086896"/>
                </a:cubicBezTo>
                <a:cubicBezTo>
                  <a:pt x="323872" y="7089164"/>
                  <a:pt x="333970" y="7091429"/>
                  <a:pt x="344063" y="7093695"/>
                </a:cubicBezTo>
                <a:cubicBezTo>
                  <a:pt x="344063" y="7093695"/>
                  <a:pt x="345461" y="7070280"/>
                  <a:pt x="345461" y="7070280"/>
                </a:cubicBezTo>
                <a:cubicBezTo>
                  <a:pt x="345461" y="7070280"/>
                  <a:pt x="345461" y="7070280"/>
                  <a:pt x="346858" y="7046862"/>
                </a:cubicBezTo>
                <a:cubicBezTo>
                  <a:pt x="336763" y="7044600"/>
                  <a:pt x="326668" y="7042331"/>
                  <a:pt x="317971" y="7016651"/>
                </a:cubicBezTo>
                <a:cubicBezTo>
                  <a:pt x="317971" y="7016651"/>
                  <a:pt x="317971" y="7016651"/>
                  <a:pt x="328064" y="7018916"/>
                </a:cubicBezTo>
                <a:cubicBezTo>
                  <a:pt x="338159" y="7021185"/>
                  <a:pt x="338159" y="7021185"/>
                  <a:pt x="348254" y="7023447"/>
                </a:cubicBezTo>
                <a:cubicBezTo>
                  <a:pt x="348254" y="7023447"/>
                  <a:pt x="356953" y="7049131"/>
                  <a:pt x="368444" y="7027981"/>
                </a:cubicBezTo>
                <a:cubicBezTo>
                  <a:pt x="367048" y="7051396"/>
                  <a:pt x="377139" y="7053662"/>
                  <a:pt x="367048" y="7051396"/>
                </a:cubicBezTo>
                <a:cubicBezTo>
                  <a:pt x="356953" y="7049131"/>
                  <a:pt x="356953" y="7049131"/>
                  <a:pt x="356953" y="7049131"/>
                </a:cubicBezTo>
                <a:cubicBezTo>
                  <a:pt x="345461" y="7070280"/>
                  <a:pt x="345461" y="7070280"/>
                  <a:pt x="355555" y="7072546"/>
                </a:cubicBezTo>
                <a:cubicBezTo>
                  <a:pt x="355555" y="7072546"/>
                  <a:pt x="354159" y="7095960"/>
                  <a:pt x="354159" y="7095960"/>
                </a:cubicBezTo>
                <a:cubicBezTo>
                  <a:pt x="364253" y="7098226"/>
                  <a:pt x="362857" y="7121641"/>
                  <a:pt x="372950" y="7123909"/>
                </a:cubicBezTo>
                <a:cubicBezTo>
                  <a:pt x="383045" y="7126172"/>
                  <a:pt x="413329" y="7132971"/>
                  <a:pt x="423423" y="7135239"/>
                </a:cubicBezTo>
                <a:cubicBezTo>
                  <a:pt x="423423" y="7135239"/>
                  <a:pt x="413329" y="7132971"/>
                  <a:pt x="422025" y="7158651"/>
                </a:cubicBezTo>
                <a:cubicBezTo>
                  <a:pt x="432120" y="7160917"/>
                  <a:pt x="432120" y="7160917"/>
                  <a:pt x="442215" y="7163185"/>
                </a:cubicBezTo>
                <a:cubicBezTo>
                  <a:pt x="443612" y="7139770"/>
                  <a:pt x="433517" y="7137502"/>
                  <a:pt x="433517" y="7137502"/>
                </a:cubicBezTo>
                <a:cubicBezTo>
                  <a:pt x="453707" y="7142036"/>
                  <a:pt x="455103" y="7118618"/>
                  <a:pt x="485387" y="7125417"/>
                </a:cubicBezTo>
                <a:cubicBezTo>
                  <a:pt x="475294" y="7123152"/>
                  <a:pt x="475294" y="7123152"/>
                  <a:pt x="475294" y="7123152"/>
                </a:cubicBezTo>
                <a:cubicBezTo>
                  <a:pt x="466595" y="7097474"/>
                  <a:pt x="436311" y="7090672"/>
                  <a:pt x="426216" y="7088407"/>
                </a:cubicBezTo>
                <a:cubicBezTo>
                  <a:pt x="437707" y="7067257"/>
                  <a:pt x="427612" y="7064992"/>
                  <a:pt x="429010" y="7041577"/>
                </a:cubicBezTo>
                <a:cubicBezTo>
                  <a:pt x="459294" y="7048376"/>
                  <a:pt x="499671" y="7057438"/>
                  <a:pt x="501069" y="7034026"/>
                </a:cubicBezTo>
                <a:cubicBezTo>
                  <a:pt x="501069" y="7034026"/>
                  <a:pt x="480881" y="7029492"/>
                  <a:pt x="470784" y="7027227"/>
                </a:cubicBezTo>
                <a:cubicBezTo>
                  <a:pt x="463484" y="6978129"/>
                  <a:pt x="441898" y="6997013"/>
                  <a:pt x="421711" y="6992482"/>
                </a:cubicBezTo>
                <a:cubicBezTo>
                  <a:pt x="411616" y="6990216"/>
                  <a:pt x="411616" y="6990216"/>
                  <a:pt x="411616" y="6990216"/>
                </a:cubicBezTo>
                <a:cubicBezTo>
                  <a:pt x="401521" y="6987951"/>
                  <a:pt x="401521" y="6987951"/>
                  <a:pt x="391425" y="6985682"/>
                </a:cubicBezTo>
                <a:cubicBezTo>
                  <a:pt x="391425" y="6985682"/>
                  <a:pt x="391425" y="6985682"/>
                  <a:pt x="381330" y="6983417"/>
                </a:cubicBezTo>
                <a:cubicBezTo>
                  <a:pt x="372635" y="6957736"/>
                  <a:pt x="362540" y="6955468"/>
                  <a:pt x="342350" y="6950937"/>
                </a:cubicBezTo>
                <a:cubicBezTo>
                  <a:pt x="330858" y="6972086"/>
                  <a:pt x="281783" y="6937341"/>
                  <a:pt x="290481" y="6963022"/>
                </a:cubicBezTo>
                <a:cubicBezTo>
                  <a:pt x="270291" y="6958491"/>
                  <a:pt x="260199" y="6956228"/>
                  <a:pt x="260199" y="6956228"/>
                </a:cubicBezTo>
                <a:cubicBezTo>
                  <a:pt x="260199" y="6956228"/>
                  <a:pt x="255151" y="6955094"/>
                  <a:pt x="251366" y="6954243"/>
                </a:cubicBezTo>
                <a:lnTo>
                  <a:pt x="250101" y="6953959"/>
                </a:lnTo>
                <a:lnTo>
                  <a:pt x="236397" y="6947915"/>
                </a:lnTo>
                <a:cubicBezTo>
                  <a:pt x="232786" y="6944138"/>
                  <a:pt x="230612" y="6937718"/>
                  <a:pt x="231310" y="6926011"/>
                </a:cubicBezTo>
                <a:cubicBezTo>
                  <a:pt x="221215" y="6923745"/>
                  <a:pt x="209724" y="6944895"/>
                  <a:pt x="199630" y="6942629"/>
                </a:cubicBezTo>
                <a:cubicBezTo>
                  <a:pt x="189536" y="6940361"/>
                  <a:pt x="167949" y="6959245"/>
                  <a:pt x="169348" y="6935830"/>
                </a:cubicBezTo>
                <a:cubicBezTo>
                  <a:pt x="157854" y="6956979"/>
                  <a:pt x="136270" y="6975863"/>
                  <a:pt x="136270" y="6975863"/>
                </a:cubicBezTo>
                <a:cubicBezTo>
                  <a:pt x="116081" y="6971332"/>
                  <a:pt x="113287" y="7018159"/>
                  <a:pt x="123382" y="7020425"/>
                </a:cubicBezTo>
                <a:cubicBezTo>
                  <a:pt x="101793" y="7039309"/>
                  <a:pt x="72908" y="7009094"/>
                  <a:pt x="51323" y="7027978"/>
                </a:cubicBezTo>
                <a:cubicBezTo>
                  <a:pt x="52719" y="7004563"/>
                  <a:pt x="42625" y="7002301"/>
                  <a:pt x="32531" y="7000032"/>
                </a:cubicBezTo>
                <a:cubicBezTo>
                  <a:pt x="21738" y="7009474"/>
                  <a:pt x="11294" y="7013062"/>
                  <a:pt x="1025" y="7013723"/>
                </a:cubicBezTo>
                <a:lnTo>
                  <a:pt x="0" y="7013592"/>
                </a:lnTo>
                <a:lnTo>
                  <a:pt x="0" y="1776782"/>
                </a:lnTo>
                <a:lnTo>
                  <a:pt x="9223" y="1770171"/>
                </a:lnTo>
                <a:cubicBezTo>
                  <a:pt x="18021" y="1769490"/>
                  <a:pt x="29829" y="1773687"/>
                  <a:pt x="46449" y="1785687"/>
                </a:cubicBezTo>
                <a:cubicBezTo>
                  <a:pt x="74422" y="1771256"/>
                  <a:pt x="74422" y="1771256"/>
                  <a:pt x="74422" y="1771256"/>
                </a:cubicBezTo>
                <a:cubicBezTo>
                  <a:pt x="74422" y="1771256"/>
                  <a:pt x="102396" y="1756828"/>
                  <a:pt x="91861" y="1679971"/>
                </a:cubicBezTo>
                <a:cubicBezTo>
                  <a:pt x="91861" y="1679971"/>
                  <a:pt x="102396" y="1756828"/>
                  <a:pt x="102396" y="1756828"/>
                </a:cubicBezTo>
                <a:cubicBezTo>
                  <a:pt x="119835" y="1665540"/>
                  <a:pt x="147810" y="1651112"/>
                  <a:pt x="175782" y="1636684"/>
                </a:cubicBezTo>
                <a:cubicBezTo>
                  <a:pt x="175782" y="1636684"/>
                  <a:pt x="203757" y="1622253"/>
                  <a:pt x="203757" y="1622253"/>
                </a:cubicBezTo>
                <a:cubicBezTo>
                  <a:pt x="221195" y="1530964"/>
                  <a:pt x="231730" y="1607825"/>
                  <a:pt x="231730" y="1607825"/>
                </a:cubicBezTo>
                <a:cubicBezTo>
                  <a:pt x="231730" y="1607825"/>
                  <a:pt x="231730" y="1607825"/>
                  <a:pt x="259704" y="1593394"/>
                </a:cubicBezTo>
                <a:cubicBezTo>
                  <a:pt x="259704" y="1593394"/>
                  <a:pt x="287678" y="1578966"/>
                  <a:pt x="287678" y="1578966"/>
                </a:cubicBezTo>
                <a:cubicBezTo>
                  <a:pt x="326187" y="1641396"/>
                  <a:pt x="326187" y="1641396"/>
                  <a:pt x="326187" y="1641396"/>
                </a:cubicBezTo>
                <a:cubicBezTo>
                  <a:pt x="315653" y="1564535"/>
                  <a:pt x="315653" y="1564535"/>
                  <a:pt x="315653" y="1564535"/>
                </a:cubicBezTo>
                <a:cubicBezTo>
                  <a:pt x="315653" y="1564535"/>
                  <a:pt x="315653" y="1564535"/>
                  <a:pt x="343627" y="1550107"/>
                </a:cubicBezTo>
                <a:cubicBezTo>
                  <a:pt x="315653" y="1564535"/>
                  <a:pt x="371600" y="1535679"/>
                  <a:pt x="382134" y="1612537"/>
                </a:cubicBezTo>
                <a:cubicBezTo>
                  <a:pt x="371600" y="1535679"/>
                  <a:pt x="371600" y="1535679"/>
                  <a:pt x="371600" y="1535679"/>
                </a:cubicBezTo>
                <a:cubicBezTo>
                  <a:pt x="389040" y="1444391"/>
                  <a:pt x="427548" y="1506820"/>
                  <a:pt x="455522" y="1492392"/>
                </a:cubicBezTo>
                <a:cubicBezTo>
                  <a:pt x="444987" y="1415535"/>
                  <a:pt x="483495" y="1477964"/>
                  <a:pt x="483495" y="1477964"/>
                </a:cubicBezTo>
                <a:cubicBezTo>
                  <a:pt x="472959" y="1401106"/>
                  <a:pt x="511468" y="1463536"/>
                  <a:pt x="500934" y="1386676"/>
                </a:cubicBezTo>
                <a:cubicBezTo>
                  <a:pt x="511468" y="1463536"/>
                  <a:pt x="500934" y="1386676"/>
                  <a:pt x="539443" y="1449105"/>
                </a:cubicBezTo>
                <a:cubicBezTo>
                  <a:pt x="528908" y="1372245"/>
                  <a:pt x="539443" y="1449105"/>
                  <a:pt x="567418" y="1434677"/>
                </a:cubicBezTo>
                <a:cubicBezTo>
                  <a:pt x="567418" y="1434677"/>
                  <a:pt x="584855" y="1343389"/>
                  <a:pt x="584855" y="1343389"/>
                </a:cubicBezTo>
                <a:cubicBezTo>
                  <a:pt x="584855" y="1343389"/>
                  <a:pt x="584855" y="1343389"/>
                  <a:pt x="612830" y="1328958"/>
                </a:cubicBezTo>
                <a:cubicBezTo>
                  <a:pt x="623365" y="1405819"/>
                  <a:pt x="651336" y="1391388"/>
                  <a:pt x="679312" y="1376960"/>
                </a:cubicBezTo>
                <a:cubicBezTo>
                  <a:pt x="679312" y="1376960"/>
                  <a:pt x="689848" y="1453817"/>
                  <a:pt x="689848" y="1453817"/>
                </a:cubicBezTo>
                <a:cubicBezTo>
                  <a:pt x="689848" y="1453817"/>
                  <a:pt x="661873" y="1468251"/>
                  <a:pt x="644434" y="1559536"/>
                </a:cubicBezTo>
                <a:cubicBezTo>
                  <a:pt x="672408" y="1545109"/>
                  <a:pt x="661873" y="1468251"/>
                  <a:pt x="700383" y="1530680"/>
                </a:cubicBezTo>
                <a:cubicBezTo>
                  <a:pt x="700383" y="1530680"/>
                  <a:pt x="700383" y="1530680"/>
                  <a:pt x="672408" y="1545109"/>
                </a:cubicBezTo>
                <a:cubicBezTo>
                  <a:pt x="682943" y="1621966"/>
                  <a:pt x="710918" y="1607538"/>
                  <a:pt x="710918" y="1607538"/>
                </a:cubicBezTo>
                <a:cubicBezTo>
                  <a:pt x="710918" y="1607538"/>
                  <a:pt x="693477" y="1698824"/>
                  <a:pt x="665505" y="1713254"/>
                </a:cubicBezTo>
                <a:cubicBezTo>
                  <a:pt x="648065" y="1804540"/>
                  <a:pt x="676040" y="1790112"/>
                  <a:pt x="676040" y="1790112"/>
                </a:cubicBezTo>
                <a:cubicBezTo>
                  <a:pt x="704014" y="1775684"/>
                  <a:pt x="704014" y="1775684"/>
                  <a:pt x="693477" y="1698824"/>
                </a:cubicBezTo>
                <a:cubicBezTo>
                  <a:pt x="704014" y="1775684"/>
                  <a:pt x="704014" y="1775684"/>
                  <a:pt x="704014" y="1775684"/>
                </a:cubicBezTo>
                <a:cubicBezTo>
                  <a:pt x="742522" y="1838114"/>
                  <a:pt x="742522" y="1838114"/>
                  <a:pt x="742522" y="1838114"/>
                </a:cubicBezTo>
                <a:cubicBezTo>
                  <a:pt x="798471" y="1809255"/>
                  <a:pt x="787936" y="1732397"/>
                  <a:pt x="843884" y="1703539"/>
                </a:cubicBezTo>
                <a:cubicBezTo>
                  <a:pt x="843884" y="1703539"/>
                  <a:pt x="871856" y="1689110"/>
                  <a:pt x="871856" y="1689110"/>
                </a:cubicBezTo>
                <a:cubicBezTo>
                  <a:pt x="871856" y="1689110"/>
                  <a:pt x="833347" y="1626681"/>
                  <a:pt x="805375" y="1641112"/>
                </a:cubicBezTo>
                <a:cubicBezTo>
                  <a:pt x="833347" y="1626681"/>
                  <a:pt x="833347" y="1626681"/>
                  <a:pt x="833347" y="1626681"/>
                </a:cubicBezTo>
                <a:cubicBezTo>
                  <a:pt x="822814" y="1549820"/>
                  <a:pt x="822814" y="1549820"/>
                  <a:pt x="840252" y="1458532"/>
                </a:cubicBezTo>
                <a:cubicBezTo>
                  <a:pt x="812279" y="1472960"/>
                  <a:pt x="784304" y="1487391"/>
                  <a:pt x="784304" y="1487391"/>
                </a:cubicBezTo>
                <a:cubicBezTo>
                  <a:pt x="773769" y="1410533"/>
                  <a:pt x="784304" y="1487391"/>
                  <a:pt x="773769" y="1410533"/>
                </a:cubicBezTo>
                <a:cubicBezTo>
                  <a:pt x="829716" y="1381674"/>
                  <a:pt x="829716" y="1381674"/>
                  <a:pt x="829716" y="1381674"/>
                </a:cubicBezTo>
                <a:cubicBezTo>
                  <a:pt x="857689" y="1367246"/>
                  <a:pt x="913638" y="1338388"/>
                  <a:pt x="903104" y="1261530"/>
                </a:cubicBezTo>
                <a:cubicBezTo>
                  <a:pt x="903104" y="1261530"/>
                  <a:pt x="864595" y="1199100"/>
                  <a:pt x="875130" y="1275958"/>
                </a:cubicBezTo>
                <a:cubicBezTo>
                  <a:pt x="875130" y="1275958"/>
                  <a:pt x="836620" y="1213529"/>
                  <a:pt x="836620" y="1213529"/>
                </a:cubicBezTo>
                <a:cubicBezTo>
                  <a:pt x="864595" y="1199100"/>
                  <a:pt x="864595" y="1199100"/>
                  <a:pt x="864595" y="1199100"/>
                </a:cubicBezTo>
                <a:cubicBezTo>
                  <a:pt x="864595" y="1199100"/>
                  <a:pt x="864595" y="1199100"/>
                  <a:pt x="860151" y="1166674"/>
                </a:cubicBezTo>
                <a:lnTo>
                  <a:pt x="858504" y="1154664"/>
                </a:lnTo>
                <a:cubicBezTo>
                  <a:pt x="857024" y="1143857"/>
                  <a:pt x="856035" y="1136651"/>
                  <a:pt x="855378" y="1131847"/>
                </a:cubicBezTo>
                <a:cubicBezTo>
                  <a:pt x="854061" y="1122240"/>
                  <a:pt x="854061" y="1122240"/>
                  <a:pt x="854061" y="1122240"/>
                </a:cubicBezTo>
                <a:cubicBezTo>
                  <a:pt x="868047" y="1115023"/>
                  <a:pt x="868047" y="1115023"/>
                  <a:pt x="864550" y="1116829"/>
                </a:cubicBezTo>
                <a:lnTo>
                  <a:pt x="910007" y="1093381"/>
                </a:lnTo>
                <a:cubicBezTo>
                  <a:pt x="937981" y="1078953"/>
                  <a:pt x="976489" y="1141382"/>
                  <a:pt x="976489" y="1141382"/>
                </a:cubicBezTo>
                <a:cubicBezTo>
                  <a:pt x="1014999" y="1203812"/>
                  <a:pt x="1014999" y="1203812"/>
                  <a:pt x="1014999" y="1203812"/>
                </a:cubicBezTo>
                <a:cubicBezTo>
                  <a:pt x="1014999" y="1203812"/>
                  <a:pt x="1004465" y="1126955"/>
                  <a:pt x="1032438" y="1112524"/>
                </a:cubicBezTo>
                <a:cubicBezTo>
                  <a:pt x="1042973" y="1189384"/>
                  <a:pt x="1042973" y="1189384"/>
                  <a:pt x="1042973" y="1189384"/>
                </a:cubicBezTo>
                <a:cubicBezTo>
                  <a:pt x="1042973" y="1189384"/>
                  <a:pt x="1070947" y="1174953"/>
                  <a:pt x="1070947" y="1174953"/>
                </a:cubicBezTo>
                <a:cubicBezTo>
                  <a:pt x="1098919" y="1160525"/>
                  <a:pt x="1098919" y="1160525"/>
                  <a:pt x="1137428" y="1222955"/>
                </a:cubicBezTo>
                <a:cubicBezTo>
                  <a:pt x="1137428" y="1222955"/>
                  <a:pt x="1165403" y="1208527"/>
                  <a:pt x="1165403" y="1208527"/>
                </a:cubicBezTo>
                <a:cubicBezTo>
                  <a:pt x="1193375" y="1194099"/>
                  <a:pt x="1249324" y="1165240"/>
                  <a:pt x="1249324" y="1165240"/>
                </a:cubicBezTo>
                <a:cubicBezTo>
                  <a:pt x="1277297" y="1150812"/>
                  <a:pt x="1277297" y="1150812"/>
                  <a:pt x="1277297" y="1150812"/>
                </a:cubicBezTo>
                <a:cubicBezTo>
                  <a:pt x="1305273" y="1136384"/>
                  <a:pt x="1343780" y="1198814"/>
                  <a:pt x="1333244" y="1121953"/>
                </a:cubicBezTo>
                <a:cubicBezTo>
                  <a:pt x="1343780" y="1198814"/>
                  <a:pt x="1361220" y="1107525"/>
                  <a:pt x="1361220" y="1107525"/>
                </a:cubicBezTo>
                <a:cubicBezTo>
                  <a:pt x="1399728" y="1169955"/>
                  <a:pt x="1389193" y="1093097"/>
                  <a:pt x="1427701" y="1155527"/>
                </a:cubicBezTo>
                <a:cubicBezTo>
                  <a:pt x="1445141" y="1064235"/>
                  <a:pt x="1445141" y="1064235"/>
                  <a:pt x="1445141" y="1064235"/>
                </a:cubicBezTo>
                <a:cubicBezTo>
                  <a:pt x="1483650" y="1126668"/>
                  <a:pt x="1483650" y="1126668"/>
                  <a:pt x="1539597" y="1097809"/>
                </a:cubicBezTo>
                <a:cubicBezTo>
                  <a:pt x="1550133" y="1174669"/>
                  <a:pt x="1567572" y="1083378"/>
                  <a:pt x="1550133" y="1174669"/>
                </a:cubicBezTo>
                <a:cubicBezTo>
                  <a:pt x="1511624" y="1112237"/>
                  <a:pt x="1522158" y="1189098"/>
                  <a:pt x="1494185" y="1203528"/>
                </a:cubicBezTo>
                <a:cubicBezTo>
                  <a:pt x="1410262" y="1246813"/>
                  <a:pt x="1315809" y="1213242"/>
                  <a:pt x="1203911" y="1270956"/>
                </a:cubicBezTo>
                <a:cubicBezTo>
                  <a:pt x="1189925" y="1278170"/>
                  <a:pt x="1189925" y="1278170"/>
                  <a:pt x="1193421" y="1276370"/>
                </a:cubicBezTo>
                <a:lnTo>
                  <a:pt x="1175938" y="1285385"/>
                </a:lnTo>
                <a:cubicBezTo>
                  <a:pt x="1175938" y="1285385"/>
                  <a:pt x="1158499" y="1376676"/>
                  <a:pt x="1186473" y="1362248"/>
                </a:cubicBezTo>
                <a:cubicBezTo>
                  <a:pt x="1197008" y="1439105"/>
                  <a:pt x="1197008" y="1439105"/>
                  <a:pt x="1197008" y="1439105"/>
                </a:cubicBezTo>
                <a:cubicBezTo>
                  <a:pt x="1224981" y="1424677"/>
                  <a:pt x="1214446" y="1347814"/>
                  <a:pt x="1252954" y="1410247"/>
                </a:cubicBezTo>
                <a:cubicBezTo>
                  <a:pt x="1252954" y="1410247"/>
                  <a:pt x="1291464" y="1472676"/>
                  <a:pt x="1308903" y="1381388"/>
                </a:cubicBezTo>
                <a:cubicBezTo>
                  <a:pt x="1308903" y="1381388"/>
                  <a:pt x="1347411" y="1443820"/>
                  <a:pt x="1336877" y="1366957"/>
                </a:cubicBezTo>
                <a:cubicBezTo>
                  <a:pt x="1354315" y="1275672"/>
                  <a:pt x="1354315" y="1275672"/>
                  <a:pt x="1382291" y="1261243"/>
                </a:cubicBezTo>
                <a:cubicBezTo>
                  <a:pt x="1382291" y="1261243"/>
                  <a:pt x="1382291" y="1261243"/>
                  <a:pt x="1392826" y="1338101"/>
                </a:cubicBezTo>
                <a:cubicBezTo>
                  <a:pt x="1392826" y="1338101"/>
                  <a:pt x="1392826" y="1338101"/>
                  <a:pt x="1431334" y="1400531"/>
                </a:cubicBezTo>
                <a:cubicBezTo>
                  <a:pt x="1448772" y="1309242"/>
                  <a:pt x="1466211" y="1217956"/>
                  <a:pt x="1522158" y="1189098"/>
                </a:cubicBezTo>
                <a:cubicBezTo>
                  <a:pt x="1532695" y="1265958"/>
                  <a:pt x="1560668" y="1251527"/>
                  <a:pt x="1588641" y="1237099"/>
                </a:cubicBezTo>
                <a:cubicBezTo>
                  <a:pt x="1588641" y="1237099"/>
                  <a:pt x="1627150" y="1299529"/>
                  <a:pt x="1627150" y="1299529"/>
                </a:cubicBezTo>
                <a:cubicBezTo>
                  <a:pt x="1655123" y="1285101"/>
                  <a:pt x="1683098" y="1270670"/>
                  <a:pt x="1739045" y="1241811"/>
                </a:cubicBezTo>
                <a:cubicBezTo>
                  <a:pt x="1739045" y="1241811"/>
                  <a:pt x="1794993" y="1212952"/>
                  <a:pt x="1822968" y="1198524"/>
                </a:cubicBezTo>
                <a:cubicBezTo>
                  <a:pt x="1786184" y="1094057"/>
                  <a:pt x="1719973" y="1143640"/>
                  <a:pt x="1672921" y="1148625"/>
                </a:cubicBezTo>
                <a:lnTo>
                  <a:pt x="1657796" y="1141914"/>
                </a:lnTo>
                <a:lnTo>
                  <a:pt x="1672519" y="1111541"/>
                </a:lnTo>
                <a:cubicBezTo>
                  <a:pt x="1680376" y="1086916"/>
                  <a:pt x="1684735" y="1064091"/>
                  <a:pt x="1690001" y="1102524"/>
                </a:cubicBezTo>
                <a:cubicBezTo>
                  <a:pt x="1690001" y="1102524"/>
                  <a:pt x="1717976" y="1088093"/>
                  <a:pt x="1717976" y="1088093"/>
                </a:cubicBezTo>
                <a:cubicBezTo>
                  <a:pt x="1773925" y="1059237"/>
                  <a:pt x="1801898" y="1044809"/>
                  <a:pt x="1847309" y="939093"/>
                </a:cubicBezTo>
                <a:cubicBezTo>
                  <a:pt x="1847309" y="939093"/>
                  <a:pt x="1875285" y="924662"/>
                  <a:pt x="1875285" y="924662"/>
                </a:cubicBezTo>
                <a:cubicBezTo>
                  <a:pt x="1875285" y="924662"/>
                  <a:pt x="1903256" y="910231"/>
                  <a:pt x="1903256" y="910231"/>
                </a:cubicBezTo>
                <a:cubicBezTo>
                  <a:pt x="1903256" y="910231"/>
                  <a:pt x="1892722" y="833373"/>
                  <a:pt x="1931231" y="895803"/>
                </a:cubicBezTo>
                <a:cubicBezTo>
                  <a:pt x="1948670" y="804517"/>
                  <a:pt x="1987178" y="866947"/>
                  <a:pt x="2015154" y="852516"/>
                </a:cubicBezTo>
                <a:cubicBezTo>
                  <a:pt x="2025688" y="929376"/>
                  <a:pt x="2025688" y="929376"/>
                  <a:pt x="2025688" y="929376"/>
                </a:cubicBezTo>
                <a:cubicBezTo>
                  <a:pt x="1997713" y="943804"/>
                  <a:pt x="1997713" y="943804"/>
                  <a:pt x="1980276" y="1035096"/>
                </a:cubicBezTo>
                <a:cubicBezTo>
                  <a:pt x="1990811" y="1111953"/>
                  <a:pt x="1906888" y="1155240"/>
                  <a:pt x="1945396" y="1217670"/>
                </a:cubicBezTo>
                <a:lnTo>
                  <a:pt x="1917423" y="1232098"/>
                </a:lnTo>
                <a:lnTo>
                  <a:pt x="1915673" y="1238599"/>
                </a:lnTo>
                <a:lnTo>
                  <a:pt x="1890768" y="1256133"/>
                </a:lnTo>
                <a:cubicBezTo>
                  <a:pt x="1871103" y="1276565"/>
                  <a:pt x="1852757" y="1306598"/>
                  <a:pt x="1844037" y="1352245"/>
                </a:cubicBezTo>
                <a:cubicBezTo>
                  <a:pt x="1865017" y="1341424"/>
                  <a:pt x="1885997" y="1330600"/>
                  <a:pt x="1902533" y="1287352"/>
                </a:cubicBezTo>
                <a:lnTo>
                  <a:pt x="1915673" y="1238599"/>
                </a:lnTo>
                <a:lnTo>
                  <a:pt x="1945396" y="1217670"/>
                </a:lnTo>
                <a:lnTo>
                  <a:pt x="1973134" y="1203361"/>
                </a:lnTo>
                <a:lnTo>
                  <a:pt x="1962600" y="1126504"/>
                </a:lnTo>
                <a:lnTo>
                  <a:pt x="2000687" y="1189150"/>
                </a:lnTo>
                <a:lnTo>
                  <a:pt x="1973370" y="1203239"/>
                </a:lnTo>
                <a:cubicBezTo>
                  <a:pt x="1973370" y="1203239"/>
                  <a:pt x="1945396" y="1217670"/>
                  <a:pt x="1955933" y="1294527"/>
                </a:cubicBezTo>
                <a:cubicBezTo>
                  <a:pt x="1983906" y="1280099"/>
                  <a:pt x="1983906" y="1280099"/>
                  <a:pt x="1983906" y="1280099"/>
                </a:cubicBezTo>
                <a:cubicBezTo>
                  <a:pt x="1973370" y="1203239"/>
                  <a:pt x="2011880" y="1265668"/>
                  <a:pt x="2029319" y="1174383"/>
                </a:cubicBezTo>
                <a:cubicBezTo>
                  <a:pt x="2067827" y="1236812"/>
                  <a:pt x="2029319" y="1174383"/>
                  <a:pt x="2046757" y="1083095"/>
                </a:cubicBezTo>
                <a:cubicBezTo>
                  <a:pt x="2074730" y="1068666"/>
                  <a:pt x="2102706" y="1054236"/>
                  <a:pt x="2130680" y="1039805"/>
                </a:cubicBezTo>
                <a:cubicBezTo>
                  <a:pt x="2148116" y="948519"/>
                  <a:pt x="2197163" y="1087806"/>
                  <a:pt x="2214600" y="996521"/>
                </a:cubicBezTo>
                <a:cubicBezTo>
                  <a:pt x="2242574" y="982090"/>
                  <a:pt x="2298521" y="953234"/>
                  <a:pt x="2298521" y="953234"/>
                </a:cubicBezTo>
                <a:cubicBezTo>
                  <a:pt x="2326496" y="938803"/>
                  <a:pt x="2326496" y="938803"/>
                  <a:pt x="2326496" y="938803"/>
                </a:cubicBezTo>
                <a:cubicBezTo>
                  <a:pt x="2343934" y="847517"/>
                  <a:pt x="2382443" y="909947"/>
                  <a:pt x="2371908" y="833089"/>
                </a:cubicBezTo>
                <a:cubicBezTo>
                  <a:pt x="2410418" y="895519"/>
                  <a:pt x="2410418" y="895519"/>
                  <a:pt x="2427856" y="804228"/>
                </a:cubicBezTo>
                <a:cubicBezTo>
                  <a:pt x="2455830" y="789800"/>
                  <a:pt x="2438392" y="881088"/>
                  <a:pt x="2466365" y="866657"/>
                </a:cubicBezTo>
                <a:cubicBezTo>
                  <a:pt x="2494339" y="852229"/>
                  <a:pt x="2504873" y="929090"/>
                  <a:pt x="2522312" y="837801"/>
                </a:cubicBezTo>
                <a:cubicBezTo>
                  <a:pt x="2560822" y="900231"/>
                  <a:pt x="2578261" y="808942"/>
                  <a:pt x="2606235" y="794515"/>
                </a:cubicBezTo>
                <a:cubicBezTo>
                  <a:pt x="2634208" y="780086"/>
                  <a:pt x="2662181" y="765656"/>
                  <a:pt x="2690155" y="751227"/>
                </a:cubicBezTo>
                <a:cubicBezTo>
                  <a:pt x="2711226" y="904945"/>
                  <a:pt x="2735568" y="645511"/>
                  <a:pt x="2784612" y="784798"/>
                </a:cubicBezTo>
                <a:cubicBezTo>
                  <a:pt x="2774077" y="707941"/>
                  <a:pt x="2802050" y="693512"/>
                  <a:pt x="2802050" y="693512"/>
                </a:cubicBezTo>
                <a:cubicBezTo>
                  <a:pt x="2763542" y="631080"/>
                  <a:pt x="2735568" y="645511"/>
                  <a:pt x="2735568" y="645511"/>
                </a:cubicBezTo>
                <a:cubicBezTo>
                  <a:pt x="2753008" y="554223"/>
                  <a:pt x="2753008" y="554223"/>
                  <a:pt x="2780981" y="539795"/>
                </a:cubicBezTo>
                <a:cubicBezTo>
                  <a:pt x="2780981" y="539795"/>
                  <a:pt x="2808955" y="525364"/>
                  <a:pt x="2798420" y="448506"/>
                </a:cubicBezTo>
                <a:cubicBezTo>
                  <a:pt x="2787885" y="371648"/>
                  <a:pt x="2854367" y="419647"/>
                  <a:pt x="2854367" y="419647"/>
                </a:cubicBezTo>
                <a:cubicBezTo>
                  <a:pt x="2882342" y="405219"/>
                  <a:pt x="2871807" y="328362"/>
                  <a:pt x="2871807" y="328362"/>
                </a:cubicBezTo>
                <a:cubicBezTo>
                  <a:pt x="2889244" y="237070"/>
                  <a:pt x="2910315" y="390791"/>
                  <a:pt x="2927754" y="299500"/>
                </a:cubicBezTo>
                <a:cubicBezTo>
                  <a:pt x="2917220" y="222642"/>
                  <a:pt x="2945193" y="208214"/>
                  <a:pt x="2945193" y="208214"/>
                </a:cubicBezTo>
                <a:cubicBezTo>
                  <a:pt x="2973167" y="193786"/>
                  <a:pt x="2973167" y="193786"/>
                  <a:pt x="2973167" y="193786"/>
                </a:cubicBezTo>
                <a:cubicBezTo>
                  <a:pt x="2936384" y="89319"/>
                  <a:pt x="2974394" y="38853"/>
                  <a:pt x="3007499" y="14061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706286"/>
            <a:ext cx="3494314" cy="4015954"/>
            <a:chOff x="1092200" y="1383846"/>
            <a:chExt cx="3494314" cy="4015954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86B2A35-4C48-4203-AEF5-857D9D0CD23E}"/>
                </a:ext>
              </a:extLst>
            </p:cNvPr>
            <p:cNvSpPr/>
            <p:nvPr/>
          </p:nvSpPr>
          <p:spPr>
            <a:xfrm>
              <a:off x="1092200" y="3460808"/>
              <a:ext cx="3494314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本模板的所有文字和图片素材，均可自由编辑替换和移动。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252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01</a:t>
              </a:r>
              <a:endParaRPr lang="zh-CN" altLang="en-US" sz="2800" spc="150" dirty="0">
                <a:cs typeface="+mn-ea"/>
                <a:sym typeface="+mn-lt"/>
              </a:endParaRP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7605486" y="1313088"/>
            <a:ext cx="3494314" cy="4821725"/>
            <a:chOff x="1092200" y="1383846"/>
            <a:chExt cx="3494314" cy="4821725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160629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32475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F863115D-1C96-4865-8B54-13464D5F0C0D}"/>
                </a:ext>
              </a:extLst>
            </p:cNvPr>
            <p:cNvSpPr/>
            <p:nvPr/>
          </p:nvSpPr>
          <p:spPr>
            <a:xfrm>
              <a:off x="1092200" y="3582936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17F7B7DC-619E-43C6-8CBF-00D619F7F58C}"/>
                </a:ext>
              </a:extLst>
            </p:cNvPr>
            <p:cNvSpPr/>
            <p:nvPr/>
          </p:nvSpPr>
          <p:spPr>
            <a:xfrm>
              <a:off x="1092200" y="5005242"/>
              <a:ext cx="349431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03D280C0-A34C-451D-A3FC-A76BED200973}"/>
              </a:ext>
            </a:extLst>
          </p:cNvPr>
          <p:cNvSpPr/>
          <p:nvPr/>
        </p:nvSpPr>
        <p:spPr>
          <a:xfrm>
            <a:off x="1092200" y="1313088"/>
            <a:ext cx="2433864" cy="2339962"/>
          </a:xfrm>
          <a:prstGeom prst="roundRect">
            <a:avLst>
              <a:gd name="adj" fmla="val 10464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F5994561-AB7F-4B90-9047-E8B55F9F0D99}"/>
              </a:ext>
            </a:extLst>
          </p:cNvPr>
          <p:cNvSpPr/>
          <p:nvPr/>
        </p:nvSpPr>
        <p:spPr>
          <a:xfrm>
            <a:off x="3775956" y="1313088"/>
            <a:ext cx="3520194" cy="2339962"/>
          </a:xfrm>
          <a:prstGeom prst="roundRect">
            <a:avLst>
              <a:gd name="adj" fmla="val 8603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A8581B83-FD3F-4346-BDEB-E15B29D3FD74}"/>
              </a:ext>
            </a:extLst>
          </p:cNvPr>
          <p:cNvSpPr/>
          <p:nvPr/>
        </p:nvSpPr>
        <p:spPr>
          <a:xfrm>
            <a:off x="1092200" y="3968763"/>
            <a:ext cx="6203950" cy="2339962"/>
          </a:xfrm>
          <a:prstGeom prst="roundRect">
            <a:avLst>
              <a:gd name="adj" fmla="val 860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959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7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01</a:t>
              </a:r>
              <a:endParaRPr lang="zh-CN" altLang="en-US" sz="2800" spc="150" dirty="0">
                <a:cs typeface="+mn-ea"/>
                <a:sym typeface="+mn-lt"/>
              </a:endParaRP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957938" y="4565591"/>
            <a:ext cx="10141862" cy="1977112"/>
            <a:chOff x="957938" y="1383846"/>
            <a:chExt cx="10141862" cy="197711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957938" y="2160629"/>
              <a:ext cx="1014186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单击此处添加您的文字内容，或复制文本粘贴至此，字间距和行间距均可自行调节。单击此处添加您的文字内容，或复制文本粘贴至此，字间距和行间距均可自行调节。</a:t>
              </a:r>
            </a:p>
            <a:p>
              <a:pPr>
                <a:lnSpc>
                  <a:spcPct val="150000"/>
                </a:lnSpc>
              </a:pP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957938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10007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">
            <a:extLst>
              <a:ext uri="{FF2B5EF4-FFF2-40B4-BE49-F238E27FC236}">
                <a16:creationId xmlns:a16="http://schemas.microsoft.com/office/drawing/2014/main" xmlns="" id="{34E9CF53-5E3C-4F12-9FCE-72E050D004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3944" y="1097184"/>
            <a:ext cx="8244114" cy="3736711"/>
          </a:xfrm>
          <a:custGeom>
            <a:avLst/>
            <a:gdLst>
              <a:gd name="connsiteX0" fmla="*/ 2102779 w 10289928"/>
              <a:gd name="connsiteY0" fmla="*/ 0 h 3589868"/>
              <a:gd name="connsiteX1" fmla="*/ 2295637 w 10289928"/>
              <a:gd name="connsiteY1" fmla="*/ 6309 h 3589868"/>
              <a:gd name="connsiteX2" fmla="*/ 2656469 w 10289928"/>
              <a:gd name="connsiteY2" fmla="*/ 94636 h 3589868"/>
              <a:gd name="connsiteX3" fmla="*/ 2749788 w 10289928"/>
              <a:gd name="connsiteY3" fmla="*/ 157727 h 3589868"/>
              <a:gd name="connsiteX4" fmla="*/ 2731124 w 10289928"/>
              <a:gd name="connsiteY4" fmla="*/ 164036 h 3589868"/>
              <a:gd name="connsiteX5" fmla="*/ 2793336 w 10289928"/>
              <a:gd name="connsiteY5" fmla="*/ 208200 h 3589868"/>
              <a:gd name="connsiteX6" fmla="*/ 2793336 w 10289928"/>
              <a:gd name="connsiteY6" fmla="*/ 189273 h 3589868"/>
              <a:gd name="connsiteX7" fmla="*/ 2936425 w 10289928"/>
              <a:gd name="connsiteY7" fmla="*/ 296527 h 3589868"/>
              <a:gd name="connsiteX8" fmla="*/ 2979973 w 10289928"/>
              <a:gd name="connsiteY8" fmla="*/ 340691 h 3589868"/>
              <a:gd name="connsiteX9" fmla="*/ 3116840 w 10289928"/>
              <a:gd name="connsiteY9" fmla="*/ 473181 h 3589868"/>
              <a:gd name="connsiteX10" fmla="*/ 3147947 w 10289928"/>
              <a:gd name="connsiteY10" fmla="*/ 466872 h 3589868"/>
              <a:gd name="connsiteX11" fmla="*/ 3185274 w 10289928"/>
              <a:gd name="connsiteY11" fmla="*/ 529963 h 3589868"/>
              <a:gd name="connsiteX12" fmla="*/ 3203938 w 10289928"/>
              <a:gd name="connsiteY12" fmla="*/ 662454 h 3589868"/>
              <a:gd name="connsiteX13" fmla="*/ 3272372 w 10289928"/>
              <a:gd name="connsiteY13" fmla="*/ 738163 h 3589868"/>
              <a:gd name="connsiteX14" fmla="*/ 3284814 w 10289928"/>
              <a:gd name="connsiteY14" fmla="*/ 725545 h 3589868"/>
              <a:gd name="connsiteX15" fmla="*/ 3278593 w 10289928"/>
              <a:gd name="connsiteY15" fmla="*/ 757090 h 3589868"/>
              <a:gd name="connsiteX16" fmla="*/ 3303478 w 10289928"/>
              <a:gd name="connsiteY16" fmla="*/ 738163 h 3589868"/>
              <a:gd name="connsiteX17" fmla="*/ 3403018 w 10289928"/>
              <a:gd name="connsiteY17" fmla="*/ 952672 h 3589868"/>
              <a:gd name="connsiteX18" fmla="*/ 3421681 w 10289928"/>
              <a:gd name="connsiteY18" fmla="*/ 1003144 h 3589868"/>
              <a:gd name="connsiteX19" fmla="*/ 3409239 w 10289928"/>
              <a:gd name="connsiteY19" fmla="*/ 990526 h 3589868"/>
              <a:gd name="connsiteX20" fmla="*/ 3440345 w 10289928"/>
              <a:gd name="connsiteY20" fmla="*/ 1091471 h 3589868"/>
              <a:gd name="connsiteX21" fmla="*/ 3459009 w 10289928"/>
              <a:gd name="connsiteY21" fmla="*/ 1085162 h 3589868"/>
              <a:gd name="connsiteX22" fmla="*/ 3440345 w 10289928"/>
              <a:gd name="connsiteY22" fmla="*/ 1242889 h 3589868"/>
              <a:gd name="connsiteX23" fmla="*/ 3434124 w 10289928"/>
              <a:gd name="connsiteY23" fmla="*/ 1293362 h 3589868"/>
              <a:gd name="connsiteX24" fmla="*/ 3776292 w 10289928"/>
              <a:gd name="connsiteY24" fmla="*/ 1186108 h 3589868"/>
              <a:gd name="connsiteX25" fmla="*/ 4976991 w 10289928"/>
              <a:gd name="connsiteY25" fmla="*/ 712926 h 3589868"/>
              <a:gd name="connsiteX26" fmla="*/ 4784132 w 10289928"/>
              <a:gd name="connsiteY26" fmla="*/ 826490 h 3589868"/>
              <a:gd name="connsiteX27" fmla="*/ 5176070 w 10289928"/>
              <a:gd name="connsiteY27" fmla="*/ 687690 h 3589868"/>
              <a:gd name="connsiteX28" fmla="*/ 6420318 w 10289928"/>
              <a:gd name="connsiteY28" fmla="*/ 290218 h 3589868"/>
              <a:gd name="connsiteX29" fmla="*/ 6849584 w 10289928"/>
              <a:gd name="connsiteY29" fmla="*/ 227127 h 3589868"/>
              <a:gd name="connsiteX30" fmla="*/ 6725159 w 10289928"/>
              <a:gd name="connsiteY30" fmla="*/ 214509 h 3589868"/>
              <a:gd name="connsiteX31" fmla="*/ 6843362 w 10289928"/>
              <a:gd name="connsiteY31" fmla="*/ 189273 h 3589868"/>
              <a:gd name="connsiteX32" fmla="*/ 6750044 w 10289928"/>
              <a:gd name="connsiteY32" fmla="*/ 182964 h 3589868"/>
              <a:gd name="connsiteX33" fmla="*/ 7092212 w 10289928"/>
              <a:gd name="connsiteY33" fmla="*/ 201891 h 3589868"/>
              <a:gd name="connsiteX34" fmla="*/ 7222858 w 10289928"/>
              <a:gd name="connsiteY34" fmla="*/ 246054 h 3589868"/>
              <a:gd name="connsiteX35" fmla="*/ 7247743 w 10289928"/>
              <a:gd name="connsiteY35" fmla="*/ 328072 h 3589868"/>
              <a:gd name="connsiteX36" fmla="*/ 7272628 w 10289928"/>
              <a:gd name="connsiteY36" fmla="*/ 302836 h 3589868"/>
              <a:gd name="connsiteX37" fmla="*/ 7285070 w 10289928"/>
              <a:gd name="connsiteY37" fmla="*/ 315454 h 3589868"/>
              <a:gd name="connsiteX38" fmla="*/ 7272628 w 10289928"/>
              <a:gd name="connsiteY38" fmla="*/ 397472 h 3589868"/>
              <a:gd name="connsiteX39" fmla="*/ 7303734 w 10289928"/>
              <a:gd name="connsiteY39" fmla="*/ 403781 h 3589868"/>
              <a:gd name="connsiteX40" fmla="*/ 7341061 w 10289928"/>
              <a:gd name="connsiteY40" fmla="*/ 359618 h 3589868"/>
              <a:gd name="connsiteX41" fmla="*/ 7359725 w 10289928"/>
              <a:gd name="connsiteY41" fmla="*/ 384854 h 3589868"/>
              <a:gd name="connsiteX42" fmla="*/ 7328619 w 10289928"/>
              <a:gd name="connsiteY42" fmla="*/ 403781 h 3589868"/>
              <a:gd name="connsiteX43" fmla="*/ 7409495 w 10289928"/>
              <a:gd name="connsiteY43" fmla="*/ 435327 h 3589868"/>
              <a:gd name="connsiteX44" fmla="*/ 7378389 w 10289928"/>
              <a:gd name="connsiteY44" fmla="*/ 447945 h 3589868"/>
              <a:gd name="connsiteX45" fmla="*/ 7403274 w 10289928"/>
              <a:gd name="connsiteY45" fmla="*/ 511036 h 3589868"/>
              <a:gd name="connsiteX46" fmla="*/ 7378389 w 10289928"/>
              <a:gd name="connsiteY46" fmla="*/ 504727 h 3589868"/>
              <a:gd name="connsiteX47" fmla="*/ 7365946 w 10289928"/>
              <a:gd name="connsiteY47" fmla="*/ 536272 h 3589868"/>
              <a:gd name="connsiteX48" fmla="*/ 7421937 w 10289928"/>
              <a:gd name="connsiteY48" fmla="*/ 555199 h 3589868"/>
              <a:gd name="connsiteX49" fmla="*/ 7459265 w 10289928"/>
              <a:gd name="connsiteY49" fmla="*/ 473181 h 3589868"/>
              <a:gd name="connsiteX50" fmla="*/ 7533920 w 10289928"/>
              <a:gd name="connsiteY50" fmla="*/ 618290 h 3589868"/>
              <a:gd name="connsiteX51" fmla="*/ 7621017 w 10289928"/>
              <a:gd name="connsiteY51" fmla="*/ 725545 h 3589868"/>
              <a:gd name="connsiteX52" fmla="*/ 7627238 w 10289928"/>
              <a:gd name="connsiteY52" fmla="*/ 864344 h 3589868"/>
              <a:gd name="connsiteX53" fmla="*/ 7596132 w 10289928"/>
              <a:gd name="connsiteY53" fmla="*/ 889581 h 3589868"/>
              <a:gd name="connsiteX54" fmla="*/ 7677008 w 10289928"/>
              <a:gd name="connsiteY54" fmla="*/ 977908 h 3589868"/>
              <a:gd name="connsiteX55" fmla="*/ 7689451 w 10289928"/>
              <a:gd name="connsiteY55" fmla="*/ 1053617 h 3589868"/>
              <a:gd name="connsiteX56" fmla="*/ 7677008 w 10289928"/>
              <a:gd name="connsiteY56" fmla="*/ 1066235 h 3589868"/>
              <a:gd name="connsiteX57" fmla="*/ 7689451 w 10289928"/>
              <a:gd name="connsiteY57" fmla="*/ 1078853 h 3589868"/>
              <a:gd name="connsiteX58" fmla="*/ 8491990 w 10289928"/>
              <a:gd name="connsiteY58" fmla="*/ 801254 h 3589868"/>
              <a:gd name="connsiteX59" fmla="*/ 8653742 w 10289928"/>
              <a:gd name="connsiteY59" fmla="*/ 776017 h 3589868"/>
              <a:gd name="connsiteX60" fmla="*/ 8697291 w 10289928"/>
              <a:gd name="connsiteY60" fmla="*/ 763399 h 3589868"/>
              <a:gd name="connsiteX61" fmla="*/ 8579087 w 10289928"/>
              <a:gd name="connsiteY61" fmla="*/ 832799 h 3589868"/>
              <a:gd name="connsiteX62" fmla="*/ 8971025 w 10289928"/>
              <a:gd name="connsiteY62" fmla="*/ 687690 h 3589868"/>
              <a:gd name="connsiteX63" fmla="*/ 9182548 w 10289928"/>
              <a:gd name="connsiteY63" fmla="*/ 624599 h 3589868"/>
              <a:gd name="connsiteX64" fmla="*/ 8759503 w 10289928"/>
              <a:gd name="connsiteY64" fmla="*/ 839108 h 3589868"/>
              <a:gd name="connsiteX65" fmla="*/ 8672406 w 10289928"/>
              <a:gd name="connsiteY65" fmla="*/ 870653 h 3589868"/>
              <a:gd name="connsiteX66" fmla="*/ 8230698 w 10289928"/>
              <a:gd name="connsiteY66" fmla="*/ 1116708 h 3589868"/>
              <a:gd name="connsiteX67" fmla="*/ 7975627 w 10289928"/>
              <a:gd name="connsiteY67" fmla="*/ 1268126 h 3589868"/>
              <a:gd name="connsiteX68" fmla="*/ 7975627 w 10289928"/>
              <a:gd name="connsiteY68" fmla="*/ 1293362 h 3589868"/>
              <a:gd name="connsiteX69" fmla="*/ 8149822 w 10289928"/>
              <a:gd name="connsiteY69" fmla="*/ 1255508 h 3589868"/>
              <a:gd name="connsiteX70" fmla="*/ 8299132 w 10289928"/>
              <a:gd name="connsiteY70" fmla="*/ 1255508 h 3589868"/>
              <a:gd name="connsiteX71" fmla="*/ 8417335 w 10289928"/>
              <a:gd name="connsiteY71" fmla="*/ 1211344 h 3589868"/>
              <a:gd name="connsiteX72" fmla="*/ 8454663 w 10289928"/>
              <a:gd name="connsiteY72" fmla="*/ 1192417 h 3589868"/>
              <a:gd name="connsiteX73" fmla="*/ 8473326 w 10289928"/>
              <a:gd name="connsiteY73" fmla="*/ 1186108 h 3589868"/>
              <a:gd name="connsiteX74" fmla="*/ 8460884 w 10289928"/>
              <a:gd name="connsiteY74" fmla="*/ 1205035 h 3589868"/>
              <a:gd name="connsiteX75" fmla="*/ 8610194 w 10289928"/>
              <a:gd name="connsiteY75" fmla="*/ 1167180 h 3589868"/>
              <a:gd name="connsiteX76" fmla="*/ 8821716 w 10289928"/>
              <a:gd name="connsiteY76" fmla="*/ 1085162 h 3589868"/>
              <a:gd name="connsiteX77" fmla="*/ 8946141 w 10289928"/>
              <a:gd name="connsiteY77" fmla="*/ 1040999 h 3589868"/>
              <a:gd name="connsiteX78" fmla="*/ 8728397 w 10289928"/>
              <a:gd name="connsiteY78" fmla="*/ 1135635 h 3589868"/>
              <a:gd name="connsiteX79" fmla="*/ 8740840 w 10289928"/>
              <a:gd name="connsiteY79" fmla="*/ 1160871 h 3589868"/>
              <a:gd name="connsiteX80" fmla="*/ 8697291 w 10289928"/>
              <a:gd name="connsiteY80" fmla="*/ 1173490 h 3589868"/>
              <a:gd name="connsiteX81" fmla="*/ 8728397 w 10289928"/>
              <a:gd name="connsiteY81" fmla="*/ 1148253 h 3589868"/>
              <a:gd name="connsiteX82" fmla="*/ 8479548 w 10289928"/>
              <a:gd name="connsiteY82" fmla="*/ 1230271 h 3589868"/>
              <a:gd name="connsiteX83" fmla="*/ 8429778 w 10289928"/>
              <a:gd name="connsiteY83" fmla="*/ 1249199 h 3589868"/>
              <a:gd name="connsiteX84" fmla="*/ 8504433 w 10289928"/>
              <a:gd name="connsiteY84" fmla="*/ 1261817 h 3589868"/>
              <a:gd name="connsiteX85" fmla="*/ 8417335 w 10289928"/>
              <a:gd name="connsiteY85" fmla="*/ 1293362 h 3589868"/>
              <a:gd name="connsiteX86" fmla="*/ 8417335 w 10289928"/>
              <a:gd name="connsiteY86" fmla="*/ 1268126 h 3589868"/>
              <a:gd name="connsiteX87" fmla="*/ 8411114 w 10289928"/>
              <a:gd name="connsiteY87" fmla="*/ 1268126 h 3589868"/>
              <a:gd name="connsiteX88" fmla="*/ 8429778 w 10289928"/>
              <a:gd name="connsiteY88" fmla="*/ 1255508 h 3589868"/>
              <a:gd name="connsiteX89" fmla="*/ 8373787 w 10289928"/>
              <a:gd name="connsiteY89" fmla="*/ 1287053 h 3589868"/>
              <a:gd name="connsiteX90" fmla="*/ 8236919 w 10289928"/>
              <a:gd name="connsiteY90" fmla="*/ 1356453 h 3589868"/>
              <a:gd name="connsiteX91" fmla="*/ 8342681 w 10289928"/>
              <a:gd name="connsiteY91" fmla="*/ 1318598 h 3589868"/>
              <a:gd name="connsiteX92" fmla="*/ 8697291 w 10289928"/>
              <a:gd name="connsiteY92" fmla="*/ 1217653 h 3589868"/>
              <a:gd name="connsiteX93" fmla="*/ 8946141 w 10289928"/>
              <a:gd name="connsiteY93" fmla="*/ 1123017 h 3589868"/>
              <a:gd name="connsiteX94" fmla="*/ 8946141 w 10289928"/>
              <a:gd name="connsiteY94" fmla="*/ 1135635 h 3589868"/>
              <a:gd name="connsiteX95" fmla="*/ 8355123 w 10289928"/>
              <a:gd name="connsiteY95" fmla="*/ 1356453 h 3589868"/>
              <a:gd name="connsiteX96" fmla="*/ 8311574 w 10289928"/>
              <a:gd name="connsiteY96" fmla="*/ 1400617 h 3589868"/>
              <a:gd name="connsiteX97" fmla="*/ 8747061 w 10289928"/>
              <a:gd name="connsiteY97" fmla="*/ 1293362 h 3589868"/>
              <a:gd name="connsiteX98" fmla="*/ 9151441 w 10289928"/>
              <a:gd name="connsiteY98" fmla="*/ 1154562 h 3589868"/>
              <a:gd name="connsiteX99" fmla="*/ 9157663 w 10289928"/>
              <a:gd name="connsiteY99" fmla="*/ 1160871 h 3589868"/>
              <a:gd name="connsiteX100" fmla="*/ 9076787 w 10289928"/>
              <a:gd name="connsiteY100" fmla="*/ 1236580 h 3589868"/>
              <a:gd name="connsiteX101" fmla="*/ 9132778 w 10289928"/>
              <a:gd name="connsiteY101" fmla="*/ 1211344 h 3589868"/>
              <a:gd name="connsiteX102" fmla="*/ 9145220 w 10289928"/>
              <a:gd name="connsiteY102" fmla="*/ 1249199 h 3589868"/>
              <a:gd name="connsiteX103" fmla="*/ 8971025 w 10289928"/>
              <a:gd name="connsiteY103" fmla="*/ 1337526 h 3589868"/>
              <a:gd name="connsiteX104" fmla="*/ 8846601 w 10289928"/>
              <a:gd name="connsiteY104" fmla="*/ 1425853 h 3589868"/>
              <a:gd name="connsiteX105" fmla="*/ 9194990 w 10289928"/>
              <a:gd name="connsiteY105" fmla="*/ 1337526 h 3589868"/>
              <a:gd name="connsiteX106" fmla="*/ 9375406 w 10289928"/>
              <a:gd name="connsiteY106" fmla="*/ 1305980 h 3589868"/>
              <a:gd name="connsiteX107" fmla="*/ 9443840 w 10289928"/>
              <a:gd name="connsiteY107" fmla="*/ 1242889 h 3589868"/>
              <a:gd name="connsiteX108" fmla="*/ 9431397 w 10289928"/>
              <a:gd name="connsiteY108" fmla="*/ 1217653 h 3589868"/>
              <a:gd name="connsiteX109" fmla="*/ 9394070 w 10289928"/>
              <a:gd name="connsiteY109" fmla="*/ 1242889 h 3589868"/>
              <a:gd name="connsiteX110" fmla="*/ 9394070 w 10289928"/>
              <a:gd name="connsiteY110" fmla="*/ 1255508 h 3589868"/>
              <a:gd name="connsiteX111" fmla="*/ 9344300 w 10289928"/>
              <a:gd name="connsiteY111" fmla="*/ 1249199 h 3589868"/>
              <a:gd name="connsiteX112" fmla="*/ 9443840 w 10289928"/>
              <a:gd name="connsiteY112" fmla="*/ 1198726 h 3589868"/>
              <a:gd name="connsiteX113" fmla="*/ 9705132 w 10289928"/>
              <a:gd name="connsiteY113" fmla="*/ 1059926 h 3589868"/>
              <a:gd name="connsiteX114" fmla="*/ 9456282 w 10289928"/>
              <a:gd name="connsiteY114" fmla="*/ 1116708 h 3589868"/>
              <a:gd name="connsiteX115" fmla="*/ 9518494 w 10289928"/>
              <a:gd name="connsiteY115" fmla="*/ 1066235 h 3589868"/>
              <a:gd name="connsiteX116" fmla="*/ 9412733 w 10289928"/>
              <a:gd name="connsiteY116" fmla="*/ 1066235 h 3589868"/>
              <a:gd name="connsiteX117" fmla="*/ 9692689 w 10289928"/>
              <a:gd name="connsiteY117" fmla="*/ 940053 h 3589868"/>
              <a:gd name="connsiteX118" fmla="*/ 9792229 w 10289928"/>
              <a:gd name="connsiteY118" fmla="*/ 958981 h 3589868"/>
              <a:gd name="connsiteX119" fmla="*/ 9891769 w 10289928"/>
              <a:gd name="connsiteY119" fmla="*/ 958981 h 3589868"/>
              <a:gd name="connsiteX120" fmla="*/ 9891769 w 10289928"/>
              <a:gd name="connsiteY120" fmla="*/ 927435 h 3589868"/>
              <a:gd name="connsiteX121" fmla="*/ 10047300 w 10289928"/>
              <a:gd name="connsiteY121" fmla="*/ 940053 h 3589868"/>
              <a:gd name="connsiteX122" fmla="*/ 9997530 w 10289928"/>
              <a:gd name="connsiteY122" fmla="*/ 952672 h 3589868"/>
              <a:gd name="connsiteX123" fmla="*/ 10003751 w 10289928"/>
              <a:gd name="connsiteY123" fmla="*/ 977908 h 3589868"/>
              <a:gd name="connsiteX124" fmla="*/ 9916654 w 10289928"/>
              <a:gd name="connsiteY124" fmla="*/ 1003144 h 3589868"/>
              <a:gd name="connsiteX125" fmla="*/ 9897990 w 10289928"/>
              <a:gd name="connsiteY125" fmla="*/ 1028381 h 3589868"/>
              <a:gd name="connsiteX126" fmla="*/ 9761123 w 10289928"/>
              <a:gd name="connsiteY126" fmla="*/ 1040999 h 3589868"/>
              <a:gd name="connsiteX127" fmla="*/ 9742459 w 10289928"/>
              <a:gd name="connsiteY127" fmla="*/ 1066235 h 3589868"/>
              <a:gd name="connsiteX128" fmla="*/ 9823335 w 10289928"/>
              <a:gd name="connsiteY128" fmla="*/ 1066235 h 3589868"/>
              <a:gd name="connsiteX129" fmla="*/ 9817114 w 10289928"/>
              <a:gd name="connsiteY129" fmla="*/ 1091471 h 3589868"/>
              <a:gd name="connsiteX130" fmla="*/ 9997530 w 10289928"/>
              <a:gd name="connsiteY130" fmla="*/ 1078853 h 3589868"/>
              <a:gd name="connsiteX131" fmla="*/ 10121955 w 10289928"/>
              <a:gd name="connsiteY131" fmla="*/ 1085162 h 3589868"/>
              <a:gd name="connsiteX132" fmla="*/ 10090848 w 10289928"/>
              <a:gd name="connsiteY132" fmla="*/ 1116708 h 3589868"/>
              <a:gd name="connsiteX133" fmla="*/ 10146840 w 10289928"/>
              <a:gd name="connsiteY133" fmla="*/ 1179799 h 3589868"/>
              <a:gd name="connsiteX134" fmla="*/ 10202831 w 10289928"/>
              <a:gd name="connsiteY134" fmla="*/ 1236580 h 3589868"/>
              <a:gd name="connsiteX135" fmla="*/ 10003751 w 10289928"/>
              <a:gd name="connsiteY135" fmla="*/ 1312289 h 3589868"/>
              <a:gd name="connsiteX136" fmla="*/ 9935317 w 10289928"/>
              <a:gd name="connsiteY136" fmla="*/ 1324908 h 3589868"/>
              <a:gd name="connsiteX137" fmla="*/ 9960202 w 10289928"/>
              <a:gd name="connsiteY137" fmla="*/ 1350144 h 3589868"/>
              <a:gd name="connsiteX138" fmla="*/ 10153061 w 10289928"/>
              <a:gd name="connsiteY138" fmla="*/ 1331217 h 3589868"/>
              <a:gd name="connsiteX139" fmla="*/ 10153061 w 10289928"/>
              <a:gd name="connsiteY139" fmla="*/ 1369071 h 3589868"/>
              <a:gd name="connsiteX140" fmla="*/ 10090848 w 10289928"/>
              <a:gd name="connsiteY140" fmla="*/ 1381689 h 3589868"/>
              <a:gd name="connsiteX141" fmla="*/ 10134397 w 10289928"/>
              <a:gd name="connsiteY141" fmla="*/ 1381689 h 3589868"/>
              <a:gd name="connsiteX142" fmla="*/ 10090848 w 10289928"/>
              <a:gd name="connsiteY142" fmla="*/ 1419544 h 3589868"/>
              <a:gd name="connsiteX143" fmla="*/ 10140618 w 10289928"/>
              <a:gd name="connsiteY143" fmla="*/ 1425853 h 3589868"/>
              <a:gd name="connsiteX144" fmla="*/ 10146840 w 10289928"/>
              <a:gd name="connsiteY144" fmla="*/ 1419544 h 3589868"/>
              <a:gd name="connsiteX145" fmla="*/ 10121955 w 10289928"/>
              <a:gd name="connsiteY145" fmla="*/ 1444780 h 3589868"/>
              <a:gd name="connsiteX146" fmla="*/ 10128176 w 10289928"/>
              <a:gd name="connsiteY146" fmla="*/ 1451089 h 3589868"/>
              <a:gd name="connsiteX147" fmla="*/ 9916654 w 10289928"/>
              <a:gd name="connsiteY147" fmla="*/ 1514180 h 3589868"/>
              <a:gd name="connsiteX148" fmla="*/ 9829556 w 10289928"/>
              <a:gd name="connsiteY148" fmla="*/ 1533107 h 3589868"/>
              <a:gd name="connsiteX149" fmla="*/ 9580707 w 10289928"/>
              <a:gd name="connsiteY149" fmla="*/ 1615125 h 3589868"/>
              <a:gd name="connsiteX150" fmla="*/ 9493610 w 10289928"/>
              <a:gd name="connsiteY150" fmla="*/ 1646671 h 3589868"/>
              <a:gd name="connsiteX151" fmla="*/ 9518494 w 10289928"/>
              <a:gd name="connsiteY151" fmla="*/ 1646671 h 3589868"/>
              <a:gd name="connsiteX152" fmla="*/ 9400291 w 10289928"/>
              <a:gd name="connsiteY152" fmla="*/ 1709762 h 3589868"/>
              <a:gd name="connsiteX153" fmla="*/ 9232318 w 10289928"/>
              <a:gd name="connsiteY153" fmla="*/ 1766543 h 3589868"/>
              <a:gd name="connsiteX154" fmla="*/ 9250981 w 10289928"/>
              <a:gd name="connsiteY154" fmla="*/ 1722380 h 3589868"/>
              <a:gd name="connsiteX155" fmla="*/ 9114114 w 10289928"/>
              <a:gd name="connsiteY155" fmla="*/ 1772852 h 3589868"/>
              <a:gd name="connsiteX156" fmla="*/ 9138999 w 10289928"/>
              <a:gd name="connsiteY156" fmla="*/ 1741307 h 3589868"/>
              <a:gd name="connsiteX157" fmla="*/ 8977247 w 10289928"/>
              <a:gd name="connsiteY157" fmla="*/ 1804398 h 3589868"/>
              <a:gd name="connsiteX158" fmla="*/ 8877707 w 10289928"/>
              <a:gd name="connsiteY158" fmla="*/ 1842252 h 3589868"/>
              <a:gd name="connsiteX159" fmla="*/ 9089229 w 10289928"/>
              <a:gd name="connsiteY159" fmla="*/ 1779161 h 3589868"/>
              <a:gd name="connsiteX160" fmla="*/ 9020795 w 10289928"/>
              <a:gd name="connsiteY160" fmla="*/ 1823325 h 3589868"/>
              <a:gd name="connsiteX161" fmla="*/ 8852822 w 10289928"/>
              <a:gd name="connsiteY161" fmla="*/ 1880107 h 3589868"/>
              <a:gd name="connsiteX162" fmla="*/ 8709733 w 10289928"/>
              <a:gd name="connsiteY162" fmla="*/ 1962125 h 3589868"/>
              <a:gd name="connsiteX163" fmla="*/ 8765725 w 10289928"/>
              <a:gd name="connsiteY163" fmla="*/ 1962125 h 3589868"/>
              <a:gd name="connsiteX164" fmla="*/ 8691070 w 10289928"/>
              <a:gd name="connsiteY164" fmla="*/ 1981052 h 3589868"/>
              <a:gd name="connsiteX165" fmla="*/ 8709733 w 10289928"/>
              <a:gd name="connsiteY165" fmla="*/ 1968434 h 3589868"/>
              <a:gd name="connsiteX166" fmla="*/ 8635079 w 10289928"/>
              <a:gd name="connsiteY166" fmla="*/ 1968434 h 3589868"/>
              <a:gd name="connsiteX167" fmla="*/ 8386229 w 10289928"/>
              <a:gd name="connsiteY167" fmla="*/ 2081997 h 3589868"/>
              <a:gd name="connsiteX168" fmla="*/ 8324017 w 10289928"/>
              <a:gd name="connsiteY168" fmla="*/ 2100925 h 3589868"/>
              <a:gd name="connsiteX169" fmla="*/ 8448441 w 10289928"/>
              <a:gd name="connsiteY169" fmla="*/ 2018907 h 3589868"/>
              <a:gd name="connsiteX170" fmla="*/ 8504433 w 10289928"/>
              <a:gd name="connsiteY170" fmla="*/ 1987361 h 3589868"/>
              <a:gd name="connsiteX171" fmla="*/ 8498211 w 10289928"/>
              <a:gd name="connsiteY171" fmla="*/ 1974743 h 3589868"/>
              <a:gd name="connsiteX172" fmla="*/ 8093831 w 10289928"/>
              <a:gd name="connsiteY172" fmla="*/ 2151397 h 3589868"/>
              <a:gd name="connsiteX173" fmla="*/ 8149822 w 10289928"/>
              <a:gd name="connsiteY173" fmla="*/ 2151397 h 3589868"/>
              <a:gd name="connsiteX174" fmla="*/ 8068946 w 10289928"/>
              <a:gd name="connsiteY174" fmla="*/ 2182943 h 3589868"/>
              <a:gd name="connsiteX175" fmla="*/ 8056503 w 10289928"/>
              <a:gd name="connsiteY175" fmla="*/ 2208179 h 3589868"/>
              <a:gd name="connsiteX176" fmla="*/ 7981849 w 10289928"/>
              <a:gd name="connsiteY176" fmla="*/ 2239724 h 3589868"/>
              <a:gd name="connsiteX177" fmla="*/ 7988070 w 10289928"/>
              <a:gd name="connsiteY177" fmla="*/ 2264961 h 3589868"/>
              <a:gd name="connsiteX178" fmla="*/ 7888530 w 10289928"/>
              <a:gd name="connsiteY178" fmla="*/ 2309124 h 3589868"/>
              <a:gd name="connsiteX179" fmla="*/ 7925857 w 10289928"/>
              <a:gd name="connsiteY179" fmla="*/ 2315433 h 3589868"/>
              <a:gd name="connsiteX180" fmla="*/ 8006733 w 10289928"/>
              <a:gd name="connsiteY180" fmla="*/ 2277579 h 3589868"/>
              <a:gd name="connsiteX181" fmla="*/ 8012955 w 10289928"/>
              <a:gd name="connsiteY181" fmla="*/ 2290197 h 3589868"/>
              <a:gd name="connsiteX182" fmla="*/ 7950743 w 10289928"/>
              <a:gd name="connsiteY182" fmla="*/ 2328052 h 3589868"/>
              <a:gd name="connsiteX183" fmla="*/ 8398672 w 10289928"/>
              <a:gd name="connsiteY183" fmla="*/ 2151397 h 3589868"/>
              <a:gd name="connsiteX184" fmla="*/ 8398672 w 10289928"/>
              <a:gd name="connsiteY184" fmla="*/ 2176634 h 3589868"/>
              <a:gd name="connsiteX185" fmla="*/ 8411114 w 10289928"/>
              <a:gd name="connsiteY185" fmla="*/ 2176634 h 3589868"/>
              <a:gd name="connsiteX186" fmla="*/ 8336459 w 10289928"/>
              <a:gd name="connsiteY186" fmla="*/ 2264961 h 3589868"/>
              <a:gd name="connsiteX187" fmla="*/ 8504433 w 10289928"/>
              <a:gd name="connsiteY187" fmla="*/ 2201870 h 3589868"/>
              <a:gd name="connsiteX188" fmla="*/ 8162265 w 10289928"/>
              <a:gd name="connsiteY188" fmla="*/ 2378524 h 3589868"/>
              <a:gd name="connsiteX189" fmla="*/ 8124937 w 10289928"/>
              <a:gd name="connsiteY189" fmla="*/ 2391142 h 3589868"/>
              <a:gd name="connsiteX190" fmla="*/ 8124937 w 10289928"/>
              <a:gd name="connsiteY190" fmla="*/ 2403761 h 3589868"/>
              <a:gd name="connsiteX191" fmla="*/ 8044061 w 10289928"/>
              <a:gd name="connsiteY191" fmla="*/ 2447924 h 3589868"/>
              <a:gd name="connsiteX192" fmla="*/ 8137379 w 10289928"/>
              <a:gd name="connsiteY192" fmla="*/ 2416379 h 3589868"/>
              <a:gd name="connsiteX193" fmla="*/ 8050282 w 10289928"/>
              <a:gd name="connsiteY193" fmla="*/ 2466851 h 3589868"/>
              <a:gd name="connsiteX194" fmla="*/ 7826317 w 10289928"/>
              <a:gd name="connsiteY194" fmla="*/ 2618269 h 3589868"/>
              <a:gd name="connsiteX195" fmla="*/ 7726778 w 10289928"/>
              <a:gd name="connsiteY195" fmla="*/ 2656124 h 3589868"/>
              <a:gd name="connsiteX196" fmla="*/ 7708114 w 10289928"/>
              <a:gd name="connsiteY196" fmla="*/ 2681360 h 3589868"/>
              <a:gd name="connsiteX197" fmla="*/ 7950743 w 10289928"/>
              <a:gd name="connsiteY197" fmla="*/ 2561488 h 3589868"/>
              <a:gd name="connsiteX198" fmla="*/ 8012955 w 10289928"/>
              <a:gd name="connsiteY198" fmla="*/ 2529942 h 3589868"/>
              <a:gd name="connsiteX199" fmla="*/ 7919636 w 10289928"/>
              <a:gd name="connsiteY199" fmla="*/ 2605651 h 3589868"/>
              <a:gd name="connsiteX200" fmla="*/ 7975627 w 10289928"/>
              <a:gd name="connsiteY200" fmla="*/ 2593033 h 3589868"/>
              <a:gd name="connsiteX201" fmla="*/ 7882309 w 10289928"/>
              <a:gd name="connsiteY201" fmla="*/ 2668742 h 3589868"/>
              <a:gd name="connsiteX202" fmla="*/ 7851203 w 10289928"/>
              <a:gd name="connsiteY202" fmla="*/ 2700287 h 3589868"/>
              <a:gd name="connsiteX203" fmla="*/ 7888530 w 10289928"/>
              <a:gd name="connsiteY203" fmla="*/ 2700287 h 3589868"/>
              <a:gd name="connsiteX204" fmla="*/ 7863645 w 10289928"/>
              <a:gd name="connsiteY204" fmla="*/ 2712906 h 3589868"/>
              <a:gd name="connsiteX205" fmla="*/ 7981849 w 10289928"/>
              <a:gd name="connsiteY205" fmla="*/ 2675051 h 3589868"/>
              <a:gd name="connsiteX206" fmla="*/ 7813875 w 10289928"/>
              <a:gd name="connsiteY206" fmla="*/ 2769687 h 3589868"/>
              <a:gd name="connsiteX207" fmla="*/ 7776548 w 10289928"/>
              <a:gd name="connsiteY207" fmla="*/ 2769687 h 3589868"/>
              <a:gd name="connsiteX208" fmla="*/ 7838760 w 10289928"/>
              <a:gd name="connsiteY208" fmla="*/ 2706597 h 3589868"/>
              <a:gd name="connsiteX209" fmla="*/ 7664566 w 10289928"/>
              <a:gd name="connsiteY209" fmla="*/ 2801233 h 3589868"/>
              <a:gd name="connsiteX210" fmla="*/ 7670787 w 10289928"/>
              <a:gd name="connsiteY210" fmla="*/ 2820160 h 3589868"/>
              <a:gd name="connsiteX211" fmla="*/ 7552583 w 10289928"/>
              <a:gd name="connsiteY211" fmla="*/ 2858015 h 3589868"/>
              <a:gd name="connsiteX212" fmla="*/ 7552583 w 10289928"/>
              <a:gd name="connsiteY212" fmla="*/ 2864324 h 3589868"/>
              <a:gd name="connsiteX213" fmla="*/ 7639681 w 10289928"/>
              <a:gd name="connsiteY213" fmla="*/ 2832778 h 3589868"/>
              <a:gd name="connsiteX214" fmla="*/ 7565026 w 10289928"/>
              <a:gd name="connsiteY214" fmla="*/ 2883251 h 3589868"/>
              <a:gd name="connsiteX215" fmla="*/ 7720557 w 10289928"/>
              <a:gd name="connsiteY215" fmla="*/ 2832778 h 3589868"/>
              <a:gd name="connsiteX216" fmla="*/ 7714336 w 10289928"/>
              <a:gd name="connsiteY216" fmla="*/ 2826469 h 3589868"/>
              <a:gd name="connsiteX217" fmla="*/ 7801433 w 10289928"/>
              <a:gd name="connsiteY217" fmla="*/ 2820160 h 3589868"/>
              <a:gd name="connsiteX218" fmla="*/ 7633460 w 10289928"/>
              <a:gd name="connsiteY218" fmla="*/ 2933724 h 3589868"/>
              <a:gd name="connsiteX219" fmla="*/ 7639681 w 10289928"/>
              <a:gd name="connsiteY219" fmla="*/ 2933724 h 3589868"/>
              <a:gd name="connsiteX220" fmla="*/ 7826317 w 10289928"/>
              <a:gd name="connsiteY220" fmla="*/ 2826469 h 3589868"/>
              <a:gd name="connsiteX221" fmla="*/ 7950743 w 10289928"/>
              <a:gd name="connsiteY221" fmla="*/ 2769687 h 3589868"/>
              <a:gd name="connsiteX222" fmla="*/ 7950743 w 10289928"/>
              <a:gd name="connsiteY222" fmla="*/ 2757069 h 3589868"/>
              <a:gd name="connsiteX223" fmla="*/ 7838760 w 10289928"/>
              <a:gd name="connsiteY223" fmla="*/ 2813851 h 3589868"/>
              <a:gd name="connsiteX224" fmla="*/ 8056503 w 10289928"/>
              <a:gd name="connsiteY224" fmla="*/ 2687669 h 3589868"/>
              <a:gd name="connsiteX225" fmla="*/ 7994291 w 10289928"/>
              <a:gd name="connsiteY225" fmla="*/ 2731833 h 3589868"/>
              <a:gd name="connsiteX226" fmla="*/ 8324017 w 10289928"/>
              <a:gd name="connsiteY226" fmla="*/ 2611960 h 3589868"/>
              <a:gd name="connsiteX227" fmla="*/ 7851203 w 10289928"/>
              <a:gd name="connsiteY227" fmla="*/ 2870633 h 3589868"/>
              <a:gd name="connsiteX228" fmla="*/ 7788990 w 10289928"/>
              <a:gd name="connsiteY228" fmla="*/ 2902178 h 3589868"/>
              <a:gd name="connsiteX229" fmla="*/ 8031619 w 10289928"/>
              <a:gd name="connsiteY229" fmla="*/ 2820160 h 3589868"/>
              <a:gd name="connsiteX230" fmla="*/ 7869867 w 10289928"/>
              <a:gd name="connsiteY230" fmla="*/ 2933724 h 3589868"/>
              <a:gd name="connsiteX231" fmla="*/ 8292911 w 10289928"/>
              <a:gd name="connsiteY231" fmla="*/ 2738142 h 3589868"/>
              <a:gd name="connsiteX232" fmla="*/ 8286689 w 10289928"/>
              <a:gd name="connsiteY232" fmla="*/ 2731833 h 3589868"/>
              <a:gd name="connsiteX233" fmla="*/ 8299132 w 10289928"/>
              <a:gd name="connsiteY233" fmla="*/ 2719215 h 3589868"/>
              <a:gd name="connsiteX234" fmla="*/ 8299132 w 10289928"/>
              <a:gd name="connsiteY234" fmla="*/ 2731833 h 3589868"/>
              <a:gd name="connsiteX235" fmla="*/ 8367565 w 10289928"/>
              <a:gd name="connsiteY235" fmla="*/ 2681360 h 3589868"/>
              <a:gd name="connsiteX236" fmla="*/ 8355123 w 10289928"/>
              <a:gd name="connsiteY236" fmla="*/ 2675051 h 3589868"/>
              <a:gd name="connsiteX237" fmla="*/ 8361344 w 10289928"/>
              <a:gd name="connsiteY237" fmla="*/ 2656124 h 3589868"/>
              <a:gd name="connsiteX238" fmla="*/ 8541760 w 10289928"/>
              <a:gd name="connsiteY238" fmla="*/ 2618269 h 3589868"/>
              <a:gd name="connsiteX239" fmla="*/ 8734618 w 10289928"/>
              <a:gd name="connsiteY239" fmla="*/ 2517324 h 3589868"/>
              <a:gd name="connsiteX240" fmla="*/ 8865264 w 10289928"/>
              <a:gd name="connsiteY240" fmla="*/ 2466851 h 3589868"/>
              <a:gd name="connsiteX241" fmla="*/ 8516875 w 10289928"/>
              <a:gd name="connsiteY241" fmla="*/ 2561488 h 3589868"/>
              <a:gd name="connsiteX242" fmla="*/ 9481167 w 10289928"/>
              <a:gd name="connsiteY242" fmla="*/ 2264961 h 3589868"/>
              <a:gd name="connsiteX243" fmla="*/ 9487388 w 10289928"/>
              <a:gd name="connsiteY243" fmla="*/ 2271270 h 3589868"/>
              <a:gd name="connsiteX244" fmla="*/ 9437618 w 10289928"/>
              <a:gd name="connsiteY244" fmla="*/ 2296506 h 3589868"/>
              <a:gd name="connsiteX245" fmla="*/ 9586928 w 10289928"/>
              <a:gd name="connsiteY245" fmla="*/ 2233415 h 3589868"/>
              <a:gd name="connsiteX246" fmla="*/ 10277486 w 10289928"/>
              <a:gd name="connsiteY246" fmla="*/ 2107234 h 3589868"/>
              <a:gd name="connsiteX247" fmla="*/ 10289928 w 10289928"/>
              <a:gd name="connsiteY247" fmla="*/ 2113543 h 3589868"/>
              <a:gd name="connsiteX248" fmla="*/ 9761123 w 10289928"/>
              <a:gd name="connsiteY248" fmla="*/ 2227106 h 3589868"/>
              <a:gd name="connsiteX249" fmla="*/ 9549601 w 10289928"/>
              <a:gd name="connsiteY249" fmla="*/ 2340670 h 3589868"/>
              <a:gd name="connsiteX250" fmla="*/ 9549601 w 10289928"/>
              <a:gd name="connsiteY250" fmla="*/ 2353288 h 3589868"/>
              <a:gd name="connsiteX251" fmla="*/ 9829556 w 10289928"/>
              <a:gd name="connsiteY251" fmla="*/ 2258652 h 3589868"/>
              <a:gd name="connsiteX252" fmla="*/ 10078406 w 10289928"/>
              <a:gd name="connsiteY252" fmla="*/ 2195561 h 3589868"/>
              <a:gd name="connsiteX253" fmla="*/ 10277486 w 10289928"/>
              <a:gd name="connsiteY253" fmla="*/ 2176634 h 3589868"/>
              <a:gd name="connsiteX254" fmla="*/ 10283707 w 10289928"/>
              <a:gd name="connsiteY254" fmla="*/ 2182943 h 3589868"/>
              <a:gd name="connsiteX255" fmla="*/ 10028636 w 10289928"/>
              <a:gd name="connsiteY255" fmla="*/ 2252343 h 3589868"/>
              <a:gd name="connsiteX256" fmla="*/ 10028636 w 10289928"/>
              <a:gd name="connsiteY256" fmla="*/ 2258652 h 3589868"/>
              <a:gd name="connsiteX257" fmla="*/ 9680247 w 10289928"/>
              <a:gd name="connsiteY257" fmla="*/ 2334361 h 3589868"/>
              <a:gd name="connsiteX258" fmla="*/ 9425176 w 10289928"/>
              <a:gd name="connsiteY258" fmla="*/ 2422688 h 3589868"/>
              <a:gd name="connsiteX259" fmla="*/ 9344300 w 10289928"/>
              <a:gd name="connsiteY259" fmla="*/ 2454233 h 3589868"/>
              <a:gd name="connsiteX260" fmla="*/ 9107893 w 10289928"/>
              <a:gd name="connsiteY260" fmla="*/ 2548869 h 3589868"/>
              <a:gd name="connsiteX261" fmla="*/ 8908813 w 10289928"/>
              <a:gd name="connsiteY261" fmla="*/ 2637197 h 3589868"/>
              <a:gd name="connsiteX262" fmla="*/ 9275866 w 10289928"/>
              <a:gd name="connsiteY262" fmla="*/ 2504706 h 3589868"/>
              <a:gd name="connsiteX263" fmla="*/ 9369185 w 10289928"/>
              <a:gd name="connsiteY263" fmla="*/ 2473161 h 3589868"/>
              <a:gd name="connsiteX264" fmla="*/ 9157663 w 10289928"/>
              <a:gd name="connsiteY264" fmla="*/ 2555179 h 3589868"/>
              <a:gd name="connsiteX265" fmla="*/ 8504433 w 10289928"/>
              <a:gd name="connsiteY265" fmla="*/ 2858015 h 3589868"/>
              <a:gd name="connsiteX266" fmla="*/ 8454663 w 10289928"/>
              <a:gd name="connsiteY266" fmla="*/ 2876942 h 3589868"/>
              <a:gd name="connsiteX267" fmla="*/ 8454663 w 10289928"/>
              <a:gd name="connsiteY267" fmla="*/ 2883251 h 3589868"/>
              <a:gd name="connsiteX268" fmla="*/ 8628857 w 10289928"/>
              <a:gd name="connsiteY268" fmla="*/ 2820160 h 3589868"/>
              <a:gd name="connsiteX269" fmla="*/ 8771946 w 10289928"/>
              <a:gd name="connsiteY269" fmla="*/ 2738142 h 3589868"/>
              <a:gd name="connsiteX270" fmla="*/ 8796831 w 10289928"/>
              <a:gd name="connsiteY270" fmla="*/ 2750760 h 3589868"/>
              <a:gd name="connsiteX271" fmla="*/ 8628857 w 10289928"/>
              <a:gd name="connsiteY271" fmla="*/ 2839087 h 3589868"/>
              <a:gd name="connsiteX272" fmla="*/ 8566645 w 10289928"/>
              <a:gd name="connsiteY272" fmla="*/ 2864324 h 3589868"/>
              <a:gd name="connsiteX273" fmla="*/ 8566645 w 10289928"/>
              <a:gd name="connsiteY273" fmla="*/ 2883251 h 3589868"/>
              <a:gd name="connsiteX274" fmla="*/ 8865264 w 10289928"/>
              <a:gd name="connsiteY274" fmla="*/ 2744451 h 3589868"/>
              <a:gd name="connsiteX275" fmla="*/ 8908813 w 10289928"/>
              <a:gd name="connsiteY275" fmla="*/ 2725524 h 3589868"/>
              <a:gd name="connsiteX276" fmla="*/ 8908813 w 10289928"/>
              <a:gd name="connsiteY276" fmla="*/ 2731833 h 3589868"/>
              <a:gd name="connsiteX277" fmla="*/ 8852822 w 10289928"/>
              <a:gd name="connsiteY277" fmla="*/ 2788615 h 3589868"/>
              <a:gd name="connsiteX278" fmla="*/ 8672406 w 10289928"/>
              <a:gd name="connsiteY278" fmla="*/ 2870633 h 3589868"/>
              <a:gd name="connsiteX279" fmla="*/ 8672406 w 10289928"/>
              <a:gd name="connsiteY279" fmla="*/ 2883251 h 3589868"/>
              <a:gd name="connsiteX280" fmla="*/ 8591530 w 10289928"/>
              <a:gd name="connsiteY280" fmla="*/ 2902178 h 3589868"/>
              <a:gd name="connsiteX281" fmla="*/ 8485769 w 10289928"/>
              <a:gd name="connsiteY281" fmla="*/ 2952651 h 3589868"/>
              <a:gd name="connsiteX282" fmla="*/ 8479548 w 10289928"/>
              <a:gd name="connsiteY282" fmla="*/ 2946342 h 3589868"/>
              <a:gd name="connsiteX283" fmla="*/ 8547981 w 10289928"/>
              <a:gd name="connsiteY283" fmla="*/ 2902178 h 3589868"/>
              <a:gd name="connsiteX284" fmla="*/ 8510654 w 10289928"/>
              <a:gd name="connsiteY284" fmla="*/ 2914796 h 3589868"/>
              <a:gd name="connsiteX285" fmla="*/ 8411114 w 10289928"/>
              <a:gd name="connsiteY285" fmla="*/ 2940033 h 3589868"/>
              <a:gd name="connsiteX286" fmla="*/ 8435999 w 10289928"/>
              <a:gd name="connsiteY286" fmla="*/ 2946342 h 3589868"/>
              <a:gd name="connsiteX287" fmla="*/ 8386229 w 10289928"/>
              <a:gd name="connsiteY287" fmla="*/ 3022051 h 3589868"/>
              <a:gd name="connsiteX288" fmla="*/ 8174707 w 10289928"/>
              <a:gd name="connsiteY288" fmla="*/ 3078832 h 3589868"/>
              <a:gd name="connsiteX289" fmla="*/ 8124937 w 10289928"/>
              <a:gd name="connsiteY289" fmla="*/ 3110378 h 3589868"/>
              <a:gd name="connsiteX290" fmla="*/ 7832539 w 10289928"/>
              <a:gd name="connsiteY290" fmla="*/ 3274414 h 3589868"/>
              <a:gd name="connsiteX291" fmla="*/ 7994291 w 10289928"/>
              <a:gd name="connsiteY291" fmla="*/ 3236559 h 3589868"/>
              <a:gd name="connsiteX292" fmla="*/ 8268025 w 10289928"/>
              <a:gd name="connsiteY292" fmla="*/ 3104069 h 3589868"/>
              <a:gd name="connsiteX293" fmla="*/ 8268025 w 10289928"/>
              <a:gd name="connsiteY293" fmla="*/ 3116687 h 3589868"/>
              <a:gd name="connsiteX294" fmla="*/ 7621017 w 10289928"/>
              <a:gd name="connsiteY294" fmla="*/ 3400596 h 3589868"/>
              <a:gd name="connsiteX295" fmla="*/ 7521477 w 10289928"/>
              <a:gd name="connsiteY295" fmla="*/ 3438450 h 3589868"/>
              <a:gd name="connsiteX296" fmla="*/ 7291291 w 10289928"/>
              <a:gd name="connsiteY296" fmla="*/ 3533086 h 3589868"/>
              <a:gd name="connsiteX297" fmla="*/ 7023778 w 10289928"/>
              <a:gd name="connsiteY297" fmla="*/ 3589868 h 3589868"/>
              <a:gd name="connsiteX298" fmla="*/ 6955345 w 10289928"/>
              <a:gd name="connsiteY298" fmla="*/ 3558323 h 3589868"/>
              <a:gd name="connsiteX299" fmla="*/ 6967787 w 10289928"/>
              <a:gd name="connsiteY299" fmla="*/ 3526777 h 3589868"/>
              <a:gd name="connsiteX300" fmla="*/ 6905575 w 10289928"/>
              <a:gd name="connsiteY300" fmla="*/ 3520468 h 3589868"/>
              <a:gd name="connsiteX301" fmla="*/ 6918017 w 10289928"/>
              <a:gd name="connsiteY301" fmla="*/ 3495232 h 3589868"/>
              <a:gd name="connsiteX302" fmla="*/ 6768707 w 10289928"/>
              <a:gd name="connsiteY302" fmla="*/ 3495232 h 3589868"/>
              <a:gd name="connsiteX303" fmla="*/ 6694053 w 10289928"/>
              <a:gd name="connsiteY303" fmla="*/ 3476305 h 3589868"/>
              <a:gd name="connsiteX304" fmla="*/ 6718938 w 10289928"/>
              <a:gd name="connsiteY304" fmla="*/ 3463686 h 3589868"/>
              <a:gd name="connsiteX305" fmla="*/ 6656725 w 10289928"/>
              <a:gd name="connsiteY305" fmla="*/ 3463686 h 3589868"/>
              <a:gd name="connsiteX306" fmla="*/ 6662946 w 10289928"/>
              <a:gd name="connsiteY306" fmla="*/ 3438450 h 3589868"/>
              <a:gd name="connsiteX307" fmla="*/ 6538522 w 10289928"/>
              <a:gd name="connsiteY307" fmla="*/ 3362741 h 3589868"/>
              <a:gd name="connsiteX308" fmla="*/ 6544743 w 10289928"/>
              <a:gd name="connsiteY308" fmla="*/ 3356432 h 3589868"/>
              <a:gd name="connsiteX309" fmla="*/ 6507415 w 10289928"/>
              <a:gd name="connsiteY309" fmla="*/ 3274414 h 3589868"/>
              <a:gd name="connsiteX310" fmla="*/ 6569628 w 10289928"/>
              <a:gd name="connsiteY310" fmla="*/ 3255487 h 3589868"/>
              <a:gd name="connsiteX311" fmla="*/ 6463867 w 10289928"/>
              <a:gd name="connsiteY311" fmla="*/ 3129305 h 3589868"/>
              <a:gd name="connsiteX312" fmla="*/ 6482530 w 10289928"/>
              <a:gd name="connsiteY312" fmla="*/ 3104069 h 3589868"/>
              <a:gd name="connsiteX313" fmla="*/ 6382991 w 10289928"/>
              <a:gd name="connsiteY313" fmla="*/ 3059905 h 3589868"/>
              <a:gd name="connsiteX314" fmla="*/ 6376769 w 10289928"/>
              <a:gd name="connsiteY314" fmla="*/ 3022051 h 3589868"/>
              <a:gd name="connsiteX315" fmla="*/ 6333221 w 10289928"/>
              <a:gd name="connsiteY315" fmla="*/ 3034669 h 3589868"/>
              <a:gd name="connsiteX316" fmla="*/ 6196354 w 10289928"/>
              <a:gd name="connsiteY316" fmla="*/ 3066214 h 3589868"/>
              <a:gd name="connsiteX317" fmla="*/ 6364327 w 10289928"/>
              <a:gd name="connsiteY317" fmla="*/ 2990505 h 3589868"/>
              <a:gd name="connsiteX318" fmla="*/ 6370548 w 10289928"/>
              <a:gd name="connsiteY318" fmla="*/ 2952651 h 3589868"/>
              <a:gd name="connsiteX319" fmla="*/ 6308336 w 10289928"/>
              <a:gd name="connsiteY319" fmla="*/ 2921105 h 3589868"/>
              <a:gd name="connsiteX320" fmla="*/ 5984831 w 10289928"/>
              <a:gd name="connsiteY320" fmla="*/ 3028360 h 3589868"/>
              <a:gd name="connsiteX321" fmla="*/ 5941283 w 10289928"/>
              <a:gd name="connsiteY321" fmla="*/ 3059905 h 3589868"/>
              <a:gd name="connsiteX322" fmla="*/ 6040823 w 10289928"/>
              <a:gd name="connsiteY322" fmla="*/ 3059905 h 3589868"/>
              <a:gd name="connsiteX323" fmla="*/ 6152805 w 10289928"/>
              <a:gd name="connsiteY323" fmla="*/ 3022051 h 3589868"/>
              <a:gd name="connsiteX324" fmla="*/ 5972389 w 10289928"/>
              <a:gd name="connsiteY324" fmla="*/ 3122996 h 3589868"/>
              <a:gd name="connsiteX325" fmla="*/ 6183911 w 10289928"/>
              <a:gd name="connsiteY325" fmla="*/ 3072523 h 3589868"/>
              <a:gd name="connsiteX326" fmla="*/ 5984831 w 10289928"/>
              <a:gd name="connsiteY326" fmla="*/ 3148232 h 3589868"/>
              <a:gd name="connsiteX327" fmla="*/ 6009716 w 10289928"/>
              <a:gd name="connsiteY327" fmla="*/ 3154541 h 3589868"/>
              <a:gd name="connsiteX328" fmla="*/ 5947504 w 10289928"/>
              <a:gd name="connsiteY328" fmla="*/ 3173469 h 3589868"/>
              <a:gd name="connsiteX329" fmla="*/ 5984831 w 10289928"/>
              <a:gd name="connsiteY329" fmla="*/ 3154541 h 3589868"/>
              <a:gd name="connsiteX330" fmla="*/ 5723539 w 10289928"/>
              <a:gd name="connsiteY330" fmla="*/ 3223941 h 3589868"/>
              <a:gd name="connsiteX331" fmla="*/ 5449805 w 10289928"/>
              <a:gd name="connsiteY331" fmla="*/ 3324887 h 3589868"/>
              <a:gd name="connsiteX332" fmla="*/ 5381371 w 10289928"/>
              <a:gd name="connsiteY332" fmla="*/ 3343814 h 3589868"/>
              <a:gd name="connsiteX333" fmla="*/ 5113858 w 10289928"/>
              <a:gd name="connsiteY333" fmla="*/ 3400596 h 3589868"/>
              <a:gd name="connsiteX334" fmla="*/ 5126301 w 10289928"/>
              <a:gd name="connsiteY334" fmla="*/ 3375359 h 3589868"/>
              <a:gd name="connsiteX335" fmla="*/ 5051646 w 10289928"/>
              <a:gd name="connsiteY335" fmla="*/ 3369050 h 3589868"/>
              <a:gd name="connsiteX336" fmla="*/ 5064088 w 10289928"/>
              <a:gd name="connsiteY336" fmla="*/ 3343814 h 3589868"/>
              <a:gd name="connsiteX337" fmla="*/ 4933442 w 10289928"/>
              <a:gd name="connsiteY337" fmla="*/ 3350123 h 3589868"/>
              <a:gd name="connsiteX338" fmla="*/ 4995655 w 10289928"/>
              <a:gd name="connsiteY338" fmla="*/ 3324887 h 3589868"/>
              <a:gd name="connsiteX339" fmla="*/ 4945885 w 10289928"/>
              <a:gd name="connsiteY339" fmla="*/ 3324887 h 3589868"/>
              <a:gd name="connsiteX340" fmla="*/ 4989433 w 10289928"/>
              <a:gd name="connsiteY340" fmla="*/ 3299650 h 3589868"/>
              <a:gd name="connsiteX341" fmla="*/ 4902336 w 10289928"/>
              <a:gd name="connsiteY341" fmla="*/ 3318578 h 3589868"/>
              <a:gd name="connsiteX342" fmla="*/ 4871230 w 10289928"/>
              <a:gd name="connsiteY342" fmla="*/ 3331196 h 3589868"/>
              <a:gd name="connsiteX343" fmla="*/ 4858787 w 10289928"/>
              <a:gd name="connsiteY343" fmla="*/ 3318578 h 3589868"/>
              <a:gd name="connsiteX344" fmla="*/ 4877451 w 10289928"/>
              <a:gd name="connsiteY344" fmla="*/ 3324887 h 3589868"/>
              <a:gd name="connsiteX345" fmla="*/ 4889893 w 10289928"/>
              <a:gd name="connsiteY345" fmla="*/ 3312268 h 3589868"/>
              <a:gd name="connsiteX346" fmla="*/ 4777911 w 10289928"/>
              <a:gd name="connsiteY346" fmla="*/ 3261796 h 3589868"/>
              <a:gd name="connsiteX347" fmla="*/ 4802796 w 10289928"/>
              <a:gd name="connsiteY347" fmla="*/ 3255487 h 3589868"/>
              <a:gd name="connsiteX348" fmla="*/ 4777911 w 10289928"/>
              <a:gd name="connsiteY348" fmla="*/ 3223941 h 3589868"/>
              <a:gd name="connsiteX349" fmla="*/ 4647265 w 10289928"/>
              <a:gd name="connsiteY349" fmla="*/ 3173469 h 3589868"/>
              <a:gd name="connsiteX350" fmla="*/ 4634823 w 10289928"/>
              <a:gd name="connsiteY350" fmla="*/ 3040978 h 3589868"/>
              <a:gd name="connsiteX351" fmla="*/ 4566389 w 10289928"/>
              <a:gd name="connsiteY351" fmla="*/ 2990505 h 3589868"/>
              <a:gd name="connsiteX352" fmla="*/ 4641044 w 10289928"/>
              <a:gd name="connsiteY352" fmla="*/ 2858015 h 3589868"/>
              <a:gd name="connsiteX353" fmla="*/ 4591274 w 10289928"/>
              <a:gd name="connsiteY353" fmla="*/ 2858015 h 3589868"/>
              <a:gd name="connsiteX354" fmla="*/ 4653486 w 10289928"/>
              <a:gd name="connsiteY354" fmla="*/ 2832778 h 3589868"/>
              <a:gd name="connsiteX355" fmla="*/ 4653486 w 10289928"/>
              <a:gd name="connsiteY355" fmla="*/ 2820160 h 3589868"/>
              <a:gd name="connsiteX356" fmla="*/ 4678371 w 10289928"/>
              <a:gd name="connsiteY356" fmla="*/ 2794924 h 3589868"/>
              <a:gd name="connsiteX357" fmla="*/ 4616159 w 10289928"/>
              <a:gd name="connsiteY357" fmla="*/ 2769687 h 3589868"/>
              <a:gd name="connsiteX358" fmla="*/ 4628601 w 10289928"/>
              <a:gd name="connsiteY358" fmla="*/ 2738142 h 3589868"/>
              <a:gd name="connsiteX359" fmla="*/ 4560168 w 10289928"/>
              <a:gd name="connsiteY359" fmla="*/ 2731833 h 3589868"/>
              <a:gd name="connsiteX360" fmla="*/ 4504177 w 10289928"/>
              <a:gd name="connsiteY360" fmla="*/ 2731833 h 3589868"/>
              <a:gd name="connsiteX361" fmla="*/ 4516619 w 10289928"/>
              <a:gd name="connsiteY361" fmla="*/ 2687669 h 3589868"/>
              <a:gd name="connsiteX362" fmla="*/ 4348646 w 10289928"/>
              <a:gd name="connsiteY362" fmla="*/ 2599342 h 3589868"/>
              <a:gd name="connsiteX363" fmla="*/ 4317540 w 10289928"/>
              <a:gd name="connsiteY363" fmla="*/ 2611960 h 3589868"/>
              <a:gd name="connsiteX364" fmla="*/ 4342425 w 10289928"/>
              <a:gd name="connsiteY364" fmla="*/ 2618269 h 3589868"/>
              <a:gd name="connsiteX365" fmla="*/ 3919380 w 10289928"/>
              <a:gd name="connsiteY365" fmla="*/ 2788615 h 3589868"/>
              <a:gd name="connsiteX366" fmla="*/ 3241265 w 10289928"/>
              <a:gd name="connsiteY366" fmla="*/ 3097760 h 3589868"/>
              <a:gd name="connsiteX367" fmla="*/ 3073292 w 10289928"/>
              <a:gd name="connsiteY367" fmla="*/ 3179778 h 3589868"/>
              <a:gd name="connsiteX368" fmla="*/ 3017301 w 10289928"/>
              <a:gd name="connsiteY368" fmla="*/ 3205014 h 3589868"/>
              <a:gd name="connsiteX369" fmla="*/ 2973752 w 10289928"/>
              <a:gd name="connsiteY369" fmla="*/ 3217632 h 3589868"/>
              <a:gd name="connsiteX370" fmla="*/ 2855549 w 10289928"/>
              <a:gd name="connsiteY370" fmla="*/ 3249178 h 3589868"/>
              <a:gd name="connsiteX371" fmla="*/ 2855549 w 10289928"/>
              <a:gd name="connsiteY371" fmla="*/ 3211323 h 3589868"/>
              <a:gd name="connsiteX372" fmla="*/ 2830664 w 10289928"/>
              <a:gd name="connsiteY372" fmla="*/ 3198705 h 3589868"/>
              <a:gd name="connsiteX373" fmla="*/ 2836885 w 10289928"/>
              <a:gd name="connsiteY373" fmla="*/ 3186087 h 3589868"/>
              <a:gd name="connsiteX374" fmla="*/ 2743566 w 10289928"/>
              <a:gd name="connsiteY374" fmla="*/ 3192396 h 3589868"/>
              <a:gd name="connsiteX375" fmla="*/ 2550708 w 10289928"/>
              <a:gd name="connsiteY375" fmla="*/ 3186087 h 3589868"/>
              <a:gd name="connsiteX376" fmla="*/ 2575593 w 10289928"/>
              <a:gd name="connsiteY376" fmla="*/ 3167160 h 3589868"/>
              <a:gd name="connsiteX377" fmla="*/ 2463611 w 10289928"/>
              <a:gd name="connsiteY377" fmla="*/ 3104069 h 3589868"/>
              <a:gd name="connsiteX378" fmla="*/ 2469832 w 10289928"/>
              <a:gd name="connsiteY378" fmla="*/ 3085142 h 3589868"/>
              <a:gd name="connsiteX379" fmla="*/ 2388956 w 10289928"/>
              <a:gd name="connsiteY379" fmla="*/ 3053596 h 3589868"/>
              <a:gd name="connsiteX380" fmla="*/ 2407619 w 10289928"/>
              <a:gd name="connsiteY380" fmla="*/ 3040978 h 3589868"/>
              <a:gd name="connsiteX381" fmla="*/ 2264531 w 10289928"/>
              <a:gd name="connsiteY381" fmla="*/ 2908487 h 3589868"/>
              <a:gd name="connsiteX382" fmla="*/ 2320522 w 10289928"/>
              <a:gd name="connsiteY382" fmla="*/ 2864324 h 3589868"/>
              <a:gd name="connsiteX383" fmla="*/ 2252088 w 10289928"/>
              <a:gd name="connsiteY383" fmla="*/ 2820160 h 3589868"/>
              <a:gd name="connsiteX384" fmla="*/ 2264531 w 10289928"/>
              <a:gd name="connsiteY384" fmla="*/ 2801233 h 3589868"/>
              <a:gd name="connsiteX385" fmla="*/ 2239646 w 10289928"/>
              <a:gd name="connsiteY385" fmla="*/ 2744451 h 3589868"/>
              <a:gd name="connsiteX386" fmla="*/ 2183655 w 10289928"/>
              <a:gd name="connsiteY386" fmla="*/ 2649815 h 3589868"/>
              <a:gd name="connsiteX387" fmla="*/ 2115221 w 10289928"/>
              <a:gd name="connsiteY387" fmla="*/ 2618269 h 3589868"/>
              <a:gd name="connsiteX388" fmla="*/ 2053009 w 10289928"/>
              <a:gd name="connsiteY388" fmla="*/ 2529942 h 3589868"/>
              <a:gd name="connsiteX389" fmla="*/ 1916142 w 10289928"/>
              <a:gd name="connsiteY389" fmla="*/ 2283888 h 3589868"/>
              <a:gd name="connsiteX390" fmla="*/ 1829044 w 10289928"/>
              <a:gd name="connsiteY390" fmla="*/ 2328052 h 3589868"/>
              <a:gd name="connsiteX391" fmla="*/ 1704620 w 10289928"/>
              <a:gd name="connsiteY391" fmla="*/ 2384833 h 3589868"/>
              <a:gd name="connsiteX392" fmla="*/ 1605080 w 10289928"/>
              <a:gd name="connsiteY392" fmla="*/ 2435306 h 3589868"/>
              <a:gd name="connsiteX393" fmla="*/ 1306460 w 10289928"/>
              <a:gd name="connsiteY393" fmla="*/ 2611960 h 3589868"/>
              <a:gd name="connsiteX394" fmla="*/ 1219363 w 10289928"/>
              <a:gd name="connsiteY394" fmla="*/ 2618269 h 3589868"/>
              <a:gd name="connsiteX395" fmla="*/ 1219363 w 10289928"/>
              <a:gd name="connsiteY395" fmla="*/ 2593033 h 3589868"/>
              <a:gd name="connsiteX396" fmla="*/ 1045168 w 10289928"/>
              <a:gd name="connsiteY396" fmla="*/ 2611960 h 3589868"/>
              <a:gd name="connsiteX397" fmla="*/ 945629 w 10289928"/>
              <a:gd name="connsiteY397" fmla="*/ 2492088 h 3589868"/>
              <a:gd name="connsiteX398" fmla="*/ 870974 w 10289928"/>
              <a:gd name="connsiteY398" fmla="*/ 2492088 h 3589868"/>
              <a:gd name="connsiteX399" fmla="*/ 827425 w 10289928"/>
              <a:gd name="connsiteY399" fmla="*/ 2397452 h 3589868"/>
              <a:gd name="connsiteX400" fmla="*/ 777655 w 10289928"/>
              <a:gd name="connsiteY400" fmla="*/ 2353288 h 3589868"/>
              <a:gd name="connsiteX401" fmla="*/ 721664 w 10289928"/>
              <a:gd name="connsiteY401" fmla="*/ 2264961 h 3589868"/>
              <a:gd name="connsiteX402" fmla="*/ 696779 w 10289928"/>
              <a:gd name="connsiteY402" fmla="*/ 2252343 h 3589868"/>
              <a:gd name="connsiteX403" fmla="*/ 802540 w 10289928"/>
              <a:gd name="connsiteY403" fmla="*/ 2182943 h 3589868"/>
              <a:gd name="connsiteX404" fmla="*/ 883416 w 10289928"/>
              <a:gd name="connsiteY404" fmla="*/ 2100925 h 3589868"/>
              <a:gd name="connsiteX405" fmla="*/ 765213 w 10289928"/>
              <a:gd name="connsiteY405" fmla="*/ 2119852 h 3589868"/>
              <a:gd name="connsiteX406" fmla="*/ 709221 w 10289928"/>
              <a:gd name="connsiteY406" fmla="*/ 2081997 h 3589868"/>
              <a:gd name="connsiteX407" fmla="*/ 665673 w 10289928"/>
              <a:gd name="connsiteY407" fmla="*/ 2063070 h 3589868"/>
              <a:gd name="connsiteX408" fmla="*/ 765213 w 10289928"/>
              <a:gd name="connsiteY408" fmla="*/ 1993670 h 3589868"/>
              <a:gd name="connsiteX409" fmla="*/ 783876 w 10289928"/>
              <a:gd name="connsiteY409" fmla="*/ 1930579 h 3589868"/>
              <a:gd name="connsiteX410" fmla="*/ 678115 w 10289928"/>
              <a:gd name="connsiteY410" fmla="*/ 1981052 h 3589868"/>
              <a:gd name="connsiteX411" fmla="*/ 647009 w 10289928"/>
              <a:gd name="connsiteY411" fmla="*/ 2018907 h 3589868"/>
              <a:gd name="connsiteX412" fmla="*/ 603460 w 10289928"/>
              <a:gd name="connsiteY412" fmla="*/ 1981052 h 3589868"/>
              <a:gd name="connsiteX413" fmla="*/ 647009 w 10289928"/>
              <a:gd name="connsiteY413" fmla="*/ 1936889 h 3589868"/>
              <a:gd name="connsiteX414" fmla="*/ 715443 w 10289928"/>
              <a:gd name="connsiteY414" fmla="*/ 1917961 h 3589868"/>
              <a:gd name="connsiteX415" fmla="*/ 721664 w 10289928"/>
              <a:gd name="connsiteY415" fmla="*/ 1911652 h 3589868"/>
              <a:gd name="connsiteX416" fmla="*/ 671894 w 10289928"/>
              <a:gd name="connsiteY416" fmla="*/ 1886416 h 3589868"/>
              <a:gd name="connsiteX417" fmla="*/ 790098 w 10289928"/>
              <a:gd name="connsiteY417" fmla="*/ 1798089 h 3589868"/>
              <a:gd name="connsiteX418" fmla="*/ 783876 w 10289928"/>
              <a:gd name="connsiteY418" fmla="*/ 1772852 h 3589868"/>
              <a:gd name="connsiteX419" fmla="*/ 765213 w 10289928"/>
              <a:gd name="connsiteY419" fmla="*/ 1772852 h 3589868"/>
              <a:gd name="connsiteX420" fmla="*/ 765213 w 10289928"/>
              <a:gd name="connsiteY420" fmla="*/ 1791780 h 3589868"/>
              <a:gd name="connsiteX421" fmla="*/ 746549 w 10289928"/>
              <a:gd name="connsiteY421" fmla="*/ 1779161 h 3589868"/>
              <a:gd name="connsiteX422" fmla="*/ 752770 w 10289928"/>
              <a:gd name="connsiteY422" fmla="*/ 1772852 h 3589868"/>
              <a:gd name="connsiteX423" fmla="*/ 696779 w 10289928"/>
              <a:gd name="connsiteY423" fmla="*/ 1823325 h 3589868"/>
              <a:gd name="connsiteX424" fmla="*/ 671894 w 10289928"/>
              <a:gd name="connsiteY424" fmla="*/ 1779161 h 3589868"/>
              <a:gd name="connsiteX425" fmla="*/ 584797 w 10289928"/>
              <a:gd name="connsiteY425" fmla="*/ 1728689 h 3589868"/>
              <a:gd name="connsiteX426" fmla="*/ 591018 w 10289928"/>
              <a:gd name="connsiteY426" fmla="*/ 1684525 h 3589868"/>
              <a:gd name="connsiteX427" fmla="*/ 572354 w 10289928"/>
              <a:gd name="connsiteY427" fmla="*/ 1646671 h 3589868"/>
              <a:gd name="connsiteX428" fmla="*/ 485257 w 10289928"/>
              <a:gd name="connsiteY428" fmla="*/ 1684525 h 3589868"/>
              <a:gd name="connsiteX429" fmla="*/ 429266 w 10289928"/>
              <a:gd name="connsiteY429" fmla="*/ 1734998 h 3589868"/>
              <a:gd name="connsiteX430" fmla="*/ 447929 w 10289928"/>
              <a:gd name="connsiteY430" fmla="*/ 1734998 h 3589868"/>
              <a:gd name="connsiteX431" fmla="*/ 391938 w 10289928"/>
              <a:gd name="connsiteY431" fmla="*/ 1804398 h 3589868"/>
              <a:gd name="connsiteX432" fmla="*/ 335947 w 10289928"/>
              <a:gd name="connsiteY432" fmla="*/ 1772852 h 3589868"/>
              <a:gd name="connsiteX433" fmla="*/ 317283 w 10289928"/>
              <a:gd name="connsiteY433" fmla="*/ 1722380 h 3589868"/>
              <a:gd name="connsiteX434" fmla="*/ 597239 w 10289928"/>
              <a:gd name="connsiteY434" fmla="*/ 1476326 h 3589868"/>
              <a:gd name="connsiteX435" fmla="*/ 497699 w 10289928"/>
              <a:gd name="connsiteY435" fmla="*/ 1425853 h 3589868"/>
              <a:gd name="connsiteX436" fmla="*/ 472814 w 10289928"/>
              <a:gd name="connsiteY436" fmla="*/ 1343835 h 3589868"/>
              <a:gd name="connsiteX437" fmla="*/ 379496 w 10289928"/>
              <a:gd name="connsiteY437" fmla="*/ 1312289 h 3589868"/>
              <a:gd name="connsiteX438" fmla="*/ 391938 w 10289928"/>
              <a:gd name="connsiteY438" fmla="*/ 1287053 h 3589868"/>
              <a:gd name="connsiteX439" fmla="*/ 323505 w 10289928"/>
              <a:gd name="connsiteY439" fmla="*/ 1205035 h 3589868"/>
              <a:gd name="connsiteX440" fmla="*/ 273735 w 10289928"/>
              <a:gd name="connsiteY440" fmla="*/ 1205035 h 3589868"/>
              <a:gd name="connsiteX441" fmla="*/ 255071 w 10289928"/>
              <a:gd name="connsiteY441" fmla="*/ 1179799 h 3589868"/>
              <a:gd name="connsiteX442" fmla="*/ 273735 w 10289928"/>
              <a:gd name="connsiteY442" fmla="*/ 1148253 h 3589868"/>
              <a:gd name="connsiteX443" fmla="*/ 186637 w 10289928"/>
              <a:gd name="connsiteY443" fmla="*/ 1123017 h 3589868"/>
              <a:gd name="connsiteX444" fmla="*/ 149310 w 10289928"/>
              <a:gd name="connsiteY444" fmla="*/ 1110399 h 3589868"/>
              <a:gd name="connsiteX445" fmla="*/ 49770 w 10289928"/>
              <a:gd name="connsiteY445" fmla="*/ 1116708 h 3589868"/>
              <a:gd name="connsiteX446" fmla="*/ 0 w 10289928"/>
              <a:gd name="connsiteY446" fmla="*/ 1047308 h 3589868"/>
              <a:gd name="connsiteX447" fmla="*/ 87098 w 10289928"/>
              <a:gd name="connsiteY447" fmla="*/ 952672 h 3589868"/>
              <a:gd name="connsiteX448" fmla="*/ 2102779 w 10289928"/>
              <a:gd name="connsiteY448" fmla="*/ 0 h 358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</a:cxnLst>
            <a:rect l="l" t="t" r="r" b="b"/>
            <a:pathLst>
              <a:path w="10289928" h="3589868">
                <a:moveTo>
                  <a:pt x="2102779" y="0"/>
                </a:moveTo>
                <a:cubicBezTo>
                  <a:pt x="2158770" y="6309"/>
                  <a:pt x="2233425" y="0"/>
                  <a:pt x="2295637" y="6309"/>
                </a:cubicBezTo>
                <a:cubicBezTo>
                  <a:pt x="2413841" y="50473"/>
                  <a:pt x="2550708" y="18927"/>
                  <a:pt x="2656469" y="94636"/>
                </a:cubicBezTo>
                <a:cubicBezTo>
                  <a:pt x="2662690" y="132491"/>
                  <a:pt x="2718681" y="132491"/>
                  <a:pt x="2749788" y="157727"/>
                </a:cubicBezTo>
                <a:cubicBezTo>
                  <a:pt x="2731124" y="164036"/>
                  <a:pt x="2731124" y="164036"/>
                  <a:pt x="2731124" y="164036"/>
                </a:cubicBezTo>
                <a:cubicBezTo>
                  <a:pt x="2743566" y="182964"/>
                  <a:pt x="2762230" y="220818"/>
                  <a:pt x="2793336" y="208200"/>
                </a:cubicBezTo>
                <a:cubicBezTo>
                  <a:pt x="2793336" y="189273"/>
                  <a:pt x="2793336" y="189273"/>
                  <a:pt x="2793336" y="189273"/>
                </a:cubicBezTo>
                <a:cubicBezTo>
                  <a:pt x="2836885" y="233436"/>
                  <a:pt x="2917761" y="227127"/>
                  <a:pt x="2936425" y="296527"/>
                </a:cubicBezTo>
                <a:cubicBezTo>
                  <a:pt x="2967531" y="296527"/>
                  <a:pt x="2961310" y="328072"/>
                  <a:pt x="2979973" y="340691"/>
                </a:cubicBezTo>
                <a:cubicBezTo>
                  <a:pt x="3023522" y="391163"/>
                  <a:pt x="3135504" y="391163"/>
                  <a:pt x="3116840" y="473181"/>
                </a:cubicBezTo>
                <a:cubicBezTo>
                  <a:pt x="3123062" y="485800"/>
                  <a:pt x="3147947" y="479490"/>
                  <a:pt x="3147947" y="466872"/>
                </a:cubicBezTo>
                <a:cubicBezTo>
                  <a:pt x="3185274" y="473181"/>
                  <a:pt x="3160389" y="529963"/>
                  <a:pt x="3185274" y="529963"/>
                </a:cubicBezTo>
                <a:cubicBezTo>
                  <a:pt x="3141725" y="574127"/>
                  <a:pt x="3222602" y="611981"/>
                  <a:pt x="3203938" y="662454"/>
                </a:cubicBezTo>
                <a:cubicBezTo>
                  <a:pt x="3272372" y="738163"/>
                  <a:pt x="3272372" y="738163"/>
                  <a:pt x="3272372" y="738163"/>
                </a:cubicBezTo>
                <a:cubicBezTo>
                  <a:pt x="3284814" y="725545"/>
                  <a:pt x="3284814" y="725545"/>
                  <a:pt x="3284814" y="725545"/>
                </a:cubicBezTo>
                <a:cubicBezTo>
                  <a:pt x="3278593" y="757090"/>
                  <a:pt x="3278593" y="757090"/>
                  <a:pt x="3278593" y="757090"/>
                </a:cubicBezTo>
                <a:cubicBezTo>
                  <a:pt x="3303478" y="738163"/>
                  <a:pt x="3303478" y="738163"/>
                  <a:pt x="3303478" y="738163"/>
                </a:cubicBezTo>
                <a:cubicBezTo>
                  <a:pt x="3371911" y="794945"/>
                  <a:pt x="3334584" y="889581"/>
                  <a:pt x="3403018" y="952672"/>
                </a:cubicBezTo>
                <a:cubicBezTo>
                  <a:pt x="3403018" y="965290"/>
                  <a:pt x="3415460" y="1003144"/>
                  <a:pt x="3421681" y="1003144"/>
                </a:cubicBezTo>
                <a:cubicBezTo>
                  <a:pt x="3409239" y="990526"/>
                  <a:pt x="3409239" y="990526"/>
                  <a:pt x="3409239" y="990526"/>
                </a:cubicBezTo>
                <a:cubicBezTo>
                  <a:pt x="3415460" y="1022071"/>
                  <a:pt x="3409239" y="1066235"/>
                  <a:pt x="3440345" y="1091471"/>
                </a:cubicBezTo>
                <a:cubicBezTo>
                  <a:pt x="3446566" y="1085162"/>
                  <a:pt x="3452787" y="1085162"/>
                  <a:pt x="3459009" y="1085162"/>
                </a:cubicBezTo>
                <a:cubicBezTo>
                  <a:pt x="3465230" y="1135635"/>
                  <a:pt x="3490115" y="1205035"/>
                  <a:pt x="3440345" y="1242889"/>
                </a:cubicBezTo>
                <a:cubicBezTo>
                  <a:pt x="3446566" y="1268126"/>
                  <a:pt x="3427903" y="1274435"/>
                  <a:pt x="3434124" y="1293362"/>
                </a:cubicBezTo>
                <a:cubicBezTo>
                  <a:pt x="3552327" y="1287053"/>
                  <a:pt x="3658088" y="1223962"/>
                  <a:pt x="3776292" y="1186108"/>
                </a:cubicBezTo>
                <a:cubicBezTo>
                  <a:pt x="4180672" y="1040999"/>
                  <a:pt x="4566389" y="839108"/>
                  <a:pt x="4976991" y="712926"/>
                </a:cubicBezTo>
                <a:cubicBezTo>
                  <a:pt x="4927221" y="776017"/>
                  <a:pt x="4852566" y="794945"/>
                  <a:pt x="4784132" y="826490"/>
                </a:cubicBezTo>
                <a:cubicBezTo>
                  <a:pt x="4914778" y="801254"/>
                  <a:pt x="5039203" y="725545"/>
                  <a:pt x="5176070" y="687690"/>
                </a:cubicBezTo>
                <a:cubicBezTo>
                  <a:pt x="5580451" y="529963"/>
                  <a:pt x="6003495" y="410091"/>
                  <a:pt x="6420318" y="290218"/>
                </a:cubicBezTo>
                <a:cubicBezTo>
                  <a:pt x="6563407" y="258673"/>
                  <a:pt x="6712716" y="264982"/>
                  <a:pt x="6849584" y="227127"/>
                </a:cubicBezTo>
                <a:cubicBezTo>
                  <a:pt x="6812256" y="208200"/>
                  <a:pt x="6756265" y="220818"/>
                  <a:pt x="6725159" y="214509"/>
                </a:cubicBezTo>
                <a:cubicBezTo>
                  <a:pt x="6743822" y="201891"/>
                  <a:pt x="6806035" y="208200"/>
                  <a:pt x="6843362" y="189273"/>
                </a:cubicBezTo>
                <a:cubicBezTo>
                  <a:pt x="6750044" y="182964"/>
                  <a:pt x="6750044" y="182964"/>
                  <a:pt x="6750044" y="182964"/>
                </a:cubicBezTo>
                <a:cubicBezTo>
                  <a:pt x="6849584" y="157727"/>
                  <a:pt x="6998893" y="119873"/>
                  <a:pt x="7092212" y="201891"/>
                </a:cubicBezTo>
                <a:cubicBezTo>
                  <a:pt x="7141982" y="201891"/>
                  <a:pt x="7197973" y="182964"/>
                  <a:pt x="7222858" y="246054"/>
                </a:cubicBezTo>
                <a:cubicBezTo>
                  <a:pt x="7210415" y="277600"/>
                  <a:pt x="7253964" y="290218"/>
                  <a:pt x="7247743" y="328072"/>
                </a:cubicBezTo>
                <a:cubicBezTo>
                  <a:pt x="7266406" y="334382"/>
                  <a:pt x="7260185" y="309145"/>
                  <a:pt x="7272628" y="302836"/>
                </a:cubicBezTo>
                <a:cubicBezTo>
                  <a:pt x="7285070" y="315454"/>
                  <a:pt x="7285070" y="315454"/>
                  <a:pt x="7285070" y="315454"/>
                </a:cubicBezTo>
                <a:cubicBezTo>
                  <a:pt x="7229079" y="340691"/>
                  <a:pt x="7303734" y="365927"/>
                  <a:pt x="7272628" y="397472"/>
                </a:cubicBezTo>
                <a:cubicBezTo>
                  <a:pt x="7278849" y="410091"/>
                  <a:pt x="7291291" y="403781"/>
                  <a:pt x="7303734" y="403781"/>
                </a:cubicBezTo>
                <a:cubicBezTo>
                  <a:pt x="7309955" y="384854"/>
                  <a:pt x="7328619" y="372236"/>
                  <a:pt x="7341061" y="359618"/>
                </a:cubicBezTo>
                <a:cubicBezTo>
                  <a:pt x="7359725" y="384854"/>
                  <a:pt x="7359725" y="384854"/>
                  <a:pt x="7359725" y="384854"/>
                </a:cubicBezTo>
                <a:cubicBezTo>
                  <a:pt x="7328619" y="403781"/>
                  <a:pt x="7328619" y="403781"/>
                  <a:pt x="7328619" y="403781"/>
                </a:cubicBezTo>
                <a:cubicBezTo>
                  <a:pt x="7353504" y="429018"/>
                  <a:pt x="7397052" y="397472"/>
                  <a:pt x="7409495" y="435327"/>
                </a:cubicBezTo>
                <a:cubicBezTo>
                  <a:pt x="7378389" y="447945"/>
                  <a:pt x="7378389" y="447945"/>
                  <a:pt x="7378389" y="447945"/>
                </a:cubicBezTo>
                <a:cubicBezTo>
                  <a:pt x="7372168" y="485800"/>
                  <a:pt x="7446822" y="473181"/>
                  <a:pt x="7403274" y="511036"/>
                </a:cubicBezTo>
                <a:cubicBezTo>
                  <a:pt x="7397052" y="504727"/>
                  <a:pt x="7390831" y="498418"/>
                  <a:pt x="7378389" y="504727"/>
                </a:cubicBezTo>
                <a:cubicBezTo>
                  <a:pt x="7359725" y="511036"/>
                  <a:pt x="7378389" y="529963"/>
                  <a:pt x="7365946" y="536272"/>
                </a:cubicBezTo>
                <a:cubicBezTo>
                  <a:pt x="7384610" y="542581"/>
                  <a:pt x="7403274" y="555199"/>
                  <a:pt x="7421937" y="555199"/>
                </a:cubicBezTo>
                <a:cubicBezTo>
                  <a:pt x="7428159" y="523654"/>
                  <a:pt x="7428159" y="479490"/>
                  <a:pt x="7459265" y="473181"/>
                </a:cubicBezTo>
                <a:cubicBezTo>
                  <a:pt x="7515256" y="517345"/>
                  <a:pt x="7453044" y="593054"/>
                  <a:pt x="7533920" y="618290"/>
                </a:cubicBezTo>
                <a:cubicBezTo>
                  <a:pt x="7577468" y="637217"/>
                  <a:pt x="7621017" y="675072"/>
                  <a:pt x="7621017" y="725545"/>
                </a:cubicBezTo>
                <a:cubicBezTo>
                  <a:pt x="7677008" y="763399"/>
                  <a:pt x="7627238" y="820181"/>
                  <a:pt x="7627238" y="864344"/>
                </a:cubicBezTo>
                <a:cubicBezTo>
                  <a:pt x="7614796" y="864344"/>
                  <a:pt x="7602353" y="876963"/>
                  <a:pt x="7596132" y="889581"/>
                </a:cubicBezTo>
                <a:cubicBezTo>
                  <a:pt x="7608575" y="927435"/>
                  <a:pt x="7645902" y="958981"/>
                  <a:pt x="7677008" y="977908"/>
                </a:cubicBezTo>
                <a:cubicBezTo>
                  <a:pt x="7714336" y="996835"/>
                  <a:pt x="7677008" y="1028381"/>
                  <a:pt x="7689451" y="1053617"/>
                </a:cubicBezTo>
                <a:cubicBezTo>
                  <a:pt x="7683229" y="1059926"/>
                  <a:pt x="7677008" y="1059926"/>
                  <a:pt x="7677008" y="1066235"/>
                </a:cubicBezTo>
                <a:cubicBezTo>
                  <a:pt x="7689451" y="1078853"/>
                  <a:pt x="7689451" y="1078853"/>
                  <a:pt x="7689451" y="1078853"/>
                </a:cubicBezTo>
                <a:cubicBezTo>
                  <a:pt x="7963185" y="1003144"/>
                  <a:pt x="8230698" y="908508"/>
                  <a:pt x="8491990" y="801254"/>
                </a:cubicBezTo>
                <a:cubicBezTo>
                  <a:pt x="8541760" y="826490"/>
                  <a:pt x="8597751" y="782326"/>
                  <a:pt x="8653742" y="776017"/>
                </a:cubicBezTo>
                <a:cubicBezTo>
                  <a:pt x="8666185" y="763399"/>
                  <a:pt x="8678627" y="763399"/>
                  <a:pt x="8697291" y="763399"/>
                </a:cubicBezTo>
                <a:cubicBezTo>
                  <a:pt x="8678627" y="801254"/>
                  <a:pt x="8616415" y="813872"/>
                  <a:pt x="8579087" y="832799"/>
                </a:cubicBezTo>
                <a:cubicBezTo>
                  <a:pt x="8709733" y="801254"/>
                  <a:pt x="8834158" y="725545"/>
                  <a:pt x="8971025" y="687690"/>
                </a:cubicBezTo>
                <a:cubicBezTo>
                  <a:pt x="9045680" y="668763"/>
                  <a:pt x="9107893" y="643527"/>
                  <a:pt x="9182548" y="624599"/>
                </a:cubicBezTo>
                <a:cubicBezTo>
                  <a:pt x="9045680" y="700308"/>
                  <a:pt x="8883928" y="731854"/>
                  <a:pt x="8759503" y="839108"/>
                </a:cubicBezTo>
                <a:cubicBezTo>
                  <a:pt x="8728397" y="832799"/>
                  <a:pt x="8703512" y="870653"/>
                  <a:pt x="8672406" y="870653"/>
                </a:cubicBezTo>
                <a:cubicBezTo>
                  <a:pt x="8529318" y="971599"/>
                  <a:pt x="8386229" y="1053617"/>
                  <a:pt x="8230698" y="1116708"/>
                </a:cubicBezTo>
                <a:cubicBezTo>
                  <a:pt x="8149822" y="1179799"/>
                  <a:pt x="8050282" y="1198726"/>
                  <a:pt x="7975627" y="1268126"/>
                </a:cubicBezTo>
                <a:cubicBezTo>
                  <a:pt x="7975627" y="1293362"/>
                  <a:pt x="7975627" y="1293362"/>
                  <a:pt x="7975627" y="1293362"/>
                </a:cubicBezTo>
                <a:cubicBezTo>
                  <a:pt x="8044061" y="1318598"/>
                  <a:pt x="8087609" y="1268126"/>
                  <a:pt x="8149822" y="1255508"/>
                </a:cubicBezTo>
                <a:cubicBezTo>
                  <a:pt x="8187149" y="1299671"/>
                  <a:pt x="8249362" y="1255508"/>
                  <a:pt x="8299132" y="1255508"/>
                </a:cubicBezTo>
                <a:cubicBezTo>
                  <a:pt x="8336459" y="1230271"/>
                  <a:pt x="8386229" y="1249199"/>
                  <a:pt x="8417335" y="1211344"/>
                </a:cubicBezTo>
                <a:cubicBezTo>
                  <a:pt x="8435999" y="1230271"/>
                  <a:pt x="8467105" y="1211344"/>
                  <a:pt x="8454663" y="1192417"/>
                </a:cubicBezTo>
                <a:cubicBezTo>
                  <a:pt x="8460884" y="1179799"/>
                  <a:pt x="8467105" y="1192417"/>
                  <a:pt x="8473326" y="1186108"/>
                </a:cubicBezTo>
                <a:cubicBezTo>
                  <a:pt x="8460884" y="1205035"/>
                  <a:pt x="8460884" y="1205035"/>
                  <a:pt x="8460884" y="1205035"/>
                </a:cubicBezTo>
                <a:cubicBezTo>
                  <a:pt x="8510654" y="1205035"/>
                  <a:pt x="8547981" y="1141944"/>
                  <a:pt x="8610194" y="1167180"/>
                </a:cubicBezTo>
                <a:cubicBezTo>
                  <a:pt x="8672406" y="1129326"/>
                  <a:pt x="8740840" y="1091471"/>
                  <a:pt x="8821716" y="1085162"/>
                </a:cubicBezTo>
                <a:cubicBezTo>
                  <a:pt x="8852822" y="1053617"/>
                  <a:pt x="8908813" y="1053617"/>
                  <a:pt x="8946141" y="1040999"/>
                </a:cubicBezTo>
                <a:cubicBezTo>
                  <a:pt x="8883928" y="1091471"/>
                  <a:pt x="8796831" y="1091471"/>
                  <a:pt x="8728397" y="1135635"/>
                </a:cubicBezTo>
                <a:cubicBezTo>
                  <a:pt x="8740840" y="1160871"/>
                  <a:pt x="8740840" y="1160871"/>
                  <a:pt x="8740840" y="1160871"/>
                </a:cubicBezTo>
                <a:cubicBezTo>
                  <a:pt x="8728397" y="1167180"/>
                  <a:pt x="8709733" y="1179799"/>
                  <a:pt x="8697291" y="1173490"/>
                </a:cubicBezTo>
                <a:cubicBezTo>
                  <a:pt x="8728397" y="1148253"/>
                  <a:pt x="8728397" y="1148253"/>
                  <a:pt x="8728397" y="1148253"/>
                </a:cubicBezTo>
                <a:cubicBezTo>
                  <a:pt x="8647521" y="1154562"/>
                  <a:pt x="8560424" y="1217653"/>
                  <a:pt x="8479548" y="1230271"/>
                </a:cubicBezTo>
                <a:cubicBezTo>
                  <a:pt x="8473326" y="1255508"/>
                  <a:pt x="8442220" y="1236580"/>
                  <a:pt x="8429778" y="1249199"/>
                </a:cubicBezTo>
                <a:cubicBezTo>
                  <a:pt x="8448441" y="1268126"/>
                  <a:pt x="8485769" y="1255508"/>
                  <a:pt x="8504433" y="1261817"/>
                </a:cubicBezTo>
                <a:cubicBezTo>
                  <a:pt x="8479548" y="1268126"/>
                  <a:pt x="8448441" y="1280744"/>
                  <a:pt x="8417335" y="1293362"/>
                </a:cubicBezTo>
                <a:cubicBezTo>
                  <a:pt x="8417335" y="1280744"/>
                  <a:pt x="8429778" y="1274435"/>
                  <a:pt x="8417335" y="1268126"/>
                </a:cubicBezTo>
                <a:cubicBezTo>
                  <a:pt x="8411114" y="1268126"/>
                  <a:pt x="8411114" y="1268126"/>
                  <a:pt x="8411114" y="1268126"/>
                </a:cubicBezTo>
                <a:cubicBezTo>
                  <a:pt x="8417335" y="1268126"/>
                  <a:pt x="8423557" y="1261817"/>
                  <a:pt x="8429778" y="1255508"/>
                </a:cubicBezTo>
                <a:cubicBezTo>
                  <a:pt x="8411114" y="1255508"/>
                  <a:pt x="8386229" y="1268126"/>
                  <a:pt x="8373787" y="1287053"/>
                </a:cubicBezTo>
                <a:cubicBezTo>
                  <a:pt x="8330238" y="1318598"/>
                  <a:pt x="8268025" y="1318598"/>
                  <a:pt x="8236919" y="1356453"/>
                </a:cubicBezTo>
                <a:cubicBezTo>
                  <a:pt x="8274247" y="1381689"/>
                  <a:pt x="8305353" y="1331217"/>
                  <a:pt x="8342681" y="1318598"/>
                </a:cubicBezTo>
                <a:cubicBezTo>
                  <a:pt x="8473326" y="1331217"/>
                  <a:pt x="8572866" y="1236580"/>
                  <a:pt x="8697291" y="1217653"/>
                </a:cubicBezTo>
                <a:cubicBezTo>
                  <a:pt x="8946141" y="1123017"/>
                  <a:pt x="8946141" y="1123017"/>
                  <a:pt x="8946141" y="1123017"/>
                </a:cubicBezTo>
                <a:cubicBezTo>
                  <a:pt x="8946141" y="1135635"/>
                  <a:pt x="8946141" y="1135635"/>
                  <a:pt x="8946141" y="1135635"/>
                </a:cubicBezTo>
                <a:cubicBezTo>
                  <a:pt x="8747061" y="1205035"/>
                  <a:pt x="8560424" y="1318598"/>
                  <a:pt x="8355123" y="1356453"/>
                </a:cubicBezTo>
                <a:cubicBezTo>
                  <a:pt x="8311574" y="1400617"/>
                  <a:pt x="8311574" y="1400617"/>
                  <a:pt x="8311574" y="1400617"/>
                </a:cubicBezTo>
                <a:cubicBezTo>
                  <a:pt x="8467105" y="1406926"/>
                  <a:pt x="8597751" y="1318598"/>
                  <a:pt x="8747061" y="1293362"/>
                </a:cubicBezTo>
                <a:cubicBezTo>
                  <a:pt x="8883928" y="1249199"/>
                  <a:pt x="9002132" y="1154562"/>
                  <a:pt x="9151441" y="1154562"/>
                </a:cubicBezTo>
                <a:cubicBezTo>
                  <a:pt x="9157663" y="1160871"/>
                  <a:pt x="9157663" y="1160871"/>
                  <a:pt x="9157663" y="1160871"/>
                </a:cubicBezTo>
                <a:cubicBezTo>
                  <a:pt x="9138999" y="1205035"/>
                  <a:pt x="9064344" y="1186108"/>
                  <a:pt x="9076787" y="1236580"/>
                </a:cubicBezTo>
                <a:cubicBezTo>
                  <a:pt x="9132778" y="1211344"/>
                  <a:pt x="9132778" y="1211344"/>
                  <a:pt x="9132778" y="1211344"/>
                </a:cubicBezTo>
                <a:cubicBezTo>
                  <a:pt x="9145220" y="1249199"/>
                  <a:pt x="9145220" y="1249199"/>
                  <a:pt x="9145220" y="1249199"/>
                </a:cubicBezTo>
                <a:cubicBezTo>
                  <a:pt x="9076787" y="1268126"/>
                  <a:pt x="9051902" y="1343835"/>
                  <a:pt x="8971025" y="1337526"/>
                </a:cubicBezTo>
                <a:cubicBezTo>
                  <a:pt x="8946141" y="1381689"/>
                  <a:pt x="8896371" y="1406926"/>
                  <a:pt x="8846601" y="1425853"/>
                </a:cubicBezTo>
                <a:cubicBezTo>
                  <a:pt x="8971025" y="1425853"/>
                  <a:pt x="9089229" y="1375380"/>
                  <a:pt x="9194990" y="1337526"/>
                </a:cubicBezTo>
                <a:cubicBezTo>
                  <a:pt x="9257202" y="1299671"/>
                  <a:pt x="9306972" y="1331217"/>
                  <a:pt x="9375406" y="1305980"/>
                </a:cubicBezTo>
                <a:cubicBezTo>
                  <a:pt x="9406512" y="1280744"/>
                  <a:pt x="9431397" y="1268126"/>
                  <a:pt x="9443840" y="1242889"/>
                </a:cubicBezTo>
                <a:cubicBezTo>
                  <a:pt x="9431397" y="1217653"/>
                  <a:pt x="9431397" y="1217653"/>
                  <a:pt x="9431397" y="1217653"/>
                </a:cubicBezTo>
                <a:cubicBezTo>
                  <a:pt x="9418955" y="1223962"/>
                  <a:pt x="9400291" y="1223962"/>
                  <a:pt x="9394070" y="1242889"/>
                </a:cubicBezTo>
                <a:cubicBezTo>
                  <a:pt x="9394070" y="1255508"/>
                  <a:pt x="9394070" y="1255508"/>
                  <a:pt x="9394070" y="1255508"/>
                </a:cubicBezTo>
                <a:cubicBezTo>
                  <a:pt x="9387848" y="1223962"/>
                  <a:pt x="9356742" y="1255508"/>
                  <a:pt x="9344300" y="1249199"/>
                </a:cubicBezTo>
                <a:cubicBezTo>
                  <a:pt x="9356742" y="1223962"/>
                  <a:pt x="9406512" y="1217653"/>
                  <a:pt x="9443840" y="1198726"/>
                </a:cubicBezTo>
                <a:cubicBezTo>
                  <a:pt x="9518494" y="1123017"/>
                  <a:pt x="9655362" y="1154562"/>
                  <a:pt x="9705132" y="1059926"/>
                </a:cubicBezTo>
                <a:cubicBezTo>
                  <a:pt x="9624256" y="1059926"/>
                  <a:pt x="9537158" y="1091471"/>
                  <a:pt x="9456282" y="1116708"/>
                </a:cubicBezTo>
                <a:cubicBezTo>
                  <a:pt x="9462503" y="1091471"/>
                  <a:pt x="9499831" y="1085162"/>
                  <a:pt x="9518494" y="1066235"/>
                </a:cubicBezTo>
                <a:cubicBezTo>
                  <a:pt x="9493610" y="1053617"/>
                  <a:pt x="9443840" y="1053617"/>
                  <a:pt x="9412733" y="1066235"/>
                </a:cubicBezTo>
                <a:cubicBezTo>
                  <a:pt x="9499831" y="1009453"/>
                  <a:pt x="9611813" y="1009453"/>
                  <a:pt x="9692689" y="940053"/>
                </a:cubicBezTo>
                <a:cubicBezTo>
                  <a:pt x="9717574" y="952672"/>
                  <a:pt x="9761123" y="977908"/>
                  <a:pt x="9792229" y="958981"/>
                </a:cubicBezTo>
                <a:cubicBezTo>
                  <a:pt x="9823335" y="1022071"/>
                  <a:pt x="9848220" y="927435"/>
                  <a:pt x="9891769" y="958981"/>
                </a:cubicBezTo>
                <a:cubicBezTo>
                  <a:pt x="9891769" y="927435"/>
                  <a:pt x="9891769" y="927435"/>
                  <a:pt x="9891769" y="927435"/>
                </a:cubicBezTo>
                <a:cubicBezTo>
                  <a:pt x="9941539" y="933744"/>
                  <a:pt x="10009972" y="895890"/>
                  <a:pt x="10047300" y="940053"/>
                </a:cubicBezTo>
                <a:cubicBezTo>
                  <a:pt x="9997530" y="952672"/>
                  <a:pt x="9997530" y="952672"/>
                  <a:pt x="9997530" y="952672"/>
                </a:cubicBezTo>
                <a:cubicBezTo>
                  <a:pt x="10003751" y="977908"/>
                  <a:pt x="10003751" y="977908"/>
                  <a:pt x="10003751" y="977908"/>
                </a:cubicBezTo>
                <a:cubicBezTo>
                  <a:pt x="9966424" y="971599"/>
                  <a:pt x="9941539" y="1003144"/>
                  <a:pt x="9916654" y="1003144"/>
                </a:cubicBezTo>
                <a:cubicBezTo>
                  <a:pt x="9922875" y="1015762"/>
                  <a:pt x="9904211" y="1022071"/>
                  <a:pt x="9897990" y="1028381"/>
                </a:cubicBezTo>
                <a:cubicBezTo>
                  <a:pt x="9848220" y="996835"/>
                  <a:pt x="9810893" y="1047308"/>
                  <a:pt x="9761123" y="1040999"/>
                </a:cubicBezTo>
                <a:cubicBezTo>
                  <a:pt x="9748680" y="1040999"/>
                  <a:pt x="9730017" y="1047308"/>
                  <a:pt x="9742459" y="1066235"/>
                </a:cubicBezTo>
                <a:cubicBezTo>
                  <a:pt x="9767344" y="1085162"/>
                  <a:pt x="9792229" y="1066235"/>
                  <a:pt x="9823335" y="1066235"/>
                </a:cubicBezTo>
                <a:cubicBezTo>
                  <a:pt x="9817114" y="1091471"/>
                  <a:pt x="9817114" y="1091471"/>
                  <a:pt x="9817114" y="1091471"/>
                </a:cubicBezTo>
                <a:cubicBezTo>
                  <a:pt x="9879326" y="1085162"/>
                  <a:pt x="9941539" y="1003144"/>
                  <a:pt x="9997530" y="1078853"/>
                </a:cubicBezTo>
                <a:cubicBezTo>
                  <a:pt x="10047300" y="1116708"/>
                  <a:pt x="10090848" y="1022071"/>
                  <a:pt x="10121955" y="1085162"/>
                </a:cubicBezTo>
                <a:cubicBezTo>
                  <a:pt x="10115733" y="1085162"/>
                  <a:pt x="10115733" y="1123017"/>
                  <a:pt x="10090848" y="1116708"/>
                </a:cubicBezTo>
                <a:cubicBezTo>
                  <a:pt x="10103291" y="1148253"/>
                  <a:pt x="10115733" y="1173490"/>
                  <a:pt x="10146840" y="1179799"/>
                </a:cubicBezTo>
                <a:cubicBezTo>
                  <a:pt x="10177946" y="1167180"/>
                  <a:pt x="10184167" y="1217653"/>
                  <a:pt x="10202831" y="1236580"/>
                </a:cubicBezTo>
                <a:cubicBezTo>
                  <a:pt x="10171724" y="1305980"/>
                  <a:pt x="10072185" y="1287053"/>
                  <a:pt x="10003751" y="1312289"/>
                </a:cubicBezTo>
                <a:cubicBezTo>
                  <a:pt x="9978866" y="1318598"/>
                  <a:pt x="9953981" y="1305980"/>
                  <a:pt x="9935317" y="1324908"/>
                </a:cubicBezTo>
                <a:cubicBezTo>
                  <a:pt x="9960202" y="1350144"/>
                  <a:pt x="9960202" y="1350144"/>
                  <a:pt x="9960202" y="1350144"/>
                </a:cubicBezTo>
                <a:cubicBezTo>
                  <a:pt x="10028636" y="1350144"/>
                  <a:pt x="10084627" y="1299671"/>
                  <a:pt x="10153061" y="1331217"/>
                </a:cubicBezTo>
                <a:cubicBezTo>
                  <a:pt x="10153061" y="1369071"/>
                  <a:pt x="10153061" y="1369071"/>
                  <a:pt x="10153061" y="1369071"/>
                </a:cubicBezTo>
                <a:cubicBezTo>
                  <a:pt x="10128176" y="1369071"/>
                  <a:pt x="10103291" y="1369071"/>
                  <a:pt x="10090848" y="1381689"/>
                </a:cubicBezTo>
                <a:cubicBezTo>
                  <a:pt x="10134397" y="1381689"/>
                  <a:pt x="10134397" y="1381689"/>
                  <a:pt x="10134397" y="1381689"/>
                </a:cubicBezTo>
                <a:cubicBezTo>
                  <a:pt x="10128176" y="1400617"/>
                  <a:pt x="10090848" y="1394307"/>
                  <a:pt x="10090848" y="1419544"/>
                </a:cubicBezTo>
                <a:cubicBezTo>
                  <a:pt x="10103291" y="1438471"/>
                  <a:pt x="10121955" y="1432162"/>
                  <a:pt x="10140618" y="1425853"/>
                </a:cubicBezTo>
                <a:cubicBezTo>
                  <a:pt x="10146840" y="1419544"/>
                  <a:pt x="10146840" y="1419544"/>
                  <a:pt x="10146840" y="1419544"/>
                </a:cubicBezTo>
                <a:cubicBezTo>
                  <a:pt x="10121955" y="1444780"/>
                  <a:pt x="10121955" y="1444780"/>
                  <a:pt x="10121955" y="1444780"/>
                </a:cubicBezTo>
                <a:cubicBezTo>
                  <a:pt x="10128176" y="1451089"/>
                  <a:pt x="10128176" y="1451089"/>
                  <a:pt x="10128176" y="1451089"/>
                </a:cubicBezTo>
                <a:cubicBezTo>
                  <a:pt x="10065963" y="1514180"/>
                  <a:pt x="9972645" y="1432162"/>
                  <a:pt x="9916654" y="1514180"/>
                </a:cubicBezTo>
                <a:cubicBezTo>
                  <a:pt x="9891769" y="1552035"/>
                  <a:pt x="9848220" y="1482635"/>
                  <a:pt x="9829556" y="1533107"/>
                </a:cubicBezTo>
                <a:cubicBezTo>
                  <a:pt x="9748680" y="1564653"/>
                  <a:pt x="9655362" y="1564653"/>
                  <a:pt x="9580707" y="1615125"/>
                </a:cubicBezTo>
                <a:cubicBezTo>
                  <a:pt x="9549601" y="1615125"/>
                  <a:pt x="9512273" y="1615125"/>
                  <a:pt x="9493610" y="1646671"/>
                </a:cubicBezTo>
                <a:cubicBezTo>
                  <a:pt x="9499831" y="1652980"/>
                  <a:pt x="9506052" y="1646671"/>
                  <a:pt x="9518494" y="1646671"/>
                </a:cubicBezTo>
                <a:cubicBezTo>
                  <a:pt x="9487388" y="1684525"/>
                  <a:pt x="9425176" y="1684525"/>
                  <a:pt x="9400291" y="1709762"/>
                </a:cubicBezTo>
                <a:cubicBezTo>
                  <a:pt x="9344300" y="1716071"/>
                  <a:pt x="9288309" y="1747616"/>
                  <a:pt x="9232318" y="1766543"/>
                </a:cubicBezTo>
                <a:cubicBezTo>
                  <a:pt x="9250981" y="1722380"/>
                  <a:pt x="9250981" y="1722380"/>
                  <a:pt x="9250981" y="1722380"/>
                </a:cubicBezTo>
                <a:cubicBezTo>
                  <a:pt x="9114114" y="1772852"/>
                  <a:pt x="9114114" y="1772852"/>
                  <a:pt x="9114114" y="1772852"/>
                </a:cubicBezTo>
                <a:cubicBezTo>
                  <a:pt x="9095450" y="1766543"/>
                  <a:pt x="9145220" y="1772852"/>
                  <a:pt x="9138999" y="1741307"/>
                </a:cubicBezTo>
                <a:cubicBezTo>
                  <a:pt x="9083008" y="1741307"/>
                  <a:pt x="9027017" y="1785471"/>
                  <a:pt x="8977247" y="1804398"/>
                </a:cubicBezTo>
                <a:cubicBezTo>
                  <a:pt x="8939919" y="1804398"/>
                  <a:pt x="8908813" y="1829634"/>
                  <a:pt x="8877707" y="1842252"/>
                </a:cubicBezTo>
                <a:cubicBezTo>
                  <a:pt x="8958583" y="1848561"/>
                  <a:pt x="9014574" y="1785471"/>
                  <a:pt x="9089229" y="1779161"/>
                </a:cubicBezTo>
                <a:cubicBezTo>
                  <a:pt x="9095450" y="1810707"/>
                  <a:pt x="9045680" y="1798089"/>
                  <a:pt x="9020795" y="1823325"/>
                </a:cubicBezTo>
                <a:cubicBezTo>
                  <a:pt x="8971025" y="1848561"/>
                  <a:pt x="8915034" y="1880107"/>
                  <a:pt x="8852822" y="1880107"/>
                </a:cubicBezTo>
                <a:cubicBezTo>
                  <a:pt x="8815495" y="1930579"/>
                  <a:pt x="8753282" y="1924270"/>
                  <a:pt x="8709733" y="1962125"/>
                </a:cubicBezTo>
                <a:cubicBezTo>
                  <a:pt x="8765725" y="1962125"/>
                  <a:pt x="8765725" y="1962125"/>
                  <a:pt x="8765725" y="1962125"/>
                </a:cubicBezTo>
                <a:cubicBezTo>
                  <a:pt x="8747061" y="1981052"/>
                  <a:pt x="8722176" y="1981052"/>
                  <a:pt x="8691070" y="1981052"/>
                </a:cubicBezTo>
                <a:cubicBezTo>
                  <a:pt x="8697291" y="1981052"/>
                  <a:pt x="8703512" y="1974743"/>
                  <a:pt x="8709733" y="1968434"/>
                </a:cubicBezTo>
                <a:cubicBezTo>
                  <a:pt x="8684849" y="1955816"/>
                  <a:pt x="8653742" y="1987361"/>
                  <a:pt x="8635079" y="1968434"/>
                </a:cubicBezTo>
                <a:cubicBezTo>
                  <a:pt x="8547981" y="1999979"/>
                  <a:pt x="8460884" y="2025216"/>
                  <a:pt x="8386229" y="2081997"/>
                </a:cubicBezTo>
                <a:cubicBezTo>
                  <a:pt x="8367565" y="2088307"/>
                  <a:pt x="8348901" y="2100925"/>
                  <a:pt x="8324017" y="2100925"/>
                </a:cubicBezTo>
                <a:cubicBezTo>
                  <a:pt x="8348901" y="2075688"/>
                  <a:pt x="8417335" y="2056761"/>
                  <a:pt x="8448441" y="2018907"/>
                </a:cubicBezTo>
                <a:cubicBezTo>
                  <a:pt x="8473326" y="2018907"/>
                  <a:pt x="8485769" y="1999979"/>
                  <a:pt x="8504433" y="1987361"/>
                </a:cubicBezTo>
                <a:cubicBezTo>
                  <a:pt x="8498211" y="1974743"/>
                  <a:pt x="8498211" y="1974743"/>
                  <a:pt x="8498211" y="1974743"/>
                </a:cubicBezTo>
                <a:cubicBezTo>
                  <a:pt x="8355123" y="2018907"/>
                  <a:pt x="8218255" y="2075688"/>
                  <a:pt x="8093831" y="2151397"/>
                </a:cubicBezTo>
                <a:cubicBezTo>
                  <a:pt x="8149822" y="2151397"/>
                  <a:pt x="8149822" y="2151397"/>
                  <a:pt x="8149822" y="2151397"/>
                </a:cubicBezTo>
                <a:cubicBezTo>
                  <a:pt x="8137379" y="2164015"/>
                  <a:pt x="8100052" y="2176634"/>
                  <a:pt x="8068946" y="2182943"/>
                </a:cubicBezTo>
                <a:cubicBezTo>
                  <a:pt x="8075167" y="2195561"/>
                  <a:pt x="8062725" y="2201870"/>
                  <a:pt x="8056503" y="2208179"/>
                </a:cubicBezTo>
                <a:cubicBezTo>
                  <a:pt x="8037840" y="2195561"/>
                  <a:pt x="8006733" y="2227106"/>
                  <a:pt x="7981849" y="2239724"/>
                </a:cubicBezTo>
                <a:cubicBezTo>
                  <a:pt x="7988070" y="2264961"/>
                  <a:pt x="7988070" y="2264961"/>
                  <a:pt x="7988070" y="2264961"/>
                </a:cubicBezTo>
                <a:cubicBezTo>
                  <a:pt x="7963185" y="2290197"/>
                  <a:pt x="7907194" y="2271270"/>
                  <a:pt x="7888530" y="2309124"/>
                </a:cubicBezTo>
                <a:cubicBezTo>
                  <a:pt x="7894751" y="2315433"/>
                  <a:pt x="7913415" y="2315433"/>
                  <a:pt x="7925857" y="2315433"/>
                </a:cubicBezTo>
                <a:cubicBezTo>
                  <a:pt x="7938300" y="2290197"/>
                  <a:pt x="7981849" y="2296506"/>
                  <a:pt x="8006733" y="2277579"/>
                </a:cubicBezTo>
                <a:cubicBezTo>
                  <a:pt x="8012955" y="2290197"/>
                  <a:pt x="8012955" y="2290197"/>
                  <a:pt x="8012955" y="2290197"/>
                </a:cubicBezTo>
                <a:cubicBezTo>
                  <a:pt x="7994291" y="2302815"/>
                  <a:pt x="7969406" y="2309124"/>
                  <a:pt x="7950743" y="2328052"/>
                </a:cubicBezTo>
                <a:cubicBezTo>
                  <a:pt x="8106273" y="2290197"/>
                  <a:pt x="8249362" y="2201870"/>
                  <a:pt x="8398672" y="2151397"/>
                </a:cubicBezTo>
                <a:cubicBezTo>
                  <a:pt x="8398672" y="2176634"/>
                  <a:pt x="8398672" y="2176634"/>
                  <a:pt x="8398672" y="2176634"/>
                </a:cubicBezTo>
                <a:cubicBezTo>
                  <a:pt x="8411114" y="2176634"/>
                  <a:pt x="8411114" y="2176634"/>
                  <a:pt x="8411114" y="2176634"/>
                </a:cubicBezTo>
                <a:cubicBezTo>
                  <a:pt x="8386229" y="2189252"/>
                  <a:pt x="8311574" y="2214488"/>
                  <a:pt x="8336459" y="2264961"/>
                </a:cubicBezTo>
                <a:cubicBezTo>
                  <a:pt x="8504433" y="2201870"/>
                  <a:pt x="8504433" y="2201870"/>
                  <a:pt x="8504433" y="2201870"/>
                </a:cubicBezTo>
                <a:cubicBezTo>
                  <a:pt x="8411114" y="2290197"/>
                  <a:pt x="8274247" y="2302815"/>
                  <a:pt x="8162265" y="2378524"/>
                </a:cubicBezTo>
                <a:cubicBezTo>
                  <a:pt x="8149822" y="2378524"/>
                  <a:pt x="8137379" y="2384833"/>
                  <a:pt x="8124937" y="2391142"/>
                </a:cubicBezTo>
                <a:cubicBezTo>
                  <a:pt x="8124937" y="2403761"/>
                  <a:pt x="8124937" y="2403761"/>
                  <a:pt x="8124937" y="2403761"/>
                </a:cubicBezTo>
                <a:cubicBezTo>
                  <a:pt x="8075167" y="2378524"/>
                  <a:pt x="8081389" y="2441615"/>
                  <a:pt x="8044061" y="2447924"/>
                </a:cubicBezTo>
                <a:cubicBezTo>
                  <a:pt x="8075167" y="2454233"/>
                  <a:pt x="8106273" y="2422688"/>
                  <a:pt x="8137379" y="2416379"/>
                </a:cubicBezTo>
                <a:cubicBezTo>
                  <a:pt x="8081389" y="2428997"/>
                  <a:pt x="8112495" y="2492088"/>
                  <a:pt x="8050282" y="2466851"/>
                </a:cubicBezTo>
                <a:cubicBezTo>
                  <a:pt x="7826317" y="2618269"/>
                  <a:pt x="7826317" y="2618269"/>
                  <a:pt x="7826317" y="2618269"/>
                </a:cubicBezTo>
                <a:cubicBezTo>
                  <a:pt x="7788990" y="2630888"/>
                  <a:pt x="7757884" y="2643506"/>
                  <a:pt x="7726778" y="2656124"/>
                </a:cubicBezTo>
                <a:cubicBezTo>
                  <a:pt x="7708114" y="2681360"/>
                  <a:pt x="7708114" y="2681360"/>
                  <a:pt x="7708114" y="2681360"/>
                </a:cubicBezTo>
                <a:cubicBezTo>
                  <a:pt x="7776548" y="2656124"/>
                  <a:pt x="7876087" y="2618269"/>
                  <a:pt x="7950743" y="2561488"/>
                </a:cubicBezTo>
                <a:cubicBezTo>
                  <a:pt x="7969406" y="2555179"/>
                  <a:pt x="7994291" y="2542560"/>
                  <a:pt x="8012955" y="2529942"/>
                </a:cubicBezTo>
                <a:cubicBezTo>
                  <a:pt x="7994291" y="2555179"/>
                  <a:pt x="7950743" y="2580415"/>
                  <a:pt x="7919636" y="2605651"/>
                </a:cubicBezTo>
                <a:cubicBezTo>
                  <a:pt x="7938300" y="2618269"/>
                  <a:pt x="7950743" y="2586724"/>
                  <a:pt x="7975627" y="2593033"/>
                </a:cubicBezTo>
                <a:cubicBezTo>
                  <a:pt x="7963185" y="2611960"/>
                  <a:pt x="7913415" y="2656124"/>
                  <a:pt x="7882309" y="2668742"/>
                </a:cubicBezTo>
                <a:cubicBezTo>
                  <a:pt x="7851203" y="2700287"/>
                  <a:pt x="7851203" y="2700287"/>
                  <a:pt x="7851203" y="2700287"/>
                </a:cubicBezTo>
                <a:cubicBezTo>
                  <a:pt x="7888530" y="2700287"/>
                  <a:pt x="7888530" y="2700287"/>
                  <a:pt x="7888530" y="2700287"/>
                </a:cubicBezTo>
                <a:cubicBezTo>
                  <a:pt x="7863645" y="2712906"/>
                  <a:pt x="7863645" y="2712906"/>
                  <a:pt x="7863645" y="2712906"/>
                </a:cubicBezTo>
                <a:cubicBezTo>
                  <a:pt x="7907194" y="2725524"/>
                  <a:pt x="7944521" y="2687669"/>
                  <a:pt x="7981849" y="2675051"/>
                </a:cubicBezTo>
                <a:cubicBezTo>
                  <a:pt x="7944521" y="2712906"/>
                  <a:pt x="7869867" y="2738142"/>
                  <a:pt x="7813875" y="2769687"/>
                </a:cubicBezTo>
                <a:cubicBezTo>
                  <a:pt x="7801433" y="2763378"/>
                  <a:pt x="7788990" y="2769687"/>
                  <a:pt x="7776548" y="2769687"/>
                </a:cubicBezTo>
                <a:cubicBezTo>
                  <a:pt x="7782769" y="2744451"/>
                  <a:pt x="7838760" y="2725524"/>
                  <a:pt x="7838760" y="2706597"/>
                </a:cubicBezTo>
                <a:cubicBezTo>
                  <a:pt x="7757884" y="2731833"/>
                  <a:pt x="7745442" y="2775996"/>
                  <a:pt x="7664566" y="2801233"/>
                </a:cubicBezTo>
                <a:cubicBezTo>
                  <a:pt x="7677008" y="2807542"/>
                  <a:pt x="7670787" y="2813851"/>
                  <a:pt x="7670787" y="2820160"/>
                </a:cubicBezTo>
                <a:cubicBezTo>
                  <a:pt x="7639681" y="2794924"/>
                  <a:pt x="7589911" y="2839087"/>
                  <a:pt x="7552583" y="2858015"/>
                </a:cubicBezTo>
                <a:cubicBezTo>
                  <a:pt x="7552583" y="2864324"/>
                  <a:pt x="7552583" y="2864324"/>
                  <a:pt x="7552583" y="2864324"/>
                </a:cubicBezTo>
                <a:cubicBezTo>
                  <a:pt x="7577468" y="2870633"/>
                  <a:pt x="7608575" y="2845396"/>
                  <a:pt x="7639681" y="2832778"/>
                </a:cubicBezTo>
                <a:cubicBezTo>
                  <a:pt x="7633460" y="2858015"/>
                  <a:pt x="7589911" y="2864324"/>
                  <a:pt x="7565026" y="2883251"/>
                </a:cubicBezTo>
                <a:cubicBezTo>
                  <a:pt x="7621017" y="2889560"/>
                  <a:pt x="7664566" y="2845396"/>
                  <a:pt x="7720557" y="2832778"/>
                </a:cubicBezTo>
                <a:cubicBezTo>
                  <a:pt x="7714336" y="2826469"/>
                  <a:pt x="7714336" y="2826469"/>
                  <a:pt x="7714336" y="2826469"/>
                </a:cubicBezTo>
                <a:cubicBezTo>
                  <a:pt x="7801433" y="2820160"/>
                  <a:pt x="7801433" y="2820160"/>
                  <a:pt x="7801433" y="2820160"/>
                </a:cubicBezTo>
                <a:cubicBezTo>
                  <a:pt x="7757884" y="2858015"/>
                  <a:pt x="7677008" y="2895869"/>
                  <a:pt x="7633460" y="2933724"/>
                </a:cubicBezTo>
                <a:cubicBezTo>
                  <a:pt x="7639681" y="2933724"/>
                  <a:pt x="7639681" y="2933724"/>
                  <a:pt x="7639681" y="2933724"/>
                </a:cubicBezTo>
                <a:cubicBezTo>
                  <a:pt x="7701893" y="2908487"/>
                  <a:pt x="7770327" y="2876942"/>
                  <a:pt x="7826317" y="2826469"/>
                </a:cubicBezTo>
                <a:cubicBezTo>
                  <a:pt x="7876087" y="2820160"/>
                  <a:pt x="7919636" y="2801233"/>
                  <a:pt x="7950743" y="2769687"/>
                </a:cubicBezTo>
                <a:cubicBezTo>
                  <a:pt x="7950743" y="2757069"/>
                  <a:pt x="7950743" y="2757069"/>
                  <a:pt x="7950743" y="2757069"/>
                </a:cubicBezTo>
                <a:cubicBezTo>
                  <a:pt x="7838760" y="2813851"/>
                  <a:pt x="7838760" y="2813851"/>
                  <a:pt x="7838760" y="2813851"/>
                </a:cubicBezTo>
                <a:cubicBezTo>
                  <a:pt x="7900973" y="2757069"/>
                  <a:pt x="7981849" y="2725524"/>
                  <a:pt x="8056503" y="2687669"/>
                </a:cubicBezTo>
                <a:cubicBezTo>
                  <a:pt x="8050282" y="2706597"/>
                  <a:pt x="8012955" y="2719215"/>
                  <a:pt x="7994291" y="2731833"/>
                </a:cubicBezTo>
                <a:cubicBezTo>
                  <a:pt x="8112495" y="2725524"/>
                  <a:pt x="8212035" y="2637197"/>
                  <a:pt x="8324017" y="2611960"/>
                </a:cubicBezTo>
                <a:cubicBezTo>
                  <a:pt x="8187149" y="2681360"/>
                  <a:pt x="8006733" y="2775996"/>
                  <a:pt x="7851203" y="2870633"/>
                </a:cubicBezTo>
                <a:cubicBezTo>
                  <a:pt x="7832539" y="2883251"/>
                  <a:pt x="7788990" y="2870633"/>
                  <a:pt x="7788990" y="2902178"/>
                </a:cubicBezTo>
                <a:cubicBezTo>
                  <a:pt x="7869867" y="2895869"/>
                  <a:pt x="7950743" y="2845396"/>
                  <a:pt x="8031619" y="2820160"/>
                </a:cubicBezTo>
                <a:cubicBezTo>
                  <a:pt x="8006733" y="2858015"/>
                  <a:pt x="7888530" y="2864324"/>
                  <a:pt x="7869867" y="2933724"/>
                </a:cubicBezTo>
                <a:cubicBezTo>
                  <a:pt x="8019176" y="2895869"/>
                  <a:pt x="8149822" y="2801233"/>
                  <a:pt x="8292911" y="2738142"/>
                </a:cubicBezTo>
                <a:cubicBezTo>
                  <a:pt x="8286689" y="2738142"/>
                  <a:pt x="8286689" y="2731833"/>
                  <a:pt x="8286689" y="2731833"/>
                </a:cubicBezTo>
                <a:cubicBezTo>
                  <a:pt x="8299132" y="2719215"/>
                  <a:pt x="8299132" y="2719215"/>
                  <a:pt x="8299132" y="2719215"/>
                </a:cubicBezTo>
                <a:cubicBezTo>
                  <a:pt x="8299132" y="2731833"/>
                  <a:pt x="8299132" y="2731833"/>
                  <a:pt x="8299132" y="2731833"/>
                </a:cubicBezTo>
                <a:cubicBezTo>
                  <a:pt x="8324017" y="2725524"/>
                  <a:pt x="8367565" y="2719215"/>
                  <a:pt x="8367565" y="2681360"/>
                </a:cubicBezTo>
                <a:cubicBezTo>
                  <a:pt x="8355123" y="2675051"/>
                  <a:pt x="8355123" y="2675051"/>
                  <a:pt x="8355123" y="2675051"/>
                </a:cubicBezTo>
                <a:cubicBezTo>
                  <a:pt x="8361344" y="2668742"/>
                  <a:pt x="8361344" y="2662433"/>
                  <a:pt x="8361344" y="2656124"/>
                </a:cubicBezTo>
                <a:cubicBezTo>
                  <a:pt x="8417335" y="2700287"/>
                  <a:pt x="8485769" y="2624578"/>
                  <a:pt x="8541760" y="2618269"/>
                </a:cubicBezTo>
                <a:cubicBezTo>
                  <a:pt x="8603972" y="2580415"/>
                  <a:pt x="8672406" y="2561488"/>
                  <a:pt x="8734618" y="2517324"/>
                </a:cubicBezTo>
                <a:cubicBezTo>
                  <a:pt x="8771946" y="2504706"/>
                  <a:pt x="8821716" y="2485779"/>
                  <a:pt x="8865264" y="2466851"/>
                </a:cubicBezTo>
                <a:cubicBezTo>
                  <a:pt x="8747061" y="2485779"/>
                  <a:pt x="8635079" y="2542560"/>
                  <a:pt x="8516875" y="2561488"/>
                </a:cubicBezTo>
                <a:cubicBezTo>
                  <a:pt x="8821716" y="2441615"/>
                  <a:pt x="9170105" y="2391142"/>
                  <a:pt x="9481167" y="2264961"/>
                </a:cubicBezTo>
                <a:cubicBezTo>
                  <a:pt x="9487388" y="2271270"/>
                  <a:pt x="9487388" y="2271270"/>
                  <a:pt x="9487388" y="2271270"/>
                </a:cubicBezTo>
                <a:cubicBezTo>
                  <a:pt x="9437618" y="2296506"/>
                  <a:pt x="9437618" y="2296506"/>
                  <a:pt x="9437618" y="2296506"/>
                </a:cubicBezTo>
                <a:cubicBezTo>
                  <a:pt x="9493610" y="2302815"/>
                  <a:pt x="9555822" y="2277579"/>
                  <a:pt x="9586928" y="2233415"/>
                </a:cubicBezTo>
                <a:cubicBezTo>
                  <a:pt x="9804671" y="2157706"/>
                  <a:pt x="10053521" y="2113543"/>
                  <a:pt x="10277486" y="2107234"/>
                </a:cubicBezTo>
                <a:cubicBezTo>
                  <a:pt x="10289928" y="2113543"/>
                  <a:pt x="10289928" y="2113543"/>
                  <a:pt x="10289928" y="2113543"/>
                </a:cubicBezTo>
                <a:cubicBezTo>
                  <a:pt x="10109512" y="2164015"/>
                  <a:pt x="9929096" y="2176634"/>
                  <a:pt x="9761123" y="2227106"/>
                </a:cubicBezTo>
                <a:cubicBezTo>
                  <a:pt x="9680247" y="2214488"/>
                  <a:pt x="9586928" y="2271270"/>
                  <a:pt x="9549601" y="2340670"/>
                </a:cubicBezTo>
                <a:cubicBezTo>
                  <a:pt x="9549601" y="2353288"/>
                  <a:pt x="9549601" y="2353288"/>
                  <a:pt x="9549601" y="2353288"/>
                </a:cubicBezTo>
                <a:cubicBezTo>
                  <a:pt x="9661583" y="2365906"/>
                  <a:pt x="9723795" y="2252343"/>
                  <a:pt x="9829556" y="2258652"/>
                </a:cubicBezTo>
                <a:cubicBezTo>
                  <a:pt x="9916654" y="2239724"/>
                  <a:pt x="9997530" y="2189252"/>
                  <a:pt x="10078406" y="2195561"/>
                </a:cubicBezTo>
                <a:cubicBezTo>
                  <a:pt x="10153061" y="2201870"/>
                  <a:pt x="10209052" y="2176634"/>
                  <a:pt x="10277486" y="2176634"/>
                </a:cubicBezTo>
                <a:cubicBezTo>
                  <a:pt x="10283707" y="2182943"/>
                  <a:pt x="10283707" y="2182943"/>
                  <a:pt x="10283707" y="2182943"/>
                </a:cubicBezTo>
                <a:cubicBezTo>
                  <a:pt x="10209052" y="2227106"/>
                  <a:pt x="10103291" y="2214488"/>
                  <a:pt x="10028636" y="2252343"/>
                </a:cubicBezTo>
                <a:cubicBezTo>
                  <a:pt x="10028636" y="2258652"/>
                  <a:pt x="10028636" y="2258652"/>
                  <a:pt x="10028636" y="2258652"/>
                </a:cubicBezTo>
                <a:cubicBezTo>
                  <a:pt x="9910432" y="2277579"/>
                  <a:pt x="9798450" y="2328052"/>
                  <a:pt x="9680247" y="2334361"/>
                </a:cubicBezTo>
                <a:cubicBezTo>
                  <a:pt x="9605592" y="2397452"/>
                  <a:pt x="9493610" y="2359597"/>
                  <a:pt x="9425176" y="2422688"/>
                </a:cubicBezTo>
                <a:cubicBezTo>
                  <a:pt x="9400291" y="2428997"/>
                  <a:pt x="9362964" y="2435306"/>
                  <a:pt x="9344300" y="2454233"/>
                </a:cubicBezTo>
                <a:cubicBezTo>
                  <a:pt x="9263424" y="2479470"/>
                  <a:pt x="9176326" y="2492088"/>
                  <a:pt x="9107893" y="2548869"/>
                </a:cubicBezTo>
                <a:cubicBezTo>
                  <a:pt x="9039459" y="2567797"/>
                  <a:pt x="8958583" y="2580415"/>
                  <a:pt x="8908813" y="2637197"/>
                </a:cubicBezTo>
                <a:cubicBezTo>
                  <a:pt x="9039459" y="2630888"/>
                  <a:pt x="9138999" y="2517324"/>
                  <a:pt x="9275866" y="2504706"/>
                </a:cubicBezTo>
                <a:cubicBezTo>
                  <a:pt x="9369185" y="2473161"/>
                  <a:pt x="9369185" y="2473161"/>
                  <a:pt x="9369185" y="2473161"/>
                </a:cubicBezTo>
                <a:cubicBezTo>
                  <a:pt x="9300751" y="2517324"/>
                  <a:pt x="9232318" y="2542560"/>
                  <a:pt x="9157663" y="2555179"/>
                </a:cubicBezTo>
                <a:cubicBezTo>
                  <a:pt x="8933698" y="2649815"/>
                  <a:pt x="8715955" y="2744451"/>
                  <a:pt x="8504433" y="2858015"/>
                </a:cubicBezTo>
                <a:cubicBezTo>
                  <a:pt x="8485769" y="2858015"/>
                  <a:pt x="8467105" y="2864324"/>
                  <a:pt x="8454663" y="2876942"/>
                </a:cubicBezTo>
                <a:cubicBezTo>
                  <a:pt x="8454663" y="2883251"/>
                  <a:pt x="8454663" y="2883251"/>
                  <a:pt x="8454663" y="2883251"/>
                </a:cubicBezTo>
                <a:cubicBezTo>
                  <a:pt x="8516875" y="2883251"/>
                  <a:pt x="8572866" y="2839087"/>
                  <a:pt x="8628857" y="2820160"/>
                </a:cubicBezTo>
                <a:cubicBezTo>
                  <a:pt x="8672406" y="2775996"/>
                  <a:pt x="8728397" y="2769687"/>
                  <a:pt x="8771946" y="2738142"/>
                </a:cubicBezTo>
                <a:cubicBezTo>
                  <a:pt x="8796831" y="2750760"/>
                  <a:pt x="8796831" y="2750760"/>
                  <a:pt x="8796831" y="2750760"/>
                </a:cubicBezTo>
                <a:cubicBezTo>
                  <a:pt x="8740840" y="2775996"/>
                  <a:pt x="8678627" y="2807542"/>
                  <a:pt x="8628857" y="2839087"/>
                </a:cubicBezTo>
                <a:cubicBezTo>
                  <a:pt x="8610194" y="2845396"/>
                  <a:pt x="8579087" y="2839087"/>
                  <a:pt x="8566645" y="2864324"/>
                </a:cubicBezTo>
                <a:cubicBezTo>
                  <a:pt x="8566645" y="2883251"/>
                  <a:pt x="8566645" y="2883251"/>
                  <a:pt x="8566645" y="2883251"/>
                </a:cubicBezTo>
                <a:cubicBezTo>
                  <a:pt x="8684849" y="2876942"/>
                  <a:pt x="8753282" y="2769687"/>
                  <a:pt x="8865264" y="2744451"/>
                </a:cubicBezTo>
                <a:cubicBezTo>
                  <a:pt x="8883928" y="2744451"/>
                  <a:pt x="8890149" y="2731833"/>
                  <a:pt x="8908813" y="2725524"/>
                </a:cubicBezTo>
                <a:cubicBezTo>
                  <a:pt x="8908813" y="2731833"/>
                  <a:pt x="8908813" y="2731833"/>
                  <a:pt x="8908813" y="2731833"/>
                </a:cubicBezTo>
                <a:cubicBezTo>
                  <a:pt x="8896371" y="2757069"/>
                  <a:pt x="8840379" y="2750760"/>
                  <a:pt x="8852822" y="2788615"/>
                </a:cubicBezTo>
                <a:cubicBezTo>
                  <a:pt x="8784388" y="2794924"/>
                  <a:pt x="8740840" y="2858015"/>
                  <a:pt x="8672406" y="2870633"/>
                </a:cubicBezTo>
                <a:cubicBezTo>
                  <a:pt x="8672406" y="2883251"/>
                  <a:pt x="8672406" y="2883251"/>
                  <a:pt x="8672406" y="2883251"/>
                </a:cubicBezTo>
                <a:cubicBezTo>
                  <a:pt x="8647521" y="2876942"/>
                  <a:pt x="8622636" y="2895869"/>
                  <a:pt x="8591530" y="2902178"/>
                </a:cubicBezTo>
                <a:cubicBezTo>
                  <a:pt x="8585309" y="2958960"/>
                  <a:pt x="8523096" y="2940033"/>
                  <a:pt x="8485769" y="2952651"/>
                </a:cubicBezTo>
                <a:cubicBezTo>
                  <a:pt x="8479548" y="2946342"/>
                  <a:pt x="8479548" y="2946342"/>
                  <a:pt x="8479548" y="2946342"/>
                </a:cubicBezTo>
                <a:cubicBezTo>
                  <a:pt x="8504433" y="2933724"/>
                  <a:pt x="8523096" y="2921105"/>
                  <a:pt x="8547981" y="2902178"/>
                </a:cubicBezTo>
                <a:cubicBezTo>
                  <a:pt x="8535539" y="2889560"/>
                  <a:pt x="8516875" y="2902178"/>
                  <a:pt x="8510654" y="2914796"/>
                </a:cubicBezTo>
                <a:cubicBezTo>
                  <a:pt x="8479548" y="2927414"/>
                  <a:pt x="8429778" y="2921105"/>
                  <a:pt x="8411114" y="2940033"/>
                </a:cubicBezTo>
                <a:cubicBezTo>
                  <a:pt x="8417335" y="2952651"/>
                  <a:pt x="8429778" y="2946342"/>
                  <a:pt x="8435999" y="2946342"/>
                </a:cubicBezTo>
                <a:cubicBezTo>
                  <a:pt x="8423557" y="2971578"/>
                  <a:pt x="8355123" y="2971578"/>
                  <a:pt x="8386229" y="3022051"/>
                </a:cubicBezTo>
                <a:cubicBezTo>
                  <a:pt x="8317795" y="3047287"/>
                  <a:pt x="8249362" y="3072523"/>
                  <a:pt x="8174707" y="3078832"/>
                </a:cubicBezTo>
                <a:cubicBezTo>
                  <a:pt x="8180928" y="3122996"/>
                  <a:pt x="8137379" y="3085142"/>
                  <a:pt x="8124937" y="3110378"/>
                </a:cubicBezTo>
                <a:cubicBezTo>
                  <a:pt x="8019176" y="3148232"/>
                  <a:pt x="7932079" y="3236559"/>
                  <a:pt x="7832539" y="3274414"/>
                </a:cubicBezTo>
                <a:cubicBezTo>
                  <a:pt x="7888530" y="3280723"/>
                  <a:pt x="7938300" y="3230250"/>
                  <a:pt x="7994291" y="3236559"/>
                </a:cubicBezTo>
                <a:cubicBezTo>
                  <a:pt x="8081389" y="3179778"/>
                  <a:pt x="8174707" y="3148232"/>
                  <a:pt x="8268025" y="3104069"/>
                </a:cubicBezTo>
                <a:cubicBezTo>
                  <a:pt x="8268025" y="3116687"/>
                  <a:pt x="8268025" y="3116687"/>
                  <a:pt x="8268025" y="3116687"/>
                </a:cubicBezTo>
                <a:cubicBezTo>
                  <a:pt x="8050282" y="3211323"/>
                  <a:pt x="7851203" y="3350123"/>
                  <a:pt x="7621017" y="3400596"/>
                </a:cubicBezTo>
                <a:cubicBezTo>
                  <a:pt x="7602353" y="3438450"/>
                  <a:pt x="7552583" y="3438450"/>
                  <a:pt x="7521477" y="3438450"/>
                </a:cubicBezTo>
                <a:cubicBezTo>
                  <a:pt x="7440601" y="3457377"/>
                  <a:pt x="7372168" y="3501541"/>
                  <a:pt x="7291291" y="3533086"/>
                </a:cubicBezTo>
                <a:cubicBezTo>
                  <a:pt x="7197973" y="3526777"/>
                  <a:pt x="7123318" y="3589868"/>
                  <a:pt x="7023778" y="3589868"/>
                </a:cubicBezTo>
                <a:cubicBezTo>
                  <a:pt x="7011336" y="3564632"/>
                  <a:pt x="6986451" y="3552014"/>
                  <a:pt x="6955345" y="3558323"/>
                </a:cubicBezTo>
                <a:cubicBezTo>
                  <a:pt x="6967787" y="3526777"/>
                  <a:pt x="6967787" y="3526777"/>
                  <a:pt x="6967787" y="3526777"/>
                </a:cubicBezTo>
                <a:cubicBezTo>
                  <a:pt x="6936681" y="3552014"/>
                  <a:pt x="6930460" y="3495232"/>
                  <a:pt x="6905575" y="3520468"/>
                </a:cubicBezTo>
                <a:cubicBezTo>
                  <a:pt x="6918017" y="3495232"/>
                  <a:pt x="6918017" y="3495232"/>
                  <a:pt x="6918017" y="3495232"/>
                </a:cubicBezTo>
                <a:cubicBezTo>
                  <a:pt x="6868247" y="3501541"/>
                  <a:pt x="6806035" y="3476305"/>
                  <a:pt x="6768707" y="3495232"/>
                </a:cubicBezTo>
                <a:cubicBezTo>
                  <a:pt x="6694053" y="3476305"/>
                  <a:pt x="6694053" y="3476305"/>
                  <a:pt x="6694053" y="3476305"/>
                </a:cubicBezTo>
                <a:cubicBezTo>
                  <a:pt x="6700274" y="3469996"/>
                  <a:pt x="6712716" y="3482614"/>
                  <a:pt x="6718938" y="3463686"/>
                </a:cubicBezTo>
                <a:cubicBezTo>
                  <a:pt x="6694053" y="3438450"/>
                  <a:pt x="6681610" y="3482614"/>
                  <a:pt x="6656725" y="3463686"/>
                </a:cubicBezTo>
                <a:cubicBezTo>
                  <a:pt x="6662946" y="3438450"/>
                  <a:pt x="6662946" y="3438450"/>
                  <a:pt x="6662946" y="3438450"/>
                </a:cubicBezTo>
                <a:cubicBezTo>
                  <a:pt x="6606955" y="3469996"/>
                  <a:pt x="6569628" y="3400596"/>
                  <a:pt x="6538522" y="3362741"/>
                </a:cubicBezTo>
                <a:cubicBezTo>
                  <a:pt x="6544743" y="3356432"/>
                  <a:pt x="6544743" y="3356432"/>
                  <a:pt x="6544743" y="3356432"/>
                </a:cubicBezTo>
                <a:cubicBezTo>
                  <a:pt x="6507415" y="3337505"/>
                  <a:pt x="6538522" y="3312268"/>
                  <a:pt x="6507415" y="3274414"/>
                </a:cubicBezTo>
                <a:cubicBezTo>
                  <a:pt x="6519858" y="3236559"/>
                  <a:pt x="6550964" y="3287032"/>
                  <a:pt x="6569628" y="3255487"/>
                </a:cubicBezTo>
                <a:cubicBezTo>
                  <a:pt x="6544743" y="3205014"/>
                  <a:pt x="6457646" y="3205014"/>
                  <a:pt x="6463867" y="3129305"/>
                </a:cubicBezTo>
                <a:cubicBezTo>
                  <a:pt x="6470088" y="3122996"/>
                  <a:pt x="6482530" y="3116687"/>
                  <a:pt x="6482530" y="3104069"/>
                </a:cubicBezTo>
                <a:cubicBezTo>
                  <a:pt x="6445203" y="3097760"/>
                  <a:pt x="6401654" y="3110378"/>
                  <a:pt x="6382991" y="3059905"/>
                </a:cubicBezTo>
                <a:cubicBezTo>
                  <a:pt x="6376769" y="3022051"/>
                  <a:pt x="6376769" y="3022051"/>
                  <a:pt x="6376769" y="3022051"/>
                </a:cubicBezTo>
                <a:cubicBezTo>
                  <a:pt x="6364327" y="3009433"/>
                  <a:pt x="6339442" y="3015742"/>
                  <a:pt x="6333221" y="3034669"/>
                </a:cubicBezTo>
                <a:cubicBezTo>
                  <a:pt x="6295893" y="3022051"/>
                  <a:pt x="6246123" y="3059905"/>
                  <a:pt x="6196354" y="3066214"/>
                </a:cubicBezTo>
                <a:cubicBezTo>
                  <a:pt x="6233681" y="3015742"/>
                  <a:pt x="6308336" y="3015742"/>
                  <a:pt x="6364327" y="2990505"/>
                </a:cubicBezTo>
                <a:cubicBezTo>
                  <a:pt x="6376769" y="2977887"/>
                  <a:pt x="6370548" y="2965269"/>
                  <a:pt x="6370548" y="2952651"/>
                </a:cubicBezTo>
                <a:cubicBezTo>
                  <a:pt x="6351884" y="2921105"/>
                  <a:pt x="6320778" y="2952651"/>
                  <a:pt x="6308336" y="2921105"/>
                </a:cubicBezTo>
                <a:cubicBezTo>
                  <a:pt x="6196354" y="2946342"/>
                  <a:pt x="6096814" y="3009433"/>
                  <a:pt x="5984831" y="3028360"/>
                </a:cubicBezTo>
                <a:cubicBezTo>
                  <a:pt x="5941283" y="3059905"/>
                  <a:pt x="5941283" y="3059905"/>
                  <a:pt x="5941283" y="3059905"/>
                </a:cubicBezTo>
                <a:cubicBezTo>
                  <a:pt x="5972389" y="3122996"/>
                  <a:pt x="6003495" y="3022051"/>
                  <a:pt x="6040823" y="3059905"/>
                </a:cubicBezTo>
                <a:cubicBezTo>
                  <a:pt x="6071929" y="3040978"/>
                  <a:pt x="6121699" y="3047287"/>
                  <a:pt x="6152805" y="3022051"/>
                </a:cubicBezTo>
                <a:cubicBezTo>
                  <a:pt x="6115477" y="3072523"/>
                  <a:pt x="6034601" y="3091451"/>
                  <a:pt x="5972389" y="3122996"/>
                </a:cubicBezTo>
                <a:cubicBezTo>
                  <a:pt x="6040823" y="3116687"/>
                  <a:pt x="6109256" y="3059905"/>
                  <a:pt x="6183911" y="3072523"/>
                </a:cubicBezTo>
                <a:cubicBezTo>
                  <a:pt x="5984831" y="3148232"/>
                  <a:pt x="5984831" y="3148232"/>
                  <a:pt x="5984831" y="3148232"/>
                </a:cubicBezTo>
                <a:cubicBezTo>
                  <a:pt x="6009716" y="3154541"/>
                  <a:pt x="6009716" y="3154541"/>
                  <a:pt x="6009716" y="3154541"/>
                </a:cubicBezTo>
                <a:cubicBezTo>
                  <a:pt x="5991053" y="3160851"/>
                  <a:pt x="5972389" y="3173469"/>
                  <a:pt x="5947504" y="3173469"/>
                </a:cubicBezTo>
                <a:cubicBezTo>
                  <a:pt x="5984831" y="3154541"/>
                  <a:pt x="5984831" y="3154541"/>
                  <a:pt x="5984831" y="3154541"/>
                </a:cubicBezTo>
                <a:cubicBezTo>
                  <a:pt x="5891513" y="3135614"/>
                  <a:pt x="5823079" y="3223941"/>
                  <a:pt x="5723539" y="3223941"/>
                </a:cubicBezTo>
                <a:cubicBezTo>
                  <a:pt x="5642663" y="3255487"/>
                  <a:pt x="5518239" y="3249178"/>
                  <a:pt x="5449805" y="3324887"/>
                </a:cubicBezTo>
                <a:cubicBezTo>
                  <a:pt x="5437362" y="3312268"/>
                  <a:pt x="5412477" y="3350123"/>
                  <a:pt x="5381371" y="3343814"/>
                </a:cubicBezTo>
                <a:cubicBezTo>
                  <a:pt x="5288053" y="3381668"/>
                  <a:pt x="5200955" y="3350123"/>
                  <a:pt x="5113858" y="3400596"/>
                </a:cubicBezTo>
                <a:cubicBezTo>
                  <a:pt x="5126301" y="3375359"/>
                  <a:pt x="5126301" y="3375359"/>
                  <a:pt x="5126301" y="3375359"/>
                </a:cubicBezTo>
                <a:cubicBezTo>
                  <a:pt x="5051646" y="3369050"/>
                  <a:pt x="5051646" y="3369050"/>
                  <a:pt x="5051646" y="3369050"/>
                </a:cubicBezTo>
                <a:cubicBezTo>
                  <a:pt x="5064088" y="3343814"/>
                  <a:pt x="5064088" y="3343814"/>
                  <a:pt x="5064088" y="3343814"/>
                </a:cubicBezTo>
                <a:cubicBezTo>
                  <a:pt x="5014318" y="3337505"/>
                  <a:pt x="4970770" y="3350123"/>
                  <a:pt x="4933442" y="3350123"/>
                </a:cubicBezTo>
                <a:cubicBezTo>
                  <a:pt x="4995655" y="3324887"/>
                  <a:pt x="4995655" y="3324887"/>
                  <a:pt x="4995655" y="3324887"/>
                </a:cubicBezTo>
                <a:cubicBezTo>
                  <a:pt x="4945885" y="3324887"/>
                  <a:pt x="4945885" y="3324887"/>
                  <a:pt x="4945885" y="3324887"/>
                </a:cubicBezTo>
                <a:cubicBezTo>
                  <a:pt x="4958327" y="3318578"/>
                  <a:pt x="4976991" y="3312268"/>
                  <a:pt x="4989433" y="3299650"/>
                </a:cubicBezTo>
                <a:cubicBezTo>
                  <a:pt x="4964548" y="3293341"/>
                  <a:pt x="4927221" y="3293341"/>
                  <a:pt x="4902336" y="3318578"/>
                </a:cubicBezTo>
                <a:cubicBezTo>
                  <a:pt x="4889893" y="3324887"/>
                  <a:pt x="4889893" y="3350123"/>
                  <a:pt x="4871230" y="3331196"/>
                </a:cubicBezTo>
                <a:cubicBezTo>
                  <a:pt x="4858787" y="3318578"/>
                  <a:pt x="4858787" y="3318578"/>
                  <a:pt x="4858787" y="3318578"/>
                </a:cubicBezTo>
                <a:cubicBezTo>
                  <a:pt x="4865009" y="3312268"/>
                  <a:pt x="4865009" y="3324887"/>
                  <a:pt x="4877451" y="3324887"/>
                </a:cubicBezTo>
                <a:cubicBezTo>
                  <a:pt x="4889893" y="3312268"/>
                  <a:pt x="4889893" y="3312268"/>
                  <a:pt x="4889893" y="3312268"/>
                </a:cubicBezTo>
                <a:cubicBezTo>
                  <a:pt x="4852566" y="3287032"/>
                  <a:pt x="4796575" y="3299650"/>
                  <a:pt x="4777911" y="3261796"/>
                </a:cubicBezTo>
                <a:cubicBezTo>
                  <a:pt x="4777911" y="3249178"/>
                  <a:pt x="4790354" y="3249178"/>
                  <a:pt x="4802796" y="3255487"/>
                </a:cubicBezTo>
                <a:cubicBezTo>
                  <a:pt x="4809017" y="3242869"/>
                  <a:pt x="4796575" y="3223941"/>
                  <a:pt x="4777911" y="3223941"/>
                </a:cubicBezTo>
                <a:cubicBezTo>
                  <a:pt x="4721920" y="3255487"/>
                  <a:pt x="4703256" y="3179778"/>
                  <a:pt x="4647265" y="3173469"/>
                </a:cubicBezTo>
                <a:cubicBezTo>
                  <a:pt x="4616159" y="3135614"/>
                  <a:pt x="4622380" y="3085142"/>
                  <a:pt x="4634823" y="3040978"/>
                </a:cubicBezTo>
                <a:cubicBezTo>
                  <a:pt x="4603717" y="3028360"/>
                  <a:pt x="4578832" y="3028360"/>
                  <a:pt x="4566389" y="2990505"/>
                </a:cubicBezTo>
                <a:cubicBezTo>
                  <a:pt x="4553947" y="2927414"/>
                  <a:pt x="4597495" y="2895869"/>
                  <a:pt x="4641044" y="2858015"/>
                </a:cubicBezTo>
                <a:cubicBezTo>
                  <a:pt x="4591274" y="2858015"/>
                  <a:pt x="4591274" y="2858015"/>
                  <a:pt x="4591274" y="2858015"/>
                </a:cubicBezTo>
                <a:cubicBezTo>
                  <a:pt x="4653486" y="2832778"/>
                  <a:pt x="4653486" y="2832778"/>
                  <a:pt x="4653486" y="2832778"/>
                </a:cubicBezTo>
                <a:cubicBezTo>
                  <a:pt x="4653486" y="2820160"/>
                  <a:pt x="4653486" y="2820160"/>
                  <a:pt x="4653486" y="2820160"/>
                </a:cubicBezTo>
                <a:cubicBezTo>
                  <a:pt x="4665929" y="2813851"/>
                  <a:pt x="4672150" y="2807542"/>
                  <a:pt x="4678371" y="2794924"/>
                </a:cubicBezTo>
                <a:cubicBezTo>
                  <a:pt x="4653486" y="2788615"/>
                  <a:pt x="4634823" y="2782306"/>
                  <a:pt x="4616159" y="2769687"/>
                </a:cubicBezTo>
                <a:cubicBezTo>
                  <a:pt x="4628601" y="2738142"/>
                  <a:pt x="4628601" y="2738142"/>
                  <a:pt x="4628601" y="2738142"/>
                </a:cubicBezTo>
                <a:cubicBezTo>
                  <a:pt x="4603717" y="2744451"/>
                  <a:pt x="4591274" y="2693978"/>
                  <a:pt x="4560168" y="2731833"/>
                </a:cubicBezTo>
                <a:cubicBezTo>
                  <a:pt x="4547725" y="2693978"/>
                  <a:pt x="4522840" y="2725524"/>
                  <a:pt x="4504177" y="2731833"/>
                </a:cubicBezTo>
                <a:cubicBezTo>
                  <a:pt x="4485513" y="2712906"/>
                  <a:pt x="4504177" y="2700287"/>
                  <a:pt x="4516619" y="2687669"/>
                </a:cubicBezTo>
                <a:cubicBezTo>
                  <a:pt x="4448186" y="2668742"/>
                  <a:pt x="4379752" y="2687669"/>
                  <a:pt x="4348646" y="2599342"/>
                </a:cubicBezTo>
                <a:cubicBezTo>
                  <a:pt x="4336203" y="2593033"/>
                  <a:pt x="4329982" y="2605651"/>
                  <a:pt x="4317540" y="2611960"/>
                </a:cubicBezTo>
                <a:cubicBezTo>
                  <a:pt x="4317540" y="2637197"/>
                  <a:pt x="4342425" y="2605651"/>
                  <a:pt x="4342425" y="2618269"/>
                </a:cubicBezTo>
                <a:cubicBezTo>
                  <a:pt x="4193115" y="2656124"/>
                  <a:pt x="4074911" y="2757069"/>
                  <a:pt x="3919380" y="2788615"/>
                </a:cubicBezTo>
                <a:cubicBezTo>
                  <a:pt x="3695416" y="2889560"/>
                  <a:pt x="3452787" y="2971578"/>
                  <a:pt x="3241265" y="3097760"/>
                </a:cubicBezTo>
                <a:cubicBezTo>
                  <a:pt x="3179053" y="3116687"/>
                  <a:pt x="3110619" y="3135614"/>
                  <a:pt x="3073292" y="3179778"/>
                </a:cubicBezTo>
                <a:cubicBezTo>
                  <a:pt x="3067071" y="3205014"/>
                  <a:pt x="3035965" y="3198705"/>
                  <a:pt x="3017301" y="3205014"/>
                </a:cubicBezTo>
                <a:cubicBezTo>
                  <a:pt x="3029743" y="3186087"/>
                  <a:pt x="2973752" y="3198705"/>
                  <a:pt x="2973752" y="3217632"/>
                </a:cubicBezTo>
                <a:cubicBezTo>
                  <a:pt x="2930204" y="3217632"/>
                  <a:pt x="2886655" y="3223941"/>
                  <a:pt x="2855549" y="3249178"/>
                </a:cubicBezTo>
                <a:cubicBezTo>
                  <a:pt x="2855549" y="3211323"/>
                  <a:pt x="2855549" y="3211323"/>
                  <a:pt x="2855549" y="3211323"/>
                </a:cubicBezTo>
                <a:cubicBezTo>
                  <a:pt x="2843106" y="3211323"/>
                  <a:pt x="2836885" y="3211323"/>
                  <a:pt x="2830664" y="3198705"/>
                </a:cubicBezTo>
                <a:cubicBezTo>
                  <a:pt x="2830664" y="3198705"/>
                  <a:pt x="2824443" y="3186087"/>
                  <a:pt x="2836885" y="3186087"/>
                </a:cubicBezTo>
                <a:cubicBezTo>
                  <a:pt x="2805779" y="3186087"/>
                  <a:pt x="2762230" y="3230250"/>
                  <a:pt x="2743566" y="3192396"/>
                </a:cubicBezTo>
                <a:cubicBezTo>
                  <a:pt x="2681354" y="3211323"/>
                  <a:pt x="2619142" y="3211323"/>
                  <a:pt x="2550708" y="3186087"/>
                </a:cubicBezTo>
                <a:cubicBezTo>
                  <a:pt x="2575593" y="3167160"/>
                  <a:pt x="2575593" y="3167160"/>
                  <a:pt x="2575593" y="3167160"/>
                </a:cubicBezTo>
                <a:cubicBezTo>
                  <a:pt x="2538266" y="3129305"/>
                  <a:pt x="2513381" y="3097760"/>
                  <a:pt x="2463611" y="3104069"/>
                </a:cubicBezTo>
                <a:cubicBezTo>
                  <a:pt x="2469832" y="3085142"/>
                  <a:pt x="2469832" y="3085142"/>
                  <a:pt x="2469832" y="3085142"/>
                </a:cubicBezTo>
                <a:cubicBezTo>
                  <a:pt x="2444947" y="3059905"/>
                  <a:pt x="2413841" y="3091451"/>
                  <a:pt x="2388956" y="3053596"/>
                </a:cubicBezTo>
                <a:cubicBezTo>
                  <a:pt x="2407619" y="3040978"/>
                  <a:pt x="2407619" y="3040978"/>
                  <a:pt x="2407619" y="3040978"/>
                </a:cubicBezTo>
                <a:cubicBezTo>
                  <a:pt x="2376513" y="2977887"/>
                  <a:pt x="2295637" y="2977887"/>
                  <a:pt x="2264531" y="2908487"/>
                </a:cubicBezTo>
                <a:cubicBezTo>
                  <a:pt x="2276973" y="2883251"/>
                  <a:pt x="2339186" y="2914796"/>
                  <a:pt x="2320522" y="2864324"/>
                </a:cubicBezTo>
                <a:cubicBezTo>
                  <a:pt x="2301859" y="2839087"/>
                  <a:pt x="2264531" y="2845396"/>
                  <a:pt x="2252088" y="2820160"/>
                </a:cubicBezTo>
                <a:cubicBezTo>
                  <a:pt x="2252088" y="2813851"/>
                  <a:pt x="2264531" y="2807542"/>
                  <a:pt x="2264531" y="2801233"/>
                </a:cubicBezTo>
                <a:cubicBezTo>
                  <a:pt x="2233425" y="2788615"/>
                  <a:pt x="2252088" y="2769687"/>
                  <a:pt x="2239646" y="2744451"/>
                </a:cubicBezTo>
                <a:cubicBezTo>
                  <a:pt x="2227203" y="2712906"/>
                  <a:pt x="2189876" y="2687669"/>
                  <a:pt x="2183655" y="2649815"/>
                </a:cubicBezTo>
                <a:cubicBezTo>
                  <a:pt x="2171213" y="2618269"/>
                  <a:pt x="2133885" y="2637197"/>
                  <a:pt x="2115221" y="2618269"/>
                </a:cubicBezTo>
                <a:cubicBezTo>
                  <a:pt x="2084115" y="2593033"/>
                  <a:pt x="2065451" y="2548869"/>
                  <a:pt x="2053009" y="2529942"/>
                </a:cubicBezTo>
                <a:cubicBezTo>
                  <a:pt x="2003239" y="2454233"/>
                  <a:pt x="1953469" y="2365906"/>
                  <a:pt x="1916142" y="2283888"/>
                </a:cubicBezTo>
                <a:cubicBezTo>
                  <a:pt x="1885035" y="2302815"/>
                  <a:pt x="1841487" y="2290197"/>
                  <a:pt x="1829044" y="2328052"/>
                </a:cubicBezTo>
                <a:cubicBezTo>
                  <a:pt x="1785496" y="2328052"/>
                  <a:pt x="1735726" y="2359597"/>
                  <a:pt x="1704620" y="2384833"/>
                </a:cubicBezTo>
                <a:cubicBezTo>
                  <a:pt x="1673513" y="2397452"/>
                  <a:pt x="1642407" y="2441615"/>
                  <a:pt x="1605080" y="2435306"/>
                </a:cubicBezTo>
                <a:cubicBezTo>
                  <a:pt x="1517982" y="2511015"/>
                  <a:pt x="1406000" y="2542560"/>
                  <a:pt x="1306460" y="2611960"/>
                </a:cubicBezTo>
                <a:cubicBezTo>
                  <a:pt x="1281575" y="2611960"/>
                  <a:pt x="1244248" y="2599342"/>
                  <a:pt x="1219363" y="2618269"/>
                </a:cubicBezTo>
                <a:cubicBezTo>
                  <a:pt x="1219363" y="2593033"/>
                  <a:pt x="1219363" y="2593033"/>
                  <a:pt x="1219363" y="2593033"/>
                </a:cubicBezTo>
                <a:cubicBezTo>
                  <a:pt x="1157150" y="2593033"/>
                  <a:pt x="1094938" y="2643506"/>
                  <a:pt x="1045168" y="2611960"/>
                </a:cubicBezTo>
                <a:cubicBezTo>
                  <a:pt x="1026504" y="2555179"/>
                  <a:pt x="976735" y="2529942"/>
                  <a:pt x="945629" y="2492088"/>
                </a:cubicBezTo>
                <a:cubicBezTo>
                  <a:pt x="920744" y="2517324"/>
                  <a:pt x="889637" y="2504706"/>
                  <a:pt x="870974" y="2492088"/>
                </a:cubicBezTo>
                <a:cubicBezTo>
                  <a:pt x="864752" y="2454233"/>
                  <a:pt x="796319" y="2435306"/>
                  <a:pt x="827425" y="2397452"/>
                </a:cubicBezTo>
                <a:cubicBezTo>
                  <a:pt x="808761" y="2391142"/>
                  <a:pt x="783876" y="2378524"/>
                  <a:pt x="777655" y="2353288"/>
                </a:cubicBezTo>
                <a:cubicBezTo>
                  <a:pt x="808761" y="2302815"/>
                  <a:pt x="765213" y="2277579"/>
                  <a:pt x="721664" y="2264961"/>
                </a:cubicBezTo>
                <a:cubicBezTo>
                  <a:pt x="709221" y="2271270"/>
                  <a:pt x="703000" y="2258652"/>
                  <a:pt x="696779" y="2252343"/>
                </a:cubicBezTo>
                <a:cubicBezTo>
                  <a:pt x="715443" y="2208179"/>
                  <a:pt x="790098" y="2239724"/>
                  <a:pt x="802540" y="2182943"/>
                </a:cubicBezTo>
                <a:cubicBezTo>
                  <a:pt x="833646" y="2164015"/>
                  <a:pt x="864752" y="2132470"/>
                  <a:pt x="883416" y="2100925"/>
                </a:cubicBezTo>
                <a:cubicBezTo>
                  <a:pt x="846089" y="2088307"/>
                  <a:pt x="808761" y="2164015"/>
                  <a:pt x="765213" y="2119852"/>
                </a:cubicBezTo>
                <a:cubicBezTo>
                  <a:pt x="758991" y="2094616"/>
                  <a:pt x="727885" y="2088307"/>
                  <a:pt x="709221" y="2081997"/>
                </a:cubicBezTo>
                <a:cubicBezTo>
                  <a:pt x="703000" y="2075688"/>
                  <a:pt x="684336" y="2063070"/>
                  <a:pt x="665673" y="2063070"/>
                </a:cubicBezTo>
                <a:cubicBezTo>
                  <a:pt x="703000" y="2050452"/>
                  <a:pt x="721664" y="1993670"/>
                  <a:pt x="765213" y="1993670"/>
                </a:cubicBezTo>
                <a:cubicBezTo>
                  <a:pt x="758991" y="1974743"/>
                  <a:pt x="758991" y="1943198"/>
                  <a:pt x="783876" y="1930579"/>
                </a:cubicBezTo>
                <a:cubicBezTo>
                  <a:pt x="746549" y="1930579"/>
                  <a:pt x="715443" y="1974743"/>
                  <a:pt x="678115" y="1981052"/>
                </a:cubicBezTo>
                <a:cubicBezTo>
                  <a:pt x="647009" y="2018907"/>
                  <a:pt x="647009" y="2018907"/>
                  <a:pt x="647009" y="2018907"/>
                </a:cubicBezTo>
                <a:cubicBezTo>
                  <a:pt x="622124" y="2018907"/>
                  <a:pt x="622124" y="1993670"/>
                  <a:pt x="603460" y="1981052"/>
                </a:cubicBezTo>
                <a:cubicBezTo>
                  <a:pt x="597239" y="1949507"/>
                  <a:pt x="634567" y="1955816"/>
                  <a:pt x="647009" y="1936889"/>
                </a:cubicBezTo>
                <a:cubicBezTo>
                  <a:pt x="671894" y="1962125"/>
                  <a:pt x="696779" y="1930579"/>
                  <a:pt x="715443" y="1917961"/>
                </a:cubicBezTo>
                <a:cubicBezTo>
                  <a:pt x="721664" y="1911652"/>
                  <a:pt x="721664" y="1911652"/>
                  <a:pt x="721664" y="1911652"/>
                </a:cubicBezTo>
                <a:cubicBezTo>
                  <a:pt x="696779" y="1911652"/>
                  <a:pt x="671894" y="1911652"/>
                  <a:pt x="671894" y="1886416"/>
                </a:cubicBezTo>
                <a:cubicBezTo>
                  <a:pt x="709221" y="1861180"/>
                  <a:pt x="758991" y="1829634"/>
                  <a:pt x="790098" y="1798089"/>
                </a:cubicBezTo>
                <a:cubicBezTo>
                  <a:pt x="808761" y="1779161"/>
                  <a:pt x="765213" y="1791780"/>
                  <a:pt x="783876" y="1772852"/>
                </a:cubicBezTo>
                <a:cubicBezTo>
                  <a:pt x="783876" y="1760234"/>
                  <a:pt x="771434" y="1772852"/>
                  <a:pt x="765213" y="1772852"/>
                </a:cubicBezTo>
                <a:cubicBezTo>
                  <a:pt x="765213" y="1791780"/>
                  <a:pt x="765213" y="1791780"/>
                  <a:pt x="765213" y="1791780"/>
                </a:cubicBezTo>
                <a:cubicBezTo>
                  <a:pt x="746549" y="1779161"/>
                  <a:pt x="746549" y="1779161"/>
                  <a:pt x="746549" y="1779161"/>
                </a:cubicBezTo>
                <a:cubicBezTo>
                  <a:pt x="752770" y="1772852"/>
                  <a:pt x="752770" y="1772852"/>
                  <a:pt x="752770" y="1772852"/>
                </a:cubicBezTo>
                <a:cubicBezTo>
                  <a:pt x="709221" y="1760234"/>
                  <a:pt x="746549" y="1835943"/>
                  <a:pt x="696779" y="1823325"/>
                </a:cubicBezTo>
                <a:cubicBezTo>
                  <a:pt x="696779" y="1810707"/>
                  <a:pt x="690558" y="1785471"/>
                  <a:pt x="671894" y="1779161"/>
                </a:cubicBezTo>
                <a:cubicBezTo>
                  <a:pt x="622124" y="1810707"/>
                  <a:pt x="609682" y="1753925"/>
                  <a:pt x="584797" y="1728689"/>
                </a:cubicBezTo>
                <a:cubicBezTo>
                  <a:pt x="566133" y="1709762"/>
                  <a:pt x="584797" y="1709762"/>
                  <a:pt x="591018" y="1684525"/>
                </a:cubicBezTo>
                <a:cubicBezTo>
                  <a:pt x="597239" y="1634053"/>
                  <a:pt x="547469" y="1678216"/>
                  <a:pt x="572354" y="1646671"/>
                </a:cubicBezTo>
                <a:cubicBezTo>
                  <a:pt x="541248" y="1646671"/>
                  <a:pt x="510142" y="1678216"/>
                  <a:pt x="485257" y="1684525"/>
                </a:cubicBezTo>
                <a:cubicBezTo>
                  <a:pt x="472814" y="1697143"/>
                  <a:pt x="435487" y="1709762"/>
                  <a:pt x="429266" y="1734998"/>
                </a:cubicBezTo>
                <a:cubicBezTo>
                  <a:pt x="447929" y="1734998"/>
                  <a:pt x="447929" y="1734998"/>
                  <a:pt x="447929" y="1734998"/>
                </a:cubicBezTo>
                <a:cubicBezTo>
                  <a:pt x="429266" y="1753925"/>
                  <a:pt x="398159" y="1772852"/>
                  <a:pt x="391938" y="1804398"/>
                </a:cubicBezTo>
                <a:cubicBezTo>
                  <a:pt x="373274" y="1817016"/>
                  <a:pt x="348390" y="1785471"/>
                  <a:pt x="335947" y="1772852"/>
                </a:cubicBezTo>
                <a:cubicBezTo>
                  <a:pt x="342168" y="1741307"/>
                  <a:pt x="335947" y="1741307"/>
                  <a:pt x="317283" y="1722380"/>
                </a:cubicBezTo>
                <a:cubicBezTo>
                  <a:pt x="398159" y="1627743"/>
                  <a:pt x="516363" y="1577271"/>
                  <a:pt x="597239" y="1476326"/>
                </a:cubicBezTo>
                <a:cubicBezTo>
                  <a:pt x="559912" y="1476326"/>
                  <a:pt x="547469" y="1394307"/>
                  <a:pt x="497699" y="1425853"/>
                </a:cubicBezTo>
                <a:cubicBezTo>
                  <a:pt x="497699" y="1400617"/>
                  <a:pt x="522584" y="1356453"/>
                  <a:pt x="472814" y="1343835"/>
                </a:cubicBezTo>
                <a:cubicBezTo>
                  <a:pt x="435487" y="1343835"/>
                  <a:pt x="398159" y="1356453"/>
                  <a:pt x="379496" y="1312289"/>
                </a:cubicBezTo>
                <a:cubicBezTo>
                  <a:pt x="373274" y="1299671"/>
                  <a:pt x="385717" y="1293362"/>
                  <a:pt x="391938" y="1287053"/>
                </a:cubicBezTo>
                <a:cubicBezTo>
                  <a:pt x="360832" y="1255508"/>
                  <a:pt x="329726" y="1249199"/>
                  <a:pt x="323505" y="1205035"/>
                </a:cubicBezTo>
                <a:cubicBezTo>
                  <a:pt x="311062" y="1167180"/>
                  <a:pt x="286177" y="1198726"/>
                  <a:pt x="273735" y="1205035"/>
                </a:cubicBezTo>
                <a:cubicBezTo>
                  <a:pt x="255071" y="1205035"/>
                  <a:pt x="261292" y="1186108"/>
                  <a:pt x="255071" y="1179799"/>
                </a:cubicBezTo>
                <a:cubicBezTo>
                  <a:pt x="273735" y="1148253"/>
                  <a:pt x="273735" y="1148253"/>
                  <a:pt x="273735" y="1148253"/>
                </a:cubicBezTo>
                <a:cubicBezTo>
                  <a:pt x="236407" y="1154562"/>
                  <a:pt x="230186" y="1085162"/>
                  <a:pt x="186637" y="1123017"/>
                </a:cubicBezTo>
                <a:cubicBezTo>
                  <a:pt x="174195" y="1129326"/>
                  <a:pt x="161752" y="1123017"/>
                  <a:pt x="149310" y="1110399"/>
                </a:cubicBezTo>
                <a:cubicBezTo>
                  <a:pt x="124425" y="1123017"/>
                  <a:pt x="87098" y="1129326"/>
                  <a:pt x="49770" y="1116708"/>
                </a:cubicBezTo>
                <a:cubicBezTo>
                  <a:pt x="0" y="1047308"/>
                  <a:pt x="0" y="1047308"/>
                  <a:pt x="0" y="1047308"/>
                </a:cubicBezTo>
                <a:cubicBezTo>
                  <a:pt x="18664" y="1009453"/>
                  <a:pt x="111983" y="1022071"/>
                  <a:pt x="87098" y="952672"/>
                </a:cubicBezTo>
                <a:cubicBezTo>
                  <a:pt x="734106" y="567818"/>
                  <a:pt x="1374894" y="164036"/>
                  <a:pt x="210277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2917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0B20E3F-FF30-4ACA-B0ED-993EA4D0F6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3AF348C-7142-4D61-B454-5FBEA70739B5}"/>
              </a:ext>
            </a:extLst>
          </p:cNvPr>
          <p:cNvSpPr/>
          <p:nvPr/>
        </p:nvSpPr>
        <p:spPr>
          <a:xfrm>
            <a:off x="-1" y="2017486"/>
            <a:ext cx="6981371" cy="282302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C17ABED3-94BB-49AA-B12F-D70633FC46F6}"/>
              </a:ext>
            </a:extLst>
          </p:cNvPr>
          <p:cNvSpPr txBox="1"/>
          <p:nvPr/>
        </p:nvSpPr>
        <p:spPr>
          <a:xfrm>
            <a:off x="958872" y="2515432"/>
            <a:ext cx="5426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cs typeface="+mn-ea"/>
                <a:sym typeface="+mn-lt"/>
              </a:rPr>
              <a:t>PART 02</a:t>
            </a:r>
            <a:endParaRPr lang="en-US" altLang="ko-KR" sz="3200" b="1" dirty="0">
              <a:cs typeface="+mn-ea"/>
              <a:sym typeface="+mn-lt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8D88A930-375B-46B0-957F-CEFDDC89C767}"/>
              </a:ext>
            </a:extLst>
          </p:cNvPr>
          <p:cNvSpPr txBox="1"/>
          <p:nvPr/>
        </p:nvSpPr>
        <p:spPr>
          <a:xfrm>
            <a:off x="958872" y="3132948"/>
            <a:ext cx="5426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600" dirty="0">
                <a:cs typeface="+mn-ea"/>
                <a:sym typeface="+mn-lt"/>
              </a:rPr>
              <a:t>热门旅游景点推荐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0B798-51CC-4CFE-A803-C80C06EFDE95}"/>
              </a:ext>
            </a:extLst>
          </p:cNvPr>
          <p:cNvSpPr txBox="1"/>
          <p:nvPr/>
        </p:nvSpPr>
        <p:spPr>
          <a:xfrm>
            <a:off x="960686" y="3873576"/>
            <a:ext cx="587647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Click here to enter your text and change the color or size of the text. Insert the data text icon, 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D50C2EE-0152-42D1-9939-45C6E4D3D032}"/>
              </a:ext>
            </a:extLst>
          </p:cNvPr>
          <p:cNvCxnSpPr/>
          <p:nvPr/>
        </p:nvCxnSpPr>
        <p:spPr>
          <a:xfrm>
            <a:off x="798286" y="2515432"/>
            <a:ext cx="0" cy="2199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02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02</a:t>
              </a:r>
              <a:endParaRPr lang="zh-CN" altLang="en-US" sz="2800" spc="150" dirty="0">
                <a:cs typeface="+mn-ea"/>
                <a:sym typeface="+mn-lt"/>
              </a:endParaRP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199" y="1780526"/>
            <a:ext cx="5860143" cy="1564306"/>
            <a:chOff x="1092199" y="1383846"/>
            <a:chExt cx="5860143" cy="156430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199" y="2160629"/>
              <a:ext cx="5860143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562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A1898F71-8012-4CA4-8E4F-4C4F8D5A50F5}"/>
              </a:ext>
            </a:extLst>
          </p:cNvPr>
          <p:cNvSpPr/>
          <p:nvPr/>
        </p:nvSpPr>
        <p:spPr>
          <a:xfrm>
            <a:off x="7779657" y="1124856"/>
            <a:ext cx="2888343" cy="2888343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B40D517C-BCA2-4E63-8AF5-B060252E6501}"/>
              </a:ext>
            </a:extLst>
          </p:cNvPr>
          <p:cNvSpPr/>
          <p:nvPr/>
        </p:nvSpPr>
        <p:spPr>
          <a:xfrm>
            <a:off x="830942" y="3613687"/>
            <a:ext cx="2888343" cy="288834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157D892-273A-491D-A56A-450B115F0C38}"/>
              </a:ext>
            </a:extLst>
          </p:cNvPr>
          <p:cNvGrpSpPr/>
          <p:nvPr/>
        </p:nvGrpSpPr>
        <p:grpSpPr>
          <a:xfrm>
            <a:off x="4906735" y="4269357"/>
            <a:ext cx="5860143" cy="1564306"/>
            <a:chOff x="1092199" y="1383846"/>
            <a:chExt cx="5860143" cy="156430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9D78585-6C61-485E-A8CC-0B094FBE3D60}"/>
                </a:ext>
              </a:extLst>
            </p:cNvPr>
            <p:cNvSpPr/>
            <p:nvPr/>
          </p:nvSpPr>
          <p:spPr>
            <a:xfrm>
              <a:off x="1092199" y="2160629"/>
              <a:ext cx="5860143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F4E0B3A6-8560-42A0-983E-DBEC9B8ADC62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FE74CD08-64F9-4944-838D-D378C68B0C3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00" y="2030000"/>
              <a:ext cx="562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15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A85DE0-9248-4DE4-9784-2F081F320D11}"/>
              </a:ext>
            </a:extLst>
          </p:cNvPr>
          <p:cNvSpPr/>
          <p:nvPr/>
        </p:nvSpPr>
        <p:spPr>
          <a:xfrm>
            <a:off x="10566400" y="557151"/>
            <a:ext cx="1640115" cy="40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logo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B16930A-FCE9-4279-80EC-AE52319E6AC9}"/>
              </a:ext>
            </a:extLst>
          </p:cNvPr>
          <p:cNvGrpSpPr/>
          <p:nvPr/>
        </p:nvGrpSpPr>
        <p:grpSpPr>
          <a:xfrm>
            <a:off x="72572" y="393644"/>
            <a:ext cx="6312327" cy="646331"/>
            <a:chOff x="72572" y="393644"/>
            <a:chExt cx="6312327" cy="646331"/>
          </a:xfrm>
        </p:grpSpPr>
        <p:cxnSp>
          <p:nvCxnSpPr>
            <p:cNvPr id="2" name="直接连接符 1">
              <a:extLst>
                <a:ext uri="{FF2B5EF4-FFF2-40B4-BE49-F238E27FC236}">
                  <a16:creationId xmlns:a16="http://schemas.microsoft.com/office/drawing/2014/main" xmlns="" id="{35530F69-3FBE-4B6D-A7C5-91458D80A5E2}"/>
                </a:ext>
              </a:extLst>
            </p:cNvPr>
            <p:cNvCxnSpPr>
              <a:cxnSpLocks/>
            </p:cNvCxnSpPr>
            <p:nvPr/>
          </p:nvCxnSpPr>
          <p:spPr>
            <a:xfrm>
              <a:off x="899882" y="393644"/>
              <a:ext cx="0" cy="646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EA4035-0E16-41F2-BA5D-869683E0E2ED}"/>
                </a:ext>
              </a:extLst>
            </p:cNvPr>
            <p:cNvSpPr txBox="1"/>
            <p:nvPr/>
          </p:nvSpPr>
          <p:spPr>
            <a:xfrm>
              <a:off x="72572" y="455199"/>
              <a:ext cx="798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150" dirty="0"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:a16="http://schemas.microsoft.com/office/drawing/2014/main" xmlns="" id="{D3C58BC7-67EE-493B-9BBE-F5927C7F7E6C}"/>
                </a:ext>
              </a:extLst>
            </p:cNvPr>
            <p:cNvSpPr txBox="1"/>
            <p:nvPr/>
          </p:nvSpPr>
          <p:spPr>
            <a:xfrm>
              <a:off x="957938" y="455199"/>
              <a:ext cx="5426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旅行社介绍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0731ADA-C6A1-4888-BEC0-F9597EFF2405}"/>
              </a:ext>
            </a:extLst>
          </p:cNvPr>
          <p:cNvGrpSpPr/>
          <p:nvPr/>
        </p:nvGrpSpPr>
        <p:grpSpPr>
          <a:xfrm>
            <a:off x="1092200" y="1664805"/>
            <a:ext cx="2420257" cy="4131700"/>
            <a:chOff x="1092200" y="1383846"/>
            <a:chExt cx="3494314" cy="41317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10BDB77-84D7-4B8A-93F8-0C9AAD09B84B}"/>
                </a:ext>
              </a:extLst>
            </p:cNvPr>
            <p:cNvSpPr/>
            <p:nvPr/>
          </p:nvSpPr>
          <p:spPr>
            <a:xfrm>
              <a:off x="1092200" y="2324432"/>
              <a:ext cx="349431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CC7D227-AA5D-4F27-912D-CD21F0AF5098}"/>
                </a:ext>
              </a:extLst>
            </p:cNvPr>
            <p:cNvSpPr/>
            <p:nvPr/>
          </p:nvSpPr>
          <p:spPr>
            <a:xfrm>
              <a:off x="1092200" y="1383846"/>
              <a:ext cx="3494314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输入文本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5BDEB78-1382-48E4-BC32-3177B1C856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5571" y="2170439"/>
              <a:ext cx="3201384" cy="212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4516447-3220-4562-B5EA-EA168339FDCD}"/>
                </a:ext>
              </a:extLst>
            </p:cNvPr>
            <p:cNvSpPr/>
            <p:nvPr/>
          </p:nvSpPr>
          <p:spPr>
            <a:xfrm>
              <a:off x="1092200" y="3945886"/>
              <a:ext cx="349431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单击此处添加您的文字内容，或复制文本粘贴至此，字间距和行间距均可自行调节。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FD11AE3-BE39-49B9-9753-E6721427F3A6}"/>
              </a:ext>
            </a:extLst>
          </p:cNvPr>
          <p:cNvSpPr/>
          <p:nvPr/>
        </p:nvSpPr>
        <p:spPr>
          <a:xfrm>
            <a:off x="6691087" y="1089025"/>
            <a:ext cx="4408714" cy="52197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764E44E-2A14-4A82-B4CE-9F8CF46BAEFF}"/>
              </a:ext>
            </a:extLst>
          </p:cNvPr>
          <p:cNvGrpSpPr/>
          <p:nvPr/>
        </p:nvGrpSpPr>
        <p:grpSpPr>
          <a:xfrm>
            <a:off x="3962400" y="1089025"/>
            <a:ext cx="2611246" cy="5219700"/>
            <a:chOff x="3962400" y="1089025"/>
            <a:chExt cx="2611246" cy="521970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A4B707EA-781B-427F-8B61-3E693BBA2D30}"/>
                </a:ext>
              </a:extLst>
            </p:cNvPr>
            <p:cNvSpPr/>
            <p:nvPr/>
          </p:nvSpPr>
          <p:spPr>
            <a:xfrm>
              <a:off x="3962400" y="1089025"/>
              <a:ext cx="2611246" cy="2612118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3CC50686-1574-4713-8D22-696B1C03D640}"/>
                </a:ext>
              </a:extLst>
            </p:cNvPr>
            <p:cNvSpPr/>
            <p:nvPr/>
          </p:nvSpPr>
          <p:spPr>
            <a:xfrm>
              <a:off x="3962400" y="3816423"/>
              <a:ext cx="2611246" cy="249230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52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FILLRANGE" val="65742761-4d9d-4b62-96a9-820863f96c8b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roczdn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1161</Words>
  <Application>Microsoft Office PowerPoint</Application>
  <PresentationFormat>宽屏</PresentationFormat>
  <Paragraphs>139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111</cp:revision>
  <dcterms:created xsi:type="dcterms:W3CDTF">2020-03-07T01:37:06Z</dcterms:created>
  <dcterms:modified xsi:type="dcterms:W3CDTF">2022-04-20T13:06:19Z</dcterms:modified>
</cp:coreProperties>
</file>