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  <p:sldMasterId id="2147483658" r:id="rId3"/>
  </p:sldMasterIdLst>
  <p:notesMasterIdLst>
    <p:notesMasterId r:id="rId30"/>
  </p:notesMasterIdLst>
  <p:sldIdLst>
    <p:sldId id="259" r:id="rId4"/>
    <p:sldId id="262" r:id="rId5"/>
    <p:sldId id="264" r:id="rId6"/>
    <p:sldId id="269" r:id="rId7"/>
    <p:sldId id="270" r:id="rId8"/>
    <p:sldId id="271" r:id="rId9"/>
    <p:sldId id="272" r:id="rId10"/>
    <p:sldId id="273" r:id="rId11"/>
    <p:sldId id="265" r:id="rId12"/>
    <p:sldId id="274" r:id="rId13"/>
    <p:sldId id="275" r:id="rId14"/>
    <p:sldId id="276" r:id="rId15"/>
    <p:sldId id="277" r:id="rId16"/>
    <p:sldId id="278" r:id="rId17"/>
    <p:sldId id="266" r:id="rId18"/>
    <p:sldId id="279" r:id="rId19"/>
    <p:sldId id="280" r:id="rId20"/>
    <p:sldId id="281" r:id="rId21"/>
    <p:sldId id="282" r:id="rId22"/>
    <p:sldId id="267" r:id="rId23"/>
    <p:sldId id="283" r:id="rId24"/>
    <p:sldId id="285" r:id="rId25"/>
    <p:sldId id="284" r:id="rId26"/>
    <p:sldId id="286" r:id="rId27"/>
    <p:sldId id="268" r:id="rId28"/>
    <p:sldId id="287" r:id="rId29"/>
  </p:sldIdLst>
  <p:sldSz cx="12192000" cy="6858000"/>
  <p:notesSz cx="6858000" cy="9144000"/>
  <p:custDataLst>
    <p:tags r:id="rId3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CE987"/>
    <a:srgbClr val="E6F7D3"/>
    <a:srgbClr val="F2D64F"/>
    <a:srgbClr val="F9B750"/>
    <a:srgbClr val="FF6E01"/>
    <a:srgbClr val="BC1D2C"/>
    <a:srgbClr val="3B0D32"/>
    <a:srgbClr val="378437"/>
    <a:srgbClr val="F48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B776A-67BA-4C80-B427-8D7D1034F474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E1CE38-368D-4C16-8440-7F7031FF67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4385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5827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51114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15224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85421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5273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67748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42715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99707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0925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20728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977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0618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88657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2560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3018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64927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9746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25250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822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652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393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3234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3116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7662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11306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0219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694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642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9668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3243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874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818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2465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9539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7918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013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F2935668-2D0A-4ACE-BFB4-8202F39E690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EB0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04196B9A-2F7D-4E3E-B4BC-4C2303F324DE}"/>
              </a:ext>
            </a:extLst>
          </p:cNvPr>
          <p:cNvGrpSpPr/>
          <p:nvPr userDrawn="1"/>
        </p:nvGrpSpPr>
        <p:grpSpPr>
          <a:xfrm>
            <a:off x="449943" y="237068"/>
            <a:ext cx="11306628" cy="6483046"/>
            <a:chOff x="1719533" y="644142"/>
            <a:chExt cx="8168170" cy="5096200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F7D6D28B-F8B6-46DB-BE37-F30C74899966}"/>
                </a:ext>
              </a:extLst>
            </p:cNvPr>
            <p:cNvGrpSpPr/>
            <p:nvPr/>
          </p:nvGrpSpPr>
          <p:grpSpPr>
            <a:xfrm>
              <a:off x="1719533" y="644142"/>
              <a:ext cx="8168170" cy="5096200"/>
              <a:chOff x="5789884" y="1974426"/>
              <a:chExt cx="5100718" cy="3349727"/>
            </a:xfrm>
            <a:effectLst>
              <a:outerShdw blurRad="127000" dist="12700" sx="103000" sy="103000" algn="ctr" rotWithShape="0">
                <a:prstClr val="black">
                  <a:alpha val="7000"/>
                </a:prstClr>
              </a:outerShdw>
            </a:effectLst>
          </p:grpSpPr>
          <p:sp>
            <p:nvSpPr>
              <p:cNvPr id="7" name="任意多边形: 形状 6">
                <a:extLst>
                  <a:ext uri="{FF2B5EF4-FFF2-40B4-BE49-F238E27FC236}">
                    <a16:creationId xmlns:a16="http://schemas.microsoft.com/office/drawing/2014/main" xmlns="" id="{E4E1FEFE-CCD4-41BA-87D0-849C15D5FB93}"/>
                  </a:ext>
                </a:extLst>
              </p:cNvPr>
              <p:cNvSpPr/>
              <p:nvPr/>
            </p:nvSpPr>
            <p:spPr>
              <a:xfrm>
                <a:off x="5789884" y="2091488"/>
                <a:ext cx="5100718" cy="3232665"/>
              </a:xfrm>
              <a:custGeom>
                <a:avLst/>
                <a:gdLst>
                  <a:gd name="connsiteX0" fmla="*/ 283082 w 5100718"/>
                  <a:gd name="connsiteY0" fmla="*/ 488599 h 3232665"/>
                  <a:gd name="connsiteX1" fmla="*/ 740282 w 5100718"/>
                  <a:gd name="connsiteY1" fmla="*/ 126649 h 3232665"/>
                  <a:gd name="connsiteX2" fmla="*/ 1159382 w 5100718"/>
                  <a:gd name="connsiteY2" fmla="*/ 69499 h 3232665"/>
                  <a:gd name="connsiteX3" fmla="*/ 1616582 w 5100718"/>
                  <a:gd name="connsiteY3" fmla="*/ 12349 h 3232665"/>
                  <a:gd name="connsiteX4" fmla="*/ 2931032 w 5100718"/>
                  <a:gd name="connsiteY4" fmla="*/ 12349 h 3232665"/>
                  <a:gd name="connsiteX5" fmla="*/ 4455032 w 5100718"/>
                  <a:gd name="connsiteY5" fmla="*/ 145699 h 3232665"/>
                  <a:gd name="connsiteX6" fmla="*/ 5064632 w 5100718"/>
                  <a:gd name="connsiteY6" fmla="*/ 1041049 h 3232665"/>
                  <a:gd name="connsiteX7" fmla="*/ 4893182 w 5100718"/>
                  <a:gd name="connsiteY7" fmla="*/ 2565049 h 3232665"/>
                  <a:gd name="connsiteX8" fmla="*/ 3769232 w 5100718"/>
                  <a:gd name="connsiteY8" fmla="*/ 3174649 h 3232665"/>
                  <a:gd name="connsiteX9" fmla="*/ 854582 w 5100718"/>
                  <a:gd name="connsiteY9" fmla="*/ 3136549 h 3232665"/>
                  <a:gd name="connsiteX10" fmla="*/ 73532 w 5100718"/>
                  <a:gd name="connsiteY10" fmla="*/ 2545999 h 3232665"/>
                  <a:gd name="connsiteX11" fmla="*/ 54482 w 5100718"/>
                  <a:gd name="connsiteY11" fmla="*/ 1536349 h 3232665"/>
                  <a:gd name="connsiteX12" fmla="*/ 283082 w 5100718"/>
                  <a:gd name="connsiteY12" fmla="*/ 488599 h 323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100718" h="3232665">
                    <a:moveTo>
                      <a:pt x="283082" y="488599"/>
                    </a:moveTo>
                    <a:cubicBezTo>
                      <a:pt x="397382" y="253649"/>
                      <a:pt x="594232" y="196499"/>
                      <a:pt x="740282" y="126649"/>
                    </a:cubicBezTo>
                    <a:cubicBezTo>
                      <a:pt x="886332" y="56799"/>
                      <a:pt x="1159382" y="69499"/>
                      <a:pt x="1159382" y="69499"/>
                    </a:cubicBezTo>
                    <a:cubicBezTo>
                      <a:pt x="1305432" y="50449"/>
                      <a:pt x="1321307" y="21874"/>
                      <a:pt x="1616582" y="12349"/>
                    </a:cubicBezTo>
                    <a:cubicBezTo>
                      <a:pt x="1911857" y="2824"/>
                      <a:pt x="2457957" y="-9876"/>
                      <a:pt x="2931032" y="12349"/>
                    </a:cubicBezTo>
                    <a:cubicBezTo>
                      <a:pt x="3404107" y="34574"/>
                      <a:pt x="4099432" y="-25751"/>
                      <a:pt x="4455032" y="145699"/>
                    </a:cubicBezTo>
                    <a:cubicBezTo>
                      <a:pt x="4810632" y="317149"/>
                      <a:pt x="4991607" y="637824"/>
                      <a:pt x="5064632" y="1041049"/>
                    </a:cubicBezTo>
                    <a:cubicBezTo>
                      <a:pt x="5137657" y="1444274"/>
                      <a:pt x="5109082" y="2209449"/>
                      <a:pt x="4893182" y="2565049"/>
                    </a:cubicBezTo>
                    <a:cubicBezTo>
                      <a:pt x="4677282" y="2920649"/>
                      <a:pt x="4442332" y="3079399"/>
                      <a:pt x="3769232" y="3174649"/>
                    </a:cubicBezTo>
                    <a:cubicBezTo>
                      <a:pt x="3096132" y="3269899"/>
                      <a:pt x="1470532" y="3241324"/>
                      <a:pt x="854582" y="3136549"/>
                    </a:cubicBezTo>
                    <a:cubicBezTo>
                      <a:pt x="238632" y="3031774"/>
                      <a:pt x="206882" y="2812699"/>
                      <a:pt x="73532" y="2545999"/>
                    </a:cubicBezTo>
                    <a:cubicBezTo>
                      <a:pt x="-59818" y="2279299"/>
                      <a:pt x="22732" y="1882424"/>
                      <a:pt x="54482" y="1536349"/>
                    </a:cubicBezTo>
                    <a:cubicBezTo>
                      <a:pt x="86232" y="1190274"/>
                      <a:pt x="168782" y="723549"/>
                      <a:pt x="283082" y="48859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F32A5058-5BCD-4821-B6EA-0DF9F4DF4A0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45782"/>
              <a:stretch/>
            </p:blipFill>
            <p:spPr>
              <a:xfrm rot="19268029">
                <a:off x="6000159" y="1974426"/>
                <a:ext cx="811846" cy="511558"/>
              </a:xfrm>
              <a:prstGeom prst="rect">
                <a:avLst/>
              </a:prstGeom>
            </p:spPr>
          </p:pic>
        </p:grpSp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CF3AD020-6A43-48E7-B782-E5A96D02FAD5}"/>
                </a:ext>
              </a:extLst>
            </p:cNvPr>
            <p:cNvSpPr/>
            <p:nvPr/>
          </p:nvSpPr>
          <p:spPr>
            <a:xfrm>
              <a:off x="1840998" y="1059024"/>
              <a:ext cx="7784539" cy="4586375"/>
            </a:xfrm>
            <a:custGeom>
              <a:avLst/>
              <a:gdLst>
                <a:gd name="connsiteX0" fmla="*/ 283082 w 5100718"/>
                <a:gd name="connsiteY0" fmla="*/ 488599 h 3232665"/>
                <a:gd name="connsiteX1" fmla="*/ 740282 w 5100718"/>
                <a:gd name="connsiteY1" fmla="*/ 126649 h 3232665"/>
                <a:gd name="connsiteX2" fmla="*/ 1159382 w 5100718"/>
                <a:gd name="connsiteY2" fmla="*/ 69499 h 3232665"/>
                <a:gd name="connsiteX3" fmla="*/ 1616582 w 5100718"/>
                <a:gd name="connsiteY3" fmla="*/ 12349 h 3232665"/>
                <a:gd name="connsiteX4" fmla="*/ 2931032 w 5100718"/>
                <a:gd name="connsiteY4" fmla="*/ 12349 h 3232665"/>
                <a:gd name="connsiteX5" fmla="*/ 4455032 w 5100718"/>
                <a:gd name="connsiteY5" fmla="*/ 145699 h 3232665"/>
                <a:gd name="connsiteX6" fmla="*/ 5064632 w 5100718"/>
                <a:gd name="connsiteY6" fmla="*/ 1041049 h 3232665"/>
                <a:gd name="connsiteX7" fmla="*/ 4893182 w 5100718"/>
                <a:gd name="connsiteY7" fmla="*/ 2565049 h 3232665"/>
                <a:gd name="connsiteX8" fmla="*/ 3769232 w 5100718"/>
                <a:gd name="connsiteY8" fmla="*/ 3174649 h 3232665"/>
                <a:gd name="connsiteX9" fmla="*/ 854582 w 5100718"/>
                <a:gd name="connsiteY9" fmla="*/ 3136549 h 3232665"/>
                <a:gd name="connsiteX10" fmla="*/ 73532 w 5100718"/>
                <a:gd name="connsiteY10" fmla="*/ 2545999 h 3232665"/>
                <a:gd name="connsiteX11" fmla="*/ 54482 w 5100718"/>
                <a:gd name="connsiteY11" fmla="*/ 1536349 h 3232665"/>
                <a:gd name="connsiteX12" fmla="*/ 283082 w 5100718"/>
                <a:gd name="connsiteY12" fmla="*/ 488599 h 323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00718" h="3232665">
                  <a:moveTo>
                    <a:pt x="283082" y="488599"/>
                  </a:moveTo>
                  <a:cubicBezTo>
                    <a:pt x="397382" y="253649"/>
                    <a:pt x="594232" y="196499"/>
                    <a:pt x="740282" y="126649"/>
                  </a:cubicBezTo>
                  <a:cubicBezTo>
                    <a:pt x="886332" y="56799"/>
                    <a:pt x="1159382" y="69499"/>
                    <a:pt x="1159382" y="69499"/>
                  </a:cubicBezTo>
                  <a:cubicBezTo>
                    <a:pt x="1305432" y="50449"/>
                    <a:pt x="1321307" y="21874"/>
                    <a:pt x="1616582" y="12349"/>
                  </a:cubicBezTo>
                  <a:cubicBezTo>
                    <a:pt x="1911857" y="2824"/>
                    <a:pt x="2457957" y="-9876"/>
                    <a:pt x="2931032" y="12349"/>
                  </a:cubicBezTo>
                  <a:cubicBezTo>
                    <a:pt x="3404107" y="34574"/>
                    <a:pt x="4099432" y="-25751"/>
                    <a:pt x="4455032" y="145699"/>
                  </a:cubicBezTo>
                  <a:cubicBezTo>
                    <a:pt x="4810632" y="317149"/>
                    <a:pt x="4991607" y="637824"/>
                    <a:pt x="5064632" y="1041049"/>
                  </a:cubicBezTo>
                  <a:cubicBezTo>
                    <a:pt x="5137657" y="1444274"/>
                    <a:pt x="5109082" y="2209449"/>
                    <a:pt x="4893182" y="2565049"/>
                  </a:cubicBezTo>
                  <a:cubicBezTo>
                    <a:pt x="4677282" y="2920649"/>
                    <a:pt x="4442332" y="3079399"/>
                    <a:pt x="3769232" y="3174649"/>
                  </a:cubicBezTo>
                  <a:cubicBezTo>
                    <a:pt x="3096132" y="3269899"/>
                    <a:pt x="1470532" y="3241324"/>
                    <a:pt x="854582" y="3136549"/>
                  </a:cubicBezTo>
                  <a:cubicBezTo>
                    <a:pt x="238632" y="3031774"/>
                    <a:pt x="206882" y="2812699"/>
                    <a:pt x="73532" y="2545999"/>
                  </a:cubicBezTo>
                  <a:cubicBezTo>
                    <a:pt x="-59818" y="2279299"/>
                    <a:pt x="22732" y="1882424"/>
                    <a:pt x="54482" y="1536349"/>
                  </a:cubicBezTo>
                  <a:cubicBezTo>
                    <a:pt x="86232" y="1190274"/>
                    <a:pt x="168782" y="723549"/>
                    <a:pt x="283082" y="488599"/>
                  </a:cubicBezTo>
                  <a:close/>
                </a:path>
              </a:pathLst>
            </a:cu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pic>
        <p:nvPicPr>
          <p:cNvPr id="9" name="图片 8" descr="图片包含 轮子&#10;&#10;已生成高可信度的说明">
            <a:extLst>
              <a:ext uri="{FF2B5EF4-FFF2-40B4-BE49-F238E27FC236}">
                <a16:creationId xmlns:a16="http://schemas.microsoft.com/office/drawing/2014/main" xmlns="" id="{FD785585-646E-429B-98DB-2D5321CA16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1643" y="-607131"/>
            <a:ext cx="3680477" cy="1865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655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11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467545" y="6721164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业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038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26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2022/4/26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126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2022/4/26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045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4579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997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1569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926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B5EFAA2-7B2D-42BD-B362-AE58E33FC2D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EB0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CBF82D46-51E2-442D-B402-F51D8E206CCD}"/>
              </a:ext>
            </a:extLst>
          </p:cNvPr>
          <p:cNvGrpSpPr/>
          <p:nvPr/>
        </p:nvGrpSpPr>
        <p:grpSpPr>
          <a:xfrm>
            <a:off x="1719533" y="644142"/>
            <a:ext cx="8168170" cy="5096200"/>
            <a:chOff x="5789884" y="1974426"/>
            <a:chExt cx="5100718" cy="3349727"/>
          </a:xfrm>
          <a:effectLst>
            <a:outerShdw blurRad="127000" dist="12700" sx="103000" sy="103000" algn="ctr" rotWithShape="0">
              <a:prstClr val="black">
                <a:alpha val="7000"/>
              </a:prstClr>
            </a:outerShdw>
          </a:effectLst>
        </p:grpSpPr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xmlns="" id="{E9709399-6B2D-4D4D-99EB-C2E34F06359E}"/>
                </a:ext>
              </a:extLst>
            </p:cNvPr>
            <p:cNvSpPr/>
            <p:nvPr/>
          </p:nvSpPr>
          <p:spPr>
            <a:xfrm>
              <a:off x="5789884" y="2091488"/>
              <a:ext cx="5100718" cy="3232665"/>
            </a:xfrm>
            <a:custGeom>
              <a:avLst/>
              <a:gdLst>
                <a:gd name="connsiteX0" fmla="*/ 283082 w 5100718"/>
                <a:gd name="connsiteY0" fmla="*/ 488599 h 3232665"/>
                <a:gd name="connsiteX1" fmla="*/ 740282 w 5100718"/>
                <a:gd name="connsiteY1" fmla="*/ 126649 h 3232665"/>
                <a:gd name="connsiteX2" fmla="*/ 1159382 w 5100718"/>
                <a:gd name="connsiteY2" fmla="*/ 69499 h 3232665"/>
                <a:gd name="connsiteX3" fmla="*/ 1616582 w 5100718"/>
                <a:gd name="connsiteY3" fmla="*/ 12349 h 3232665"/>
                <a:gd name="connsiteX4" fmla="*/ 2931032 w 5100718"/>
                <a:gd name="connsiteY4" fmla="*/ 12349 h 3232665"/>
                <a:gd name="connsiteX5" fmla="*/ 4455032 w 5100718"/>
                <a:gd name="connsiteY5" fmla="*/ 145699 h 3232665"/>
                <a:gd name="connsiteX6" fmla="*/ 5064632 w 5100718"/>
                <a:gd name="connsiteY6" fmla="*/ 1041049 h 3232665"/>
                <a:gd name="connsiteX7" fmla="*/ 4893182 w 5100718"/>
                <a:gd name="connsiteY7" fmla="*/ 2565049 h 3232665"/>
                <a:gd name="connsiteX8" fmla="*/ 3769232 w 5100718"/>
                <a:gd name="connsiteY8" fmla="*/ 3174649 h 3232665"/>
                <a:gd name="connsiteX9" fmla="*/ 854582 w 5100718"/>
                <a:gd name="connsiteY9" fmla="*/ 3136549 h 3232665"/>
                <a:gd name="connsiteX10" fmla="*/ 73532 w 5100718"/>
                <a:gd name="connsiteY10" fmla="*/ 2545999 h 3232665"/>
                <a:gd name="connsiteX11" fmla="*/ 54482 w 5100718"/>
                <a:gd name="connsiteY11" fmla="*/ 1536349 h 3232665"/>
                <a:gd name="connsiteX12" fmla="*/ 283082 w 5100718"/>
                <a:gd name="connsiteY12" fmla="*/ 488599 h 323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00718" h="3232665">
                  <a:moveTo>
                    <a:pt x="283082" y="488599"/>
                  </a:moveTo>
                  <a:cubicBezTo>
                    <a:pt x="397382" y="253649"/>
                    <a:pt x="594232" y="196499"/>
                    <a:pt x="740282" y="126649"/>
                  </a:cubicBezTo>
                  <a:cubicBezTo>
                    <a:pt x="886332" y="56799"/>
                    <a:pt x="1159382" y="69499"/>
                    <a:pt x="1159382" y="69499"/>
                  </a:cubicBezTo>
                  <a:cubicBezTo>
                    <a:pt x="1305432" y="50449"/>
                    <a:pt x="1321307" y="21874"/>
                    <a:pt x="1616582" y="12349"/>
                  </a:cubicBezTo>
                  <a:cubicBezTo>
                    <a:pt x="1911857" y="2824"/>
                    <a:pt x="2457957" y="-9876"/>
                    <a:pt x="2931032" y="12349"/>
                  </a:cubicBezTo>
                  <a:cubicBezTo>
                    <a:pt x="3404107" y="34574"/>
                    <a:pt x="4099432" y="-25751"/>
                    <a:pt x="4455032" y="145699"/>
                  </a:cubicBezTo>
                  <a:cubicBezTo>
                    <a:pt x="4810632" y="317149"/>
                    <a:pt x="4991607" y="637824"/>
                    <a:pt x="5064632" y="1041049"/>
                  </a:cubicBezTo>
                  <a:cubicBezTo>
                    <a:pt x="5137657" y="1444274"/>
                    <a:pt x="5109082" y="2209449"/>
                    <a:pt x="4893182" y="2565049"/>
                  </a:cubicBezTo>
                  <a:cubicBezTo>
                    <a:pt x="4677282" y="2920649"/>
                    <a:pt x="4442332" y="3079399"/>
                    <a:pt x="3769232" y="3174649"/>
                  </a:cubicBezTo>
                  <a:cubicBezTo>
                    <a:pt x="3096132" y="3269899"/>
                    <a:pt x="1470532" y="3241324"/>
                    <a:pt x="854582" y="3136549"/>
                  </a:cubicBezTo>
                  <a:cubicBezTo>
                    <a:pt x="238632" y="3031774"/>
                    <a:pt x="206882" y="2812699"/>
                    <a:pt x="73532" y="2545999"/>
                  </a:cubicBezTo>
                  <a:cubicBezTo>
                    <a:pt x="-59818" y="2279299"/>
                    <a:pt x="22732" y="1882424"/>
                    <a:pt x="54482" y="1536349"/>
                  </a:cubicBezTo>
                  <a:cubicBezTo>
                    <a:pt x="86232" y="1190274"/>
                    <a:pt x="168782" y="723549"/>
                    <a:pt x="283082" y="48859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0C2066FF-76B7-44DE-AAA8-E8204E395D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5782"/>
            <a:stretch/>
          </p:blipFill>
          <p:spPr>
            <a:xfrm rot="19268029">
              <a:off x="6000159" y="1974426"/>
              <a:ext cx="811846" cy="511558"/>
            </a:xfrm>
            <a:prstGeom prst="rect">
              <a:avLst/>
            </a:prstGeom>
          </p:spPr>
        </p:pic>
      </p:grpSp>
      <p:sp>
        <p:nvSpPr>
          <p:cNvPr id="39" name="任意多边形: 形状 38">
            <a:extLst>
              <a:ext uri="{FF2B5EF4-FFF2-40B4-BE49-F238E27FC236}">
                <a16:creationId xmlns:a16="http://schemas.microsoft.com/office/drawing/2014/main" xmlns="" id="{F1B27A02-309C-4A1D-AE9C-D8AC960D3CCA}"/>
              </a:ext>
            </a:extLst>
          </p:cNvPr>
          <p:cNvSpPr/>
          <p:nvPr/>
        </p:nvSpPr>
        <p:spPr>
          <a:xfrm>
            <a:off x="1840998" y="1059024"/>
            <a:ext cx="7784539" cy="4586375"/>
          </a:xfrm>
          <a:custGeom>
            <a:avLst/>
            <a:gdLst>
              <a:gd name="connsiteX0" fmla="*/ 283082 w 5100718"/>
              <a:gd name="connsiteY0" fmla="*/ 488599 h 3232665"/>
              <a:gd name="connsiteX1" fmla="*/ 740282 w 5100718"/>
              <a:gd name="connsiteY1" fmla="*/ 126649 h 3232665"/>
              <a:gd name="connsiteX2" fmla="*/ 1159382 w 5100718"/>
              <a:gd name="connsiteY2" fmla="*/ 69499 h 3232665"/>
              <a:gd name="connsiteX3" fmla="*/ 1616582 w 5100718"/>
              <a:gd name="connsiteY3" fmla="*/ 12349 h 3232665"/>
              <a:gd name="connsiteX4" fmla="*/ 2931032 w 5100718"/>
              <a:gd name="connsiteY4" fmla="*/ 12349 h 3232665"/>
              <a:gd name="connsiteX5" fmla="*/ 4455032 w 5100718"/>
              <a:gd name="connsiteY5" fmla="*/ 145699 h 3232665"/>
              <a:gd name="connsiteX6" fmla="*/ 5064632 w 5100718"/>
              <a:gd name="connsiteY6" fmla="*/ 1041049 h 3232665"/>
              <a:gd name="connsiteX7" fmla="*/ 4893182 w 5100718"/>
              <a:gd name="connsiteY7" fmla="*/ 2565049 h 3232665"/>
              <a:gd name="connsiteX8" fmla="*/ 3769232 w 5100718"/>
              <a:gd name="connsiteY8" fmla="*/ 3174649 h 3232665"/>
              <a:gd name="connsiteX9" fmla="*/ 854582 w 5100718"/>
              <a:gd name="connsiteY9" fmla="*/ 3136549 h 3232665"/>
              <a:gd name="connsiteX10" fmla="*/ 73532 w 5100718"/>
              <a:gd name="connsiteY10" fmla="*/ 2545999 h 3232665"/>
              <a:gd name="connsiteX11" fmla="*/ 54482 w 5100718"/>
              <a:gd name="connsiteY11" fmla="*/ 1536349 h 3232665"/>
              <a:gd name="connsiteX12" fmla="*/ 283082 w 5100718"/>
              <a:gd name="connsiteY12" fmla="*/ 488599 h 3232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00718" h="3232665">
                <a:moveTo>
                  <a:pt x="283082" y="488599"/>
                </a:moveTo>
                <a:cubicBezTo>
                  <a:pt x="397382" y="253649"/>
                  <a:pt x="594232" y="196499"/>
                  <a:pt x="740282" y="126649"/>
                </a:cubicBezTo>
                <a:cubicBezTo>
                  <a:pt x="886332" y="56799"/>
                  <a:pt x="1159382" y="69499"/>
                  <a:pt x="1159382" y="69499"/>
                </a:cubicBezTo>
                <a:cubicBezTo>
                  <a:pt x="1305432" y="50449"/>
                  <a:pt x="1321307" y="21874"/>
                  <a:pt x="1616582" y="12349"/>
                </a:cubicBezTo>
                <a:cubicBezTo>
                  <a:pt x="1911857" y="2824"/>
                  <a:pt x="2457957" y="-9876"/>
                  <a:pt x="2931032" y="12349"/>
                </a:cubicBezTo>
                <a:cubicBezTo>
                  <a:pt x="3404107" y="34574"/>
                  <a:pt x="4099432" y="-25751"/>
                  <a:pt x="4455032" y="145699"/>
                </a:cubicBezTo>
                <a:cubicBezTo>
                  <a:pt x="4810632" y="317149"/>
                  <a:pt x="4991607" y="637824"/>
                  <a:pt x="5064632" y="1041049"/>
                </a:cubicBezTo>
                <a:cubicBezTo>
                  <a:pt x="5137657" y="1444274"/>
                  <a:pt x="5109082" y="2209449"/>
                  <a:pt x="4893182" y="2565049"/>
                </a:cubicBezTo>
                <a:cubicBezTo>
                  <a:pt x="4677282" y="2920649"/>
                  <a:pt x="4442332" y="3079399"/>
                  <a:pt x="3769232" y="3174649"/>
                </a:cubicBezTo>
                <a:cubicBezTo>
                  <a:pt x="3096132" y="3269899"/>
                  <a:pt x="1470532" y="3241324"/>
                  <a:pt x="854582" y="3136549"/>
                </a:cubicBezTo>
                <a:cubicBezTo>
                  <a:pt x="238632" y="3031774"/>
                  <a:pt x="206882" y="2812699"/>
                  <a:pt x="73532" y="2545999"/>
                </a:cubicBezTo>
                <a:cubicBezTo>
                  <a:pt x="-59818" y="2279299"/>
                  <a:pt x="22732" y="1882424"/>
                  <a:pt x="54482" y="1536349"/>
                </a:cubicBezTo>
                <a:cubicBezTo>
                  <a:pt x="86232" y="1190274"/>
                  <a:pt x="168782" y="723549"/>
                  <a:pt x="283082" y="488599"/>
                </a:cubicBezTo>
                <a:close/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图片包含 轮子&#10;&#10;已生成高可信度的说明">
            <a:extLst>
              <a:ext uri="{FF2B5EF4-FFF2-40B4-BE49-F238E27FC236}">
                <a16:creationId xmlns:a16="http://schemas.microsoft.com/office/drawing/2014/main" xmlns="" id="{92907FBD-82C6-4B53-8A31-F1A843BDD9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2606" y="-611189"/>
            <a:ext cx="3680477" cy="1865748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2547CCF-1993-4533-BB5D-D7B4141D7940}"/>
              </a:ext>
            </a:extLst>
          </p:cNvPr>
          <p:cNvSpPr txBox="1"/>
          <p:nvPr/>
        </p:nvSpPr>
        <p:spPr>
          <a:xfrm>
            <a:off x="3274065" y="1805682"/>
            <a:ext cx="534619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spc="600" dirty="0">
                <a:solidFill>
                  <a:srgbClr val="F484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儿童认识</a:t>
            </a:r>
            <a:r>
              <a:rPr lang="zh-CN" altLang="en-US" sz="8800" spc="600" dirty="0">
                <a:solidFill>
                  <a:srgbClr val="3885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蔬菜</a:t>
            </a:r>
            <a:r>
              <a:rPr lang="zh-CN" altLang="en-US" sz="8800" spc="600" dirty="0">
                <a:solidFill>
                  <a:srgbClr val="CF2C1B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水果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C768852C-9497-4C87-8293-18727F408E48}"/>
              </a:ext>
            </a:extLst>
          </p:cNvPr>
          <p:cNvSpPr/>
          <p:nvPr/>
        </p:nvSpPr>
        <p:spPr>
          <a:xfrm>
            <a:off x="3703354" y="1307577"/>
            <a:ext cx="43140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Vegetable and fruit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26D44982-F8B1-4458-B581-BD42817761EB}"/>
              </a:ext>
            </a:extLst>
          </p:cNvPr>
          <p:cNvSpPr txBox="1"/>
          <p:nvPr/>
        </p:nvSpPr>
        <p:spPr>
          <a:xfrm>
            <a:off x="4691395" y="4665163"/>
            <a:ext cx="3870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儿童教育课件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PPT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模板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A9C6B740-2F0C-4EF7-B2A2-520E7AEBFF3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9868">
            <a:off x="9170188" y="4345304"/>
            <a:ext cx="1172864" cy="121028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46D6E67B-E96A-45FB-B28B-F7533CB5DD5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207069">
            <a:off x="8360415" y="3657082"/>
            <a:ext cx="1161406" cy="178154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0D737C9A-A005-4722-A2E1-C447DABA98B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95476" y="5390142"/>
            <a:ext cx="849049" cy="73835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84BFE84-E846-4F17-B622-C42DE8EE784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4669251">
            <a:off x="7498772" y="4444811"/>
            <a:ext cx="1271019" cy="1444733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13713003-BEC4-4EC4-AD93-F6BAAD06FF7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41492">
            <a:off x="2419837" y="4943071"/>
            <a:ext cx="1103378" cy="1126366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ECCE4540-8E36-40FB-A855-D709CFB7DE4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1147" y="4662452"/>
            <a:ext cx="1194818" cy="1079140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A94FE474-6C54-4D5E-91D7-0B5865B6D5D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446885">
            <a:off x="1107564" y="5076923"/>
            <a:ext cx="1298747" cy="1171471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1112BEBF-C1FF-4C7E-86FC-3001ADDEEE39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32367" y="4823682"/>
            <a:ext cx="1069506" cy="1046574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B5667AB3-A870-457B-9F5E-1E66C74AA1B8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776"/>
          <a:stretch/>
        </p:blipFill>
        <p:spPr>
          <a:xfrm rot="20672279">
            <a:off x="9836990" y="5518449"/>
            <a:ext cx="1151588" cy="496438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E451E012-FF56-4C95-8EA0-5E0BE16C8F89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91128" y="5615114"/>
            <a:ext cx="768868" cy="746309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68EA72D0-640A-4C9A-A303-F8A4C672B3C8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7674" y="5752439"/>
            <a:ext cx="857419" cy="668801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28BAA7D0-4DEE-438F-A92F-BF808FC33279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7731402">
            <a:off x="1185887" y="5658200"/>
            <a:ext cx="785890" cy="741766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4705FDE0-CFB5-49EC-95F9-46568D39A081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3346130">
            <a:off x="225781" y="4951270"/>
            <a:ext cx="1267971" cy="1081695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xmlns="" id="{53CA41DD-972F-4E87-AC8E-3091C5D8A07E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71898" y="5373926"/>
            <a:ext cx="1219202" cy="1103461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70275271-6EC9-4A70-A5E0-164393C1D8D5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636880">
            <a:off x="8079074" y="5583962"/>
            <a:ext cx="655070" cy="685800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9AB80853-2F53-4CCE-8E2E-9D9C681ED7BE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7183" y="5426049"/>
            <a:ext cx="730824" cy="821505"/>
          </a:xfrm>
          <a:prstGeom prst="rect">
            <a:avLst/>
          </a:prstGeom>
        </p:spPr>
      </p:pic>
      <p:pic>
        <p:nvPicPr>
          <p:cNvPr id="51" name="图片 50" descr="图片包含 矢量图形, iPod&#10;&#10;已生成高可信度的说明">
            <a:extLst>
              <a:ext uri="{FF2B5EF4-FFF2-40B4-BE49-F238E27FC236}">
                <a16:creationId xmlns:a16="http://schemas.microsoft.com/office/drawing/2014/main" xmlns="" id="{69943007-E24F-49A2-BC7E-6D2F14E2363D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459470">
            <a:off x="4289479" y="5571340"/>
            <a:ext cx="846674" cy="1004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40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14:ripple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FC89303-92D1-445A-942B-758A177CCBFB}"/>
              </a:ext>
            </a:extLst>
          </p:cNvPr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02 </a:t>
            </a:r>
            <a:r>
              <a:rPr lang="zh-CN" altLang="en-US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蔬菜的营养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6FC64B3-EB4C-4A0A-A45D-C34E3C16F71E}"/>
              </a:ext>
            </a:extLst>
          </p:cNvPr>
          <p:cNvGrpSpPr/>
          <p:nvPr/>
        </p:nvGrpSpPr>
        <p:grpSpPr>
          <a:xfrm>
            <a:off x="2283314" y="1544418"/>
            <a:ext cx="1655266" cy="2231550"/>
            <a:chOff x="1965233" y="2090057"/>
            <a:chExt cx="1793308" cy="2417651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0B5E213C-D371-41DA-BC6F-5B07A60778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343"/>
            <a:stretch/>
          </p:blipFill>
          <p:spPr>
            <a:xfrm>
              <a:off x="1965233" y="2090057"/>
              <a:ext cx="1267971" cy="2167568"/>
            </a:xfrm>
            <a:prstGeom prst="rect">
              <a:avLst/>
            </a:prstGeom>
          </p:spPr>
        </p:pic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22FD6C32-33E7-4BB0-8E53-725FA9537C45}"/>
                </a:ext>
              </a:extLst>
            </p:cNvPr>
            <p:cNvSpPr txBox="1"/>
            <p:nvPr/>
          </p:nvSpPr>
          <p:spPr>
            <a:xfrm>
              <a:off x="2249056" y="4007542"/>
              <a:ext cx="1509485" cy="500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2400" dirty="0"/>
                <a:t>菠 菜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FCE439C8-5882-4077-A6AA-2D308CF7AA58}"/>
              </a:ext>
            </a:extLst>
          </p:cNvPr>
          <p:cNvGrpSpPr/>
          <p:nvPr/>
        </p:nvGrpSpPr>
        <p:grpSpPr>
          <a:xfrm>
            <a:off x="8280099" y="3314303"/>
            <a:ext cx="1509485" cy="2329810"/>
            <a:chOff x="3917069" y="2268793"/>
            <a:chExt cx="1509485" cy="2329810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4047902A-B87C-4A1B-9D5D-E468A94C54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90053" y="2268793"/>
              <a:ext cx="941834" cy="1673355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A9ECFB18-DAA9-417F-95DB-09EF4EB2F0DF}"/>
                </a:ext>
              </a:extLst>
            </p:cNvPr>
            <p:cNvSpPr txBox="1"/>
            <p:nvPr/>
          </p:nvSpPr>
          <p:spPr>
            <a:xfrm>
              <a:off x="3917069" y="4013828"/>
              <a:ext cx="150948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dirty="0"/>
                <a:t>白 菜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CA742BC2-C3F6-40BE-907F-88DAF3F9B7B7}"/>
              </a:ext>
            </a:extLst>
          </p:cNvPr>
          <p:cNvSpPr txBox="1"/>
          <p:nvPr/>
        </p:nvSpPr>
        <p:spPr>
          <a:xfrm>
            <a:off x="4200555" y="2544776"/>
            <a:ext cx="35269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点击输入文本内容，点击输入文本内容，点击输入文本内容，点击输入文本内容。</a:t>
            </a: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E3377AC5-17FC-48E6-A370-16C768E6D28A}"/>
              </a:ext>
            </a:extLst>
          </p:cNvPr>
          <p:cNvSpPr txBox="1"/>
          <p:nvPr/>
        </p:nvSpPr>
        <p:spPr>
          <a:xfrm>
            <a:off x="3852435" y="4369381"/>
            <a:ext cx="35269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点击输入文本内容，点击输入文本内容，点击输入文本内容，点击输入文本内容。</a:t>
            </a: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60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FC89303-92D1-445A-942B-758A177CCBFB}"/>
              </a:ext>
            </a:extLst>
          </p:cNvPr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02 </a:t>
            </a:r>
            <a:r>
              <a:rPr lang="zh-CN" altLang="en-US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蔬菜的营养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F1B962C-98E2-4CA5-AED4-1DCF2E5A706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7299" y="2045205"/>
            <a:ext cx="1874524" cy="138379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51EC7C7-CF88-4990-AFEF-516D0ED97B2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4311" y="2043680"/>
            <a:ext cx="1103378" cy="13868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6060C68-6E8D-4F05-8695-C8A8BDC360E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5145" y="2075685"/>
            <a:ext cx="1194818" cy="132283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588D352-04E9-48CE-96E1-F0390B774007}"/>
              </a:ext>
            </a:extLst>
          </p:cNvPr>
          <p:cNvSpPr txBox="1"/>
          <p:nvPr/>
        </p:nvSpPr>
        <p:spPr>
          <a:xfrm>
            <a:off x="2525145" y="3459481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洋 葱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8BCE7AE-1693-44C5-A835-4FD8E7D4AF02}"/>
              </a:ext>
            </a:extLst>
          </p:cNvPr>
          <p:cNvSpPr txBox="1"/>
          <p:nvPr/>
        </p:nvSpPr>
        <p:spPr>
          <a:xfrm>
            <a:off x="5491711" y="3569477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茄 子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D9C6435F-F4DF-469E-B8BC-80ED2A0B4183}"/>
              </a:ext>
            </a:extLst>
          </p:cNvPr>
          <p:cNvSpPr txBox="1"/>
          <p:nvPr/>
        </p:nvSpPr>
        <p:spPr>
          <a:xfrm>
            <a:off x="8157370" y="3569476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辣 椒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D1EE4062-858C-4C82-9661-AF47630A43D0}"/>
              </a:ext>
            </a:extLst>
          </p:cNvPr>
          <p:cNvSpPr txBox="1"/>
          <p:nvPr/>
        </p:nvSpPr>
        <p:spPr>
          <a:xfrm>
            <a:off x="2162213" y="4320867"/>
            <a:ext cx="22353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点击输入文本内容，点击输入文本内容，点击输入文本内容，点击输入文本内容。</a:t>
            </a: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4583EE4-CF6B-4A87-A023-B7B2C4C1BC37}"/>
              </a:ext>
            </a:extLst>
          </p:cNvPr>
          <p:cNvSpPr txBox="1"/>
          <p:nvPr/>
        </p:nvSpPr>
        <p:spPr>
          <a:xfrm>
            <a:off x="4978326" y="4320867"/>
            <a:ext cx="22353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点击输入文本内容，点击输入文本内容，点击输入文本内容，点击输入文本内容。</a:t>
            </a: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964A1A9B-13D7-4E63-8242-68C971B10634}"/>
              </a:ext>
            </a:extLst>
          </p:cNvPr>
          <p:cNvSpPr txBox="1"/>
          <p:nvPr/>
        </p:nvSpPr>
        <p:spPr>
          <a:xfrm>
            <a:off x="7737299" y="4320867"/>
            <a:ext cx="22353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点击输入文本内容，点击输入文本内容，点击输入文本内容，点击输入文本内容。</a:t>
            </a: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974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FC89303-92D1-445A-942B-758A177CCBFB}"/>
              </a:ext>
            </a:extLst>
          </p:cNvPr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02 </a:t>
            </a:r>
            <a:r>
              <a:rPr lang="zh-CN" altLang="en-US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蔬菜的营养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9F9828B-F5D7-4797-B7F6-A89F2ECBC31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332" y="3533811"/>
            <a:ext cx="583655" cy="70200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C106A0E-9088-4C66-877A-07CD980715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4698" y="5103929"/>
            <a:ext cx="429896" cy="46428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F7F0F44-8CE3-4FB0-853D-BA5B556578B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154" y="2026245"/>
            <a:ext cx="675185" cy="779697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81BBBC05-0544-4CA5-ADE2-337F759161FB}"/>
              </a:ext>
            </a:extLst>
          </p:cNvPr>
          <p:cNvGrpSpPr/>
          <p:nvPr/>
        </p:nvGrpSpPr>
        <p:grpSpPr>
          <a:xfrm>
            <a:off x="4349666" y="1935964"/>
            <a:ext cx="4183161" cy="1015663"/>
            <a:chOff x="4349666" y="1935964"/>
            <a:chExt cx="4183161" cy="1015663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F69E38C5-BE4A-4C62-9E68-5F62E9113611}"/>
                </a:ext>
              </a:extLst>
            </p:cNvPr>
            <p:cNvSpPr txBox="1"/>
            <p:nvPr/>
          </p:nvSpPr>
          <p:spPr>
            <a:xfrm>
              <a:off x="4349666" y="2305296"/>
              <a:ext cx="41831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4FA0B1EB-A9C5-4B48-8E6B-977714C72FBE}"/>
                </a:ext>
              </a:extLst>
            </p:cNvPr>
            <p:cNvSpPr/>
            <p:nvPr/>
          </p:nvSpPr>
          <p:spPr>
            <a:xfrm>
              <a:off x="4349666" y="1935964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6EDBF3C6-1E48-452E-A3E8-56419763FD69}"/>
              </a:ext>
            </a:extLst>
          </p:cNvPr>
          <p:cNvGrpSpPr/>
          <p:nvPr/>
        </p:nvGrpSpPr>
        <p:grpSpPr>
          <a:xfrm>
            <a:off x="2580231" y="3342746"/>
            <a:ext cx="4183161" cy="977019"/>
            <a:chOff x="2580231" y="3342746"/>
            <a:chExt cx="4183161" cy="977019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AF8FEC81-B1F9-4FE1-B8A9-BBC7D8970E36}"/>
                </a:ext>
              </a:extLst>
            </p:cNvPr>
            <p:cNvSpPr txBox="1"/>
            <p:nvPr/>
          </p:nvSpPr>
          <p:spPr>
            <a:xfrm>
              <a:off x="2580231" y="3673434"/>
              <a:ext cx="41831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4D07C783-9E51-478C-8540-F3F242CF5E85}"/>
                </a:ext>
              </a:extLst>
            </p:cNvPr>
            <p:cNvSpPr/>
            <p:nvPr/>
          </p:nvSpPr>
          <p:spPr>
            <a:xfrm>
              <a:off x="2580231" y="3342746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FAD09719-D6B1-4C6F-8EE1-4D804DA90A04}"/>
              </a:ext>
            </a:extLst>
          </p:cNvPr>
          <p:cNvGrpSpPr/>
          <p:nvPr/>
        </p:nvGrpSpPr>
        <p:grpSpPr>
          <a:xfrm>
            <a:off x="5645717" y="4764668"/>
            <a:ext cx="4183162" cy="978805"/>
            <a:chOff x="5645717" y="4764668"/>
            <a:chExt cx="4183162" cy="978805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E54AEADB-B106-4C76-B673-48F3AF35E8F0}"/>
                </a:ext>
              </a:extLst>
            </p:cNvPr>
            <p:cNvSpPr txBox="1"/>
            <p:nvPr/>
          </p:nvSpPr>
          <p:spPr>
            <a:xfrm>
              <a:off x="5645718" y="5097142"/>
              <a:ext cx="41831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FE5E0E50-2315-4FDC-9A95-89A63FF1976E}"/>
                </a:ext>
              </a:extLst>
            </p:cNvPr>
            <p:cNvSpPr/>
            <p:nvPr/>
          </p:nvSpPr>
          <p:spPr>
            <a:xfrm>
              <a:off x="5645717" y="4764668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2186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FC89303-92D1-445A-942B-758A177CCBFB}"/>
              </a:ext>
            </a:extLst>
          </p:cNvPr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02 </a:t>
            </a:r>
            <a:r>
              <a:rPr lang="zh-CN" altLang="en-US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蔬菜的营养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40335739-9FD8-494E-B494-43B4A1870AF3}"/>
              </a:ext>
            </a:extLst>
          </p:cNvPr>
          <p:cNvGrpSpPr/>
          <p:nvPr/>
        </p:nvGrpSpPr>
        <p:grpSpPr>
          <a:xfrm>
            <a:off x="2325673" y="2190984"/>
            <a:ext cx="1834740" cy="2102575"/>
            <a:chOff x="2226455" y="2477294"/>
            <a:chExt cx="1135211" cy="1300929"/>
          </a:xfrm>
        </p:grpSpPr>
        <p:pic>
          <p:nvPicPr>
            <p:cNvPr id="5" name="图片 4" descr="图片包含 植物, 树叶&#10;&#10;已生成高可信度的说明">
              <a:extLst>
                <a:ext uri="{FF2B5EF4-FFF2-40B4-BE49-F238E27FC236}">
                  <a16:creationId xmlns:a16="http://schemas.microsoft.com/office/drawing/2014/main" xmlns="" id="{B9B561CB-31EF-4DC3-9FBE-9AEE95D97B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26455" y="2477294"/>
              <a:ext cx="745262" cy="732811"/>
            </a:xfrm>
            <a:prstGeom prst="rect">
              <a:avLst/>
            </a:prstGeom>
          </p:spPr>
        </p:pic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007FE834-190F-4155-905D-9E41C1E6E08D}"/>
                </a:ext>
              </a:extLst>
            </p:cNvPr>
            <p:cNvSpPr txBox="1"/>
            <p:nvPr/>
          </p:nvSpPr>
          <p:spPr>
            <a:xfrm>
              <a:off x="2410757" y="3408891"/>
              <a:ext cx="9509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/>
                <a:t>青 瓜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54745CC4-6FA6-4D72-B9A4-3852BBE4766F}"/>
              </a:ext>
            </a:extLst>
          </p:cNvPr>
          <p:cNvGrpSpPr/>
          <p:nvPr/>
        </p:nvGrpSpPr>
        <p:grpSpPr>
          <a:xfrm>
            <a:off x="5094464" y="2351439"/>
            <a:ext cx="2119211" cy="1886370"/>
            <a:chOff x="3922874" y="2649049"/>
            <a:chExt cx="1311222" cy="1167156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9E66EC4E-12DD-475A-8C16-98218F35A1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2874" y="2649049"/>
              <a:ext cx="1092357" cy="702536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80C54338-8938-4409-A8CF-4580246FA516}"/>
                </a:ext>
              </a:extLst>
            </p:cNvPr>
            <p:cNvSpPr txBox="1"/>
            <p:nvPr/>
          </p:nvSpPr>
          <p:spPr>
            <a:xfrm>
              <a:off x="4283187" y="3446873"/>
              <a:ext cx="9509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/>
                <a:t>豌 豆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FE02EA35-CB35-48FC-A3A4-75208D0A0F04}"/>
              </a:ext>
            </a:extLst>
          </p:cNvPr>
          <p:cNvGrpSpPr/>
          <p:nvPr/>
        </p:nvGrpSpPr>
        <p:grpSpPr>
          <a:xfrm>
            <a:off x="8340538" y="2333570"/>
            <a:ext cx="1632109" cy="1869313"/>
            <a:chOff x="5894143" y="2673897"/>
            <a:chExt cx="1009837" cy="1156602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83F1D63F-B2E9-4E1F-96DA-1D075616E9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94143" y="2673897"/>
              <a:ext cx="620823" cy="68398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BE74CFA8-B62B-4B5F-8194-C8380B0C24E8}"/>
                </a:ext>
              </a:extLst>
            </p:cNvPr>
            <p:cNvSpPr txBox="1"/>
            <p:nvPr/>
          </p:nvSpPr>
          <p:spPr>
            <a:xfrm>
              <a:off x="5953071" y="3461167"/>
              <a:ext cx="9509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/>
                <a:t>马铃薯</a:t>
              </a:r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9B627D36-FE74-4EAB-94DF-01A2551D611C}"/>
              </a:ext>
            </a:extLst>
          </p:cNvPr>
          <p:cNvSpPr txBox="1"/>
          <p:nvPr/>
        </p:nvSpPr>
        <p:spPr>
          <a:xfrm>
            <a:off x="2162213" y="4320867"/>
            <a:ext cx="22353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点击输入文本内容，点击输入文本内容，点击输入文本内容，点击输入文本内容。</a:t>
            </a: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79489C2C-B553-4762-9CCC-D538E6E5E65E}"/>
              </a:ext>
            </a:extLst>
          </p:cNvPr>
          <p:cNvSpPr txBox="1"/>
          <p:nvPr/>
        </p:nvSpPr>
        <p:spPr>
          <a:xfrm>
            <a:off x="4978326" y="4320867"/>
            <a:ext cx="22353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点击输入文本内容，点击输入文本内容，点击输入文本内容，点击输入文本内容。</a:t>
            </a: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E6737D01-CE72-40B4-B455-23992E958CB1}"/>
              </a:ext>
            </a:extLst>
          </p:cNvPr>
          <p:cNvSpPr txBox="1"/>
          <p:nvPr/>
        </p:nvSpPr>
        <p:spPr>
          <a:xfrm>
            <a:off x="7737299" y="4320867"/>
            <a:ext cx="22353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点击输入文本内容，点击输入文本内容，点击输入文本内容，点击输入文本内容。</a:t>
            </a: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908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7F73284F-6D50-4E97-B371-1D9E08891D24}"/>
              </a:ext>
            </a:extLst>
          </p:cNvPr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02 </a:t>
            </a:r>
            <a:r>
              <a:rPr lang="zh-CN" altLang="en-US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蔬菜的营养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E8AA2F9-14F6-4727-B0ED-E8DA593CF2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2411" y="2097085"/>
            <a:ext cx="1173482" cy="129540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7C3E7DB3-65F5-472C-83A8-65ED044E492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4721" y="2122909"/>
            <a:ext cx="1267971" cy="128930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333128B-DA26-401D-AD08-F9B6B4E83A0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82" y="1840906"/>
            <a:ext cx="1267971" cy="336260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B7C5DFF-95C2-4F95-AFF3-CE05A4DB73E8}"/>
              </a:ext>
            </a:extLst>
          </p:cNvPr>
          <p:cNvSpPr txBox="1"/>
          <p:nvPr/>
        </p:nvSpPr>
        <p:spPr>
          <a:xfrm>
            <a:off x="2477017" y="3570870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南 瓜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EE38509A-FCF5-4CD4-AC6C-5DDC1A04D490}"/>
              </a:ext>
            </a:extLst>
          </p:cNvPr>
          <p:cNvSpPr txBox="1"/>
          <p:nvPr/>
        </p:nvSpPr>
        <p:spPr>
          <a:xfrm>
            <a:off x="5680977" y="3570870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蘑 菇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4D296AC-A8FA-4C6C-B042-329168B650EE}"/>
              </a:ext>
            </a:extLst>
          </p:cNvPr>
          <p:cNvSpPr txBox="1"/>
          <p:nvPr/>
        </p:nvSpPr>
        <p:spPr>
          <a:xfrm>
            <a:off x="8454721" y="3540743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大 蒜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A5D7D30B-8C9F-4AF9-8F61-9EE7A751AFE0}"/>
              </a:ext>
            </a:extLst>
          </p:cNvPr>
          <p:cNvSpPr txBox="1"/>
          <p:nvPr/>
        </p:nvSpPr>
        <p:spPr>
          <a:xfrm>
            <a:off x="2162213" y="4320867"/>
            <a:ext cx="22353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点击输入文本内容，点击输入文本内容，点击输入文本内容，点击输入文本内容。</a:t>
            </a: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0CD9DCF0-3DE8-4BC0-BE39-455212971AE0}"/>
              </a:ext>
            </a:extLst>
          </p:cNvPr>
          <p:cNvSpPr txBox="1"/>
          <p:nvPr/>
        </p:nvSpPr>
        <p:spPr>
          <a:xfrm>
            <a:off x="4978326" y="4320867"/>
            <a:ext cx="22353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点击输入文本内容，点击输入文本内容，点击输入文本内容，点击输入文本内容。</a:t>
            </a: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801B735A-CDF2-4181-A5D6-72A5BD1DABFC}"/>
              </a:ext>
            </a:extLst>
          </p:cNvPr>
          <p:cNvSpPr txBox="1"/>
          <p:nvPr/>
        </p:nvSpPr>
        <p:spPr>
          <a:xfrm>
            <a:off x="7737299" y="4320867"/>
            <a:ext cx="22353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点击输入文本内容，点击输入文本内容，点击输入文本内容，点击输入文本内容。</a:t>
            </a: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512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B5EFAA2-7B2D-42BD-B362-AE58E33FC2D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EB0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CBF82D46-51E2-442D-B402-F51D8E206CCD}"/>
              </a:ext>
            </a:extLst>
          </p:cNvPr>
          <p:cNvGrpSpPr/>
          <p:nvPr/>
        </p:nvGrpSpPr>
        <p:grpSpPr>
          <a:xfrm>
            <a:off x="1719533" y="644142"/>
            <a:ext cx="8168170" cy="5096200"/>
            <a:chOff x="5789884" y="1974426"/>
            <a:chExt cx="5100718" cy="3349727"/>
          </a:xfrm>
          <a:effectLst>
            <a:outerShdw blurRad="127000" dist="12700" sx="103000" sy="103000" algn="ctr" rotWithShape="0">
              <a:prstClr val="black">
                <a:alpha val="7000"/>
              </a:prstClr>
            </a:outerShdw>
          </a:effectLst>
        </p:grpSpPr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xmlns="" id="{E9709399-6B2D-4D4D-99EB-C2E34F06359E}"/>
                </a:ext>
              </a:extLst>
            </p:cNvPr>
            <p:cNvSpPr/>
            <p:nvPr/>
          </p:nvSpPr>
          <p:spPr>
            <a:xfrm>
              <a:off x="5789884" y="2091488"/>
              <a:ext cx="5100718" cy="3232665"/>
            </a:xfrm>
            <a:custGeom>
              <a:avLst/>
              <a:gdLst>
                <a:gd name="connsiteX0" fmla="*/ 283082 w 5100718"/>
                <a:gd name="connsiteY0" fmla="*/ 488599 h 3232665"/>
                <a:gd name="connsiteX1" fmla="*/ 740282 w 5100718"/>
                <a:gd name="connsiteY1" fmla="*/ 126649 h 3232665"/>
                <a:gd name="connsiteX2" fmla="*/ 1159382 w 5100718"/>
                <a:gd name="connsiteY2" fmla="*/ 69499 h 3232665"/>
                <a:gd name="connsiteX3" fmla="*/ 1616582 w 5100718"/>
                <a:gd name="connsiteY3" fmla="*/ 12349 h 3232665"/>
                <a:gd name="connsiteX4" fmla="*/ 2931032 w 5100718"/>
                <a:gd name="connsiteY4" fmla="*/ 12349 h 3232665"/>
                <a:gd name="connsiteX5" fmla="*/ 4455032 w 5100718"/>
                <a:gd name="connsiteY5" fmla="*/ 145699 h 3232665"/>
                <a:gd name="connsiteX6" fmla="*/ 5064632 w 5100718"/>
                <a:gd name="connsiteY6" fmla="*/ 1041049 h 3232665"/>
                <a:gd name="connsiteX7" fmla="*/ 4893182 w 5100718"/>
                <a:gd name="connsiteY7" fmla="*/ 2565049 h 3232665"/>
                <a:gd name="connsiteX8" fmla="*/ 3769232 w 5100718"/>
                <a:gd name="connsiteY8" fmla="*/ 3174649 h 3232665"/>
                <a:gd name="connsiteX9" fmla="*/ 854582 w 5100718"/>
                <a:gd name="connsiteY9" fmla="*/ 3136549 h 3232665"/>
                <a:gd name="connsiteX10" fmla="*/ 73532 w 5100718"/>
                <a:gd name="connsiteY10" fmla="*/ 2545999 h 3232665"/>
                <a:gd name="connsiteX11" fmla="*/ 54482 w 5100718"/>
                <a:gd name="connsiteY11" fmla="*/ 1536349 h 3232665"/>
                <a:gd name="connsiteX12" fmla="*/ 283082 w 5100718"/>
                <a:gd name="connsiteY12" fmla="*/ 488599 h 323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00718" h="3232665">
                  <a:moveTo>
                    <a:pt x="283082" y="488599"/>
                  </a:moveTo>
                  <a:cubicBezTo>
                    <a:pt x="397382" y="253649"/>
                    <a:pt x="594232" y="196499"/>
                    <a:pt x="740282" y="126649"/>
                  </a:cubicBezTo>
                  <a:cubicBezTo>
                    <a:pt x="886332" y="56799"/>
                    <a:pt x="1159382" y="69499"/>
                    <a:pt x="1159382" y="69499"/>
                  </a:cubicBezTo>
                  <a:cubicBezTo>
                    <a:pt x="1305432" y="50449"/>
                    <a:pt x="1321307" y="21874"/>
                    <a:pt x="1616582" y="12349"/>
                  </a:cubicBezTo>
                  <a:cubicBezTo>
                    <a:pt x="1911857" y="2824"/>
                    <a:pt x="2457957" y="-9876"/>
                    <a:pt x="2931032" y="12349"/>
                  </a:cubicBezTo>
                  <a:cubicBezTo>
                    <a:pt x="3404107" y="34574"/>
                    <a:pt x="4099432" y="-25751"/>
                    <a:pt x="4455032" y="145699"/>
                  </a:cubicBezTo>
                  <a:cubicBezTo>
                    <a:pt x="4810632" y="317149"/>
                    <a:pt x="4991607" y="637824"/>
                    <a:pt x="5064632" y="1041049"/>
                  </a:cubicBezTo>
                  <a:cubicBezTo>
                    <a:pt x="5137657" y="1444274"/>
                    <a:pt x="5109082" y="2209449"/>
                    <a:pt x="4893182" y="2565049"/>
                  </a:cubicBezTo>
                  <a:cubicBezTo>
                    <a:pt x="4677282" y="2920649"/>
                    <a:pt x="4442332" y="3079399"/>
                    <a:pt x="3769232" y="3174649"/>
                  </a:cubicBezTo>
                  <a:cubicBezTo>
                    <a:pt x="3096132" y="3269899"/>
                    <a:pt x="1470532" y="3241324"/>
                    <a:pt x="854582" y="3136549"/>
                  </a:cubicBezTo>
                  <a:cubicBezTo>
                    <a:pt x="238632" y="3031774"/>
                    <a:pt x="206882" y="2812699"/>
                    <a:pt x="73532" y="2545999"/>
                  </a:cubicBezTo>
                  <a:cubicBezTo>
                    <a:pt x="-59818" y="2279299"/>
                    <a:pt x="22732" y="1882424"/>
                    <a:pt x="54482" y="1536349"/>
                  </a:cubicBezTo>
                  <a:cubicBezTo>
                    <a:pt x="86232" y="1190274"/>
                    <a:pt x="168782" y="723549"/>
                    <a:pt x="283082" y="48859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0C2066FF-76B7-44DE-AAA8-E8204E395D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5782"/>
            <a:stretch/>
          </p:blipFill>
          <p:spPr>
            <a:xfrm rot="19268029">
              <a:off x="6000159" y="1974426"/>
              <a:ext cx="811846" cy="511558"/>
            </a:xfrm>
            <a:prstGeom prst="rect">
              <a:avLst/>
            </a:prstGeom>
          </p:spPr>
        </p:pic>
      </p:grpSp>
      <p:sp>
        <p:nvSpPr>
          <p:cNvPr id="39" name="任意多边形: 形状 38">
            <a:extLst>
              <a:ext uri="{FF2B5EF4-FFF2-40B4-BE49-F238E27FC236}">
                <a16:creationId xmlns:a16="http://schemas.microsoft.com/office/drawing/2014/main" xmlns="" id="{F1B27A02-309C-4A1D-AE9C-D8AC960D3CCA}"/>
              </a:ext>
            </a:extLst>
          </p:cNvPr>
          <p:cNvSpPr/>
          <p:nvPr/>
        </p:nvSpPr>
        <p:spPr>
          <a:xfrm>
            <a:off x="1840998" y="1059024"/>
            <a:ext cx="7784539" cy="4586375"/>
          </a:xfrm>
          <a:custGeom>
            <a:avLst/>
            <a:gdLst>
              <a:gd name="connsiteX0" fmla="*/ 283082 w 5100718"/>
              <a:gd name="connsiteY0" fmla="*/ 488599 h 3232665"/>
              <a:gd name="connsiteX1" fmla="*/ 740282 w 5100718"/>
              <a:gd name="connsiteY1" fmla="*/ 126649 h 3232665"/>
              <a:gd name="connsiteX2" fmla="*/ 1159382 w 5100718"/>
              <a:gd name="connsiteY2" fmla="*/ 69499 h 3232665"/>
              <a:gd name="connsiteX3" fmla="*/ 1616582 w 5100718"/>
              <a:gd name="connsiteY3" fmla="*/ 12349 h 3232665"/>
              <a:gd name="connsiteX4" fmla="*/ 2931032 w 5100718"/>
              <a:gd name="connsiteY4" fmla="*/ 12349 h 3232665"/>
              <a:gd name="connsiteX5" fmla="*/ 4455032 w 5100718"/>
              <a:gd name="connsiteY5" fmla="*/ 145699 h 3232665"/>
              <a:gd name="connsiteX6" fmla="*/ 5064632 w 5100718"/>
              <a:gd name="connsiteY6" fmla="*/ 1041049 h 3232665"/>
              <a:gd name="connsiteX7" fmla="*/ 4893182 w 5100718"/>
              <a:gd name="connsiteY7" fmla="*/ 2565049 h 3232665"/>
              <a:gd name="connsiteX8" fmla="*/ 3769232 w 5100718"/>
              <a:gd name="connsiteY8" fmla="*/ 3174649 h 3232665"/>
              <a:gd name="connsiteX9" fmla="*/ 854582 w 5100718"/>
              <a:gd name="connsiteY9" fmla="*/ 3136549 h 3232665"/>
              <a:gd name="connsiteX10" fmla="*/ 73532 w 5100718"/>
              <a:gd name="connsiteY10" fmla="*/ 2545999 h 3232665"/>
              <a:gd name="connsiteX11" fmla="*/ 54482 w 5100718"/>
              <a:gd name="connsiteY11" fmla="*/ 1536349 h 3232665"/>
              <a:gd name="connsiteX12" fmla="*/ 283082 w 5100718"/>
              <a:gd name="connsiteY12" fmla="*/ 488599 h 3232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00718" h="3232665">
                <a:moveTo>
                  <a:pt x="283082" y="488599"/>
                </a:moveTo>
                <a:cubicBezTo>
                  <a:pt x="397382" y="253649"/>
                  <a:pt x="594232" y="196499"/>
                  <a:pt x="740282" y="126649"/>
                </a:cubicBezTo>
                <a:cubicBezTo>
                  <a:pt x="886332" y="56799"/>
                  <a:pt x="1159382" y="69499"/>
                  <a:pt x="1159382" y="69499"/>
                </a:cubicBezTo>
                <a:cubicBezTo>
                  <a:pt x="1305432" y="50449"/>
                  <a:pt x="1321307" y="21874"/>
                  <a:pt x="1616582" y="12349"/>
                </a:cubicBezTo>
                <a:cubicBezTo>
                  <a:pt x="1911857" y="2824"/>
                  <a:pt x="2457957" y="-9876"/>
                  <a:pt x="2931032" y="12349"/>
                </a:cubicBezTo>
                <a:cubicBezTo>
                  <a:pt x="3404107" y="34574"/>
                  <a:pt x="4099432" y="-25751"/>
                  <a:pt x="4455032" y="145699"/>
                </a:cubicBezTo>
                <a:cubicBezTo>
                  <a:pt x="4810632" y="317149"/>
                  <a:pt x="4991607" y="637824"/>
                  <a:pt x="5064632" y="1041049"/>
                </a:cubicBezTo>
                <a:cubicBezTo>
                  <a:pt x="5137657" y="1444274"/>
                  <a:pt x="5109082" y="2209449"/>
                  <a:pt x="4893182" y="2565049"/>
                </a:cubicBezTo>
                <a:cubicBezTo>
                  <a:pt x="4677282" y="2920649"/>
                  <a:pt x="4442332" y="3079399"/>
                  <a:pt x="3769232" y="3174649"/>
                </a:cubicBezTo>
                <a:cubicBezTo>
                  <a:pt x="3096132" y="3269899"/>
                  <a:pt x="1470532" y="3241324"/>
                  <a:pt x="854582" y="3136549"/>
                </a:cubicBezTo>
                <a:cubicBezTo>
                  <a:pt x="238632" y="3031774"/>
                  <a:pt x="206882" y="2812699"/>
                  <a:pt x="73532" y="2545999"/>
                </a:cubicBezTo>
                <a:cubicBezTo>
                  <a:pt x="-59818" y="2279299"/>
                  <a:pt x="22732" y="1882424"/>
                  <a:pt x="54482" y="1536349"/>
                </a:cubicBezTo>
                <a:cubicBezTo>
                  <a:pt x="86232" y="1190274"/>
                  <a:pt x="168782" y="723549"/>
                  <a:pt x="283082" y="488599"/>
                </a:cubicBezTo>
                <a:close/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图片包含 轮子&#10;&#10;已生成高可信度的说明">
            <a:extLst>
              <a:ext uri="{FF2B5EF4-FFF2-40B4-BE49-F238E27FC236}">
                <a16:creationId xmlns:a16="http://schemas.microsoft.com/office/drawing/2014/main" xmlns="" id="{92907FBD-82C6-4B53-8A31-F1A843BDD9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2606" y="-611189"/>
            <a:ext cx="3680477" cy="1865748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C768852C-9497-4C87-8293-18727F408E48}"/>
              </a:ext>
            </a:extLst>
          </p:cNvPr>
          <p:cNvSpPr/>
          <p:nvPr/>
        </p:nvSpPr>
        <p:spPr>
          <a:xfrm>
            <a:off x="4393869" y="1288425"/>
            <a:ext cx="29338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Vegetable and fruit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dobe Gothic Std B" panose="020B0800000000000000" pitchFamily="34" charset="-128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A9C6B740-2F0C-4EF7-B2A2-520E7AEBFF3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9868">
            <a:off x="9170188" y="4345304"/>
            <a:ext cx="1172864" cy="121028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46D6E67B-E96A-45FB-B28B-F7533CB5DD5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207069">
            <a:off x="8360415" y="3657082"/>
            <a:ext cx="1161406" cy="178154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0D737C9A-A005-4722-A2E1-C447DABA98B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95476" y="5390142"/>
            <a:ext cx="849049" cy="73835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84BFE84-E846-4F17-B622-C42DE8EE784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4669251">
            <a:off x="7498772" y="4444811"/>
            <a:ext cx="1271019" cy="1444733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13713003-BEC4-4EC4-AD93-F6BAAD06FF7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41492">
            <a:off x="2419837" y="4943071"/>
            <a:ext cx="1103378" cy="1126366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ECCE4540-8E36-40FB-A855-D709CFB7DE4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1147" y="4560854"/>
            <a:ext cx="1194818" cy="1079140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A94FE474-6C54-4D5E-91D7-0B5865B6D5D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446885">
            <a:off x="1107564" y="5076923"/>
            <a:ext cx="1298747" cy="1171471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1112BEBF-C1FF-4C7E-86FC-3001ADDEEE39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32367" y="4823682"/>
            <a:ext cx="1069506" cy="1046574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B5667AB3-A870-457B-9F5E-1E66C74AA1B8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776"/>
          <a:stretch/>
        </p:blipFill>
        <p:spPr>
          <a:xfrm rot="20672279">
            <a:off x="9836990" y="5518449"/>
            <a:ext cx="1151588" cy="496438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E451E012-FF56-4C95-8EA0-5E0BE16C8F89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62578" y="5615114"/>
            <a:ext cx="768868" cy="746309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68EA72D0-640A-4C9A-A303-F8A4C672B3C8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2536" y="5868926"/>
            <a:ext cx="857419" cy="668801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1D242047-D69E-450B-A027-96113CB5B72B}"/>
              </a:ext>
            </a:extLst>
          </p:cNvPr>
          <p:cNvSpPr txBox="1"/>
          <p:nvPr/>
        </p:nvSpPr>
        <p:spPr>
          <a:xfrm>
            <a:off x="4393869" y="3111890"/>
            <a:ext cx="41520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spc="6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认识水果</a:t>
            </a:r>
            <a:endParaRPr lang="zh-CN" altLang="en-US" sz="4800" spc="600" dirty="0">
              <a:solidFill>
                <a:srgbClr val="378437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B55C1B63-6BB3-4A1E-B36E-70CF1DEC562F}"/>
              </a:ext>
            </a:extLst>
          </p:cNvPr>
          <p:cNvSpPr/>
          <p:nvPr/>
        </p:nvSpPr>
        <p:spPr>
          <a:xfrm>
            <a:off x="5361830" y="2275977"/>
            <a:ext cx="8835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03</a:t>
            </a:r>
            <a:endParaRPr lang="zh-CN" altLang="en-US" sz="4800" dirty="0">
              <a:solidFill>
                <a:srgbClr val="BC1D2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258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C3A3D500-FB6B-4F53-B512-794813AE9E8C}"/>
              </a:ext>
            </a:extLst>
          </p:cNvPr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03 </a:t>
            </a:r>
            <a:r>
              <a:rPr lang="zh-CN" altLang="en-US" sz="32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认识水果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AE19D1F-395B-4753-AB43-B6E7CFE3D7F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8170" y="2258754"/>
            <a:ext cx="2569469" cy="157886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C47C1D9D-FDCD-4CDB-AF79-98D8131B97C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0888" y="2533074"/>
            <a:ext cx="1097282" cy="130454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793F4F8-72FD-4A43-991C-B6C34341581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2607" y="2380674"/>
            <a:ext cx="1179578" cy="145694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4C1F1A31-51A2-4C95-A48C-9B12E6E78D2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808" y="2420174"/>
            <a:ext cx="1057658" cy="137769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2E24AD3A-E867-4B4E-B5F1-A063A06A030C}"/>
              </a:ext>
            </a:extLst>
          </p:cNvPr>
          <p:cNvSpPr txBox="1"/>
          <p:nvPr/>
        </p:nvSpPr>
        <p:spPr>
          <a:xfrm>
            <a:off x="1743894" y="4135818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BC1D2C"/>
                </a:solidFill>
              </a:rPr>
              <a:t>车厘子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2AA67A20-BF06-4A36-B951-85DD46B9C512}"/>
              </a:ext>
            </a:extLst>
          </p:cNvPr>
          <p:cNvSpPr txBox="1"/>
          <p:nvPr/>
        </p:nvSpPr>
        <p:spPr>
          <a:xfrm>
            <a:off x="4157910" y="4147692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BC1D2C"/>
                </a:solidFill>
              </a:rPr>
              <a:t>苹果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2C7A608B-17A9-4ED3-B202-CE5A10D682C0}"/>
              </a:ext>
            </a:extLst>
          </p:cNvPr>
          <p:cNvSpPr txBox="1"/>
          <p:nvPr/>
        </p:nvSpPr>
        <p:spPr>
          <a:xfrm>
            <a:off x="6571926" y="4147692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BC1D2C"/>
                </a:solidFill>
              </a:rPr>
              <a:t>西瓜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309C2BD-5914-441B-80EA-CD6FF7951787}"/>
              </a:ext>
            </a:extLst>
          </p:cNvPr>
          <p:cNvSpPr txBox="1"/>
          <p:nvPr/>
        </p:nvSpPr>
        <p:spPr>
          <a:xfrm>
            <a:off x="9113958" y="4147692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BC1D2C"/>
                </a:solidFill>
              </a:rPr>
              <a:t>草莓</a:t>
            </a:r>
          </a:p>
        </p:txBody>
      </p:sp>
    </p:spTree>
    <p:extLst>
      <p:ext uri="{BB962C8B-B14F-4D97-AF65-F5344CB8AC3E}">
        <p14:creationId xmlns:p14="http://schemas.microsoft.com/office/powerpoint/2010/main" val="2792909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C3A3D500-FB6B-4F53-B512-794813AE9E8C}"/>
              </a:ext>
            </a:extLst>
          </p:cNvPr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6E01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03 </a:t>
            </a:r>
            <a:r>
              <a:rPr lang="zh-CN" altLang="en-US" sz="3200" dirty="0">
                <a:solidFill>
                  <a:srgbClr val="FF6E01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认识水果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939D4E0-DC55-4819-9FAF-2D8A107942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2038" y="2459733"/>
            <a:ext cx="1075946" cy="130454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C965E24-235A-4C34-9108-C3F6B736AEF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8900" y="2478021"/>
            <a:ext cx="1316739" cy="128625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6308D0DD-97EA-4460-B7A2-9B350140532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8698" y="2478021"/>
            <a:ext cx="1228346" cy="131673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8C455246-1C19-4985-99F7-FB52D8AA5A6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4420" y="2328734"/>
            <a:ext cx="1277115" cy="141427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83D12A93-E01A-46C5-B861-B4CC683CB515}"/>
              </a:ext>
            </a:extLst>
          </p:cNvPr>
          <p:cNvSpPr txBox="1"/>
          <p:nvPr/>
        </p:nvSpPr>
        <p:spPr>
          <a:xfrm>
            <a:off x="2148698" y="4099242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FF6E01"/>
                </a:solidFill>
              </a:rPr>
              <a:t>柿子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A69D1EE2-4B4D-41D7-819F-173A03AEAA16}"/>
              </a:ext>
            </a:extLst>
          </p:cNvPr>
          <p:cNvSpPr txBox="1"/>
          <p:nvPr/>
        </p:nvSpPr>
        <p:spPr>
          <a:xfrm>
            <a:off x="4892038" y="4111116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FF6E01"/>
                </a:solidFill>
              </a:rPr>
              <a:t>木瓜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4E8B892F-E2E5-416D-B4AB-0C6FC6F8A4BE}"/>
              </a:ext>
            </a:extLst>
          </p:cNvPr>
          <p:cNvSpPr txBox="1"/>
          <p:nvPr/>
        </p:nvSpPr>
        <p:spPr>
          <a:xfrm>
            <a:off x="6976730" y="4111116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FF6E01"/>
                </a:solidFill>
              </a:rPr>
              <a:t>芒果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C1030EFC-E3AE-4FF2-85B2-BAF71E33DD04}"/>
              </a:ext>
            </a:extLst>
          </p:cNvPr>
          <p:cNvSpPr txBox="1"/>
          <p:nvPr/>
        </p:nvSpPr>
        <p:spPr>
          <a:xfrm>
            <a:off x="9288559" y="4099241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FF6E01"/>
                </a:solidFill>
              </a:rPr>
              <a:t>橙子</a:t>
            </a:r>
          </a:p>
        </p:txBody>
      </p:sp>
    </p:spTree>
    <p:extLst>
      <p:ext uri="{BB962C8B-B14F-4D97-AF65-F5344CB8AC3E}">
        <p14:creationId xmlns:p14="http://schemas.microsoft.com/office/powerpoint/2010/main" val="47564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C3A3D500-FB6B-4F53-B512-794813AE9E8C}"/>
              </a:ext>
            </a:extLst>
          </p:cNvPr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2D64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03 </a:t>
            </a:r>
            <a:r>
              <a:rPr lang="zh-CN" altLang="en-US" sz="3200" dirty="0">
                <a:solidFill>
                  <a:srgbClr val="F2D64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认识水果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C0A3498-4FB0-441C-A8AA-C324F35BF36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5043" y="2528314"/>
            <a:ext cx="1045466" cy="152400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FF444ED-32B2-4122-B90E-49AABFE80C8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6219" y="2665474"/>
            <a:ext cx="1261875" cy="13807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E37EE590-F904-4975-A496-3E3C852A522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7082" y="2811778"/>
            <a:ext cx="1222250" cy="1234443"/>
          </a:xfrm>
          <a:prstGeom prst="rect">
            <a:avLst/>
          </a:prstGeom>
        </p:spPr>
      </p:pic>
      <p:pic>
        <p:nvPicPr>
          <p:cNvPr id="10" name="图片 9" descr="图片包含 物体&#10;&#10;已生成极高可信度的说明">
            <a:extLst>
              <a:ext uri="{FF2B5EF4-FFF2-40B4-BE49-F238E27FC236}">
                <a16:creationId xmlns:a16="http://schemas.microsoft.com/office/drawing/2014/main" xmlns="" id="{59386CCF-C920-48EB-A677-98582BD16E4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3649" y="2528314"/>
            <a:ext cx="807722" cy="1517907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3D414A7F-CE0C-43BA-BDD0-E98019C4A885}"/>
              </a:ext>
            </a:extLst>
          </p:cNvPr>
          <p:cNvSpPr txBox="1"/>
          <p:nvPr/>
        </p:nvSpPr>
        <p:spPr>
          <a:xfrm>
            <a:off x="2260465" y="4446713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F2D64F"/>
                </a:solidFill>
              </a:rPr>
              <a:t>梨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4AC9C3E-0027-44D3-B66B-16CAC8A4DC3E}"/>
              </a:ext>
            </a:extLst>
          </p:cNvPr>
          <p:cNvSpPr txBox="1"/>
          <p:nvPr/>
        </p:nvSpPr>
        <p:spPr>
          <a:xfrm>
            <a:off x="4219891" y="4446713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F2D64F"/>
                </a:solidFill>
              </a:rPr>
              <a:t>柠檬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7C2EF492-3C6E-48AA-AA4F-F8B48F8E9A47}"/>
              </a:ext>
            </a:extLst>
          </p:cNvPr>
          <p:cNvSpPr txBox="1"/>
          <p:nvPr/>
        </p:nvSpPr>
        <p:spPr>
          <a:xfrm>
            <a:off x="6629258" y="4446713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F2D64F"/>
                </a:solidFill>
              </a:rPr>
              <a:t>菠萝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F4422BE5-D17B-45D7-9D6A-2E004CDDAF18}"/>
              </a:ext>
            </a:extLst>
          </p:cNvPr>
          <p:cNvSpPr txBox="1"/>
          <p:nvPr/>
        </p:nvSpPr>
        <p:spPr>
          <a:xfrm>
            <a:off x="8877223" y="4446713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F2D64F"/>
                </a:solidFill>
              </a:rPr>
              <a:t>香蕉</a:t>
            </a:r>
          </a:p>
        </p:txBody>
      </p:sp>
    </p:spTree>
    <p:extLst>
      <p:ext uri="{BB962C8B-B14F-4D97-AF65-F5344CB8AC3E}">
        <p14:creationId xmlns:p14="http://schemas.microsoft.com/office/powerpoint/2010/main" val="631346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C3A3D500-FB6B-4F53-B512-794813AE9E8C}"/>
              </a:ext>
            </a:extLst>
          </p:cNvPr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BCE98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03 </a:t>
            </a:r>
            <a:r>
              <a:rPr lang="zh-CN" altLang="en-US" sz="3200" dirty="0">
                <a:solidFill>
                  <a:srgbClr val="BCE98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认识水果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AE50BAA-7A44-4646-87E9-44D1955FB6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943" y="2510983"/>
            <a:ext cx="1219202" cy="1371603"/>
          </a:xfrm>
          <a:prstGeom prst="rect">
            <a:avLst/>
          </a:prstGeom>
        </p:spPr>
      </p:pic>
      <p:pic>
        <p:nvPicPr>
          <p:cNvPr id="6" name="图片 5" descr="图片包含 矢量图形, iPod&#10;&#10;已生成高可信度的说明">
            <a:extLst>
              <a:ext uri="{FF2B5EF4-FFF2-40B4-BE49-F238E27FC236}">
                <a16:creationId xmlns:a16="http://schemas.microsoft.com/office/drawing/2014/main" xmlns="" id="{43521392-269B-440E-A8F0-8BAB407E17D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532" y="2446521"/>
            <a:ext cx="1024130" cy="146304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FDD4EA2-EC95-4F68-9E7A-3838CEC1B8A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4219" y="2510983"/>
            <a:ext cx="1143002" cy="140208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A64D44E7-8DE9-494E-9EE6-B982C5334C0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8820" y="2446521"/>
            <a:ext cx="1072898" cy="1411227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3A0E2413-00FD-469B-9B1F-4F1B15283675}"/>
              </a:ext>
            </a:extLst>
          </p:cNvPr>
          <p:cNvSpPr txBox="1"/>
          <p:nvPr/>
        </p:nvSpPr>
        <p:spPr>
          <a:xfrm>
            <a:off x="1943646" y="4258176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BCE987"/>
                </a:solidFill>
              </a:rPr>
              <a:t>牛油果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ECCF4E7E-9DE1-4911-B302-141281ECD946}"/>
              </a:ext>
            </a:extLst>
          </p:cNvPr>
          <p:cNvSpPr txBox="1"/>
          <p:nvPr/>
        </p:nvSpPr>
        <p:spPr>
          <a:xfrm>
            <a:off x="4493363" y="4273536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BCE987"/>
                </a:solidFill>
              </a:rPr>
              <a:t>葡萄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D053FE55-ED50-4E77-94E8-75EE28E2725B}"/>
              </a:ext>
            </a:extLst>
          </p:cNvPr>
          <p:cNvSpPr txBox="1"/>
          <p:nvPr/>
        </p:nvSpPr>
        <p:spPr>
          <a:xfrm>
            <a:off x="6671153" y="4258176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BCE987"/>
                </a:solidFill>
              </a:rPr>
              <a:t>猕猴桃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284DCB65-1B23-4CCB-B7D0-A22426E94541}"/>
              </a:ext>
            </a:extLst>
          </p:cNvPr>
          <p:cNvSpPr txBox="1"/>
          <p:nvPr/>
        </p:nvSpPr>
        <p:spPr>
          <a:xfrm>
            <a:off x="9099943" y="4273536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BCE987"/>
                </a:solidFill>
              </a:rPr>
              <a:t>蓝莓</a:t>
            </a:r>
          </a:p>
        </p:txBody>
      </p:sp>
    </p:spTree>
    <p:extLst>
      <p:ext uri="{BB962C8B-B14F-4D97-AF65-F5344CB8AC3E}">
        <p14:creationId xmlns:p14="http://schemas.microsoft.com/office/powerpoint/2010/main" val="36510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B5EFAA2-7B2D-42BD-B362-AE58E33FC2D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EB0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A154F1F2-B83F-4991-AB47-9C946AD0C4FC}"/>
              </a:ext>
            </a:extLst>
          </p:cNvPr>
          <p:cNvGrpSpPr/>
          <p:nvPr/>
        </p:nvGrpSpPr>
        <p:grpSpPr>
          <a:xfrm>
            <a:off x="882639" y="147565"/>
            <a:ext cx="9959548" cy="6213858"/>
            <a:chOff x="1719533" y="644142"/>
            <a:chExt cx="8168170" cy="5096200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CBF82D46-51E2-442D-B402-F51D8E206CCD}"/>
                </a:ext>
              </a:extLst>
            </p:cNvPr>
            <p:cNvGrpSpPr/>
            <p:nvPr/>
          </p:nvGrpSpPr>
          <p:grpSpPr>
            <a:xfrm>
              <a:off x="1719533" y="644142"/>
              <a:ext cx="8168170" cy="5096200"/>
              <a:chOff x="5789884" y="1974426"/>
              <a:chExt cx="5100718" cy="3349727"/>
            </a:xfrm>
            <a:effectLst>
              <a:outerShdw blurRad="127000" dist="12700" sx="103000" sy="103000" algn="ctr" rotWithShape="0">
                <a:prstClr val="black">
                  <a:alpha val="7000"/>
                </a:prstClr>
              </a:outerShdw>
            </a:effectLst>
          </p:grpSpPr>
          <p:sp>
            <p:nvSpPr>
              <p:cNvPr id="19" name="任意多边形: 形状 18">
                <a:extLst>
                  <a:ext uri="{FF2B5EF4-FFF2-40B4-BE49-F238E27FC236}">
                    <a16:creationId xmlns:a16="http://schemas.microsoft.com/office/drawing/2014/main" xmlns="" id="{E9709399-6B2D-4D4D-99EB-C2E34F06359E}"/>
                  </a:ext>
                </a:extLst>
              </p:cNvPr>
              <p:cNvSpPr/>
              <p:nvPr/>
            </p:nvSpPr>
            <p:spPr>
              <a:xfrm>
                <a:off x="5789884" y="2091488"/>
                <a:ext cx="5100718" cy="3232665"/>
              </a:xfrm>
              <a:custGeom>
                <a:avLst/>
                <a:gdLst>
                  <a:gd name="connsiteX0" fmla="*/ 283082 w 5100718"/>
                  <a:gd name="connsiteY0" fmla="*/ 488599 h 3232665"/>
                  <a:gd name="connsiteX1" fmla="*/ 740282 w 5100718"/>
                  <a:gd name="connsiteY1" fmla="*/ 126649 h 3232665"/>
                  <a:gd name="connsiteX2" fmla="*/ 1159382 w 5100718"/>
                  <a:gd name="connsiteY2" fmla="*/ 69499 h 3232665"/>
                  <a:gd name="connsiteX3" fmla="*/ 1616582 w 5100718"/>
                  <a:gd name="connsiteY3" fmla="*/ 12349 h 3232665"/>
                  <a:gd name="connsiteX4" fmla="*/ 2931032 w 5100718"/>
                  <a:gd name="connsiteY4" fmla="*/ 12349 h 3232665"/>
                  <a:gd name="connsiteX5" fmla="*/ 4455032 w 5100718"/>
                  <a:gd name="connsiteY5" fmla="*/ 145699 h 3232665"/>
                  <a:gd name="connsiteX6" fmla="*/ 5064632 w 5100718"/>
                  <a:gd name="connsiteY6" fmla="*/ 1041049 h 3232665"/>
                  <a:gd name="connsiteX7" fmla="*/ 4893182 w 5100718"/>
                  <a:gd name="connsiteY7" fmla="*/ 2565049 h 3232665"/>
                  <a:gd name="connsiteX8" fmla="*/ 3769232 w 5100718"/>
                  <a:gd name="connsiteY8" fmla="*/ 3174649 h 3232665"/>
                  <a:gd name="connsiteX9" fmla="*/ 854582 w 5100718"/>
                  <a:gd name="connsiteY9" fmla="*/ 3136549 h 3232665"/>
                  <a:gd name="connsiteX10" fmla="*/ 73532 w 5100718"/>
                  <a:gd name="connsiteY10" fmla="*/ 2545999 h 3232665"/>
                  <a:gd name="connsiteX11" fmla="*/ 54482 w 5100718"/>
                  <a:gd name="connsiteY11" fmla="*/ 1536349 h 3232665"/>
                  <a:gd name="connsiteX12" fmla="*/ 283082 w 5100718"/>
                  <a:gd name="connsiteY12" fmla="*/ 488599 h 323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100718" h="3232665">
                    <a:moveTo>
                      <a:pt x="283082" y="488599"/>
                    </a:moveTo>
                    <a:cubicBezTo>
                      <a:pt x="397382" y="253649"/>
                      <a:pt x="594232" y="196499"/>
                      <a:pt x="740282" y="126649"/>
                    </a:cubicBezTo>
                    <a:cubicBezTo>
                      <a:pt x="886332" y="56799"/>
                      <a:pt x="1159382" y="69499"/>
                      <a:pt x="1159382" y="69499"/>
                    </a:cubicBezTo>
                    <a:cubicBezTo>
                      <a:pt x="1305432" y="50449"/>
                      <a:pt x="1321307" y="21874"/>
                      <a:pt x="1616582" y="12349"/>
                    </a:cubicBezTo>
                    <a:cubicBezTo>
                      <a:pt x="1911857" y="2824"/>
                      <a:pt x="2457957" y="-9876"/>
                      <a:pt x="2931032" y="12349"/>
                    </a:cubicBezTo>
                    <a:cubicBezTo>
                      <a:pt x="3404107" y="34574"/>
                      <a:pt x="4099432" y="-25751"/>
                      <a:pt x="4455032" y="145699"/>
                    </a:cubicBezTo>
                    <a:cubicBezTo>
                      <a:pt x="4810632" y="317149"/>
                      <a:pt x="4991607" y="637824"/>
                      <a:pt x="5064632" y="1041049"/>
                    </a:cubicBezTo>
                    <a:cubicBezTo>
                      <a:pt x="5137657" y="1444274"/>
                      <a:pt x="5109082" y="2209449"/>
                      <a:pt x="4893182" y="2565049"/>
                    </a:cubicBezTo>
                    <a:cubicBezTo>
                      <a:pt x="4677282" y="2920649"/>
                      <a:pt x="4442332" y="3079399"/>
                      <a:pt x="3769232" y="3174649"/>
                    </a:cubicBezTo>
                    <a:cubicBezTo>
                      <a:pt x="3096132" y="3269899"/>
                      <a:pt x="1470532" y="3241324"/>
                      <a:pt x="854582" y="3136549"/>
                    </a:cubicBezTo>
                    <a:cubicBezTo>
                      <a:pt x="238632" y="3031774"/>
                      <a:pt x="206882" y="2812699"/>
                      <a:pt x="73532" y="2545999"/>
                    </a:cubicBezTo>
                    <a:cubicBezTo>
                      <a:pt x="-59818" y="2279299"/>
                      <a:pt x="22732" y="1882424"/>
                      <a:pt x="54482" y="1536349"/>
                    </a:cubicBezTo>
                    <a:cubicBezTo>
                      <a:pt x="86232" y="1190274"/>
                      <a:pt x="168782" y="723549"/>
                      <a:pt x="283082" y="48859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xmlns="" id="{0C2066FF-76B7-44DE-AAA8-E8204E395DC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45782"/>
              <a:stretch/>
            </p:blipFill>
            <p:spPr>
              <a:xfrm rot="19268029">
                <a:off x="6000159" y="1974426"/>
                <a:ext cx="811846" cy="511558"/>
              </a:xfrm>
              <a:prstGeom prst="rect">
                <a:avLst/>
              </a:prstGeom>
            </p:spPr>
          </p:pic>
        </p:grp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xmlns="" id="{F1B27A02-309C-4A1D-AE9C-D8AC960D3CCA}"/>
                </a:ext>
              </a:extLst>
            </p:cNvPr>
            <p:cNvSpPr/>
            <p:nvPr/>
          </p:nvSpPr>
          <p:spPr>
            <a:xfrm>
              <a:off x="1840998" y="1059024"/>
              <a:ext cx="7784539" cy="4586375"/>
            </a:xfrm>
            <a:custGeom>
              <a:avLst/>
              <a:gdLst>
                <a:gd name="connsiteX0" fmla="*/ 283082 w 5100718"/>
                <a:gd name="connsiteY0" fmla="*/ 488599 h 3232665"/>
                <a:gd name="connsiteX1" fmla="*/ 740282 w 5100718"/>
                <a:gd name="connsiteY1" fmla="*/ 126649 h 3232665"/>
                <a:gd name="connsiteX2" fmla="*/ 1159382 w 5100718"/>
                <a:gd name="connsiteY2" fmla="*/ 69499 h 3232665"/>
                <a:gd name="connsiteX3" fmla="*/ 1616582 w 5100718"/>
                <a:gd name="connsiteY3" fmla="*/ 12349 h 3232665"/>
                <a:gd name="connsiteX4" fmla="*/ 2931032 w 5100718"/>
                <a:gd name="connsiteY4" fmla="*/ 12349 h 3232665"/>
                <a:gd name="connsiteX5" fmla="*/ 4455032 w 5100718"/>
                <a:gd name="connsiteY5" fmla="*/ 145699 h 3232665"/>
                <a:gd name="connsiteX6" fmla="*/ 5064632 w 5100718"/>
                <a:gd name="connsiteY6" fmla="*/ 1041049 h 3232665"/>
                <a:gd name="connsiteX7" fmla="*/ 4893182 w 5100718"/>
                <a:gd name="connsiteY7" fmla="*/ 2565049 h 3232665"/>
                <a:gd name="connsiteX8" fmla="*/ 3769232 w 5100718"/>
                <a:gd name="connsiteY8" fmla="*/ 3174649 h 3232665"/>
                <a:gd name="connsiteX9" fmla="*/ 854582 w 5100718"/>
                <a:gd name="connsiteY9" fmla="*/ 3136549 h 3232665"/>
                <a:gd name="connsiteX10" fmla="*/ 73532 w 5100718"/>
                <a:gd name="connsiteY10" fmla="*/ 2545999 h 3232665"/>
                <a:gd name="connsiteX11" fmla="*/ 54482 w 5100718"/>
                <a:gd name="connsiteY11" fmla="*/ 1536349 h 3232665"/>
                <a:gd name="connsiteX12" fmla="*/ 283082 w 5100718"/>
                <a:gd name="connsiteY12" fmla="*/ 488599 h 323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00718" h="3232665">
                  <a:moveTo>
                    <a:pt x="283082" y="488599"/>
                  </a:moveTo>
                  <a:cubicBezTo>
                    <a:pt x="397382" y="253649"/>
                    <a:pt x="594232" y="196499"/>
                    <a:pt x="740282" y="126649"/>
                  </a:cubicBezTo>
                  <a:cubicBezTo>
                    <a:pt x="886332" y="56799"/>
                    <a:pt x="1159382" y="69499"/>
                    <a:pt x="1159382" y="69499"/>
                  </a:cubicBezTo>
                  <a:cubicBezTo>
                    <a:pt x="1305432" y="50449"/>
                    <a:pt x="1321307" y="21874"/>
                    <a:pt x="1616582" y="12349"/>
                  </a:cubicBezTo>
                  <a:cubicBezTo>
                    <a:pt x="1911857" y="2824"/>
                    <a:pt x="2457957" y="-9876"/>
                    <a:pt x="2931032" y="12349"/>
                  </a:cubicBezTo>
                  <a:cubicBezTo>
                    <a:pt x="3404107" y="34574"/>
                    <a:pt x="4099432" y="-25751"/>
                    <a:pt x="4455032" y="145699"/>
                  </a:cubicBezTo>
                  <a:cubicBezTo>
                    <a:pt x="4810632" y="317149"/>
                    <a:pt x="4991607" y="637824"/>
                    <a:pt x="5064632" y="1041049"/>
                  </a:cubicBezTo>
                  <a:cubicBezTo>
                    <a:pt x="5137657" y="1444274"/>
                    <a:pt x="5109082" y="2209449"/>
                    <a:pt x="4893182" y="2565049"/>
                  </a:cubicBezTo>
                  <a:cubicBezTo>
                    <a:pt x="4677282" y="2920649"/>
                    <a:pt x="4442332" y="3079399"/>
                    <a:pt x="3769232" y="3174649"/>
                  </a:cubicBezTo>
                  <a:cubicBezTo>
                    <a:pt x="3096132" y="3269899"/>
                    <a:pt x="1470532" y="3241324"/>
                    <a:pt x="854582" y="3136549"/>
                  </a:cubicBezTo>
                  <a:cubicBezTo>
                    <a:pt x="238632" y="3031774"/>
                    <a:pt x="206882" y="2812699"/>
                    <a:pt x="73532" y="2545999"/>
                  </a:cubicBezTo>
                  <a:cubicBezTo>
                    <a:pt x="-59818" y="2279299"/>
                    <a:pt x="22732" y="1882424"/>
                    <a:pt x="54482" y="1536349"/>
                  </a:cubicBezTo>
                  <a:cubicBezTo>
                    <a:pt x="86232" y="1190274"/>
                    <a:pt x="168782" y="723549"/>
                    <a:pt x="283082" y="488599"/>
                  </a:cubicBezTo>
                  <a:close/>
                </a:path>
              </a:pathLst>
            </a:cu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pic>
        <p:nvPicPr>
          <p:cNvPr id="7" name="图片 6" descr="图片包含 轮子&#10;&#10;已生成高可信度的说明">
            <a:extLst>
              <a:ext uri="{FF2B5EF4-FFF2-40B4-BE49-F238E27FC236}">
                <a16:creationId xmlns:a16="http://schemas.microsoft.com/office/drawing/2014/main" xmlns="" id="{92907FBD-82C6-4B53-8A31-F1A843BDD9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3868" y="-630985"/>
            <a:ext cx="3680477" cy="186574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A9C6B740-2F0C-4EF7-B2A2-520E7AEBFF3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9868">
            <a:off x="9067727" y="5073433"/>
            <a:ext cx="1172864" cy="121028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46D6E67B-E96A-45FB-B28B-F7533CB5DD5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207069">
            <a:off x="8257954" y="4385211"/>
            <a:ext cx="1161406" cy="178154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0D737C9A-A005-4722-A2E1-C447DABA98B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93015" y="6118271"/>
            <a:ext cx="849049" cy="73835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84BFE84-E846-4F17-B622-C42DE8EE784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4669251">
            <a:off x="7396311" y="5230996"/>
            <a:ext cx="1271019" cy="1444733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13713003-BEC4-4EC4-AD93-F6BAAD06FF7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41492">
            <a:off x="1721300" y="5290321"/>
            <a:ext cx="1103378" cy="1126366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ECCE4540-8E36-40FB-A855-D709CFB7DE4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0666" y="4879071"/>
            <a:ext cx="1194818" cy="1079140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A94FE474-6C54-4D5E-91D7-0B5865B6D5D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446885">
            <a:off x="467083" y="5395140"/>
            <a:ext cx="1298747" cy="1171471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1112BEBF-C1FF-4C7E-86FC-3001ADDEEE39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9906" y="5551811"/>
            <a:ext cx="1069506" cy="1046574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B5667AB3-A870-457B-9F5E-1E66C74AA1B8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776"/>
          <a:stretch/>
        </p:blipFill>
        <p:spPr>
          <a:xfrm rot="20672279">
            <a:off x="9734529" y="6246578"/>
            <a:ext cx="1151588" cy="496438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E451E012-FF56-4C95-8EA0-5E0BE16C8F89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2097" y="5730135"/>
            <a:ext cx="768868" cy="746309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68EA72D0-640A-4C9A-A303-F8A4C672B3C8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2055" y="5983947"/>
            <a:ext cx="857419" cy="668801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961CA666-78B6-49C8-BA1B-CC5DFCEC6AEF}"/>
              </a:ext>
            </a:extLst>
          </p:cNvPr>
          <p:cNvSpPr txBox="1"/>
          <p:nvPr/>
        </p:nvSpPr>
        <p:spPr>
          <a:xfrm>
            <a:off x="5042348" y="934839"/>
            <a:ext cx="24747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目</a:t>
            </a:r>
            <a:r>
              <a:rPr lang="zh-CN" altLang="en-US" sz="6600" dirty="0">
                <a:latin typeface="华文琥珀" panose="02010800040101010101" pitchFamily="2" charset="-122"/>
                <a:ea typeface="华文琥珀" panose="02010800040101010101" pitchFamily="2" charset="-122"/>
              </a:rPr>
              <a:t> </a:t>
            </a:r>
            <a:r>
              <a:rPr lang="zh-CN" altLang="en-US" sz="66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录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3C2FA3B9-F70E-41B0-A557-CABB5D233462}"/>
              </a:ext>
            </a:extLst>
          </p:cNvPr>
          <p:cNvSpPr txBox="1"/>
          <p:nvPr/>
        </p:nvSpPr>
        <p:spPr>
          <a:xfrm>
            <a:off x="2422097" y="2377392"/>
            <a:ext cx="3065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01 </a:t>
            </a:r>
            <a:r>
              <a:rPr lang="zh-CN" altLang="en-US" sz="40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认识蔬菜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42129B75-EDF7-4F75-9211-C97143817649}"/>
              </a:ext>
            </a:extLst>
          </p:cNvPr>
          <p:cNvSpPr txBox="1"/>
          <p:nvPr/>
        </p:nvSpPr>
        <p:spPr>
          <a:xfrm>
            <a:off x="2437940" y="3519272"/>
            <a:ext cx="3065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03 </a:t>
            </a:r>
            <a:r>
              <a:rPr lang="zh-CN" altLang="en-US" sz="40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认识水果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2B9AD319-E735-4C4F-8F98-AD501FD9FB9B}"/>
              </a:ext>
            </a:extLst>
          </p:cNvPr>
          <p:cNvSpPr txBox="1"/>
          <p:nvPr/>
        </p:nvSpPr>
        <p:spPr>
          <a:xfrm>
            <a:off x="5725586" y="2377392"/>
            <a:ext cx="41162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02 </a:t>
            </a:r>
            <a:r>
              <a:rPr lang="zh-CN" altLang="en-US" sz="40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蔬菜的营养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0C5E72BF-B2B1-4CCD-ADFE-D0AD162E8F8A}"/>
              </a:ext>
            </a:extLst>
          </p:cNvPr>
          <p:cNvSpPr txBox="1"/>
          <p:nvPr/>
        </p:nvSpPr>
        <p:spPr>
          <a:xfrm>
            <a:off x="5725586" y="3519272"/>
            <a:ext cx="41162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04 </a:t>
            </a:r>
            <a:r>
              <a:rPr lang="zh-CN" altLang="en-US" sz="40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水果的营养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861786" y="5068691"/>
            <a:ext cx="20684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57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4" grpId="0"/>
      <p:bldP spid="26" grpId="0"/>
      <p:bldP spid="28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162559" y="655203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</a:t>
            </a: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B5EFAA2-7B2D-42BD-B362-AE58E33FC2D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EB0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CBF82D46-51E2-442D-B402-F51D8E206CCD}"/>
              </a:ext>
            </a:extLst>
          </p:cNvPr>
          <p:cNvGrpSpPr/>
          <p:nvPr/>
        </p:nvGrpSpPr>
        <p:grpSpPr>
          <a:xfrm>
            <a:off x="1719533" y="644142"/>
            <a:ext cx="8168170" cy="5096200"/>
            <a:chOff x="5789884" y="1974426"/>
            <a:chExt cx="5100718" cy="3349727"/>
          </a:xfrm>
          <a:effectLst>
            <a:outerShdw blurRad="127000" dist="12700" sx="103000" sy="103000" algn="ctr" rotWithShape="0">
              <a:prstClr val="black">
                <a:alpha val="7000"/>
              </a:prstClr>
            </a:outerShdw>
          </a:effectLst>
        </p:grpSpPr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xmlns="" id="{E9709399-6B2D-4D4D-99EB-C2E34F06359E}"/>
                </a:ext>
              </a:extLst>
            </p:cNvPr>
            <p:cNvSpPr/>
            <p:nvPr/>
          </p:nvSpPr>
          <p:spPr>
            <a:xfrm>
              <a:off x="5789884" y="2091488"/>
              <a:ext cx="5100718" cy="3232665"/>
            </a:xfrm>
            <a:custGeom>
              <a:avLst/>
              <a:gdLst>
                <a:gd name="connsiteX0" fmla="*/ 283082 w 5100718"/>
                <a:gd name="connsiteY0" fmla="*/ 488599 h 3232665"/>
                <a:gd name="connsiteX1" fmla="*/ 740282 w 5100718"/>
                <a:gd name="connsiteY1" fmla="*/ 126649 h 3232665"/>
                <a:gd name="connsiteX2" fmla="*/ 1159382 w 5100718"/>
                <a:gd name="connsiteY2" fmla="*/ 69499 h 3232665"/>
                <a:gd name="connsiteX3" fmla="*/ 1616582 w 5100718"/>
                <a:gd name="connsiteY3" fmla="*/ 12349 h 3232665"/>
                <a:gd name="connsiteX4" fmla="*/ 2931032 w 5100718"/>
                <a:gd name="connsiteY4" fmla="*/ 12349 h 3232665"/>
                <a:gd name="connsiteX5" fmla="*/ 4455032 w 5100718"/>
                <a:gd name="connsiteY5" fmla="*/ 145699 h 3232665"/>
                <a:gd name="connsiteX6" fmla="*/ 5064632 w 5100718"/>
                <a:gd name="connsiteY6" fmla="*/ 1041049 h 3232665"/>
                <a:gd name="connsiteX7" fmla="*/ 4893182 w 5100718"/>
                <a:gd name="connsiteY7" fmla="*/ 2565049 h 3232665"/>
                <a:gd name="connsiteX8" fmla="*/ 3769232 w 5100718"/>
                <a:gd name="connsiteY8" fmla="*/ 3174649 h 3232665"/>
                <a:gd name="connsiteX9" fmla="*/ 854582 w 5100718"/>
                <a:gd name="connsiteY9" fmla="*/ 3136549 h 3232665"/>
                <a:gd name="connsiteX10" fmla="*/ 73532 w 5100718"/>
                <a:gd name="connsiteY10" fmla="*/ 2545999 h 3232665"/>
                <a:gd name="connsiteX11" fmla="*/ 54482 w 5100718"/>
                <a:gd name="connsiteY11" fmla="*/ 1536349 h 3232665"/>
                <a:gd name="connsiteX12" fmla="*/ 283082 w 5100718"/>
                <a:gd name="connsiteY12" fmla="*/ 488599 h 323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00718" h="3232665">
                  <a:moveTo>
                    <a:pt x="283082" y="488599"/>
                  </a:moveTo>
                  <a:cubicBezTo>
                    <a:pt x="397382" y="253649"/>
                    <a:pt x="594232" y="196499"/>
                    <a:pt x="740282" y="126649"/>
                  </a:cubicBezTo>
                  <a:cubicBezTo>
                    <a:pt x="886332" y="56799"/>
                    <a:pt x="1159382" y="69499"/>
                    <a:pt x="1159382" y="69499"/>
                  </a:cubicBezTo>
                  <a:cubicBezTo>
                    <a:pt x="1305432" y="50449"/>
                    <a:pt x="1321307" y="21874"/>
                    <a:pt x="1616582" y="12349"/>
                  </a:cubicBezTo>
                  <a:cubicBezTo>
                    <a:pt x="1911857" y="2824"/>
                    <a:pt x="2457957" y="-9876"/>
                    <a:pt x="2931032" y="12349"/>
                  </a:cubicBezTo>
                  <a:cubicBezTo>
                    <a:pt x="3404107" y="34574"/>
                    <a:pt x="4099432" y="-25751"/>
                    <a:pt x="4455032" y="145699"/>
                  </a:cubicBezTo>
                  <a:cubicBezTo>
                    <a:pt x="4810632" y="317149"/>
                    <a:pt x="4991607" y="637824"/>
                    <a:pt x="5064632" y="1041049"/>
                  </a:cubicBezTo>
                  <a:cubicBezTo>
                    <a:pt x="5137657" y="1444274"/>
                    <a:pt x="5109082" y="2209449"/>
                    <a:pt x="4893182" y="2565049"/>
                  </a:cubicBezTo>
                  <a:cubicBezTo>
                    <a:pt x="4677282" y="2920649"/>
                    <a:pt x="4442332" y="3079399"/>
                    <a:pt x="3769232" y="3174649"/>
                  </a:cubicBezTo>
                  <a:cubicBezTo>
                    <a:pt x="3096132" y="3269899"/>
                    <a:pt x="1470532" y="3241324"/>
                    <a:pt x="854582" y="3136549"/>
                  </a:cubicBezTo>
                  <a:cubicBezTo>
                    <a:pt x="238632" y="3031774"/>
                    <a:pt x="206882" y="2812699"/>
                    <a:pt x="73532" y="2545999"/>
                  </a:cubicBezTo>
                  <a:cubicBezTo>
                    <a:pt x="-59818" y="2279299"/>
                    <a:pt x="22732" y="1882424"/>
                    <a:pt x="54482" y="1536349"/>
                  </a:cubicBezTo>
                  <a:cubicBezTo>
                    <a:pt x="86232" y="1190274"/>
                    <a:pt x="168782" y="723549"/>
                    <a:pt x="283082" y="48859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0C2066FF-76B7-44DE-AAA8-E8204E395D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5782"/>
            <a:stretch/>
          </p:blipFill>
          <p:spPr>
            <a:xfrm rot="19268029">
              <a:off x="6000159" y="1974426"/>
              <a:ext cx="811846" cy="511558"/>
            </a:xfrm>
            <a:prstGeom prst="rect">
              <a:avLst/>
            </a:prstGeom>
          </p:spPr>
        </p:pic>
      </p:grpSp>
      <p:sp>
        <p:nvSpPr>
          <p:cNvPr id="39" name="任意多边形: 形状 38">
            <a:extLst>
              <a:ext uri="{FF2B5EF4-FFF2-40B4-BE49-F238E27FC236}">
                <a16:creationId xmlns:a16="http://schemas.microsoft.com/office/drawing/2014/main" xmlns="" id="{F1B27A02-309C-4A1D-AE9C-D8AC960D3CCA}"/>
              </a:ext>
            </a:extLst>
          </p:cNvPr>
          <p:cNvSpPr/>
          <p:nvPr/>
        </p:nvSpPr>
        <p:spPr>
          <a:xfrm>
            <a:off x="1840998" y="1059024"/>
            <a:ext cx="7784539" cy="4586375"/>
          </a:xfrm>
          <a:custGeom>
            <a:avLst/>
            <a:gdLst>
              <a:gd name="connsiteX0" fmla="*/ 283082 w 5100718"/>
              <a:gd name="connsiteY0" fmla="*/ 488599 h 3232665"/>
              <a:gd name="connsiteX1" fmla="*/ 740282 w 5100718"/>
              <a:gd name="connsiteY1" fmla="*/ 126649 h 3232665"/>
              <a:gd name="connsiteX2" fmla="*/ 1159382 w 5100718"/>
              <a:gd name="connsiteY2" fmla="*/ 69499 h 3232665"/>
              <a:gd name="connsiteX3" fmla="*/ 1616582 w 5100718"/>
              <a:gd name="connsiteY3" fmla="*/ 12349 h 3232665"/>
              <a:gd name="connsiteX4" fmla="*/ 2931032 w 5100718"/>
              <a:gd name="connsiteY4" fmla="*/ 12349 h 3232665"/>
              <a:gd name="connsiteX5" fmla="*/ 4455032 w 5100718"/>
              <a:gd name="connsiteY5" fmla="*/ 145699 h 3232665"/>
              <a:gd name="connsiteX6" fmla="*/ 5064632 w 5100718"/>
              <a:gd name="connsiteY6" fmla="*/ 1041049 h 3232665"/>
              <a:gd name="connsiteX7" fmla="*/ 4893182 w 5100718"/>
              <a:gd name="connsiteY7" fmla="*/ 2565049 h 3232665"/>
              <a:gd name="connsiteX8" fmla="*/ 3769232 w 5100718"/>
              <a:gd name="connsiteY8" fmla="*/ 3174649 h 3232665"/>
              <a:gd name="connsiteX9" fmla="*/ 854582 w 5100718"/>
              <a:gd name="connsiteY9" fmla="*/ 3136549 h 3232665"/>
              <a:gd name="connsiteX10" fmla="*/ 73532 w 5100718"/>
              <a:gd name="connsiteY10" fmla="*/ 2545999 h 3232665"/>
              <a:gd name="connsiteX11" fmla="*/ 54482 w 5100718"/>
              <a:gd name="connsiteY11" fmla="*/ 1536349 h 3232665"/>
              <a:gd name="connsiteX12" fmla="*/ 283082 w 5100718"/>
              <a:gd name="connsiteY12" fmla="*/ 488599 h 3232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00718" h="3232665">
                <a:moveTo>
                  <a:pt x="283082" y="488599"/>
                </a:moveTo>
                <a:cubicBezTo>
                  <a:pt x="397382" y="253649"/>
                  <a:pt x="594232" y="196499"/>
                  <a:pt x="740282" y="126649"/>
                </a:cubicBezTo>
                <a:cubicBezTo>
                  <a:pt x="886332" y="56799"/>
                  <a:pt x="1159382" y="69499"/>
                  <a:pt x="1159382" y="69499"/>
                </a:cubicBezTo>
                <a:cubicBezTo>
                  <a:pt x="1305432" y="50449"/>
                  <a:pt x="1321307" y="21874"/>
                  <a:pt x="1616582" y="12349"/>
                </a:cubicBezTo>
                <a:cubicBezTo>
                  <a:pt x="1911857" y="2824"/>
                  <a:pt x="2457957" y="-9876"/>
                  <a:pt x="2931032" y="12349"/>
                </a:cubicBezTo>
                <a:cubicBezTo>
                  <a:pt x="3404107" y="34574"/>
                  <a:pt x="4099432" y="-25751"/>
                  <a:pt x="4455032" y="145699"/>
                </a:cubicBezTo>
                <a:cubicBezTo>
                  <a:pt x="4810632" y="317149"/>
                  <a:pt x="4991607" y="637824"/>
                  <a:pt x="5064632" y="1041049"/>
                </a:cubicBezTo>
                <a:cubicBezTo>
                  <a:pt x="5137657" y="1444274"/>
                  <a:pt x="5109082" y="2209449"/>
                  <a:pt x="4893182" y="2565049"/>
                </a:cubicBezTo>
                <a:cubicBezTo>
                  <a:pt x="4677282" y="2920649"/>
                  <a:pt x="4442332" y="3079399"/>
                  <a:pt x="3769232" y="3174649"/>
                </a:cubicBezTo>
                <a:cubicBezTo>
                  <a:pt x="3096132" y="3269899"/>
                  <a:pt x="1470532" y="3241324"/>
                  <a:pt x="854582" y="3136549"/>
                </a:cubicBezTo>
                <a:cubicBezTo>
                  <a:pt x="238632" y="3031774"/>
                  <a:pt x="206882" y="2812699"/>
                  <a:pt x="73532" y="2545999"/>
                </a:cubicBezTo>
                <a:cubicBezTo>
                  <a:pt x="-59818" y="2279299"/>
                  <a:pt x="22732" y="1882424"/>
                  <a:pt x="54482" y="1536349"/>
                </a:cubicBezTo>
                <a:cubicBezTo>
                  <a:pt x="86232" y="1190274"/>
                  <a:pt x="168782" y="723549"/>
                  <a:pt x="283082" y="488599"/>
                </a:cubicBezTo>
                <a:close/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图片包含 轮子&#10;&#10;已生成高可信度的说明">
            <a:extLst>
              <a:ext uri="{FF2B5EF4-FFF2-40B4-BE49-F238E27FC236}">
                <a16:creationId xmlns:a16="http://schemas.microsoft.com/office/drawing/2014/main" xmlns="" id="{92907FBD-82C6-4B53-8A31-F1A843BDD9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2606" y="-611189"/>
            <a:ext cx="3680477" cy="1865748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C768852C-9497-4C87-8293-18727F408E48}"/>
              </a:ext>
            </a:extLst>
          </p:cNvPr>
          <p:cNvSpPr/>
          <p:nvPr/>
        </p:nvSpPr>
        <p:spPr>
          <a:xfrm>
            <a:off x="4393869" y="1288425"/>
            <a:ext cx="29338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Vegetable and fruit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dobe Gothic Std B" panose="020B0800000000000000" pitchFamily="34" charset="-128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A9C6B740-2F0C-4EF7-B2A2-520E7AEBFF3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9868">
            <a:off x="9170188" y="4345304"/>
            <a:ext cx="1172864" cy="121028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46D6E67B-E96A-45FB-B28B-F7533CB5DD5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207069">
            <a:off x="8360415" y="3657082"/>
            <a:ext cx="1161406" cy="178154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0D737C9A-A005-4722-A2E1-C447DABA98B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95476" y="5390142"/>
            <a:ext cx="849049" cy="73835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84BFE84-E846-4F17-B622-C42DE8EE784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4669251">
            <a:off x="7498772" y="4444811"/>
            <a:ext cx="1271019" cy="1444733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13713003-BEC4-4EC4-AD93-F6BAAD06FF7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41492">
            <a:off x="2419837" y="4943071"/>
            <a:ext cx="1103378" cy="1126366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ECCE4540-8E36-40FB-A855-D709CFB7DE4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1147" y="4560854"/>
            <a:ext cx="1194818" cy="1079140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A94FE474-6C54-4D5E-91D7-0B5865B6D5D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446885">
            <a:off x="1107564" y="5076923"/>
            <a:ext cx="1298747" cy="1171471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1112BEBF-C1FF-4C7E-86FC-3001ADDEEE39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32367" y="4823682"/>
            <a:ext cx="1069506" cy="1046574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B5667AB3-A870-457B-9F5E-1E66C74AA1B8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776"/>
          <a:stretch/>
        </p:blipFill>
        <p:spPr>
          <a:xfrm rot="20672279">
            <a:off x="9836990" y="5518449"/>
            <a:ext cx="1151588" cy="496438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E451E012-FF56-4C95-8EA0-5E0BE16C8F89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62578" y="5615114"/>
            <a:ext cx="768868" cy="746309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68EA72D0-640A-4C9A-A303-F8A4C672B3C8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2536" y="5868926"/>
            <a:ext cx="857419" cy="668801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1D242047-D69E-450B-A027-96113CB5B72B}"/>
              </a:ext>
            </a:extLst>
          </p:cNvPr>
          <p:cNvSpPr txBox="1"/>
          <p:nvPr/>
        </p:nvSpPr>
        <p:spPr>
          <a:xfrm>
            <a:off x="4089068" y="3013501"/>
            <a:ext cx="41520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spc="6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水果的营养</a:t>
            </a:r>
            <a:endParaRPr lang="zh-CN" altLang="en-US" sz="4800" spc="600" dirty="0">
              <a:solidFill>
                <a:srgbClr val="378437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B55C1B63-6BB3-4A1E-B36E-70CF1DEC562F}"/>
              </a:ext>
            </a:extLst>
          </p:cNvPr>
          <p:cNvSpPr/>
          <p:nvPr/>
        </p:nvSpPr>
        <p:spPr>
          <a:xfrm>
            <a:off x="5349412" y="2295943"/>
            <a:ext cx="8835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04</a:t>
            </a:r>
            <a:endParaRPr lang="zh-CN" altLang="en-US" sz="4800" dirty="0">
              <a:solidFill>
                <a:srgbClr val="BC1D2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523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C3A3D500-FB6B-4F53-B512-794813AE9E8C}"/>
              </a:ext>
            </a:extLst>
          </p:cNvPr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04 </a:t>
            </a:r>
            <a:r>
              <a:rPr lang="zh-CN" altLang="en-US" sz="32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水果的营养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B5C49D3-29C4-4EFA-A1E2-49C1E24AABD7}"/>
              </a:ext>
            </a:extLst>
          </p:cNvPr>
          <p:cNvGrpSpPr/>
          <p:nvPr/>
        </p:nvGrpSpPr>
        <p:grpSpPr>
          <a:xfrm>
            <a:off x="1833235" y="2302043"/>
            <a:ext cx="901407" cy="1341645"/>
            <a:chOff x="1833235" y="2420175"/>
            <a:chExt cx="901407" cy="1341645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A83D4165-D0F9-4BF9-A101-9E9338F740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69808" y="2420175"/>
              <a:ext cx="628263" cy="818372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B743C673-F9BF-46DB-BFAD-07A7A3D67075}"/>
                </a:ext>
              </a:extLst>
            </p:cNvPr>
            <p:cNvSpPr txBox="1"/>
            <p:nvPr/>
          </p:nvSpPr>
          <p:spPr>
            <a:xfrm>
              <a:off x="1833235" y="3392488"/>
              <a:ext cx="9014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BC1D2C"/>
                  </a:solidFill>
                </a:rPr>
                <a:t>车厘子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CFEC052B-EED2-4DAF-A1B3-FCB3E9C189BE}"/>
              </a:ext>
            </a:extLst>
          </p:cNvPr>
          <p:cNvGrpSpPr/>
          <p:nvPr/>
        </p:nvGrpSpPr>
        <p:grpSpPr>
          <a:xfrm>
            <a:off x="1969808" y="4480747"/>
            <a:ext cx="700686" cy="1265257"/>
            <a:chOff x="4050888" y="2533075"/>
            <a:chExt cx="700686" cy="1265257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2BF2CF9B-B54D-4EAD-83B4-6DA7B7A5E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50888" y="2533075"/>
              <a:ext cx="651800" cy="774918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00EEF6A8-EC2D-47D5-BE99-E75CD83E752A}"/>
                </a:ext>
              </a:extLst>
            </p:cNvPr>
            <p:cNvSpPr txBox="1"/>
            <p:nvPr/>
          </p:nvSpPr>
          <p:spPr>
            <a:xfrm>
              <a:off x="4050888" y="3429000"/>
              <a:ext cx="700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BC1D2C"/>
                  </a:solidFill>
                </a:rPr>
                <a:t>苹果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44AA6D57-F149-4E31-B958-8A5E4713324E}"/>
              </a:ext>
            </a:extLst>
          </p:cNvPr>
          <p:cNvGrpSpPr/>
          <p:nvPr/>
        </p:nvGrpSpPr>
        <p:grpSpPr>
          <a:xfrm>
            <a:off x="6032199" y="2195290"/>
            <a:ext cx="1526299" cy="1499381"/>
            <a:chOff x="5148170" y="2258755"/>
            <a:chExt cx="1526299" cy="1499381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858041E1-5E3B-4228-8787-545CFA524D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48170" y="2258755"/>
              <a:ext cx="1526299" cy="937868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B7C84839-5B34-44A0-B3A1-C4AF04696078}"/>
                </a:ext>
              </a:extLst>
            </p:cNvPr>
            <p:cNvSpPr txBox="1"/>
            <p:nvPr/>
          </p:nvSpPr>
          <p:spPr>
            <a:xfrm>
              <a:off x="5973783" y="3388804"/>
              <a:ext cx="700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BC1D2C"/>
                  </a:solidFill>
                </a:rPr>
                <a:t>西瓜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AB0B1C59-C19C-4465-AA8F-8026D64CB493}"/>
              </a:ext>
            </a:extLst>
          </p:cNvPr>
          <p:cNvGrpSpPr/>
          <p:nvPr/>
        </p:nvGrpSpPr>
        <p:grpSpPr>
          <a:xfrm>
            <a:off x="6870445" y="4281194"/>
            <a:ext cx="739626" cy="1377461"/>
            <a:chOff x="9012607" y="2380675"/>
            <a:chExt cx="739626" cy="1377461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022C4F20-35D8-4B9F-9957-86532BE5CF3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12607" y="2380675"/>
              <a:ext cx="700685" cy="865446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413D924B-7ED0-41B2-85FE-43863C51ADAA}"/>
                </a:ext>
              </a:extLst>
            </p:cNvPr>
            <p:cNvSpPr txBox="1"/>
            <p:nvPr/>
          </p:nvSpPr>
          <p:spPr>
            <a:xfrm>
              <a:off x="9051547" y="3388804"/>
              <a:ext cx="700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BC1D2C"/>
                  </a:solidFill>
                </a:rPr>
                <a:t>草莓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B81B961E-EB76-412E-8B20-F1F8F710DD42}"/>
              </a:ext>
            </a:extLst>
          </p:cNvPr>
          <p:cNvGrpSpPr/>
          <p:nvPr/>
        </p:nvGrpSpPr>
        <p:grpSpPr>
          <a:xfrm>
            <a:off x="7811687" y="2450616"/>
            <a:ext cx="2927749" cy="1292662"/>
            <a:chOff x="4349666" y="1935964"/>
            <a:chExt cx="2927749" cy="1292662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7CE4A09D-31E4-4F28-BBEE-E6E910039B05}"/>
                </a:ext>
              </a:extLst>
            </p:cNvPr>
            <p:cNvSpPr txBox="1"/>
            <p:nvPr/>
          </p:nvSpPr>
          <p:spPr>
            <a:xfrm>
              <a:off x="4349667" y="2305296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E6F6DA06-7665-40BD-B043-CC6AF7502158}"/>
                </a:ext>
              </a:extLst>
            </p:cNvPr>
            <p:cNvSpPr/>
            <p:nvPr/>
          </p:nvSpPr>
          <p:spPr>
            <a:xfrm>
              <a:off x="4349666" y="1935964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D972AB09-E030-4252-9F6A-AF194D41D51D}"/>
              </a:ext>
            </a:extLst>
          </p:cNvPr>
          <p:cNvGrpSpPr/>
          <p:nvPr/>
        </p:nvGrpSpPr>
        <p:grpSpPr>
          <a:xfrm>
            <a:off x="2851260" y="2380668"/>
            <a:ext cx="2927749" cy="1254018"/>
            <a:chOff x="2580231" y="3342746"/>
            <a:chExt cx="2927749" cy="1254018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6B7354F2-F422-4CFE-A0B9-EBA4DE18DE49}"/>
                </a:ext>
              </a:extLst>
            </p:cNvPr>
            <p:cNvSpPr txBox="1"/>
            <p:nvPr/>
          </p:nvSpPr>
          <p:spPr>
            <a:xfrm>
              <a:off x="2580232" y="3673434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30226C78-B40E-4E07-AAE2-763DE66DECAD}"/>
                </a:ext>
              </a:extLst>
            </p:cNvPr>
            <p:cNvSpPr/>
            <p:nvPr/>
          </p:nvSpPr>
          <p:spPr>
            <a:xfrm>
              <a:off x="2580231" y="3342746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97DC9BC3-AAAC-444E-B252-F3C78B9397EF}"/>
              </a:ext>
            </a:extLst>
          </p:cNvPr>
          <p:cNvGrpSpPr/>
          <p:nvPr/>
        </p:nvGrpSpPr>
        <p:grpSpPr>
          <a:xfrm>
            <a:off x="7811687" y="4460241"/>
            <a:ext cx="2927749" cy="1292662"/>
            <a:chOff x="4349666" y="1935964"/>
            <a:chExt cx="2927749" cy="1292662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1734699F-A9F9-422B-91F2-E91BCEF91E04}"/>
                </a:ext>
              </a:extLst>
            </p:cNvPr>
            <p:cNvSpPr txBox="1"/>
            <p:nvPr/>
          </p:nvSpPr>
          <p:spPr>
            <a:xfrm>
              <a:off x="4349667" y="2305296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636B012C-138C-470F-9505-E472D8B370D6}"/>
                </a:ext>
              </a:extLst>
            </p:cNvPr>
            <p:cNvSpPr/>
            <p:nvPr/>
          </p:nvSpPr>
          <p:spPr>
            <a:xfrm>
              <a:off x="4349666" y="1935964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9AD2A4DE-9726-4EC8-858E-2BD423D41F34}"/>
              </a:ext>
            </a:extLst>
          </p:cNvPr>
          <p:cNvGrpSpPr/>
          <p:nvPr/>
        </p:nvGrpSpPr>
        <p:grpSpPr>
          <a:xfrm>
            <a:off x="2851260" y="4390293"/>
            <a:ext cx="2927749" cy="1254018"/>
            <a:chOff x="2580231" y="3342746"/>
            <a:chExt cx="2927749" cy="1254018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9FAE706E-173D-4498-9270-2D998E5AA46B}"/>
                </a:ext>
              </a:extLst>
            </p:cNvPr>
            <p:cNvSpPr txBox="1"/>
            <p:nvPr/>
          </p:nvSpPr>
          <p:spPr>
            <a:xfrm>
              <a:off x="2580232" y="3673434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98FFC7F6-2606-4DE3-B436-D8CA8346E8B3}"/>
                </a:ext>
              </a:extLst>
            </p:cNvPr>
            <p:cNvSpPr/>
            <p:nvPr/>
          </p:nvSpPr>
          <p:spPr>
            <a:xfrm>
              <a:off x="2580231" y="3342746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8447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C3A3D500-FB6B-4F53-B512-794813AE9E8C}"/>
              </a:ext>
            </a:extLst>
          </p:cNvPr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9B75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04 </a:t>
            </a:r>
            <a:r>
              <a:rPr lang="zh-CN" altLang="en-US" sz="3200" dirty="0">
                <a:solidFill>
                  <a:srgbClr val="F9B75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水果的营养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89F6533-D611-4333-AAB1-D6C08AF46CC6}"/>
              </a:ext>
            </a:extLst>
          </p:cNvPr>
          <p:cNvGrpSpPr/>
          <p:nvPr/>
        </p:nvGrpSpPr>
        <p:grpSpPr>
          <a:xfrm>
            <a:off x="1841419" y="2278711"/>
            <a:ext cx="698587" cy="1166447"/>
            <a:chOff x="2148698" y="2478022"/>
            <a:chExt cx="698587" cy="1166447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BDD702BA-6C44-4DE5-A4E9-C6C198066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48698" y="2478022"/>
              <a:ext cx="698587" cy="748858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7E04137E-AF5E-4292-B5FE-EF7E85F37421}"/>
                </a:ext>
              </a:extLst>
            </p:cNvPr>
            <p:cNvSpPr txBox="1"/>
            <p:nvPr/>
          </p:nvSpPr>
          <p:spPr>
            <a:xfrm>
              <a:off x="2148698" y="3275137"/>
              <a:ext cx="6985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FF6E01"/>
                  </a:solidFill>
                </a:rPr>
                <a:t>柿子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B98D8E23-52A2-4164-82AC-702D0648A0E0}"/>
              </a:ext>
            </a:extLst>
          </p:cNvPr>
          <p:cNvGrpSpPr/>
          <p:nvPr/>
        </p:nvGrpSpPr>
        <p:grpSpPr>
          <a:xfrm>
            <a:off x="1856304" y="4332935"/>
            <a:ext cx="698587" cy="1196609"/>
            <a:chOff x="4892038" y="2459734"/>
            <a:chExt cx="698587" cy="1196609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B6C79065-360D-4204-B206-E78357D6FC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92038" y="2459734"/>
              <a:ext cx="611914" cy="74192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AFCF5A00-450B-4233-A50A-19DC6D3940F8}"/>
                </a:ext>
              </a:extLst>
            </p:cNvPr>
            <p:cNvSpPr txBox="1"/>
            <p:nvPr/>
          </p:nvSpPr>
          <p:spPr>
            <a:xfrm>
              <a:off x="4892038" y="3287011"/>
              <a:ext cx="6985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FF6E01"/>
                  </a:solidFill>
                </a:rPr>
                <a:t>木瓜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BCF7527E-D0A5-494A-AE2A-C389AD2910D0}"/>
              </a:ext>
            </a:extLst>
          </p:cNvPr>
          <p:cNvGrpSpPr/>
          <p:nvPr/>
        </p:nvGrpSpPr>
        <p:grpSpPr>
          <a:xfrm>
            <a:off x="6673470" y="2117550"/>
            <a:ext cx="830896" cy="1327608"/>
            <a:chOff x="6844421" y="2328735"/>
            <a:chExt cx="830896" cy="1327608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BFAFD808-139B-44A0-9CCE-FC043D2865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44421" y="2328735"/>
              <a:ext cx="726322" cy="804328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A7FD4263-ACAD-40A7-A9AF-C9116DF2A218}"/>
                </a:ext>
              </a:extLst>
            </p:cNvPr>
            <p:cNvSpPr txBox="1"/>
            <p:nvPr/>
          </p:nvSpPr>
          <p:spPr>
            <a:xfrm>
              <a:off x="6976730" y="3287011"/>
              <a:ext cx="6985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FF6E01"/>
                  </a:solidFill>
                </a:rPr>
                <a:t>芒果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303FBCA9-3FAA-4B99-BFCA-3AB56AE99633}"/>
              </a:ext>
            </a:extLst>
          </p:cNvPr>
          <p:cNvGrpSpPr/>
          <p:nvPr/>
        </p:nvGrpSpPr>
        <p:grpSpPr>
          <a:xfrm>
            <a:off x="6715660" y="4509112"/>
            <a:ext cx="858245" cy="1166447"/>
            <a:chOff x="9128901" y="2478021"/>
            <a:chExt cx="858245" cy="1166447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017A0B6D-8732-4B4C-BE52-CB31ABEE8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28901" y="2478021"/>
              <a:ext cx="748858" cy="731523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76D42894-F789-4762-A382-0DBA50919A77}"/>
                </a:ext>
              </a:extLst>
            </p:cNvPr>
            <p:cNvSpPr txBox="1"/>
            <p:nvPr/>
          </p:nvSpPr>
          <p:spPr>
            <a:xfrm>
              <a:off x="9288559" y="3275136"/>
              <a:ext cx="6985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FF6E01"/>
                  </a:solidFill>
                </a:rPr>
                <a:t>橙子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0E00FF82-CC26-4582-9B58-1FF50E8A817A}"/>
              </a:ext>
            </a:extLst>
          </p:cNvPr>
          <p:cNvGrpSpPr/>
          <p:nvPr/>
        </p:nvGrpSpPr>
        <p:grpSpPr>
          <a:xfrm>
            <a:off x="7573905" y="2298854"/>
            <a:ext cx="2927749" cy="1292662"/>
            <a:chOff x="4349666" y="1935964"/>
            <a:chExt cx="2927749" cy="1292662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F66C227C-EDC7-4AF6-8226-9E5F8A830DE9}"/>
                </a:ext>
              </a:extLst>
            </p:cNvPr>
            <p:cNvSpPr txBox="1"/>
            <p:nvPr/>
          </p:nvSpPr>
          <p:spPr>
            <a:xfrm>
              <a:off x="4349667" y="2305296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4C87F787-18D4-4F45-BAFB-7B00C71B927E}"/>
                </a:ext>
              </a:extLst>
            </p:cNvPr>
            <p:cNvSpPr/>
            <p:nvPr/>
          </p:nvSpPr>
          <p:spPr>
            <a:xfrm>
              <a:off x="4349666" y="1935964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2892DBBB-CBEF-4F27-A9A5-9D1BB1B01905}"/>
              </a:ext>
            </a:extLst>
          </p:cNvPr>
          <p:cNvGrpSpPr/>
          <p:nvPr/>
        </p:nvGrpSpPr>
        <p:grpSpPr>
          <a:xfrm>
            <a:off x="2624017" y="2269506"/>
            <a:ext cx="2927749" cy="1254018"/>
            <a:chOff x="2580231" y="3342746"/>
            <a:chExt cx="2927749" cy="1254018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81A804C1-0CF2-4F76-9B28-401FF9C7F7C0}"/>
                </a:ext>
              </a:extLst>
            </p:cNvPr>
            <p:cNvSpPr txBox="1"/>
            <p:nvPr/>
          </p:nvSpPr>
          <p:spPr>
            <a:xfrm>
              <a:off x="2580232" y="3673434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9273AD8E-C348-41E1-902A-C89984907F30}"/>
                </a:ext>
              </a:extLst>
            </p:cNvPr>
            <p:cNvSpPr/>
            <p:nvPr/>
          </p:nvSpPr>
          <p:spPr>
            <a:xfrm>
              <a:off x="2580231" y="3342746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D4C5F25C-DCF7-4597-A768-584729E2A346}"/>
              </a:ext>
            </a:extLst>
          </p:cNvPr>
          <p:cNvGrpSpPr/>
          <p:nvPr/>
        </p:nvGrpSpPr>
        <p:grpSpPr>
          <a:xfrm>
            <a:off x="7573905" y="4299274"/>
            <a:ext cx="2927749" cy="1292662"/>
            <a:chOff x="4349666" y="1935964"/>
            <a:chExt cx="2927749" cy="1292662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F74A3DFC-53EB-4803-A402-20673D9C08A7}"/>
                </a:ext>
              </a:extLst>
            </p:cNvPr>
            <p:cNvSpPr txBox="1"/>
            <p:nvPr/>
          </p:nvSpPr>
          <p:spPr>
            <a:xfrm>
              <a:off x="4349667" y="2305296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8297002D-C9A6-40F4-90C1-B4E3209CE0EA}"/>
                </a:ext>
              </a:extLst>
            </p:cNvPr>
            <p:cNvSpPr/>
            <p:nvPr/>
          </p:nvSpPr>
          <p:spPr>
            <a:xfrm>
              <a:off x="4349666" y="1935964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0F1FC76B-5F2D-4832-A233-C70F5259D33D}"/>
              </a:ext>
            </a:extLst>
          </p:cNvPr>
          <p:cNvGrpSpPr/>
          <p:nvPr/>
        </p:nvGrpSpPr>
        <p:grpSpPr>
          <a:xfrm>
            <a:off x="2624017" y="4279131"/>
            <a:ext cx="2927749" cy="1254018"/>
            <a:chOff x="2580231" y="3342746"/>
            <a:chExt cx="2927749" cy="1254018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AF42E9F1-0887-4132-879D-B8DB89B69B5E}"/>
                </a:ext>
              </a:extLst>
            </p:cNvPr>
            <p:cNvSpPr txBox="1"/>
            <p:nvPr/>
          </p:nvSpPr>
          <p:spPr>
            <a:xfrm>
              <a:off x="2580232" y="3673434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D1130D51-6180-4729-812C-6447F60BD976}"/>
                </a:ext>
              </a:extLst>
            </p:cNvPr>
            <p:cNvSpPr/>
            <p:nvPr/>
          </p:nvSpPr>
          <p:spPr>
            <a:xfrm>
              <a:off x="2580231" y="3342746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120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C3A3D500-FB6B-4F53-B512-794813AE9E8C}"/>
              </a:ext>
            </a:extLst>
          </p:cNvPr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2D64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04 </a:t>
            </a:r>
            <a:r>
              <a:rPr lang="zh-CN" altLang="en-US" sz="3200" dirty="0">
                <a:solidFill>
                  <a:srgbClr val="F2D64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水果的营养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54A6E63E-1141-4902-B95F-018B8E4D1419}"/>
              </a:ext>
            </a:extLst>
          </p:cNvPr>
          <p:cNvGrpSpPr/>
          <p:nvPr/>
        </p:nvGrpSpPr>
        <p:grpSpPr>
          <a:xfrm>
            <a:off x="7573905" y="2298854"/>
            <a:ext cx="2927749" cy="1292662"/>
            <a:chOff x="4349666" y="1935964"/>
            <a:chExt cx="2927749" cy="1292662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BFEFE97C-FF1C-41B9-8E8E-938B31804E6A}"/>
                </a:ext>
              </a:extLst>
            </p:cNvPr>
            <p:cNvSpPr txBox="1"/>
            <p:nvPr/>
          </p:nvSpPr>
          <p:spPr>
            <a:xfrm>
              <a:off x="4349667" y="2305296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A78DCEF6-76A7-420C-8315-2CF57CE0199D}"/>
                </a:ext>
              </a:extLst>
            </p:cNvPr>
            <p:cNvSpPr/>
            <p:nvPr/>
          </p:nvSpPr>
          <p:spPr>
            <a:xfrm>
              <a:off x="4349666" y="1935964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EF87FF96-1536-40E5-A774-C8AA635E09DE}"/>
              </a:ext>
            </a:extLst>
          </p:cNvPr>
          <p:cNvGrpSpPr/>
          <p:nvPr/>
        </p:nvGrpSpPr>
        <p:grpSpPr>
          <a:xfrm>
            <a:off x="2624017" y="2269506"/>
            <a:ext cx="2927749" cy="1254018"/>
            <a:chOff x="2580231" y="3342746"/>
            <a:chExt cx="2927749" cy="1254018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011BA6D7-EE37-4019-BCD5-EF3C0C3991CA}"/>
                </a:ext>
              </a:extLst>
            </p:cNvPr>
            <p:cNvSpPr txBox="1"/>
            <p:nvPr/>
          </p:nvSpPr>
          <p:spPr>
            <a:xfrm>
              <a:off x="2580232" y="3673434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AB5EB468-A1C3-4CEB-A1C0-EE780BA29D81}"/>
                </a:ext>
              </a:extLst>
            </p:cNvPr>
            <p:cNvSpPr/>
            <p:nvPr/>
          </p:nvSpPr>
          <p:spPr>
            <a:xfrm>
              <a:off x="2580231" y="3342746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CED50B0F-309B-49D3-A314-73E3B45D4747}"/>
              </a:ext>
            </a:extLst>
          </p:cNvPr>
          <p:cNvGrpSpPr/>
          <p:nvPr/>
        </p:nvGrpSpPr>
        <p:grpSpPr>
          <a:xfrm>
            <a:off x="7573905" y="4299274"/>
            <a:ext cx="2927749" cy="1292662"/>
            <a:chOff x="4349666" y="1935964"/>
            <a:chExt cx="2927749" cy="1292662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EE8CE30D-D757-4C90-9399-1A9BC9A60EA2}"/>
                </a:ext>
              </a:extLst>
            </p:cNvPr>
            <p:cNvSpPr txBox="1"/>
            <p:nvPr/>
          </p:nvSpPr>
          <p:spPr>
            <a:xfrm>
              <a:off x="4349667" y="2305296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CD56F46C-9E8D-4AAC-BC01-F07644812BF4}"/>
                </a:ext>
              </a:extLst>
            </p:cNvPr>
            <p:cNvSpPr/>
            <p:nvPr/>
          </p:nvSpPr>
          <p:spPr>
            <a:xfrm>
              <a:off x="4349666" y="1935964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2FBB7883-E3DE-44D4-8D7E-7914236D5B03}"/>
              </a:ext>
            </a:extLst>
          </p:cNvPr>
          <p:cNvGrpSpPr/>
          <p:nvPr/>
        </p:nvGrpSpPr>
        <p:grpSpPr>
          <a:xfrm>
            <a:off x="2624017" y="4279131"/>
            <a:ext cx="2927749" cy="1254018"/>
            <a:chOff x="2580231" y="3342746"/>
            <a:chExt cx="2927749" cy="1254018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41D3C87C-AE18-43F9-800E-67C638BC30D3}"/>
                </a:ext>
              </a:extLst>
            </p:cNvPr>
            <p:cNvSpPr txBox="1"/>
            <p:nvPr/>
          </p:nvSpPr>
          <p:spPr>
            <a:xfrm>
              <a:off x="2580232" y="3673434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5476D929-ADB5-4F17-B205-09192F2F6BBC}"/>
                </a:ext>
              </a:extLst>
            </p:cNvPr>
            <p:cNvSpPr/>
            <p:nvPr/>
          </p:nvSpPr>
          <p:spPr>
            <a:xfrm>
              <a:off x="2580231" y="3342746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2B53D7B1-1AB1-40C4-B3A2-0B9668019942}"/>
              </a:ext>
            </a:extLst>
          </p:cNvPr>
          <p:cNvGrpSpPr/>
          <p:nvPr/>
        </p:nvGrpSpPr>
        <p:grpSpPr>
          <a:xfrm>
            <a:off x="1926223" y="2344757"/>
            <a:ext cx="697793" cy="1321000"/>
            <a:chOff x="-5290236" y="2528314"/>
            <a:chExt cx="697793" cy="1321000"/>
          </a:xfrm>
        </p:grpSpPr>
        <p:pic>
          <p:nvPicPr>
            <p:cNvPr id="18" name="图片 17" descr="图片包含 物体&#10;&#10;已生成极高可信度的说明">
              <a:extLst>
                <a:ext uri="{FF2B5EF4-FFF2-40B4-BE49-F238E27FC236}">
                  <a16:creationId xmlns:a16="http://schemas.microsoft.com/office/drawing/2014/main" xmlns="" id="{E2597355-377C-4F88-8878-7FA53E227A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5290236" y="2528314"/>
              <a:ext cx="446655" cy="839373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AA502DC5-D4B7-472F-BB31-8DEDB2EB106D}"/>
                </a:ext>
              </a:extLst>
            </p:cNvPr>
            <p:cNvSpPr txBox="1"/>
            <p:nvPr/>
          </p:nvSpPr>
          <p:spPr>
            <a:xfrm>
              <a:off x="-5290236" y="3479982"/>
              <a:ext cx="6977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F2D64F"/>
                  </a:solidFill>
                </a:rPr>
                <a:t>梨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753AF47A-6953-4E23-92A4-4DC415057862}"/>
              </a:ext>
            </a:extLst>
          </p:cNvPr>
          <p:cNvGrpSpPr/>
          <p:nvPr/>
        </p:nvGrpSpPr>
        <p:grpSpPr>
          <a:xfrm>
            <a:off x="1767691" y="4381636"/>
            <a:ext cx="697793" cy="1149070"/>
            <a:chOff x="-3358715" y="2811778"/>
            <a:chExt cx="697793" cy="1149070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EF5169FD-478B-4D35-8ACE-A7A31DDB7B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336803" y="2811778"/>
              <a:ext cx="675881" cy="682623"/>
            </a:xfrm>
            <a:prstGeom prst="rect">
              <a:avLst/>
            </a:prstGeom>
          </p:spPr>
        </p:pic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F62B75FC-356A-45E2-93EE-C848950A2EAD}"/>
                </a:ext>
              </a:extLst>
            </p:cNvPr>
            <p:cNvSpPr txBox="1"/>
            <p:nvPr/>
          </p:nvSpPr>
          <p:spPr>
            <a:xfrm>
              <a:off x="-3358715" y="3591516"/>
              <a:ext cx="6977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F2D64F"/>
                  </a:solidFill>
                </a:rPr>
                <a:t>柠檬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AC76F952-568C-48A6-B9F6-B1DD219F395B}"/>
              </a:ext>
            </a:extLst>
          </p:cNvPr>
          <p:cNvGrpSpPr/>
          <p:nvPr/>
        </p:nvGrpSpPr>
        <p:grpSpPr>
          <a:xfrm>
            <a:off x="6766792" y="2466680"/>
            <a:ext cx="697793" cy="1326341"/>
            <a:chOff x="-1028678" y="2528315"/>
            <a:chExt cx="697793" cy="1326341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1F500FB3-A0DA-4275-97BA-206D023CE7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68842" y="2528315"/>
              <a:ext cx="578122" cy="842744"/>
            </a:xfrm>
            <a:prstGeom prst="rect">
              <a:avLst/>
            </a:prstGeom>
          </p:spPr>
        </p:pic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69F8600E-1AE1-4B15-9FBB-1C8D6DCC07D7}"/>
                </a:ext>
              </a:extLst>
            </p:cNvPr>
            <p:cNvSpPr txBox="1"/>
            <p:nvPr/>
          </p:nvSpPr>
          <p:spPr>
            <a:xfrm>
              <a:off x="-1028678" y="3485324"/>
              <a:ext cx="6977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F2D64F"/>
                  </a:solidFill>
                </a:rPr>
                <a:t>菠萝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58105BB9-08F4-4E59-A9D0-E64C332DFA6A}"/>
              </a:ext>
            </a:extLst>
          </p:cNvPr>
          <p:cNvGrpSpPr/>
          <p:nvPr/>
        </p:nvGrpSpPr>
        <p:grpSpPr>
          <a:xfrm>
            <a:off x="6766793" y="4364555"/>
            <a:ext cx="697793" cy="1227381"/>
            <a:chOff x="1222335" y="2665475"/>
            <a:chExt cx="697793" cy="1227381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B3C01BCB-ABF7-47A3-B669-AD882395EAF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22335" y="2665475"/>
              <a:ext cx="697792" cy="763526"/>
            </a:xfrm>
            <a:prstGeom prst="rect">
              <a:avLst/>
            </a:prstGeom>
          </p:spPr>
        </p:pic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064B0DDC-1927-4409-BD00-4FCCA684BAB6}"/>
                </a:ext>
              </a:extLst>
            </p:cNvPr>
            <p:cNvSpPr txBox="1"/>
            <p:nvPr/>
          </p:nvSpPr>
          <p:spPr>
            <a:xfrm>
              <a:off x="1222335" y="3523524"/>
              <a:ext cx="6977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F2D64F"/>
                  </a:solidFill>
                </a:rPr>
                <a:t>香蕉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981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C3A3D500-FB6B-4F53-B512-794813AE9E8C}"/>
              </a:ext>
            </a:extLst>
          </p:cNvPr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BCE98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04 </a:t>
            </a:r>
            <a:r>
              <a:rPr lang="zh-CN" altLang="en-US" sz="3200" dirty="0">
                <a:solidFill>
                  <a:srgbClr val="BCE98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水果的营养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B11FBC0A-C451-47B2-A0F9-7297D04126FC}"/>
              </a:ext>
            </a:extLst>
          </p:cNvPr>
          <p:cNvGrpSpPr/>
          <p:nvPr/>
        </p:nvGrpSpPr>
        <p:grpSpPr>
          <a:xfrm>
            <a:off x="7573905" y="2298854"/>
            <a:ext cx="2927749" cy="1292662"/>
            <a:chOff x="4349666" y="1935964"/>
            <a:chExt cx="2927749" cy="1292662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F91754DC-37C5-45D4-A254-0EA3A0745339}"/>
                </a:ext>
              </a:extLst>
            </p:cNvPr>
            <p:cNvSpPr txBox="1"/>
            <p:nvPr/>
          </p:nvSpPr>
          <p:spPr>
            <a:xfrm>
              <a:off x="4349667" y="2305296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AD96209A-BDDB-435A-9391-E30B516C4191}"/>
                </a:ext>
              </a:extLst>
            </p:cNvPr>
            <p:cNvSpPr/>
            <p:nvPr/>
          </p:nvSpPr>
          <p:spPr>
            <a:xfrm>
              <a:off x="4349666" y="1935964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81E823D-7D95-4F96-AB7E-B0BBA92EA77C}"/>
              </a:ext>
            </a:extLst>
          </p:cNvPr>
          <p:cNvGrpSpPr/>
          <p:nvPr/>
        </p:nvGrpSpPr>
        <p:grpSpPr>
          <a:xfrm>
            <a:off x="2624017" y="2269506"/>
            <a:ext cx="2927749" cy="1254018"/>
            <a:chOff x="2580231" y="3342746"/>
            <a:chExt cx="2927749" cy="1254018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86A8C45A-040B-462A-89CF-B73628A038CE}"/>
                </a:ext>
              </a:extLst>
            </p:cNvPr>
            <p:cNvSpPr txBox="1"/>
            <p:nvPr/>
          </p:nvSpPr>
          <p:spPr>
            <a:xfrm>
              <a:off x="2580232" y="3673434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04EED4E8-D47B-45CF-B2F6-9B46E85FFB09}"/>
                </a:ext>
              </a:extLst>
            </p:cNvPr>
            <p:cNvSpPr/>
            <p:nvPr/>
          </p:nvSpPr>
          <p:spPr>
            <a:xfrm>
              <a:off x="2580231" y="3342746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0CCC302C-8A60-460B-B2EA-6A01B0E0ED36}"/>
              </a:ext>
            </a:extLst>
          </p:cNvPr>
          <p:cNvGrpSpPr/>
          <p:nvPr/>
        </p:nvGrpSpPr>
        <p:grpSpPr>
          <a:xfrm>
            <a:off x="7573905" y="4299274"/>
            <a:ext cx="2927749" cy="1292662"/>
            <a:chOff x="4349666" y="1935964"/>
            <a:chExt cx="2927749" cy="1292662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7603549E-5E3F-4922-BA07-285F48EEF748}"/>
                </a:ext>
              </a:extLst>
            </p:cNvPr>
            <p:cNvSpPr txBox="1"/>
            <p:nvPr/>
          </p:nvSpPr>
          <p:spPr>
            <a:xfrm>
              <a:off x="4349667" y="2305296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4E3258E6-1721-4D5E-9760-78DF94481817}"/>
                </a:ext>
              </a:extLst>
            </p:cNvPr>
            <p:cNvSpPr/>
            <p:nvPr/>
          </p:nvSpPr>
          <p:spPr>
            <a:xfrm>
              <a:off x="4349666" y="1935964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C19D447-143A-42FD-9ED6-038F433C91CC}"/>
              </a:ext>
            </a:extLst>
          </p:cNvPr>
          <p:cNvGrpSpPr/>
          <p:nvPr/>
        </p:nvGrpSpPr>
        <p:grpSpPr>
          <a:xfrm>
            <a:off x="2624017" y="4279131"/>
            <a:ext cx="2927749" cy="1254018"/>
            <a:chOff x="2580231" y="3342746"/>
            <a:chExt cx="2927749" cy="1254018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14050444-918A-420D-BB6B-0565BD382243}"/>
                </a:ext>
              </a:extLst>
            </p:cNvPr>
            <p:cNvSpPr txBox="1"/>
            <p:nvPr/>
          </p:nvSpPr>
          <p:spPr>
            <a:xfrm>
              <a:off x="2580232" y="3673434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19E6E382-CE1A-4EE0-B288-D02EFC8A63F8}"/>
                </a:ext>
              </a:extLst>
            </p:cNvPr>
            <p:cNvSpPr/>
            <p:nvPr/>
          </p:nvSpPr>
          <p:spPr>
            <a:xfrm>
              <a:off x="2580231" y="3342746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34473346-C7DE-4A64-8AE9-243381863C84}"/>
              </a:ext>
            </a:extLst>
          </p:cNvPr>
          <p:cNvGrpSpPr/>
          <p:nvPr/>
        </p:nvGrpSpPr>
        <p:grpSpPr>
          <a:xfrm>
            <a:off x="1591003" y="2458024"/>
            <a:ext cx="1065027" cy="1103842"/>
            <a:chOff x="-440913" y="5591937"/>
            <a:chExt cx="1065027" cy="1103842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04079D6B-E8E5-474B-855D-0E7221CD49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04767" y="5591937"/>
              <a:ext cx="489520" cy="643886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F07BBD49-C52D-49B1-8BD1-9F8D751CFC3A}"/>
                </a:ext>
              </a:extLst>
            </p:cNvPr>
            <p:cNvSpPr txBox="1"/>
            <p:nvPr/>
          </p:nvSpPr>
          <p:spPr>
            <a:xfrm>
              <a:off x="-440913" y="6326447"/>
              <a:ext cx="1065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BCE987"/>
                  </a:solidFill>
                </a:rPr>
                <a:t>牛油果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18F3E629-480B-4198-81E7-7D0D14A4B564}"/>
              </a:ext>
            </a:extLst>
          </p:cNvPr>
          <p:cNvGrpSpPr/>
          <p:nvPr/>
        </p:nvGrpSpPr>
        <p:grpSpPr>
          <a:xfrm>
            <a:off x="1690346" y="4488093"/>
            <a:ext cx="1065027" cy="1103843"/>
            <a:chOff x="2123517" y="5591936"/>
            <a:chExt cx="1065027" cy="1103843"/>
          </a:xfrm>
        </p:grpSpPr>
        <p:pic>
          <p:nvPicPr>
            <p:cNvPr id="16" name="图片 15" descr="图片包含 矢量图形, iPod&#10;&#10;已生成高可信度的说明">
              <a:extLst>
                <a:ext uri="{FF2B5EF4-FFF2-40B4-BE49-F238E27FC236}">
                  <a16:creationId xmlns:a16="http://schemas.microsoft.com/office/drawing/2014/main" xmlns="" id="{23843D42-B566-409E-9DEB-FA58541817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29945" y="5591936"/>
              <a:ext cx="467269" cy="667527"/>
            </a:xfrm>
            <a:prstGeom prst="rect">
              <a:avLst/>
            </a:prstGeom>
          </p:spPr>
        </p:pic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96737F95-647D-4D80-8FEF-02D7AB6877A9}"/>
                </a:ext>
              </a:extLst>
            </p:cNvPr>
            <p:cNvSpPr txBox="1"/>
            <p:nvPr/>
          </p:nvSpPr>
          <p:spPr>
            <a:xfrm>
              <a:off x="2123517" y="6326447"/>
              <a:ext cx="1065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BCE987"/>
                  </a:solidFill>
                </a:rPr>
                <a:t>葡萄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89E7D834-83DC-4D54-ABC7-796425A26D3F}"/>
              </a:ext>
            </a:extLst>
          </p:cNvPr>
          <p:cNvGrpSpPr/>
          <p:nvPr/>
        </p:nvGrpSpPr>
        <p:grpSpPr>
          <a:xfrm>
            <a:off x="6508877" y="2595739"/>
            <a:ext cx="1065027" cy="1085074"/>
            <a:chOff x="4193677" y="5656399"/>
            <a:chExt cx="1065027" cy="1085074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3D1A2E8A-E83D-4447-B05F-DA6E38E94F8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70632" y="5656399"/>
              <a:ext cx="521506" cy="639714"/>
            </a:xfrm>
            <a:prstGeom prst="rect">
              <a:avLst/>
            </a:prstGeom>
          </p:spPr>
        </p:pic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DC615E85-0EC8-4562-ADB2-842DB2ACF80C}"/>
                </a:ext>
              </a:extLst>
            </p:cNvPr>
            <p:cNvSpPr txBox="1"/>
            <p:nvPr/>
          </p:nvSpPr>
          <p:spPr>
            <a:xfrm>
              <a:off x="4193677" y="6372141"/>
              <a:ext cx="1065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BCE987"/>
                  </a:solidFill>
                </a:rPr>
                <a:t>猕猴桃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D43570C4-1815-4F43-A202-033182D43065}"/>
              </a:ext>
            </a:extLst>
          </p:cNvPr>
          <p:cNvGrpSpPr/>
          <p:nvPr/>
        </p:nvGrpSpPr>
        <p:grpSpPr>
          <a:xfrm>
            <a:off x="6731336" y="4528946"/>
            <a:ext cx="1066212" cy="1085075"/>
            <a:chOff x="6686356" y="5656398"/>
            <a:chExt cx="1066212" cy="1085075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43863651-B36C-4A9E-962E-8B6809D5C5F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86356" y="5656398"/>
              <a:ext cx="556273" cy="625807"/>
            </a:xfrm>
            <a:prstGeom prst="rect">
              <a:avLst/>
            </a:prstGeom>
          </p:spPr>
        </p:pic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55261383-F937-4DFE-9550-D43AC8C8C784}"/>
                </a:ext>
              </a:extLst>
            </p:cNvPr>
            <p:cNvSpPr txBox="1"/>
            <p:nvPr/>
          </p:nvSpPr>
          <p:spPr>
            <a:xfrm>
              <a:off x="6687541" y="6372141"/>
              <a:ext cx="1065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BCE987"/>
                  </a:solidFill>
                </a:rPr>
                <a:t>蓝莓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6021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B5EFAA2-7B2D-42BD-B362-AE58E33FC2D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EB0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CBF82D46-51E2-442D-B402-F51D8E206CCD}"/>
              </a:ext>
            </a:extLst>
          </p:cNvPr>
          <p:cNvGrpSpPr/>
          <p:nvPr/>
        </p:nvGrpSpPr>
        <p:grpSpPr>
          <a:xfrm>
            <a:off x="1719533" y="644142"/>
            <a:ext cx="8168170" cy="5096200"/>
            <a:chOff x="5789884" y="1974426"/>
            <a:chExt cx="5100718" cy="3349727"/>
          </a:xfrm>
          <a:effectLst>
            <a:outerShdw blurRad="127000" dist="12700" sx="103000" sy="103000" algn="ctr" rotWithShape="0">
              <a:prstClr val="black">
                <a:alpha val="7000"/>
              </a:prstClr>
            </a:outerShdw>
          </a:effectLst>
        </p:grpSpPr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xmlns="" id="{E9709399-6B2D-4D4D-99EB-C2E34F06359E}"/>
                </a:ext>
              </a:extLst>
            </p:cNvPr>
            <p:cNvSpPr/>
            <p:nvPr/>
          </p:nvSpPr>
          <p:spPr>
            <a:xfrm>
              <a:off x="5789884" y="2091488"/>
              <a:ext cx="5100718" cy="3232665"/>
            </a:xfrm>
            <a:custGeom>
              <a:avLst/>
              <a:gdLst>
                <a:gd name="connsiteX0" fmla="*/ 283082 w 5100718"/>
                <a:gd name="connsiteY0" fmla="*/ 488599 h 3232665"/>
                <a:gd name="connsiteX1" fmla="*/ 740282 w 5100718"/>
                <a:gd name="connsiteY1" fmla="*/ 126649 h 3232665"/>
                <a:gd name="connsiteX2" fmla="*/ 1159382 w 5100718"/>
                <a:gd name="connsiteY2" fmla="*/ 69499 h 3232665"/>
                <a:gd name="connsiteX3" fmla="*/ 1616582 w 5100718"/>
                <a:gd name="connsiteY3" fmla="*/ 12349 h 3232665"/>
                <a:gd name="connsiteX4" fmla="*/ 2931032 w 5100718"/>
                <a:gd name="connsiteY4" fmla="*/ 12349 h 3232665"/>
                <a:gd name="connsiteX5" fmla="*/ 4455032 w 5100718"/>
                <a:gd name="connsiteY5" fmla="*/ 145699 h 3232665"/>
                <a:gd name="connsiteX6" fmla="*/ 5064632 w 5100718"/>
                <a:gd name="connsiteY6" fmla="*/ 1041049 h 3232665"/>
                <a:gd name="connsiteX7" fmla="*/ 4893182 w 5100718"/>
                <a:gd name="connsiteY7" fmla="*/ 2565049 h 3232665"/>
                <a:gd name="connsiteX8" fmla="*/ 3769232 w 5100718"/>
                <a:gd name="connsiteY8" fmla="*/ 3174649 h 3232665"/>
                <a:gd name="connsiteX9" fmla="*/ 854582 w 5100718"/>
                <a:gd name="connsiteY9" fmla="*/ 3136549 h 3232665"/>
                <a:gd name="connsiteX10" fmla="*/ 73532 w 5100718"/>
                <a:gd name="connsiteY10" fmla="*/ 2545999 h 3232665"/>
                <a:gd name="connsiteX11" fmla="*/ 54482 w 5100718"/>
                <a:gd name="connsiteY11" fmla="*/ 1536349 h 3232665"/>
                <a:gd name="connsiteX12" fmla="*/ 283082 w 5100718"/>
                <a:gd name="connsiteY12" fmla="*/ 488599 h 323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00718" h="3232665">
                  <a:moveTo>
                    <a:pt x="283082" y="488599"/>
                  </a:moveTo>
                  <a:cubicBezTo>
                    <a:pt x="397382" y="253649"/>
                    <a:pt x="594232" y="196499"/>
                    <a:pt x="740282" y="126649"/>
                  </a:cubicBezTo>
                  <a:cubicBezTo>
                    <a:pt x="886332" y="56799"/>
                    <a:pt x="1159382" y="69499"/>
                    <a:pt x="1159382" y="69499"/>
                  </a:cubicBezTo>
                  <a:cubicBezTo>
                    <a:pt x="1305432" y="50449"/>
                    <a:pt x="1321307" y="21874"/>
                    <a:pt x="1616582" y="12349"/>
                  </a:cubicBezTo>
                  <a:cubicBezTo>
                    <a:pt x="1911857" y="2824"/>
                    <a:pt x="2457957" y="-9876"/>
                    <a:pt x="2931032" y="12349"/>
                  </a:cubicBezTo>
                  <a:cubicBezTo>
                    <a:pt x="3404107" y="34574"/>
                    <a:pt x="4099432" y="-25751"/>
                    <a:pt x="4455032" y="145699"/>
                  </a:cubicBezTo>
                  <a:cubicBezTo>
                    <a:pt x="4810632" y="317149"/>
                    <a:pt x="4991607" y="637824"/>
                    <a:pt x="5064632" y="1041049"/>
                  </a:cubicBezTo>
                  <a:cubicBezTo>
                    <a:pt x="5137657" y="1444274"/>
                    <a:pt x="5109082" y="2209449"/>
                    <a:pt x="4893182" y="2565049"/>
                  </a:cubicBezTo>
                  <a:cubicBezTo>
                    <a:pt x="4677282" y="2920649"/>
                    <a:pt x="4442332" y="3079399"/>
                    <a:pt x="3769232" y="3174649"/>
                  </a:cubicBezTo>
                  <a:cubicBezTo>
                    <a:pt x="3096132" y="3269899"/>
                    <a:pt x="1470532" y="3241324"/>
                    <a:pt x="854582" y="3136549"/>
                  </a:cubicBezTo>
                  <a:cubicBezTo>
                    <a:pt x="238632" y="3031774"/>
                    <a:pt x="206882" y="2812699"/>
                    <a:pt x="73532" y="2545999"/>
                  </a:cubicBezTo>
                  <a:cubicBezTo>
                    <a:pt x="-59818" y="2279299"/>
                    <a:pt x="22732" y="1882424"/>
                    <a:pt x="54482" y="1536349"/>
                  </a:cubicBezTo>
                  <a:cubicBezTo>
                    <a:pt x="86232" y="1190274"/>
                    <a:pt x="168782" y="723549"/>
                    <a:pt x="283082" y="48859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0C2066FF-76B7-44DE-AAA8-E8204E395D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5782"/>
            <a:stretch/>
          </p:blipFill>
          <p:spPr>
            <a:xfrm rot="19268029">
              <a:off x="6000159" y="1974426"/>
              <a:ext cx="811846" cy="511558"/>
            </a:xfrm>
            <a:prstGeom prst="rect">
              <a:avLst/>
            </a:prstGeom>
          </p:spPr>
        </p:pic>
      </p:grpSp>
      <p:sp>
        <p:nvSpPr>
          <p:cNvPr id="39" name="任意多边形: 形状 38">
            <a:extLst>
              <a:ext uri="{FF2B5EF4-FFF2-40B4-BE49-F238E27FC236}">
                <a16:creationId xmlns:a16="http://schemas.microsoft.com/office/drawing/2014/main" xmlns="" id="{F1B27A02-309C-4A1D-AE9C-D8AC960D3CCA}"/>
              </a:ext>
            </a:extLst>
          </p:cNvPr>
          <p:cNvSpPr/>
          <p:nvPr/>
        </p:nvSpPr>
        <p:spPr>
          <a:xfrm>
            <a:off x="1840998" y="1059024"/>
            <a:ext cx="7784539" cy="4586375"/>
          </a:xfrm>
          <a:custGeom>
            <a:avLst/>
            <a:gdLst>
              <a:gd name="connsiteX0" fmla="*/ 283082 w 5100718"/>
              <a:gd name="connsiteY0" fmla="*/ 488599 h 3232665"/>
              <a:gd name="connsiteX1" fmla="*/ 740282 w 5100718"/>
              <a:gd name="connsiteY1" fmla="*/ 126649 h 3232665"/>
              <a:gd name="connsiteX2" fmla="*/ 1159382 w 5100718"/>
              <a:gd name="connsiteY2" fmla="*/ 69499 h 3232665"/>
              <a:gd name="connsiteX3" fmla="*/ 1616582 w 5100718"/>
              <a:gd name="connsiteY3" fmla="*/ 12349 h 3232665"/>
              <a:gd name="connsiteX4" fmla="*/ 2931032 w 5100718"/>
              <a:gd name="connsiteY4" fmla="*/ 12349 h 3232665"/>
              <a:gd name="connsiteX5" fmla="*/ 4455032 w 5100718"/>
              <a:gd name="connsiteY5" fmla="*/ 145699 h 3232665"/>
              <a:gd name="connsiteX6" fmla="*/ 5064632 w 5100718"/>
              <a:gd name="connsiteY6" fmla="*/ 1041049 h 3232665"/>
              <a:gd name="connsiteX7" fmla="*/ 4893182 w 5100718"/>
              <a:gd name="connsiteY7" fmla="*/ 2565049 h 3232665"/>
              <a:gd name="connsiteX8" fmla="*/ 3769232 w 5100718"/>
              <a:gd name="connsiteY8" fmla="*/ 3174649 h 3232665"/>
              <a:gd name="connsiteX9" fmla="*/ 854582 w 5100718"/>
              <a:gd name="connsiteY9" fmla="*/ 3136549 h 3232665"/>
              <a:gd name="connsiteX10" fmla="*/ 73532 w 5100718"/>
              <a:gd name="connsiteY10" fmla="*/ 2545999 h 3232665"/>
              <a:gd name="connsiteX11" fmla="*/ 54482 w 5100718"/>
              <a:gd name="connsiteY11" fmla="*/ 1536349 h 3232665"/>
              <a:gd name="connsiteX12" fmla="*/ 283082 w 5100718"/>
              <a:gd name="connsiteY12" fmla="*/ 488599 h 3232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00718" h="3232665">
                <a:moveTo>
                  <a:pt x="283082" y="488599"/>
                </a:moveTo>
                <a:cubicBezTo>
                  <a:pt x="397382" y="253649"/>
                  <a:pt x="594232" y="196499"/>
                  <a:pt x="740282" y="126649"/>
                </a:cubicBezTo>
                <a:cubicBezTo>
                  <a:pt x="886332" y="56799"/>
                  <a:pt x="1159382" y="69499"/>
                  <a:pt x="1159382" y="69499"/>
                </a:cubicBezTo>
                <a:cubicBezTo>
                  <a:pt x="1305432" y="50449"/>
                  <a:pt x="1321307" y="21874"/>
                  <a:pt x="1616582" y="12349"/>
                </a:cubicBezTo>
                <a:cubicBezTo>
                  <a:pt x="1911857" y="2824"/>
                  <a:pt x="2457957" y="-9876"/>
                  <a:pt x="2931032" y="12349"/>
                </a:cubicBezTo>
                <a:cubicBezTo>
                  <a:pt x="3404107" y="34574"/>
                  <a:pt x="4099432" y="-25751"/>
                  <a:pt x="4455032" y="145699"/>
                </a:cubicBezTo>
                <a:cubicBezTo>
                  <a:pt x="4810632" y="317149"/>
                  <a:pt x="4991607" y="637824"/>
                  <a:pt x="5064632" y="1041049"/>
                </a:cubicBezTo>
                <a:cubicBezTo>
                  <a:pt x="5137657" y="1444274"/>
                  <a:pt x="5109082" y="2209449"/>
                  <a:pt x="4893182" y="2565049"/>
                </a:cubicBezTo>
                <a:cubicBezTo>
                  <a:pt x="4677282" y="2920649"/>
                  <a:pt x="4442332" y="3079399"/>
                  <a:pt x="3769232" y="3174649"/>
                </a:cubicBezTo>
                <a:cubicBezTo>
                  <a:pt x="3096132" y="3269899"/>
                  <a:pt x="1470532" y="3241324"/>
                  <a:pt x="854582" y="3136549"/>
                </a:cubicBezTo>
                <a:cubicBezTo>
                  <a:pt x="238632" y="3031774"/>
                  <a:pt x="206882" y="2812699"/>
                  <a:pt x="73532" y="2545999"/>
                </a:cubicBezTo>
                <a:cubicBezTo>
                  <a:pt x="-59818" y="2279299"/>
                  <a:pt x="22732" y="1882424"/>
                  <a:pt x="54482" y="1536349"/>
                </a:cubicBezTo>
                <a:cubicBezTo>
                  <a:pt x="86232" y="1190274"/>
                  <a:pt x="168782" y="723549"/>
                  <a:pt x="283082" y="488599"/>
                </a:cubicBezTo>
                <a:close/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图片包含 轮子&#10;&#10;已生成高可信度的说明">
            <a:extLst>
              <a:ext uri="{FF2B5EF4-FFF2-40B4-BE49-F238E27FC236}">
                <a16:creationId xmlns:a16="http://schemas.microsoft.com/office/drawing/2014/main" xmlns="" id="{92907FBD-82C6-4B53-8A31-F1A843BDD9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2606" y="-611189"/>
            <a:ext cx="3680477" cy="1865748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2547CCF-1993-4533-BB5D-D7B4141D7940}"/>
              </a:ext>
            </a:extLst>
          </p:cNvPr>
          <p:cNvSpPr txBox="1"/>
          <p:nvPr/>
        </p:nvSpPr>
        <p:spPr>
          <a:xfrm>
            <a:off x="2464668" y="3187482"/>
            <a:ext cx="74581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spc="600" dirty="0">
                <a:solidFill>
                  <a:srgbClr val="3B0D32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爱吃</a:t>
            </a:r>
            <a:r>
              <a:rPr lang="zh-CN" altLang="en-US" sz="6600" spc="600" dirty="0">
                <a:solidFill>
                  <a:srgbClr val="3885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蔬菜</a:t>
            </a:r>
            <a:r>
              <a:rPr lang="zh-CN" altLang="en-US" sz="6600" spc="600" dirty="0">
                <a:solidFill>
                  <a:srgbClr val="CF2C1B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水果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C768852C-9497-4C87-8293-18727F408E48}"/>
              </a:ext>
            </a:extLst>
          </p:cNvPr>
          <p:cNvSpPr/>
          <p:nvPr/>
        </p:nvSpPr>
        <p:spPr>
          <a:xfrm>
            <a:off x="3479605" y="1303789"/>
            <a:ext cx="47660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Vegetable and fruit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26D44982-F8B1-4458-B581-BD42817761EB}"/>
              </a:ext>
            </a:extLst>
          </p:cNvPr>
          <p:cNvSpPr txBox="1"/>
          <p:nvPr/>
        </p:nvSpPr>
        <p:spPr>
          <a:xfrm>
            <a:off x="4102054" y="4639016"/>
            <a:ext cx="3870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优品</a:t>
            </a:r>
            <a:r>
              <a:rPr lang="en-US" altLang="zh-CN" smtClean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PPT   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20XX.04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A9C6B740-2F0C-4EF7-B2A2-520E7AEBFF3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9868">
            <a:off x="9170188" y="4345304"/>
            <a:ext cx="1172864" cy="121028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46D6E67B-E96A-45FB-B28B-F7533CB5DD5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207069">
            <a:off x="8360415" y="3657082"/>
            <a:ext cx="1161406" cy="178154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0D737C9A-A005-4722-A2E1-C447DABA98B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95476" y="5390142"/>
            <a:ext cx="849049" cy="73835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84BFE84-E846-4F17-B622-C42DE8EE784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4669251">
            <a:off x="7498772" y="4444811"/>
            <a:ext cx="1271019" cy="1444733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13713003-BEC4-4EC4-AD93-F6BAAD06FF7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41492">
            <a:off x="2419837" y="4943071"/>
            <a:ext cx="1103378" cy="1126366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ECCE4540-8E36-40FB-A855-D709CFB7DE4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1147" y="4560854"/>
            <a:ext cx="1194818" cy="1079140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A94FE474-6C54-4D5E-91D7-0B5865B6D5D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446885">
            <a:off x="1107564" y="5076923"/>
            <a:ext cx="1298747" cy="1171471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1112BEBF-C1FF-4C7E-86FC-3001ADDEEE39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32367" y="4823682"/>
            <a:ext cx="1069506" cy="1046574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B5667AB3-A870-457B-9F5E-1E66C74AA1B8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776"/>
          <a:stretch/>
        </p:blipFill>
        <p:spPr>
          <a:xfrm rot="20672279">
            <a:off x="9836990" y="5518449"/>
            <a:ext cx="1151588" cy="496438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E451E012-FF56-4C95-8EA0-5E0BE16C8F89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62578" y="5615114"/>
            <a:ext cx="768868" cy="746309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68EA72D0-640A-4C9A-A303-F8A4C672B3C8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2536" y="5868926"/>
            <a:ext cx="857419" cy="668801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85669D6E-AEEF-4806-9251-37E9CE029A18}"/>
              </a:ext>
            </a:extLst>
          </p:cNvPr>
          <p:cNvSpPr/>
          <p:nvPr/>
        </p:nvSpPr>
        <p:spPr>
          <a:xfrm>
            <a:off x="4204305" y="2060264"/>
            <a:ext cx="29546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spc="600" dirty="0">
                <a:solidFill>
                  <a:srgbClr val="F484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不挑食</a:t>
            </a:r>
            <a:endParaRPr lang="en-US" altLang="zh-CN" sz="6600" spc="600" dirty="0">
              <a:solidFill>
                <a:srgbClr val="F484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586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126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B5EFAA2-7B2D-42BD-B362-AE58E33FC2D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EB0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CBF82D46-51E2-442D-B402-F51D8E206CCD}"/>
              </a:ext>
            </a:extLst>
          </p:cNvPr>
          <p:cNvGrpSpPr/>
          <p:nvPr/>
        </p:nvGrpSpPr>
        <p:grpSpPr>
          <a:xfrm>
            <a:off x="1719533" y="644142"/>
            <a:ext cx="8168170" cy="5096200"/>
            <a:chOff x="5789884" y="1974426"/>
            <a:chExt cx="5100718" cy="3349727"/>
          </a:xfrm>
          <a:effectLst>
            <a:outerShdw blurRad="127000" dist="12700" sx="103000" sy="103000" algn="ctr" rotWithShape="0">
              <a:prstClr val="black">
                <a:alpha val="7000"/>
              </a:prstClr>
            </a:outerShdw>
          </a:effectLst>
        </p:grpSpPr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xmlns="" id="{E9709399-6B2D-4D4D-99EB-C2E34F06359E}"/>
                </a:ext>
              </a:extLst>
            </p:cNvPr>
            <p:cNvSpPr/>
            <p:nvPr/>
          </p:nvSpPr>
          <p:spPr>
            <a:xfrm>
              <a:off x="5789884" y="2091488"/>
              <a:ext cx="5100718" cy="3232665"/>
            </a:xfrm>
            <a:custGeom>
              <a:avLst/>
              <a:gdLst>
                <a:gd name="connsiteX0" fmla="*/ 283082 w 5100718"/>
                <a:gd name="connsiteY0" fmla="*/ 488599 h 3232665"/>
                <a:gd name="connsiteX1" fmla="*/ 740282 w 5100718"/>
                <a:gd name="connsiteY1" fmla="*/ 126649 h 3232665"/>
                <a:gd name="connsiteX2" fmla="*/ 1159382 w 5100718"/>
                <a:gd name="connsiteY2" fmla="*/ 69499 h 3232665"/>
                <a:gd name="connsiteX3" fmla="*/ 1616582 w 5100718"/>
                <a:gd name="connsiteY3" fmla="*/ 12349 h 3232665"/>
                <a:gd name="connsiteX4" fmla="*/ 2931032 w 5100718"/>
                <a:gd name="connsiteY4" fmla="*/ 12349 h 3232665"/>
                <a:gd name="connsiteX5" fmla="*/ 4455032 w 5100718"/>
                <a:gd name="connsiteY5" fmla="*/ 145699 h 3232665"/>
                <a:gd name="connsiteX6" fmla="*/ 5064632 w 5100718"/>
                <a:gd name="connsiteY6" fmla="*/ 1041049 h 3232665"/>
                <a:gd name="connsiteX7" fmla="*/ 4893182 w 5100718"/>
                <a:gd name="connsiteY7" fmla="*/ 2565049 h 3232665"/>
                <a:gd name="connsiteX8" fmla="*/ 3769232 w 5100718"/>
                <a:gd name="connsiteY8" fmla="*/ 3174649 h 3232665"/>
                <a:gd name="connsiteX9" fmla="*/ 854582 w 5100718"/>
                <a:gd name="connsiteY9" fmla="*/ 3136549 h 3232665"/>
                <a:gd name="connsiteX10" fmla="*/ 73532 w 5100718"/>
                <a:gd name="connsiteY10" fmla="*/ 2545999 h 3232665"/>
                <a:gd name="connsiteX11" fmla="*/ 54482 w 5100718"/>
                <a:gd name="connsiteY11" fmla="*/ 1536349 h 3232665"/>
                <a:gd name="connsiteX12" fmla="*/ 283082 w 5100718"/>
                <a:gd name="connsiteY12" fmla="*/ 488599 h 323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00718" h="3232665">
                  <a:moveTo>
                    <a:pt x="283082" y="488599"/>
                  </a:moveTo>
                  <a:cubicBezTo>
                    <a:pt x="397382" y="253649"/>
                    <a:pt x="594232" y="196499"/>
                    <a:pt x="740282" y="126649"/>
                  </a:cubicBezTo>
                  <a:cubicBezTo>
                    <a:pt x="886332" y="56799"/>
                    <a:pt x="1159382" y="69499"/>
                    <a:pt x="1159382" y="69499"/>
                  </a:cubicBezTo>
                  <a:cubicBezTo>
                    <a:pt x="1305432" y="50449"/>
                    <a:pt x="1321307" y="21874"/>
                    <a:pt x="1616582" y="12349"/>
                  </a:cubicBezTo>
                  <a:cubicBezTo>
                    <a:pt x="1911857" y="2824"/>
                    <a:pt x="2457957" y="-9876"/>
                    <a:pt x="2931032" y="12349"/>
                  </a:cubicBezTo>
                  <a:cubicBezTo>
                    <a:pt x="3404107" y="34574"/>
                    <a:pt x="4099432" y="-25751"/>
                    <a:pt x="4455032" y="145699"/>
                  </a:cubicBezTo>
                  <a:cubicBezTo>
                    <a:pt x="4810632" y="317149"/>
                    <a:pt x="4991607" y="637824"/>
                    <a:pt x="5064632" y="1041049"/>
                  </a:cubicBezTo>
                  <a:cubicBezTo>
                    <a:pt x="5137657" y="1444274"/>
                    <a:pt x="5109082" y="2209449"/>
                    <a:pt x="4893182" y="2565049"/>
                  </a:cubicBezTo>
                  <a:cubicBezTo>
                    <a:pt x="4677282" y="2920649"/>
                    <a:pt x="4442332" y="3079399"/>
                    <a:pt x="3769232" y="3174649"/>
                  </a:cubicBezTo>
                  <a:cubicBezTo>
                    <a:pt x="3096132" y="3269899"/>
                    <a:pt x="1470532" y="3241324"/>
                    <a:pt x="854582" y="3136549"/>
                  </a:cubicBezTo>
                  <a:cubicBezTo>
                    <a:pt x="238632" y="3031774"/>
                    <a:pt x="206882" y="2812699"/>
                    <a:pt x="73532" y="2545999"/>
                  </a:cubicBezTo>
                  <a:cubicBezTo>
                    <a:pt x="-59818" y="2279299"/>
                    <a:pt x="22732" y="1882424"/>
                    <a:pt x="54482" y="1536349"/>
                  </a:cubicBezTo>
                  <a:cubicBezTo>
                    <a:pt x="86232" y="1190274"/>
                    <a:pt x="168782" y="723549"/>
                    <a:pt x="283082" y="48859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0C2066FF-76B7-44DE-AAA8-E8204E395D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5782"/>
            <a:stretch/>
          </p:blipFill>
          <p:spPr>
            <a:xfrm rot="19268029">
              <a:off x="6000159" y="1974426"/>
              <a:ext cx="811846" cy="511558"/>
            </a:xfrm>
            <a:prstGeom prst="rect">
              <a:avLst/>
            </a:prstGeom>
          </p:spPr>
        </p:pic>
      </p:grpSp>
      <p:sp>
        <p:nvSpPr>
          <p:cNvPr id="39" name="任意多边形: 形状 38">
            <a:extLst>
              <a:ext uri="{FF2B5EF4-FFF2-40B4-BE49-F238E27FC236}">
                <a16:creationId xmlns:a16="http://schemas.microsoft.com/office/drawing/2014/main" xmlns="" id="{F1B27A02-309C-4A1D-AE9C-D8AC960D3CCA}"/>
              </a:ext>
            </a:extLst>
          </p:cNvPr>
          <p:cNvSpPr/>
          <p:nvPr/>
        </p:nvSpPr>
        <p:spPr>
          <a:xfrm>
            <a:off x="1840998" y="1059024"/>
            <a:ext cx="7784539" cy="4586375"/>
          </a:xfrm>
          <a:custGeom>
            <a:avLst/>
            <a:gdLst>
              <a:gd name="connsiteX0" fmla="*/ 283082 w 5100718"/>
              <a:gd name="connsiteY0" fmla="*/ 488599 h 3232665"/>
              <a:gd name="connsiteX1" fmla="*/ 740282 w 5100718"/>
              <a:gd name="connsiteY1" fmla="*/ 126649 h 3232665"/>
              <a:gd name="connsiteX2" fmla="*/ 1159382 w 5100718"/>
              <a:gd name="connsiteY2" fmla="*/ 69499 h 3232665"/>
              <a:gd name="connsiteX3" fmla="*/ 1616582 w 5100718"/>
              <a:gd name="connsiteY3" fmla="*/ 12349 h 3232665"/>
              <a:gd name="connsiteX4" fmla="*/ 2931032 w 5100718"/>
              <a:gd name="connsiteY4" fmla="*/ 12349 h 3232665"/>
              <a:gd name="connsiteX5" fmla="*/ 4455032 w 5100718"/>
              <a:gd name="connsiteY5" fmla="*/ 145699 h 3232665"/>
              <a:gd name="connsiteX6" fmla="*/ 5064632 w 5100718"/>
              <a:gd name="connsiteY6" fmla="*/ 1041049 h 3232665"/>
              <a:gd name="connsiteX7" fmla="*/ 4893182 w 5100718"/>
              <a:gd name="connsiteY7" fmla="*/ 2565049 h 3232665"/>
              <a:gd name="connsiteX8" fmla="*/ 3769232 w 5100718"/>
              <a:gd name="connsiteY8" fmla="*/ 3174649 h 3232665"/>
              <a:gd name="connsiteX9" fmla="*/ 854582 w 5100718"/>
              <a:gd name="connsiteY9" fmla="*/ 3136549 h 3232665"/>
              <a:gd name="connsiteX10" fmla="*/ 73532 w 5100718"/>
              <a:gd name="connsiteY10" fmla="*/ 2545999 h 3232665"/>
              <a:gd name="connsiteX11" fmla="*/ 54482 w 5100718"/>
              <a:gd name="connsiteY11" fmla="*/ 1536349 h 3232665"/>
              <a:gd name="connsiteX12" fmla="*/ 283082 w 5100718"/>
              <a:gd name="connsiteY12" fmla="*/ 488599 h 3232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00718" h="3232665">
                <a:moveTo>
                  <a:pt x="283082" y="488599"/>
                </a:moveTo>
                <a:cubicBezTo>
                  <a:pt x="397382" y="253649"/>
                  <a:pt x="594232" y="196499"/>
                  <a:pt x="740282" y="126649"/>
                </a:cubicBezTo>
                <a:cubicBezTo>
                  <a:pt x="886332" y="56799"/>
                  <a:pt x="1159382" y="69499"/>
                  <a:pt x="1159382" y="69499"/>
                </a:cubicBezTo>
                <a:cubicBezTo>
                  <a:pt x="1305432" y="50449"/>
                  <a:pt x="1321307" y="21874"/>
                  <a:pt x="1616582" y="12349"/>
                </a:cubicBezTo>
                <a:cubicBezTo>
                  <a:pt x="1911857" y="2824"/>
                  <a:pt x="2457957" y="-9876"/>
                  <a:pt x="2931032" y="12349"/>
                </a:cubicBezTo>
                <a:cubicBezTo>
                  <a:pt x="3404107" y="34574"/>
                  <a:pt x="4099432" y="-25751"/>
                  <a:pt x="4455032" y="145699"/>
                </a:cubicBezTo>
                <a:cubicBezTo>
                  <a:pt x="4810632" y="317149"/>
                  <a:pt x="4991607" y="637824"/>
                  <a:pt x="5064632" y="1041049"/>
                </a:cubicBezTo>
                <a:cubicBezTo>
                  <a:pt x="5137657" y="1444274"/>
                  <a:pt x="5109082" y="2209449"/>
                  <a:pt x="4893182" y="2565049"/>
                </a:cubicBezTo>
                <a:cubicBezTo>
                  <a:pt x="4677282" y="2920649"/>
                  <a:pt x="4442332" y="3079399"/>
                  <a:pt x="3769232" y="3174649"/>
                </a:cubicBezTo>
                <a:cubicBezTo>
                  <a:pt x="3096132" y="3269899"/>
                  <a:pt x="1470532" y="3241324"/>
                  <a:pt x="854582" y="3136549"/>
                </a:cubicBezTo>
                <a:cubicBezTo>
                  <a:pt x="238632" y="3031774"/>
                  <a:pt x="206882" y="2812699"/>
                  <a:pt x="73532" y="2545999"/>
                </a:cubicBezTo>
                <a:cubicBezTo>
                  <a:pt x="-59818" y="2279299"/>
                  <a:pt x="22732" y="1882424"/>
                  <a:pt x="54482" y="1536349"/>
                </a:cubicBezTo>
                <a:cubicBezTo>
                  <a:pt x="86232" y="1190274"/>
                  <a:pt x="168782" y="723549"/>
                  <a:pt x="283082" y="488599"/>
                </a:cubicBezTo>
                <a:close/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图片包含 轮子&#10;&#10;已生成高可信度的说明">
            <a:extLst>
              <a:ext uri="{FF2B5EF4-FFF2-40B4-BE49-F238E27FC236}">
                <a16:creationId xmlns:a16="http://schemas.microsoft.com/office/drawing/2014/main" xmlns="" id="{92907FBD-82C6-4B53-8A31-F1A843BDD9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2606" y="-611189"/>
            <a:ext cx="3680477" cy="1865748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C768852C-9497-4C87-8293-18727F408E48}"/>
              </a:ext>
            </a:extLst>
          </p:cNvPr>
          <p:cNvSpPr/>
          <p:nvPr/>
        </p:nvSpPr>
        <p:spPr>
          <a:xfrm>
            <a:off x="4393869" y="1288425"/>
            <a:ext cx="29338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Vegetable and fruit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dobe Gothic Std B" panose="020B0800000000000000" pitchFamily="34" charset="-128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A9C6B740-2F0C-4EF7-B2A2-520E7AEBFF3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9868">
            <a:off x="9170188" y="4345304"/>
            <a:ext cx="1172864" cy="121028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46D6E67B-E96A-45FB-B28B-F7533CB5DD5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207069">
            <a:off x="8360415" y="3657082"/>
            <a:ext cx="1161406" cy="178154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0D737C9A-A005-4722-A2E1-C447DABA98B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95476" y="5390142"/>
            <a:ext cx="849049" cy="73835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84BFE84-E846-4F17-B622-C42DE8EE784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4669251">
            <a:off x="7498772" y="4444811"/>
            <a:ext cx="1271019" cy="1444733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13713003-BEC4-4EC4-AD93-F6BAAD06FF7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41492">
            <a:off x="2419837" y="4943071"/>
            <a:ext cx="1103378" cy="1126366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ECCE4540-8E36-40FB-A855-D709CFB7DE4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1147" y="4560854"/>
            <a:ext cx="1194818" cy="1079140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A94FE474-6C54-4D5E-91D7-0B5865B6D5D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446885">
            <a:off x="1107564" y="5076923"/>
            <a:ext cx="1298747" cy="1171471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1112BEBF-C1FF-4C7E-86FC-3001ADDEEE39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32367" y="4823682"/>
            <a:ext cx="1069506" cy="1046574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B5667AB3-A870-457B-9F5E-1E66C74AA1B8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776"/>
          <a:stretch/>
        </p:blipFill>
        <p:spPr>
          <a:xfrm rot="20672279">
            <a:off x="9836990" y="5518449"/>
            <a:ext cx="1151588" cy="496438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E451E012-FF56-4C95-8EA0-5E0BE16C8F89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62578" y="5615114"/>
            <a:ext cx="768868" cy="746309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68EA72D0-640A-4C9A-A303-F8A4C672B3C8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2536" y="5868926"/>
            <a:ext cx="857419" cy="668801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1D242047-D69E-450B-A027-96113CB5B72B}"/>
              </a:ext>
            </a:extLst>
          </p:cNvPr>
          <p:cNvSpPr txBox="1"/>
          <p:nvPr/>
        </p:nvSpPr>
        <p:spPr>
          <a:xfrm>
            <a:off x="4280882" y="3244111"/>
            <a:ext cx="41520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spc="6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 </a:t>
            </a:r>
            <a:r>
              <a:rPr lang="zh-CN" altLang="en-US" sz="4800" spc="6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认识蔬菜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B55C1B63-6BB3-4A1E-B36E-70CF1DEC562F}"/>
              </a:ext>
            </a:extLst>
          </p:cNvPr>
          <p:cNvSpPr/>
          <p:nvPr/>
        </p:nvSpPr>
        <p:spPr>
          <a:xfrm>
            <a:off x="5473354" y="2328766"/>
            <a:ext cx="8835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01</a:t>
            </a:r>
            <a:endParaRPr lang="zh-CN" altLang="en-US" sz="4800" dirty="0"/>
          </a:p>
        </p:txBody>
      </p:sp>
    </p:spTree>
    <p:extLst>
      <p:ext uri="{BB962C8B-B14F-4D97-AF65-F5344CB8AC3E}">
        <p14:creationId xmlns:p14="http://schemas.microsoft.com/office/powerpoint/2010/main" val="141898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61CFB24-BA92-4EBF-9AE4-4F2CE8571FA0}"/>
              </a:ext>
            </a:extLst>
          </p:cNvPr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01 </a:t>
            </a:r>
            <a:r>
              <a:rPr lang="zh-CN" altLang="en-US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认识蔬菜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5EFA23DE-9FBE-48C6-8EDD-39DCBC1CF4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7881" y="2268793"/>
            <a:ext cx="941834" cy="167335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DCA3FD0C-E515-4664-9856-7FCCA29B1E7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3802" y="2268793"/>
            <a:ext cx="1271019" cy="1600203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3802E9D1-E2E5-4C39-A119-F692960B103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343"/>
          <a:stretch/>
        </p:blipFill>
        <p:spPr>
          <a:xfrm>
            <a:off x="1965233" y="2090057"/>
            <a:ext cx="1267971" cy="2167568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CF586CA2-9A41-4ECF-BA45-DF7FCE525208}"/>
              </a:ext>
            </a:extLst>
          </p:cNvPr>
          <p:cNvSpPr txBox="1"/>
          <p:nvPr/>
        </p:nvSpPr>
        <p:spPr>
          <a:xfrm>
            <a:off x="1965233" y="4375179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菠 菜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6127A429-C98F-4070-B043-1F217869E847}"/>
              </a:ext>
            </a:extLst>
          </p:cNvPr>
          <p:cNvSpPr txBox="1"/>
          <p:nvPr/>
        </p:nvSpPr>
        <p:spPr>
          <a:xfrm>
            <a:off x="5214568" y="4375179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玉 米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A52376B-4985-4027-8370-7707E7F13386}"/>
              </a:ext>
            </a:extLst>
          </p:cNvPr>
          <p:cNvSpPr txBox="1"/>
          <p:nvPr/>
        </p:nvSpPr>
        <p:spPr>
          <a:xfrm>
            <a:off x="8349198" y="4425101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白 菜</a:t>
            </a:r>
          </a:p>
        </p:txBody>
      </p:sp>
    </p:spTree>
    <p:extLst>
      <p:ext uri="{BB962C8B-B14F-4D97-AF65-F5344CB8AC3E}">
        <p14:creationId xmlns:p14="http://schemas.microsoft.com/office/powerpoint/2010/main" val="86359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61CFB24-BA92-4EBF-9AE4-4F2CE8571FA0}"/>
              </a:ext>
            </a:extLst>
          </p:cNvPr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01 </a:t>
            </a:r>
            <a:r>
              <a:rPr lang="zh-CN" altLang="en-US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认识蔬菜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93945A7-8540-4190-9133-ECC58952C00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0902" y="2683762"/>
            <a:ext cx="1097282" cy="131978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9E28972-B480-4C59-B245-93ED8BB08AE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788" y="2769106"/>
            <a:ext cx="1143002" cy="123444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B091730-C1A7-491E-9BD3-7493A86C9AF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9673" y="2613658"/>
            <a:ext cx="1240539" cy="1432563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734E6D12-BAC0-467D-B175-FFCBBE84CA21}"/>
              </a:ext>
            </a:extLst>
          </p:cNvPr>
          <p:cNvSpPr txBox="1"/>
          <p:nvPr/>
        </p:nvSpPr>
        <p:spPr>
          <a:xfrm>
            <a:off x="2369673" y="4440276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甜椒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238D6079-8BD5-4ABE-AACD-E07F9D236276}"/>
              </a:ext>
            </a:extLst>
          </p:cNvPr>
          <p:cNvSpPr txBox="1"/>
          <p:nvPr/>
        </p:nvSpPr>
        <p:spPr>
          <a:xfrm>
            <a:off x="5341257" y="4440276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胡萝卜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8258E871-F2DC-4A96-9E5A-F8B958D0019E}"/>
              </a:ext>
            </a:extLst>
          </p:cNvPr>
          <p:cNvSpPr txBox="1"/>
          <p:nvPr/>
        </p:nvSpPr>
        <p:spPr>
          <a:xfrm>
            <a:off x="8581788" y="4440275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西红柿</a:t>
            </a:r>
          </a:p>
        </p:txBody>
      </p:sp>
    </p:spTree>
    <p:extLst>
      <p:ext uri="{BB962C8B-B14F-4D97-AF65-F5344CB8AC3E}">
        <p14:creationId xmlns:p14="http://schemas.microsoft.com/office/powerpoint/2010/main" val="44935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61CFB24-BA92-4EBF-9AE4-4F2CE8571FA0}"/>
              </a:ext>
            </a:extLst>
          </p:cNvPr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01 </a:t>
            </a:r>
            <a:r>
              <a:rPr lang="zh-CN" altLang="en-US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认识蔬菜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0E68257-B51E-43CF-AF00-3261DCF814D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7299" y="2747883"/>
            <a:ext cx="1874524" cy="138379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A031E79-46B7-4C18-96B8-9C592B61342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4311" y="2746358"/>
            <a:ext cx="1103378" cy="13868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DED1FEF-81D6-460E-AA29-43CECB27FE3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5145" y="2778363"/>
            <a:ext cx="1194818" cy="132283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4EE71F3-576E-4264-8844-4FC10D8034F3}"/>
              </a:ext>
            </a:extLst>
          </p:cNvPr>
          <p:cNvSpPr txBox="1"/>
          <p:nvPr/>
        </p:nvSpPr>
        <p:spPr>
          <a:xfrm>
            <a:off x="2525145" y="4440273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洋 葱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A067E43-4B49-4B1C-9880-EEF4E1492F34}"/>
              </a:ext>
            </a:extLst>
          </p:cNvPr>
          <p:cNvSpPr txBox="1"/>
          <p:nvPr/>
        </p:nvSpPr>
        <p:spPr>
          <a:xfrm>
            <a:off x="5462682" y="4440273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茄 子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2064745-92C7-487E-9958-EEEC5970DAE9}"/>
              </a:ext>
            </a:extLst>
          </p:cNvPr>
          <p:cNvSpPr txBox="1"/>
          <p:nvPr/>
        </p:nvSpPr>
        <p:spPr>
          <a:xfrm>
            <a:off x="8312842" y="4440274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辣 椒</a:t>
            </a:r>
          </a:p>
        </p:txBody>
      </p:sp>
    </p:spTree>
    <p:extLst>
      <p:ext uri="{BB962C8B-B14F-4D97-AF65-F5344CB8AC3E}">
        <p14:creationId xmlns:p14="http://schemas.microsoft.com/office/powerpoint/2010/main" val="1923061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80B42DE-1D0D-42A2-84A9-C0C7836074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8758" y="2929127"/>
            <a:ext cx="1554483" cy="99974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DE47FA5-4DC6-47EE-825B-2B38DEDE61A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4056" y="2673094"/>
            <a:ext cx="1228346" cy="1353315"/>
          </a:xfrm>
          <a:prstGeom prst="rect">
            <a:avLst/>
          </a:prstGeom>
        </p:spPr>
      </p:pic>
      <p:pic>
        <p:nvPicPr>
          <p:cNvPr id="7" name="图片 6" descr="图片包含 植物, 树叶&#10;&#10;已生成高可信度的说明">
            <a:extLst>
              <a:ext uri="{FF2B5EF4-FFF2-40B4-BE49-F238E27FC236}">
                <a16:creationId xmlns:a16="http://schemas.microsoft.com/office/drawing/2014/main" xmlns="" id="{E253508D-8DC4-40FB-B531-88B6FB088F9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356" y="2673094"/>
            <a:ext cx="1277115" cy="125577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4209AE2-5E6D-4004-B044-39E5EE850421}"/>
              </a:ext>
            </a:extLst>
          </p:cNvPr>
          <p:cNvSpPr txBox="1"/>
          <p:nvPr/>
        </p:nvSpPr>
        <p:spPr>
          <a:xfrm>
            <a:off x="2433705" y="4445706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青 瓜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F74D3A4A-9B80-4444-AE2F-E5D80BCDB500}"/>
              </a:ext>
            </a:extLst>
          </p:cNvPr>
          <p:cNvSpPr txBox="1"/>
          <p:nvPr/>
        </p:nvSpPr>
        <p:spPr>
          <a:xfrm>
            <a:off x="5607825" y="4440273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豌 豆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DD1DC7BD-094F-4F79-9F0F-BB7B7D2DC3A8}"/>
              </a:ext>
            </a:extLst>
          </p:cNvPr>
          <p:cNvSpPr txBox="1"/>
          <p:nvPr/>
        </p:nvSpPr>
        <p:spPr>
          <a:xfrm>
            <a:off x="8356385" y="4440273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马铃薯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4101EB9-C458-4867-A770-FA571708491A}"/>
              </a:ext>
            </a:extLst>
          </p:cNvPr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01 </a:t>
            </a:r>
            <a:r>
              <a:rPr lang="zh-CN" altLang="en-US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认识蔬菜</a:t>
            </a:r>
          </a:p>
        </p:txBody>
      </p:sp>
    </p:spTree>
    <p:extLst>
      <p:ext uri="{BB962C8B-B14F-4D97-AF65-F5344CB8AC3E}">
        <p14:creationId xmlns:p14="http://schemas.microsoft.com/office/powerpoint/2010/main" val="198103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8B3F7E6-8A7A-499C-813C-BCDCABAE01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59" y="2463568"/>
            <a:ext cx="1173482" cy="129540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0EFF058-C8D8-4255-A3FF-BCF82686240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1569" y="2489392"/>
            <a:ext cx="1267971" cy="128930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D7891E4-041A-4338-A12B-CBC1A9F8F73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6130" y="2207389"/>
            <a:ext cx="1267971" cy="3362608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3E7A59D3-DEE1-4446-9D38-B1E398F87F25}"/>
              </a:ext>
            </a:extLst>
          </p:cNvPr>
          <p:cNvSpPr txBox="1"/>
          <p:nvPr/>
        </p:nvSpPr>
        <p:spPr>
          <a:xfrm>
            <a:off x="2403865" y="4440273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南 瓜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9EF92F73-D591-43F9-B134-6D26A83B281B}"/>
              </a:ext>
            </a:extLst>
          </p:cNvPr>
          <p:cNvSpPr txBox="1"/>
          <p:nvPr/>
        </p:nvSpPr>
        <p:spPr>
          <a:xfrm>
            <a:off x="5607825" y="4440273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蘑 菇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E5B0EDDB-1EA1-419A-A747-6F1D86664299}"/>
              </a:ext>
            </a:extLst>
          </p:cNvPr>
          <p:cNvSpPr txBox="1"/>
          <p:nvPr/>
        </p:nvSpPr>
        <p:spPr>
          <a:xfrm>
            <a:off x="8381569" y="4410146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大 蒜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A7149490-8932-40F6-BAD1-FCF3B6A457FB}"/>
              </a:ext>
            </a:extLst>
          </p:cNvPr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01 </a:t>
            </a:r>
            <a:r>
              <a:rPr lang="zh-CN" altLang="en-US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认识蔬菜</a:t>
            </a:r>
          </a:p>
        </p:txBody>
      </p:sp>
    </p:spTree>
    <p:extLst>
      <p:ext uri="{BB962C8B-B14F-4D97-AF65-F5344CB8AC3E}">
        <p14:creationId xmlns:p14="http://schemas.microsoft.com/office/powerpoint/2010/main" val="263506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B5EFAA2-7B2D-42BD-B362-AE58E33FC2D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EB0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CBF82D46-51E2-442D-B402-F51D8E206CCD}"/>
              </a:ext>
            </a:extLst>
          </p:cNvPr>
          <p:cNvGrpSpPr/>
          <p:nvPr/>
        </p:nvGrpSpPr>
        <p:grpSpPr>
          <a:xfrm>
            <a:off x="1719533" y="644142"/>
            <a:ext cx="8168170" cy="5096200"/>
            <a:chOff x="5789884" y="1974426"/>
            <a:chExt cx="5100718" cy="3349727"/>
          </a:xfrm>
          <a:effectLst>
            <a:outerShdw blurRad="127000" dist="12700" sx="103000" sy="103000" algn="ctr" rotWithShape="0">
              <a:prstClr val="black">
                <a:alpha val="7000"/>
              </a:prstClr>
            </a:outerShdw>
          </a:effectLst>
        </p:grpSpPr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xmlns="" id="{E9709399-6B2D-4D4D-99EB-C2E34F06359E}"/>
                </a:ext>
              </a:extLst>
            </p:cNvPr>
            <p:cNvSpPr/>
            <p:nvPr/>
          </p:nvSpPr>
          <p:spPr>
            <a:xfrm>
              <a:off x="5789884" y="2091488"/>
              <a:ext cx="5100718" cy="3232665"/>
            </a:xfrm>
            <a:custGeom>
              <a:avLst/>
              <a:gdLst>
                <a:gd name="connsiteX0" fmla="*/ 283082 w 5100718"/>
                <a:gd name="connsiteY0" fmla="*/ 488599 h 3232665"/>
                <a:gd name="connsiteX1" fmla="*/ 740282 w 5100718"/>
                <a:gd name="connsiteY1" fmla="*/ 126649 h 3232665"/>
                <a:gd name="connsiteX2" fmla="*/ 1159382 w 5100718"/>
                <a:gd name="connsiteY2" fmla="*/ 69499 h 3232665"/>
                <a:gd name="connsiteX3" fmla="*/ 1616582 w 5100718"/>
                <a:gd name="connsiteY3" fmla="*/ 12349 h 3232665"/>
                <a:gd name="connsiteX4" fmla="*/ 2931032 w 5100718"/>
                <a:gd name="connsiteY4" fmla="*/ 12349 h 3232665"/>
                <a:gd name="connsiteX5" fmla="*/ 4455032 w 5100718"/>
                <a:gd name="connsiteY5" fmla="*/ 145699 h 3232665"/>
                <a:gd name="connsiteX6" fmla="*/ 5064632 w 5100718"/>
                <a:gd name="connsiteY6" fmla="*/ 1041049 h 3232665"/>
                <a:gd name="connsiteX7" fmla="*/ 4893182 w 5100718"/>
                <a:gd name="connsiteY7" fmla="*/ 2565049 h 3232665"/>
                <a:gd name="connsiteX8" fmla="*/ 3769232 w 5100718"/>
                <a:gd name="connsiteY8" fmla="*/ 3174649 h 3232665"/>
                <a:gd name="connsiteX9" fmla="*/ 854582 w 5100718"/>
                <a:gd name="connsiteY9" fmla="*/ 3136549 h 3232665"/>
                <a:gd name="connsiteX10" fmla="*/ 73532 w 5100718"/>
                <a:gd name="connsiteY10" fmla="*/ 2545999 h 3232665"/>
                <a:gd name="connsiteX11" fmla="*/ 54482 w 5100718"/>
                <a:gd name="connsiteY11" fmla="*/ 1536349 h 3232665"/>
                <a:gd name="connsiteX12" fmla="*/ 283082 w 5100718"/>
                <a:gd name="connsiteY12" fmla="*/ 488599 h 323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00718" h="3232665">
                  <a:moveTo>
                    <a:pt x="283082" y="488599"/>
                  </a:moveTo>
                  <a:cubicBezTo>
                    <a:pt x="397382" y="253649"/>
                    <a:pt x="594232" y="196499"/>
                    <a:pt x="740282" y="126649"/>
                  </a:cubicBezTo>
                  <a:cubicBezTo>
                    <a:pt x="886332" y="56799"/>
                    <a:pt x="1159382" y="69499"/>
                    <a:pt x="1159382" y="69499"/>
                  </a:cubicBezTo>
                  <a:cubicBezTo>
                    <a:pt x="1305432" y="50449"/>
                    <a:pt x="1321307" y="21874"/>
                    <a:pt x="1616582" y="12349"/>
                  </a:cubicBezTo>
                  <a:cubicBezTo>
                    <a:pt x="1911857" y="2824"/>
                    <a:pt x="2457957" y="-9876"/>
                    <a:pt x="2931032" y="12349"/>
                  </a:cubicBezTo>
                  <a:cubicBezTo>
                    <a:pt x="3404107" y="34574"/>
                    <a:pt x="4099432" y="-25751"/>
                    <a:pt x="4455032" y="145699"/>
                  </a:cubicBezTo>
                  <a:cubicBezTo>
                    <a:pt x="4810632" y="317149"/>
                    <a:pt x="4991607" y="637824"/>
                    <a:pt x="5064632" y="1041049"/>
                  </a:cubicBezTo>
                  <a:cubicBezTo>
                    <a:pt x="5137657" y="1444274"/>
                    <a:pt x="5109082" y="2209449"/>
                    <a:pt x="4893182" y="2565049"/>
                  </a:cubicBezTo>
                  <a:cubicBezTo>
                    <a:pt x="4677282" y="2920649"/>
                    <a:pt x="4442332" y="3079399"/>
                    <a:pt x="3769232" y="3174649"/>
                  </a:cubicBezTo>
                  <a:cubicBezTo>
                    <a:pt x="3096132" y="3269899"/>
                    <a:pt x="1470532" y="3241324"/>
                    <a:pt x="854582" y="3136549"/>
                  </a:cubicBezTo>
                  <a:cubicBezTo>
                    <a:pt x="238632" y="3031774"/>
                    <a:pt x="206882" y="2812699"/>
                    <a:pt x="73532" y="2545999"/>
                  </a:cubicBezTo>
                  <a:cubicBezTo>
                    <a:pt x="-59818" y="2279299"/>
                    <a:pt x="22732" y="1882424"/>
                    <a:pt x="54482" y="1536349"/>
                  </a:cubicBezTo>
                  <a:cubicBezTo>
                    <a:pt x="86232" y="1190274"/>
                    <a:pt x="168782" y="723549"/>
                    <a:pt x="283082" y="48859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0C2066FF-76B7-44DE-AAA8-E8204E395D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5782"/>
            <a:stretch/>
          </p:blipFill>
          <p:spPr>
            <a:xfrm rot="19268029">
              <a:off x="6000159" y="1974426"/>
              <a:ext cx="811846" cy="511558"/>
            </a:xfrm>
            <a:prstGeom prst="rect">
              <a:avLst/>
            </a:prstGeom>
          </p:spPr>
        </p:pic>
      </p:grpSp>
      <p:sp>
        <p:nvSpPr>
          <p:cNvPr id="39" name="任意多边形: 形状 38">
            <a:extLst>
              <a:ext uri="{FF2B5EF4-FFF2-40B4-BE49-F238E27FC236}">
                <a16:creationId xmlns:a16="http://schemas.microsoft.com/office/drawing/2014/main" xmlns="" id="{F1B27A02-309C-4A1D-AE9C-D8AC960D3CCA}"/>
              </a:ext>
            </a:extLst>
          </p:cNvPr>
          <p:cNvSpPr/>
          <p:nvPr/>
        </p:nvSpPr>
        <p:spPr>
          <a:xfrm>
            <a:off x="1840998" y="1059024"/>
            <a:ext cx="7784539" cy="4586375"/>
          </a:xfrm>
          <a:custGeom>
            <a:avLst/>
            <a:gdLst>
              <a:gd name="connsiteX0" fmla="*/ 283082 w 5100718"/>
              <a:gd name="connsiteY0" fmla="*/ 488599 h 3232665"/>
              <a:gd name="connsiteX1" fmla="*/ 740282 w 5100718"/>
              <a:gd name="connsiteY1" fmla="*/ 126649 h 3232665"/>
              <a:gd name="connsiteX2" fmla="*/ 1159382 w 5100718"/>
              <a:gd name="connsiteY2" fmla="*/ 69499 h 3232665"/>
              <a:gd name="connsiteX3" fmla="*/ 1616582 w 5100718"/>
              <a:gd name="connsiteY3" fmla="*/ 12349 h 3232665"/>
              <a:gd name="connsiteX4" fmla="*/ 2931032 w 5100718"/>
              <a:gd name="connsiteY4" fmla="*/ 12349 h 3232665"/>
              <a:gd name="connsiteX5" fmla="*/ 4455032 w 5100718"/>
              <a:gd name="connsiteY5" fmla="*/ 145699 h 3232665"/>
              <a:gd name="connsiteX6" fmla="*/ 5064632 w 5100718"/>
              <a:gd name="connsiteY6" fmla="*/ 1041049 h 3232665"/>
              <a:gd name="connsiteX7" fmla="*/ 4893182 w 5100718"/>
              <a:gd name="connsiteY7" fmla="*/ 2565049 h 3232665"/>
              <a:gd name="connsiteX8" fmla="*/ 3769232 w 5100718"/>
              <a:gd name="connsiteY8" fmla="*/ 3174649 h 3232665"/>
              <a:gd name="connsiteX9" fmla="*/ 854582 w 5100718"/>
              <a:gd name="connsiteY9" fmla="*/ 3136549 h 3232665"/>
              <a:gd name="connsiteX10" fmla="*/ 73532 w 5100718"/>
              <a:gd name="connsiteY10" fmla="*/ 2545999 h 3232665"/>
              <a:gd name="connsiteX11" fmla="*/ 54482 w 5100718"/>
              <a:gd name="connsiteY11" fmla="*/ 1536349 h 3232665"/>
              <a:gd name="connsiteX12" fmla="*/ 283082 w 5100718"/>
              <a:gd name="connsiteY12" fmla="*/ 488599 h 3232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00718" h="3232665">
                <a:moveTo>
                  <a:pt x="283082" y="488599"/>
                </a:moveTo>
                <a:cubicBezTo>
                  <a:pt x="397382" y="253649"/>
                  <a:pt x="594232" y="196499"/>
                  <a:pt x="740282" y="126649"/>
                </a:cubicBezTo>
                <a:cubicBezTo>
                  <a:pt x="886332" y="56799"/>
                  <a:pt x="1159382" y="69499"/>
                  <a:pt x="1159382" y="69499"/>
                </a:cubicBezTo>
                <a:cubicBezTo>
                  <a:pt x="1305432" y="50449"/>
                  <a:pt x="1321307" y="21874"/>
                  <a:pt x="1616582" y="12349"/>
                </a:cubicBezTo>
                <a:cubicBezTo>
                  <a:pt x="1911857" y="2824"/>
                  <a:pt x="2457957" y="-9876"/>
                  <a:pt x="2931032" y="12349"/>
                </a:cubicBezTo>
                <a:cubicBezTo>
                  <a:pt x="3404107" y="34574"/>
                  <a:pt x="4099432" y="-25751"/>
                  <a:pt x="4455032" y="145699"/>
                </a:cubicBezTo>
                <a:cubicBezTo>
                  <a:pt x="4810632" y="317149"/>
                  <a:pt x="4991607" y="637824"/>
                  <a:pt x="5064632" y="1041049"/>
                </a:cubicBezTo>
                <a:cubicBezTo>
                  <a:pt x="5137657" y="1444274"/>
                  <a:pt x="5109082" y="2209449"/>
                  <a:pt x="4893182" y="2565049"/>
                </a:cubicBezTo>
                <a:cubicBezTo>
                  <a:pt x="4677282" y="2920649"/>
                  <a:pt x="4442332" y="3079399"/>
                  <a:pt x="3769232" y="3174649"/>
                </a:cubicBezTo>
                <a:cubicBezTo>
                  <a:pt x="3096132" y="3269899"/>
                  <a:pt x="1470532" y="3241324"/>
                  <a:pt x="854582" y="3136549"/>
                </a:cubicBezTo>
                <a:cubicBezTo>
                  <a:pt x="238632" y="3031774"/>
                  <a:pt x="206882" y="2812699"/>
                  <a:pt x="73532" y="2545999"/>
                </a:cubicBezTo>
                <a:cubicBezTo>
                  <a:pt x="-59818" y="2279299"/>
                  <a:pt x="22732" y="1882424"/>
                  <a:pt x="54482" y="1536349"/>
                </a:cubicBezTo>
                <a:cubicBezTo>
                  <a:pt x="86232" y="1190274"/>
                  <a:pt x="168782" y="723549"/>
                  <a:pt x="283082" y="488599"/>
                </a:cubicBezTo>
                <a:close/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图片包含 轮子&#10;&#10;已生成高可信度的说明">
            <a:extLst>
              <a:ext uri="{FF2B5EF4-FFF2-40B4-BE49-F238E27FC236}">
                <a16:creationId xmlns:a16="http://schemas.microsoft.com/office/drawing/2014/main" xmlns="" id="{92907FBD-82C6-4B53-8A31-F1A843BDD9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2606" y="-611189"/>
            <a:ext cx="3680477" cy="1865748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C768852C-9497-4C87-8293-18727F408E48}"/>
              </a:ext>
            </a:extLst>
          </p:cNvPr>
          <p:cNvSpPr/>
          <p:nvPr/>
        </p:nvSpPr>
        <p:spPr>
          <a:xfrm>
            <a:off x="4393869" y="1288425"/>
            <a:ext cx="29338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Vegetable and fruit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dobe Gothic Std B" panose="020B0800000000000000" pitchFamily="34" charset="-128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A9C6B740-2F0C-4EF7-B2A2-520E7AEBFF3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9868">
            <a:off x="9170188" y="4345304"/>
            <a:ext cx="1172864" cy="121028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46D6E67B-E96A-45FB-B28B-F7533CB5DD5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207069">
            <a:off x="8360415" y="3657082"/>
            <a:ext cx="1161406" cy="178154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0D737C9A-A005-4722-A2E1-C447DABA98B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95476" y="5390142"/>
            <a:ext cx="849049" cy="73835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84BFE84-E846-4F17-B622-C42DE8EE784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4669251">
            <a:off x="7498772" y="4444811"/>
            <a:ext cx="1271019" cy="1444733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13713003-BEC4-4EC4-AD93-F6BAAD06FF7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41492">
            <a:off x="2419837" y="4943071"/>
            <a:ext cx="1103378" cy="1126366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ECCE4540-8E36-40FB-A855-D709CFB7DE4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1147" y="4560854"/>
            <a:ext cx="1194818" cy="1079140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A94FE474-6C54-4D5E-91D7-0B5865B6D5D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446885">
            <a:off x="1107564" y="5076923"/>
            <a:ext cx="1298747" cy="1171471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1112BEBF-C1FF-4C7E-86FC-3001ADDEEE39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32367" y="4823682"/>
            <a:ext cx="1069506" cy="1046574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B5667AB3-A870-457B-9F5E-1E66C74AA1B8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776"/>
          <a:stretch/>
        </p:blipFill>
        <p:spPr>
          <a:xfrm rot="20672279">
            <a:off x="9836990" y="5518449"/>
            <a:ext cx="1151588" cy="496438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E451E012-FF56-4C95-8EA0-5E0BE16C8F89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62578" y="5615114"/>
            <a:ext cx="768868" cy="746309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68EA72D0-640A-4C9A-A303-F8A4C672B3C8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2536" y="5868926"/>
            <a:ext cx="857419" cy="668801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1D242047-D69E-450B-A027-96113CB5B72B}"/>
              </a:ext>
            </a:extLst>
          </p:cNvPr>
          <p:cNvSpPr txBox="1"/>
          <p:nvPr/>
        </p:nvSpPr>
        <p:spPr>
          <a:xfrm>
            <a:off x="4127912" y="3159763"/>
            <a:ext cx="41520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spc="6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蔬菜的营养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B55C1B63-6BB3-4A1E-B36E-70CF1DEC562F}"/>
              </a:ext>
            </a:extLst>
          </p:cNvPr>
          <p:cNvSpPr/>
          <p:nvPr/>
        </p:nvSpPr>
        <p:spPr>
          <a:xfrm>
            <a:off x="5320384" y="2328766"/>
            <a:ext cx="8835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02</a:t>
            </a:r>
            <a:endParaRPr lang="zh-CN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81241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sh dir="u"/>
      </p:transition>
    </mc:Choice>
    <mc:Fallback xmlns=""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1182</TotalTime>
  <Words>993</Words>
  <Application>Microsoft Office PowerPoint</Application>
  <PresentationFormat>宽屏</PresentationFormat>
  <Paragraphs>186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Adobe Gothic Std B</vt:lpstr>
      <vt:lpstr>Meiryo</vt:lpstr>
      <vt:lpstr>等线</vt:lpstr>
      <vt:lpstr>等线 Light</vt:lpstr>
      <vt:lpstr>华文琥珀</vt:lpstr>
      <vt:lpstr>宋体</vt:lpstr>
      <vt:lpstr>微软雅黑</vt:lpstr>
      <vt:lpstr>幼圆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116</cp:revision>
  <dcterms:created xsi:type="dcterms:W3CDTF">2017-08-18T03:02:00Z</dcterms:created>
  <dcterms:modified xsi:type="dcterms:W3CDTF">2022-04-26T11:20:40Z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