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9"/>
  </p:notesMasterIdLst>
  <p:sldIdLst>
    <p:sldId id="259" r:id="rId4"/>
    <p:sldId id="274" r:id="rId5"/>
    <p:sldId id="276" r:id="rId6"/>
    <p:sldId id="260" r:id="rId7"/>
    <p:sldId id="261" r:id="rId8"/>
    <p:sldId id="262" r:id="rId9"/>
    <p:sldId id="263" r:id="rId10"/>
    <p:sldId id="279" r:id="rId11"/>
    <p:sldId id="267" r:id="rId12"/>
    <p:sldId id="264" r:id="rId13"/>
    <p:sldId id="266" r:id="rId14"/>
    <p:sldId id="280" r:id="rId15"/>
    <p:sldId id="269" r:id="rId16"/>
    <p:sldId id="278" r:id="rId17"/>
    <p:sldId id="272" r:id="rId18"/>
    <p:sldId id="277" r:id="rId19"/>
    <p:sldId id="281" r:id="rId20"/>
    <p:sldId id="271" r:id="rId21"/>
    <p:sldId id="1318" r:id="rId22"/>
    <p:sldId id="268" r:id="rId23"/>
    <p:sldId id="1319" r:id="rId24"/>
    <p:sldId id="270" r:id="rId25"/>
    <p:sldId id="1320" r:id="rId26"/>
    <p:sldId id="282" r:id="rId27"/>
    <p:sldId id="132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C30"/>
    <a:srgbClr val="DCDCD4"/>
    <a:srgbClr val="31363A"/>
    <a:srgbClr val="3136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5" autoAdjust="0"/>
    <p:restoredTop sz="96314" autoAdjust="0"/>
  </p:normalViewPr>
  <p:slideViewPr>
    <p:cSldViewPr snapToGrid="0">
      <p:cViewPr varScale="1">
        <p:scale>
          <a:sx n="106" d="100"/>
          <a:sy n="106" d="100"/>
        </p:scale>
        <p:origin x="70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B95D5-ED46-4A7B-B366-257772A27BA0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1E576-0685-42F4-9C23-FBE0AFF2220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07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7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298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7261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783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517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635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9689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144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076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335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183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5820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854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932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8372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762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9001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5069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721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463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0824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258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689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0823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11E576-0685-42F4-9C23-FBE0AFF2220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325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464396-C495-4EBE-9EF1-8B643DA134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63F545F-D9C0-4932-A156-CE50AC7DA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8A839E1-6EF1-4216-8CE9-FBC7E3563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C0AAE0D-E68D-4E14-9E10-E541DD0B3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3F6330B-A4D2-4FE0-839E-739A2AE97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12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797ABCF-689A-4D53-A8EC-68C220C88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63FFEEC-4B4A-4F87-BC58-7AE811803B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9BF43CC-F8B3-4F1A-9E4C-A7059ECADA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324E752-AED1-4639-B62E-7C9721749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A651F0B-D5AB-4DDC-8AA7-719657C8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FBAF3D5-73C6-4ABE-A03E-62A35C17A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61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22CD07B-2D53-4804-B92F-E35FACA35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08EF043-3252-415D-9449-CA7FB0B4B9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36B63A0-224E-4614-AC1A-ACCBD5BD3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B79E21A-C3B5-414D-A2D8-FDD621489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B296621-BF52-460F-A12C-4FA1D7812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98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2A4041D-2CD2-4878-AD6D-D709C98C21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7906F8-4B17-4FB0-9863-324A543425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FBCEE3B-AA39-4787-95E0-8AD655878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AF6A52E-67E5-49E0-A925-E4547DB35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E38BCA8-00E8-4CDF-992D-F2ED7461A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078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71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29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00802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996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40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576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367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8F8C178-3827-4588-969C-063A44BDB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5661D39-025E-4F7D-871D-3CB76E602E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A6B7EA8-F87C-45DA-AACB-A5C21A800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4589B72-9388-4466-BA2B-DF7A27ED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65229E2-7651-4539-AF70-24DE0597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3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0915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67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8573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0200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8210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4361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951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709967F-8C5D-4629-8F53-4CEEA3EF9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2D16D59-F9FD-424D-825B-BD6734F66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867D490-675A-4C1E-9869-F747BEB2E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72F57D1-7032-4193-B1E4-05397C4A1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EC76D27-6E4B-4942-85ED-2DA4D3BB7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553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FA3C101-2637-4501-89BB-1EBF15DC2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A6FBB33-7ECB-40CF-959F-5BA051919D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2F38E3A-6D2E-4104-9EAC-FFC74745E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0B768F3-F8ED-44F4-B552-35119A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1591A70-B074-4396-A95E-8A1C7693F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31B1CEB-400D-42E4-B26D-F718AF014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64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52BA503-3AAC-4ABC-B30D-D88A17D4C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EEA2EFB-8C48-4459-9158-6E9A8A785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2F716A1-293D-4D1F-9D7B-C776CE8A2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A69961-200A-4C76-B57D-5485A563B8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D065692-EFA4-4BA4-8BB3-7DCC3BEC45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B186EB1-E742-481F-92AE-3938B7502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1709D2B-BBDC-4314-8992-AFCC2F669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C330854-3B03-4F48-8D4E-054C4E3E6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19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52BA503-3AAC-4ABC-B30D-D88A17D4C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EEA2EFB-8C48-4459-9158-6E9A8A785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2F716A1-293D-4D1F-9D7B-C776CE8A2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A69961-200A-4C76-B57D-5485A563B8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D065692-EFA4-4BA4-8BB3-7DCC3BEC45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B186EB1-E742-481F-92AE-3938B7502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1709D2B-BBDC-4314-8992-AFCC2F669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C330854-3B03-4F48-8D4E-054C4E3E6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93354" y="673957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2279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C76D0E0-D816-4AE8-A0BF-90E98B3A1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4307828-5C34-4774-9721-65F618C21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E05872E-419C-4DA2-8EBC-E1A10AF2B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261948E-C0B8-473D-BB0E-41452487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48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A2A59E-1AA5-4C08-9760-BCCBC6423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EDE25B-D2B5-4ABD-A1A0-A71C19199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CBFB94-17CE-43AD-A760-181F9663D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2B171D-ACD6-4F66-A772-F63C0D128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48627"/>
            <a:ext cx="12192000" cy="592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41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00EB2F3-8D98-45C8-B586-B819589D9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F18808B-280B-4725-A93C-E19D58080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E2C3B7E-8560-41AE-B768-F3F95B2B1A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8898280-7956-4480-848F-530D58E3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E0C384E-05B7-48E4-B40B-E3FB8BB0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E89877A-8EB2-4FF6-A773-4EA6926E7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28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2F444B-7CF3-4419-84E1-B1269A5AC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E32DD7C-F69A-4277-9DDD-213BE08BD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EF2114E-3CAD-4987-85A1-8FD2EC11C0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A03BF-7F0B-4E33-B0AE-232349DC901C}" type="datetimeFigureOut">
              <a:rPr lang="zh-CN" altLang="en-US" smtClean="0"/>
              <a:t>2022/4/27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74AD737-467B-48EE-BE40-7F8D85BCEF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7EA765B-EBA1-4317-B47C-9B637521B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9BF69-23FE-4D1E-86A9-B48CED924A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672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>
      <p:transition advClick="0" advTm="300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2753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17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320B68-2F5E-4B36-AF01-717D6B4DB7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0841" y="195877"/>
            <a:ext cx="4607719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FFE328-EC68-41F6-9A65-9548F5C851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94160" y="183177"/>
            <a:ext cx="460771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8ABDA3-1AD3-499A-ABB2-54DE244B66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97508" y="2288467"/>
            <a:ext cx="6289082" cy="21039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BF43A7-F303-40A8-9B33-910F1D93150C}"/>
              </a:ext>
            </a:extLst>
          </p:cNvPr>
          <p:cNvSpPr txBox="1"/>
          <p:nvPr/>
        </p:nvSpPr>
        <p:spPr>
          <a:xfrm>
            <a:off x="5861962" y="1234441"/>
            <a:ext cx="861774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一花一世界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7DCEDE4-0C1C-4D2C-BB0B-9F98A41027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190097" y="1234441"/>
            <a:ext cx="3646085" cy="197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90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0A79D26-B9CA-4781-9139-57F64CBE6D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0199" y="4474678"/>
            <a:ext cx="3162935" cy="2548422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5DF93592-790B-4ADD-BDF0-D0751B46A386}"/>
              </a:ext>
            </a:extLst>
          </p:cNvPr>
          <p:cNvSpPr/>
          <p:nvPr/>
        </p:nvSpPr>
        <p:spPr>
          <a:xfrm>
            <a:off x="2419861" y="1943878"/>
            <a:ext cx="390034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499F9581-6037-4944-B3DF-216201008468}"/>
              </a:ext>
            </a:extLst>
          </p:cNvPr>
          <p:cNvSpPr/>
          <p:nvPr/>
        </p:nvSpPr>
        <p:spPr>
          <a:xfrm>
            <a:off x="2419861" y="3415471"/>
            <a:ext cx="390034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185CBDD2-C418-40F6-847F-4D2CD25611AE}"/>
              </a:ext>
            </a:extLst>
          </p:cNvPr>
          <p:cNvSpPr/>
          <p:nvPr/>
        </p:nvSpPr>
        <p:spPr>
          <a:xfrm>
            <a:off x="6976621" y="1943878"/>
            <a:ext cx="390034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6A8BEE1-0065-4653-9250-B82C75382D5A}"/>
              </a:ext>
            </a:extLst>
          </p:cNvPr>
          <p:cNvSpPr/>
          <p:nvPr/>
        </p:nvSpPr>
        <p:spPr>
          <a:xfrm>
            <a:off x="6976621" y="3415471"/>
            <a:ext cx="390034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105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E8EEC56-EF2F-44CD-AE43-D09A30E0DD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8145" y="0"/>
            <a:ext cx="5083855" cy="6858000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9251058-B939-4708-91A9-F0E5917002AB}"/>
              </a:ext>
            </a:extLst>
          </p:cNvPr>
          <p:cNvSpPr/>
          <p:nvPr/>
        </p:nvSpPr>
        <p:spPr>
          <a:xfrm>
            <a:off x="7608078" y="3711032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4F50110-1664-49CC-B329-01C087B88F28}"/>
              </a:ext>
            </a:extLst>
          </p:cNvPr>
          <p:cNvSpPr/>
          <p:nvPr/>
        </p:nvSpPr>
        <p:spPr>
          <a:xfrm>
            <a:off x="2206601" y="3711032"/>
            <a:ext cx="5401477" cy="2232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只有大乘法把法执也除尽了，了了分段生死、变易生死，分段变易二死了了，我们回向里边“可了了”。了了分段变易二死，修得漏尽通，最后成佛为究竟，这个就是波罗蜜了。只有大乘法把法执也除尽了，了了分段生死、变易生死，分段变易二死了了，我们回向里边“可了了”。了了分段变易二死，修得漏尽通，最后成佛为究竟，这个就是波罗蜜了。只有大乘法把法执也除尽了，了了分段生死、变易生死，分段变易二死了了，我们回向里边“可了了”。了了分段变易二死，修得漏尽通，最后成佛为究竟，这个就是波罗蜜了。</a:t>
            </a:r>
          </a:p>
          <a:p>
            <a:pPr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050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8DD2428-B89C-4B92-94D0-34161419C76C}"/>
              </a:ext>
            </a:extLst>
          </p:cNvPr>
          <p:cNvSpPr/>
          <p:nvPr/>
        </p:nvSpPr>
        <p:spPr>
          <a:xfrm>
            <a:off x="9982884" y="2425702"/>
            <a:ext cx="738662" cy="1817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第三篇章</a:t>
            </a:r>
            <a:endParaRPr sz="2800" b="1" spc="3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887C9BA-4A03-4DE4-86AC-2F9F0481BA2B}"/>
              </a:ext>
            </a:extLst>
          </p:cNvPr>
          <p:cNvSpPr/>
          <p:nvPr/>
        </p:nvSpPr>
        <p:spPr>
          <a:xfrm>
            <a:off x="7590742" y="2459992"/>
            <a:ext cx="2308322" cy="1748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0BC190E-C204-40EE-B16D-EC406E78A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939" y="-1245541"/>
            <a:ext cx="6726827" cy="1001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22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BB9F9A6-3C5B-4FCA-BEC9-667CBD520F1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623" y="860426"/>
            <a:ext cx="5800726" cy="5800726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0212FAD-009A-4D3A-A93B-2BEAF8B00C72}"/>
              </a:ext>
            </a:extLst>
          </p:cNvPr>
          <p:cNvSpPr/>
          <p:nvPr/>
        </p:nvSpPr>
        <p:spPr>
          <a:xfrm>
            <a:off x="6515611" y="2163978"/>
            <a:ext cx="440956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B5D9CF3D-D772-4E25-B86F-CD5D300713D5}"/>
              </a:ext>
            </a:extLst>
          </p:cNvPr>
          <p:cNvSpPr/>
          <p:nvPr/>
        </p:nvSpPr>
        <p:spPr>
          <a:xfrm>
            <a:off x="6515611" y="3635571"/>
            <a:ext cx="440956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207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BCE5C17-C4CE-4AA6-AB7C-870977B076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98381" y="2771584"/>
            <a:ext cx="3724031" cy="3671207"/>
          </a:xfrm>
          <a:prstGeom prst="rect">
            <a:avLst/>
          </a:prstGeom>
        </p:spPr>
      </p:pic>
      <p:sp>
        <p:nvSpPr>
          <p:cNvPr id="16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0955E24-2FAF-4DE7-AEC4-363C44785DBF}"/>
              </a:ext>
            </a:extLst>
          </p:cNvPr>
          <p:cNvSpPr/>
          <p:nvPr/>
        </p:nvSpPr>
        <p:spPr>
          <a:xfrm>
            <a:off x="2670175" y="1501084"/>
            <a:ext cx="8498964" cy="8540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572B21C9-6F66-410B-8F4F-6C78AD33D2FB}"/>
              </a:ext>
            </a:extLst>
          </p:cNvPr>
          <p:cNvSpPr/>
          <p:nvPr/>
        </p:nvSpPr>
        <p:spPr>
          <a:xfrm>
            <a:off x="6759575" y="2731643"/>
            <a:ext cx="4409564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B16289AF-1F70-4F81-A24B-F2252FB8EBB7}"/>
              </a:ext>
            </a:extLst>
          </p:cNvPr>
          <p:cNvSpPr/>
          <p:nvPr/>
        </p:nvSpPr>
        <p:spPr>
          <a:xfrm>
            <a:off x="6759575" y="3962203"/>
            <a:ext cx="440956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215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B339292-DAC1-49C5-A655-91BE0315FD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932" y="-1267485"/>
            <a:ext cx="9046167" cy="16250970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4C3AFCAC-48FF-47A1-B17E-5489A22540D7}"/>
              </a:ext>
            </a:extLst>
          </p:cNvPr>
          <p:cNvSpPr/>
          <p:nvPr/>
        </p:nvSpPr>
        <p:spPr>
          <a:xfrm>
            <a:off x="6232610" y="3991157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ABD41D1-3B1B-4E78-BC2B-2B6DA6955FEA}"/>
              </a:ext>
            </a:extLst>
          </p:cNvPr>
          <p:cNvSpPr/>
          <p:nvPr/>
        </p:nvSpPr>
        <p:spPr>
          <a:xfrm>
            <a:off x="4326932" y="4032321"/>
            <a:ext cx="1708158" cy="17365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367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1775E48-1F7E-42D8-A6A8-48778D76FC9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700" y="-26988"/>
            <a:ext cx="4686300" cy="7322344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C0BF279-BCD3-480C-8BBA-A6A889A85D6D}"/>
              </a:ext>
            </a:extLst>
          </p:cNvPr>
          <p:cNvSpPr/>
          <p:nvPr/>
        </p:nvSpPr>
        <p:spPr>
          <a:xfrm>
            <a:off x="6200775" y="2290935"/>
            <a:ext cx="4409564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C7DF0F8-769C-473A-82D0-3010BDB56684}"/>
              </a:ext>
            </a:extLst>
          </p:cNvPr>
          <p:cNvSpPr/>
          <p:nvPr/>
        </p:nvSpPr>
        <p:spPr>
          <a:xfrm>
            <a:off x="6200775" y="3762528"/>
            <a:ext cx="4409564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788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8DD2428-B89C-4B92-94D0-34161419C76C}"/>
              </a:ext>
            </a:extLst>
          </p:cNvPr>
          <p:cNvSpPr/>
          <p:nvPr/>
        </p:nvSpPr>
        <p:spPr>
          <a:xfrm>
            <a:off x="9982884" y="2425702"/>
            <a:ext cx="738662" cy="1817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第四篇章</a:t>
            </a:r>
            <a:endParaRPr sz="2800" b="1" spc="3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887C9BA-4A03-4DE4-86AC-2F9F0481BA2B}"/>
              </a:ext>
            </a:extLst>
          </p:cNvPr>
          <p:cNvSpPr/>
          <p:nvPr/>
        </p:nvSpPr>
        <p:spPr>
          <a:xfrm>
            <a:off x="7590742" y="2459992"/>
            <a:ext cx="2308322" cy="1748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0BC190E-C204-40EE-B16D-EC406E78A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939" y="-1245541"/>
            <a:ext cx="6726827" cy="1001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54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C4E19D02-CC47-48E0-9EDD-7ED5AE56EF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028" y="-257355"/>
            <a:ext cx="11294371" cy="7549343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838D6D9-557A-4A2D-96A7-7F6131929607}"/>
              </a:ext>
            </a:extLst>
          </p:cNvPr>
          <p:cNvSpPr/>
          <p:nvPr/>
        </p:nvSpPr>
        <p:spPr>
          <a:xfrm>
            <a:off x="6423110" y="1534251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68C4CC3-222D-4B8F-BA37-A746D63EDDE0}"/>
              </a:ext>
            </a:extLst>
          </p:cNvPr>
          <p:cNvSpPr/>
          <p:nvPr/>
        </p:nvSpPr>
        <p:spPr>
          <a:xfrm>
            <a:off x="4983716" y="1534250"/>
            <a:ext cx="1015661" cy="303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F928C2D-59CE-4FD0-A0E3-8EC6B7600B85}"/>
              </a:ext>
            </a:extLst>
          </p:cNvPr>
          <p:cNvSpPr/>
          <p:nvPr/>
        </p:nvSpPr>
        <p:spPr>
          <a:xfrm>
            <a:off x="3777521" y="1534250"/>
            <a:ext cx="1015661" cy="303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0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CA709C7-AFDA-4ACA-A294-542781ACA529}"/>
              </a:ext>
            </a:extLst>
          </p:cNvPr>
          <p:cNvSpPr/>
          <p:nvPr/>
        </p:nvSpPr>
        <p:spPr>
          <a:xfrm>
            <a:off x="2197294" y="1212279"/>
            <a:ext cx="738664" cy="44527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7E86C41-2773-4FD4-BE4D-2E09065C44EE}"/>
              </a:ext>
            </a:extLst>
          </p:cNvPr>
          <p:cNvSpPr txBox="1"/>
          <p:nvPr/>
        </p:nvSpPr>
        <p:spPr>
          <a:xfrm>
            <a:off x="8943225" y="1171155"/>
            <a:ext cx="923330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cs typeface="+mn-ea"/>
              <a:sym typeface="+mn-lt"/>
            </a:endParaRPr>
          </a:p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A408FC-19C9-45BF-8FC2-3D2E028EAA3F}"/>
              </a:ext>
            </a:extLst>
          </p:cNvPr>
          <p:cNvSpPr txBox="1"/>
          <p:nvPr/>
        </p:nvSpPr>
        <p:spPr>
          <a:xfrm>
            <a:off x="6378160" y="1171155"/>
            <a:ext cx="1169551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cs typeface="+mn-ea"/>
              <a:sym typeface="+mn-lt"/>
            </a:endParaRPr>
          </a:p>
          <a:p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582A33-5473-42ED-A179-B87AFAFCEEDC}"/>
              </a:ext>
            </a:extLst>
          </p:cNvPr>
          <p:cNvSpPr txBox="1"/>
          <p:nvPr/>
        </p:nvSpPr>
        <p:spPr>
          <a:xfrm>
            <a:off x="4198176" y="1171155"/>
            <a:ext cx="1169551" cy="46934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600" kern="0" dirty="0"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en-US" altLang="zh-CN" sz="1600" kern="0" dirty="0">
              <a:cs typeface="+mn-ea"/>
              <a:sym typeface="+mn-lt"/>
            </a:endParaRPr>
          </a:p>
          <a:p>
            <a:endParaRPr lang="zh-CN" altLang="en-US" sz="1600" dirty="0">
              <a:cs typeface="+mn-ea"/>
              <a:sym typeface="+mn-lt"/>
            </a:endParaRPr>
          </a:p>
        </p:txBody>
      </p:sp>
      <p:cxnSp>
        <p:nvCxnSpPr>
          <p:cNvPr id="30" name="直接连接符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66BC4A-722E-4130-AC49-F9B9B64690A7}"/>
              </a:ext>
            </a:extLst>
          </p:cNvPr>
          <p:cNvCxnSpPr/>
          <p:nvPr/>
        </p:nvCxnSpPr>
        <p:spPr>
          <a:xfrm>
            <a:off x="6261690" y="1266083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2A4357-3058-462F-8482-C89349579118}"/>
              </a:ext>
            </a:extLst>
          </p:cNvPr>
          <p:cNvCxnSpPr/>
          <p:nvPr/>
        </p:nvCxnSpPr>
        <p:spPr>
          <a:xfrm>
            <a:off x="8581093" y="1238787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C401DB-DE83-43CA-9E2A-78BD26A1007A}"/>
              </a:ext>
            </a:extLst>
          </p:cNvPr>
          <p:cNvSpPr txBox="1"/>
          <p:nvPr/>
        </p:nvSpPr>
        <p:spPr>
          <a:xfrm>
            <a:off x="3619702" y="1171155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标题一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BD16EFE-9450-4273-8E38-B4E5BEBE80D0}"/>
              </a:ext>
            </a:extLst>
          </p:cNvPr>
          <p:cNvCxnSpPr/>
          <p:nvPr/>
        </p:nvCxnSpPr>
        <p:spPr>
          <a:xfrm>
            <a:off x="4168116" y="1266083"/>
            <a:ext cx="0" cy="33925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5D382B9-04D2-42DA-BA51-5FF3E07319B3}"/>
              </a:ext>
            </a:extLst>
          </p:cNvPr>
          <p:cNvSpPr txBox="1"/>
          <p:nvPr/>
        </p:nvSpPr>
        <p:spPr>
          <a:xfrm>
            <a:off x="7934341" y="1199827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标题三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6221C4D-6809-4B2E-B111-DD7B27609AC5}"/>
              </a:ext>
            </a:extLst>
          </p:cNvPr>
          <p:cNvSpPr txBox="1"/>
          <p:nvPr/>
        </p:nvSpPr>
        <p:spPr>
          <a:xfrm>
            <a:off x="5755713" y="1212279"/>
            <a:ext cx="492443" cy="32600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标题二</a:t>
            </a:r>
          </a:p>
        </p:txBody>
      </p:sp>
    </p:spTree>
    <p:extLst>
      <p:ext uri="{BB962C8B-B14F-4D97-AF65-F5344CB8AC3E}">
        <p14:creationId xmlns:p14="http://schemas.microsoft.com/office/powerpoint/2010/main" val="89868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/>
      <p:bldP spid="28" grpId="0"/>
      <p:bldP spid="29" grpId="0"/>
      <p:bldP spid="32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8ABDA3-1AD3-499A-ABB2-54DE244B66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25292" y="2377048"/>
            <a:ext cx="6289082" cy="21039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BF43A7-F303-40A8-9B33-910F1D93150C}"/>
              </a:ext>
            </a:extLst>
          </p:cNvPr>
          <p:cNvSpPr txBox="1"/>
          <p:nvPr/>
        </p:nvSpPr>
        <p:spPr>
          <a:xfrm>
            <a:off x="1239162" y="1323022"/>
            <a:ext cx="861774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一花一世界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57D984-5CB6-401F-85B0-D85D565EEC86}"/>
              </a:ext>
            </a:extLst>
          </p:cNvPr>
          <p:cNvSpPr txBox="1"/>
          <p:nvPr/>
        </p:nvSpPr>
        <p:spPr>
          <a:xfrm>
            <a:off x="3343066" y="2281654"/>
            <a:ext cx="3867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相关标题文本内容  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…………………………  01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77A61D-CD83-4ED3-89E9-E13FBC82B6FE}"/>
              </a:ext>
            </a:extLst>
          </p:cNvPr>
          <p:cNvSpPr txBox="1"/>
          <p:nvPr/>
        </p:nvSpPr>
        <p:spPr>
          <a:xfrm>
            <a:off x="3343065" y="2984718"/>
            <a:ext cx="3867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相关标题文本内容  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…………………………  01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DAFFC1-00E5-4CF0-93D1-478BF8C7352A}"/>
              </a:ext>
            </a:extLst>
          </p:cNvPr>
          <p:cNvSpPr txBox="1"/>
          <p:nvPr/>
        </p:nvSpPr>
        <p:spPr>
          <a:xfrm>
            <a:off x="3343066" y="3736361"/>
            <a:ext cx="3867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相关标题文本内容  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…………………………  01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64277D-5E41-415E-A834-62038D8BC48F}"/>
              </a:ext>
            </a:extLst>
          </p:cNvPr>
          <p:cNvSpPr txBox="1"/>
          <p:nvPr/>
        </p:nvSpPr>
        <p:spPr>
          <a:xfrm>
            <a:off x="3343065" y="4439425"/>
            <a:ext cx="3867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相关标题文本内容  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…………………………  01</a:t>
            </a:r>
            <a:endParaRPr lang="zh-CN" altLang="en-US" sz="16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FD8DBF-0E7B-41BB-BB41-A689C494732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978" y="-251996"/>
            <a:ext cx="7945672" cy="1182611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808520" y="523783"/>
            <a:ext cx="19353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262C30"/>
                </a:solidFill>
              </a:rPr>
              <a:t>https://www.ypppt.com/</a:t>
            </a:r>
            <a:endParaRPr lang="zh-CN" altLang="en-US" sz="1050" dirty="0">
              <a:solidFill>
                <a:srgbClr val="262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2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1FDB79C-0FAD-440A-A3A9-424FE95362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025" y="1489075"/>
            <a:ext cx="4762500" cy="5534025"/>
          </a:xfrm>
          <a:prstGeom prst="rect">
            <a:avLst/>
          </a:prstGeom>
        </p:spPr>
      </p:pic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39F88CA-1F0C-40D1-B1D5-18557BB4723F}"/>
              </a:ext>
            </a:extLst>
          </p:cNvPr>
          <p:cNvSpPr/>
          <p:nvPr/>
        </p:nvSpPr>
        <p:spPr>
          <a:xfrm>
            <a:off x="10105285" y="1799136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73D602B5-6550-4415-826B-A0C85D330A65}"/>
              </a:ext>
            </a:extLst>
          </p:cNvPr>
          <p:cNvSpPr/>
          <p:nvPr/>
        </p:nvSpPr>
        <p:spPr>
          <a:xfrm>
            <a:off x="8665891" y="1799135"/>
            <a:ext cx="1015661" cy="303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ECE3DBA-BB35-4D4A-BCFB-50A98C45A8EE}"/>
              </a:ext>
            </a:extLst>
          </p:cNvPr>
          <p:cNvSpPr/>
          <p:nvPr/>
        </p:nvSpPr>
        <p:spPr>
          <a:xfrm>
            <a:off x="4060910" y="1799135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DD61A54-292B-4CF0-BEB4-71EC0E0B0A6A}"/>
              </a:ext>
            </a:extLst>
          </p:cNvPr>
          <p:cNvSpPr/>
          <p:nvPr/>
        </p:nvSpPr>
        <p:spPr>
          <a:xfrm>
            <a:off x="2621516" y="1799134"/>
            <a:ext cx="1015661" cy="303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928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19" name="图片占位符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7CD7D23-A085-42C5-A3D3-0FE0118FB38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intStrokes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00483" y="1816100"/>
            <a:ext cx="2832101" cy="1739900"/>
          </a:xfrm>
          <a:prstGeom prst="rect">
            <a:avLst/>
          </a:prstGeom>
        </p:spPr>
      </p:pic>
      <p:cxnSp>
        <p:nvCxnSpPr>
          <p:cNvPr id="20" name="直接连接符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2D3B6E7-60A4-4466-9CEE-62EF15C932BE}"/>
              </a:ext>
            </a:extLst>
          </p:cNvPr>
          <p:cNvCxnSpPr>
            <a:cxnSpLocks/>
          </p:cNvCxnSpPr>
          <p:nvPr/>
        </p:nvCxnSpPr>
        <p:spPr>
          <a:xfrm>
            <a:off x="5310729" y="2059788"/>
            <a:ext cx="0" cy="3296324"/>
          </a:xfrm>
          <a:prstGeom prst="line">
            <a:avLst/>
          </a:prstGeom>
          <a:ln w="12700">
            <a:solidFill>
              <a:srgbClr val="AFABA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778521-4BAB-4849-B59F-54306DDFA2D9}"/>
              </a:ext>
            </a:extLst>
          </p:cNvPr>
          <p:cNvSpPr/>
          <p:nvPr/>
        </p:nvSpPr>
        <p:spPr>
          <a:xfrm>
            <a:off x="5991772" y="4192683"/>
            <a:ext cx="4970778" cy="1200329"/>
          </a:xfrm>
          <a:prstGeom prst="rect">
            <a:avLst/>
          </a:prstGeom>
          <a:ln w="12700">
            <a:miter lim="400000"/>
          </a:ln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0EDC6F1-E07E-4773-89AB-5F7742DCDA07}"/>
              </a:ext>
            </a:extLst>
          </p:cNvPr>
          <p:cNvSpPr/>
          <p:nvPr/>
        </p:nvSpPr>
        <p:spPr>
          <a:xfrm>
            <a:off x="3179555" y="2472124"/>
            <a:ext cx="2031323" cy="2523923"/>
          </a:xfrm>
          <a:prstGeom prst="rect">
            <a:avLst/>
          </a:prstGeom>
          <a:ln w="12700">
            <a:miter lim="400000"/>
          </a:ln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200" spc="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的中心思想，是。</a:t>
            </a:r>
            <a:endParaRPr lang="en-US" altLang="zh-CN" sz="1200" spc="6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992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9F60A95-0415-42AB-9500-3A5F2C10C1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9202" y="0"/>
            <a:ext cx="6363397" cy="6858000"/>
          </a:xfrm>
          <a:prstGeom prst="rect">
            <a:avLst/>
          </a:prstGeom>
        </p:spPr>
      </p:pic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D2998A5-0183-4CB3-8981-56D63A252CFC}"/>
              </a:ext>
            </a:extLst>
          </p:cNvPr>
          <p:cNvSpPr/>
          <p:nvPr/>
        </p:nvSpPr>
        <p:spPr>
          <a:xfrm>
            <a:off x="2029335" y="1943878"/>
            <a:ext cx="5333489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41664F95-BE34-45A3-837A-DE62278B4F3E}"/>
              </a:ext>
            </a:extLst>
          </p:cNvPr>
          <p:cNvSpPr/>
          <p:nvPr/>
        </p:nvSpPr>
        <p:spPr>
          <a:xfrm>
            <a:off x="2029335" y="3415471"/>
            <a:ext cx="5333489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617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9F956B-22A9-4228-82A2-272EB547B783}"/>
              </a:ext>
            </a:extLst>
          </p:cNvPr>
          <p:cNvSpPr/>
          <p:nvPr/>
        </p:nvSpPr>
        <p:spPr>
          <a:xfrm>
            <a:off x="2273299" y="1912091"/>
            <a:ext cx="4065852" cy="1489587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3239EA0-1E57-44C3-8BED-3308C26EB4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9598" y="2163773"/>
            <a:ext cx="3877985" cy="9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92814AA-0D4F-455A-921B-EBDA7FAC91DB}"/>
              </a:ext>
            </a:extLst>
          </p:cNvPr>
          <p:cNvSpPr/>
          <p:nvPr/>
        </p:nvSpPr>
        <p:spPr>
          <a:xfrm>
            <a:off x="2273299" y="3855343"/>
            <a:ext cx="4065851" cy="1489587"/>
          </a:xfrm>
          <a:prstGeom prst="rect">
            <a:avLst/>
          </a:prstGeom>
          <a:noFill/>
          <a:ln>
            <a:solidFill>
              <a:srgbClr val="614D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2E43EF-DDF2-44A7-A3B2-4E7651088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8930" y="4107025"/>
            <a:ext cx="3508653" cy="986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latin typeface="+mn-lt"/>
                <a:ea typeface="+mn-ea"/>
                <a:cs typeface="+mn-ea"/>
                <a:sym typeface="+mn-lt"/>
              </a:rPr>
              <a:t>点击输入本栏的具体文字，简明扼要的说明分项内容，此为概念图解，请根据您的具体内容酌情修改。</a:t>
            </a:r>
            <a:endParaRPr lang="zh-CN" altLang="en-US" sz="12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A2D6439-4541-4D34-9016-29C043496D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0948" y="1513070"/>
            <a:ext cx="5228907" cy="4037428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4C1DAE-E424-43DD-A3DF-1B6109FCC5F2}"/>
              </a:ext>
            </a:extLst>
          </p:cNvPr>
          <p:cNvSpPr/>
          <p:nvPr/>
        </p:nvSpPr>
        <p:spPr>
          <a:xfrm>
            <a:off x="8411210" y="2682277"/>
            <a:ext cx="1538883" cy="1489587"/>
          </a:xfrm>
          <a:prstGeom prst="rect">
            <a:avLst/>
          </a:prstGeom>
          <a:solidFill>
            <a:srgbClr val="614D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AB5D830-747F-4661-8DE0-16BA79DC5E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4321" y="2733554"/>
            <a:ext cx="1415772" cy="1351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佛教文化</a:t>
            </a:r>
          </a:p>
        </p:txBody>
      </p:sp>
    </p:spTree>
    <p:extLst>
      <p:ext uri="{BB962C8B-B14F-4D97-AF65-F5344CB8AC3E}">
        <p14:creationId xmlns:p14="http://schemas.microsoft.com/office/powerpoint/2010/main" val="353141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 animBg="1"/>
      <p:bldP spid="13" grpId="0"/>
      <p:bldP spid="19" grpId="0" animBg="1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320B68-2F5E-4B36-AF01-717D6B4DB7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0841" y="195877"/>
            <a:ext cx="4607719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FFE328-EC68-41F6-9A65-9548F5C851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94160" y="183177"/>
            <a:ext cx="4607719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8ABDA3-1AD3-499A-ABB2-54DE244B66B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97508" y="2288467"/>
            <a:ext cx="6289082" cy="21039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BF43A7-F303-40A8-9B33-910F1D93150C}"/>
              </a:ext>
            </a:extLst>
          </p:cNvPr>
          <p:cNvSpPr txBox="1"/>
          <p:nvPr/>
        </p:nvSpPr>
        <p:spPr>
          <a:xfrm>
            <a:off x="5861962" y="1234441"/>
            <a:ext cx="861774" cy="40005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一花一世界</a:t>
            </a:r>
          </a:p>
        </p:txBody>
      </p:sp>
    </p:spTree>
    <p:extLst>
      <p:ext uri="{BB962C8B-B14F-4D97-AF65-F5344CB8AC3E}">
        <p14:creationId xmlns:p14="http://schemas.microsoft.com/office/powerpoint/2010/main" val="67720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>
      <p:transition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71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8DD2428-B89C-4B92-94D0-34161419C76C}"/>
              </a:ext>
            </a:extLst>
          </p:cNvPr>
          <p:cNvSpPr/>
          <p:nvPr/>
        </p:nvSpPr>
        <p:spPr>
          <a:xfrm>
            <a:off x="9982884" y="2425702"/>
            <a:ext cx="738662" cy="1817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第一篇章</a:t>
            </a:r>
            <a:endParaRPr sz="2800" b="1" spc="3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887C9BA-4A03-4DE4-86AC-2F9F0481BA2B}"/>
              </a:ext>
            </a:extLst>
          </p:cNvPr>
          <p:cNvSpPr/>
          <p:nvPr/>
        </p:nvSpPr>
        <p:spPr>
          <a:xfrm>
            <a:off x="7590742" y="2459992"/>
            <a:ext cx="2308322" cy="1748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0BC190E-C204-40EE-B16D-EC406E78A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939" y="-1245541"/>
            <a:ext cx="6726827" cy="1001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32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95845BC-7137-48CE-B108-436E6B9656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3213" y="2607377"/>
            <a:ext cx="8132086" cy="4415723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470A2600-3F65-4E1C-83AB-ADA3862CCF5C}"/>
              </a:ext>
            </a:extLst>
          </p:cNvPr>
          <p:cNvSpPr/>
          <p:nvPr/>
        </p:nvSpPr>
        <p:spPr>
          <a:xfrm>
            <a:off x="10105285" y="968556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3A70654-2BAE-4733-9F50-0CF448B6E0EE}"/>
              </a:ext>
            </a:extLst>
          </p:cNvPr>
          <p:cNvSpPr/>
          <p:nvPr/>
        </p:nvSpPr>
        <p:spPr>
          <a:xfrm>
            <a:off x="8435059" y="968555"/>
            <a:ext cx="1477325" cy="203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CA91196C-C36D-4859-B52F-20B03BBBDA66}"/>
              </a:ext>
            </a:extLst>
          </p:cNvPr>
          <p:cNvSpPr/>
          <p:nvPr/>
        </p:nvSpPr>
        <p:spPr>
          <a:xfrm>
            <a:off x="7276898" y="968555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6F700C0-C824-4AD7-A124-C792EBC5A68B}"/>
              </a:ext>
            </a:extLst>
          </p:cNvPr>
          <p:cNvSpPr/>
          <p:nvPr/>
        </p:nvSpPr>
        <p:spPr>
          <a:xfrm>
            <a:off x="5606672" y="968554"/>
            <a:ext cx="1477325" cy="203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5CF61AC2-CEC5-4282-8FD5-8131EE5F1EE0}"/>
              </a:ext>
            </a:extLst>
          </p:cNvPr>
          <p:cNvSpPr/>
          <p:nvPr/>
        </p:nvSpPr>
        <p:spPr>
          <a:xfrm>
            <a:off x="4448511" y="968555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2C3645-C0B3-4D9F-991B-1C6ED5D41695}"/>
              </a:ext>
            </a:extLst>
          </p:cNvPr>
          <p:cNvSpPr/>
          <p:nvPr/>
        </p:nvSpPr>
        <p:spPr>
          <a:xfrm>
            <a:off x="2778285" y="968554"/>
            <a:ext cx="1477325" cy="203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E73CAEB-2FFC-44E2-97AE-DE7439BD0483}"/>
              </a:ext>
            </a:extLst>
          </p:cNvPr>
          <p:cNvSpPr/>
          <p:nvPr/>
        </p:nvSpPr>
        <p:spPr>
          <a:xfrm>
            <a:off x="4463134" y="3347219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2ABCB41-BA16-4FC2-86BD-4C7DBD49F237}"/>
              </a:ext>
            </a:extLst>
          </p:cNvPr>
          <p:cNvSpPr/>
          <p:nvPr/>
        </p:nvSpPr>
        <p:spPr>
          <a:xfrm>
            <a:off x="2792908" y="3347218"/>
            <a:ext cx="1477325" cy="203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113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2C42DED-2650-4CDD-9315-E328F222A01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4722" y="85725"/>
            <a:ext cx="4607719" cy="6858000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C622FB3E-7692-4B23-8B13-5B80495B4AB4}"/>
              </a:ext>
            </a:extLst>
          </p:cNvPr>
          <p:cNvSpPr/>
          <p:nvPr/>
        </p:nvSpPr>
        <p:spPr>
          <a:xfrm>
            <a:off x="10211136" y="1217565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948C34C3-9416-4DCE-A8C6-3E3A485B6436}"/>
              </a:ext>
            </a:extLst>
          </p:cNvPr>
          <p:cNvSpPr/>
          <p:nvPr/>
        </p:nvSpPr>
        <p:spPr>
          <a:xfrm>
            <a:off x="8540910" y="1217564"/>
            <a:ext cx="1477325" cy="203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4344560-2336-45CD-A243-CB4C8AA73AB5}"/>
              </a:ext>
            </a:extLst>
          </p:cNvPr>
          <p:cNvSpPr/>
          <p:nvPr/>
        </p:nvSpPr>
        <p:spPr>
          <a:xfrm>
            <a:off x="10225759" y="3596229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C166794-F861-499A-A3DF-602CB92D80E4}"/>
              </a:ext>
            </a:extLst>
          </p:cNvPr>
          <p:cNvSpPr/>
          <p:nvPr/>
        </p:nvSpPr>
        <p:spPr>
          <a:xfrm>
            <a:off x="8555533" y="3596228"/>
            <a:ext cx="1477325" cy="20318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56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D896863-2577-4267-B760-97ACF0ED30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2905" y="0"/>
            <a:ext cx="3141069" cy="6858000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1D88598E-0DCC-4E89-9311-B9430918AB92}"/>
              </a:ext>
            </a:extLst>
          </p:cNvPr>
          <p:cNvSpPr/>
          <p:nvPr/>
        </p:nvSpPr>
        <p:spPr>
          <a:xfrm>
            <a:off x="2419861" y="1943878"/>
            <a:ext cx="390034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2FC6BA-2099-44EA-83F7-99CB2DC82F9D}"/>
              </a:ext>
            </a:extLst>
          </p:cNvPr>
          <p:cNvSpPr/>
          <p:nvPr/>
        </p:nvSpPr>
        <p:spPr>
          <a:xfrm>
            <a:off x="2419861" y="3415471"/>
            <a:ext cx="3900344" cy="13619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horz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佛法以大乘法为中心，大乘法又以般若法门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为中心，而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又是一切般若法的核心，是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的中心思想，是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的主体。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大般若经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六百卷之多，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心经</a:t>
            </a:r>
            <a:r>
              <a:rPr lang="en-US" altLang="zh-CN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100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却只有二百六十个字</a:t>
            </a:r>
            <a:endParaRPr sz="11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015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7FD0947-19D2-4BBD-AC26-6088E1130E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395" y="665503"/>
            <a:ext cx="4189280" cy="5928360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448B837B-F6BB-407D-B62D-155B450B4466}"/>
              </a:ext>
            </a:extLst>
          </p:cNvPr>
          <p:cNvSpPr/>
          <p:nvPr/>
        </p:nvSpPr>
        <p:spPr>
          <a:xfrm>
            <a:off x="10105285" y="1799136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99C00BA7-18F6-4B59-85C9-2E77218898FE}"/>
              </a:ext>
            </a:extLst>
          </p:cNvPr>
          <p:cNvSpPr/>
          <p:nvPr/>
        </p:nvSpPr>
        <p:spPr>
          <a:xfrm>
            <a:off x="8665891" y="1799135"/>
            <a:ext cx="1015661" cy="303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6F15F39-C0AE-41AF-93C3-D7594CBAC03F}"/>
              </a:ext>
            </a:extLst>
          </p:cNvPr>
          <p:cNvSpPr/>
          <p:nvPr/>
        </p:nvSpPr>
        <p:spPr>
          <a:xfrm>
            <a:off x="4459249" y="1799136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7DB6815-7FE2-4B74-8A53-C3B28A06F555}"/>
              </a:ext>
            </a:extLst>
          </p:cNvPr>
          <p:cNvSpPr/>
          <p:nvPr/>
        </p:nvSpPr>
        <p:spPr>
          <a:xfrm>
            <a:off x="3019855" y="1799134"/>
            <a:ext cx="1015661" cy="3031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24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6C47BB0D-AC90-4F6F-8F7C-613DE626E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astelsSmoot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9525"/>
            <a:ext cx="12192000" cy="6867525"/>
          </a:xfrm>
          <a:prstGeom prst="rect">
            <a:avLst/>
          </a:prstGeom>
        </p:spPr>
      </p:pic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08DD2428-B89C-4B92-94D0-34161419C76C}"/>
              </a:ext>
            </a:extLst>
          </p:cNvPr>
          <p:cNvSpPr/>
          <p:nvPr/>
        </p:nvSpPr>
        <p:spPr>
          <a:xfrm>
            <a:off x="9982884" y="2425702"/>
            <a:ext cx="738662" cy="1817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spc="3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第二篇章</a:t>
            </a:r>
            <a:endParaRPr sz="2800" b="1" spc="3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8887C9BA-4A03-4DE4-86AC-2F9F0481BA2B}"/>
              </a:ext>
            </a:extLst>
          </p:cNvPr>
          <p:cNvSpPr/>
          <p:nvPr/>
        </p:nvSpPr>
        <p:spPr>
          <a:xfrm>
            <a:off x="7590742" y="2459992"/>
            <a:ext cx="2308322" cy="17487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2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F0BC190E-C204-40EE-B16D-EC406E78A7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939" y="-1245541"/>
            <a:ext cx="6726827" cy="1001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0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E7611BE3-CC2E-4560-813B-C8963F21B4C7}"/>
              </a:ext>
            </a:extLst>
          </p:cNvPr>
          <p:cNvGrpSpPr/>
          <p:nvPr/>
        </p:nvGrpSpPr>
        <p:grpSpPr>
          <a:xfrm>
            <a:off x="279401" y="-279400"/>
            <a:ext cx="1101724" cy="7302500"/>
            <a:chOff x="155576" y="-279400"/>
            <a:chExt cx="1101724" cy="7302500"/>
          </a:xfrm>
        </p:grpSpPr>
        <p:sp>
          <p:nvSpPr>
            <p:cNvPr id="2" name="矩形 1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29980A30-77EF-4456-9E07-5E9BE8206B74}"/>
                </a:ext>
              </a:extLst>
            </p:cNvPr>
            <p:cNvSpPr/>
            <p:nvPr/>
          </p:nvSpPr>
          <p:spPr>
            <a:xfrm>
              <a:off x="241300" y="-279400"/>
              <a:ext cx="939800" cy="7302500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1C5AD5F-6393-4382-8CB0-5CCE5A77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5576" y="1"/>
              <a:ext cx="1092200" cy="388796"/>
            </a:xfrm>
            <a:prstGeom prst="rect">
              <a:avLst/>
            </a:prstGeom>
          </p:spPr>
        </p:pic>
        <p:pic>
          <p:nvPicPr>
            <p:cNvPr id="5" name="图片 4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A7D3748E-3580-477C-B747-24B5A6C085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65100" y="6469203"/>
              <a:ext cx="1092200" cy="388796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0E90B34-719F-4A18-8E21-63F2EF225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49" y="665503"/>
              <a:ext cx="730249" cy="129190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22B16B8-3CF3-4CC8-AAC8-D857A37E6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550" y="4900593"/>
              <a:ext cx="730249" cy="1291904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DA414A1F-A224-4BA3-97A1-A78D77BB3A19}"/>
                </a:ext>
              </a:extLst>
            </p:cNvPr>
            <p:cNvSpPr txBox="1"/>
            <p:nvPr/>
          </p:nvSpPr>
          <p:spPr>
            <a:xfrm>
              <a:off x="434201" y="2177506"/>
              <a:ext cx="553998" cy="2388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一花一世界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31E7333E-76C3-444B-BA3E-6ED18DF63A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1125" y="323690"/>
            <a:ext cx="7848600" cy="6572124"/>
          </a:xfrm>
          <a:prstGeom prst="rect">
            <a:avLst/>
          </a:prstGeom>
        </p:spPr>
      </p:pic>
      <p:sp>
        <p:nvSpPr>
          <p:cNvPr id="11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56D0895D-71CB-4F96-94A9-EFD9C016FFA9}"/>
              </a:ext>
            </a:extLst>
          </p:cNvPr>
          <p:cNvSpPr/>
          <p:nvPr/>
        </p:nvSpPr>
        <p:spPr>
          <a:xfrm>
            <a:off x="10850433" y="2177507"/>
            <a:ext cx="507829" cy="147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标题文本</a:t>
            </a:r>
            <a:endParaRPr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Shape 570">
            <a:extLst>
              <a:ext uri="{FF2B5EF4-FFF2-40B4-BE49-F238E27FC236}">
                <a16:creationId xmlns="" xmlns:a14="http://schemas.microsoft.com/office/drawing/2010/main" xmlns:ma14="http://schemas.microsoft.com/office/mac/drawingml/2011/main" xmlns:p14="http://schemas.microsoft.com/office/powerpoint/2010/main" xmlns:mc="http://schemas.openxmlformats.org/markup-compatibility/2006" xmlns:a16="http://schemas.microsoft.com/office/drawing/2014/main" id="{71205D92-A913-4BED-86F6-F77D9BE3567B}"/>
              </a:ext>
            </a:extLst>
          </p:cNvPr>
          <p:cNvSpPr/>
          <p:nvPr/>
        </p:nvSpPr>
        <p:spPr>
          <a:xfrm>
            <a:off x="9411039" y="2177506"/>
            <a:ext cx="1015661" cy="3031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a16="http://schemas.microsoft.com/office/drawing/2014/main" xmlns:a14="http://schemas.microsoft.com/office/drawing/2010/main" xmlns:p14="http://schemas.microsoft.com/office/powerpoint/2010/main" xmlns:mc="http://schemas.openxmlformats.org/markup-compatibility/2006" xmlns:ma14="http://schemas.microsoft.com/office/mac/drawingml/2011/main" val="1"/>
            </a:ext>
          </a:extLst>
        </p:spPr>
        <p:txBody>
          <a:bodyPr vert="eaVert" wrap="square" lIns="45719" rIns="45719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只有大乘法把法执也除尽了，了了分段生死、变易生死，分段变易二死了了，我们回向里边“可了了”。了了分段变易二死，修得漏尽通，最后成佛为究竟，这个就是波罗蜜了。</a:t>
            </a:r>
            <a:endParaRPr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926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3000">
        <p:random/>
      </p:transition>
    </mc:Choice>
    <mc:Fallback xmlns="" xmlns:a16="http://schemas.microsoft.com/office/drawing/2014/main" xmlns:a14="http://schemas.microsoft.com/office/drawing/2010/main" xmlns:ma14="http://schemas.microsoft.com/office/mac/drawingml/2011/main">
      <p:transition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C1AE98F8-C392-47B0-8E6F-1AA42522769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G:\第十七批\984848"/>
  <p:tag name="ISPRING_PRESENTATION_TITLE" val="5bb8a18ddde3a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fitvrxq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2713</Words>
  <Application>Microsoft Office PowerPoint</Application>
  <PresentationFormat>宽屏</PresentationFormat>
  <Paragraphs>123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83</cp:revision>
  <dcterms:created xsi:type="dcterms:W3CDTF">2018-10-06T10:57:33Z</dcterms:created>
  <dcterms:modified xsi:type="dcterms:W3CDTF">2022-04-27T12:37:33Z</dcterms:modified>
</cp:coreProperties>
</file>