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04"/>
  </p:notesMasterIdLst>
  <p:sldIdLst>
    <p:sldId id="280" r:id="rId3"/>
    <p:sldId id="334" r:id="rId4"/>
    <p:sldId id="330" r:id="rId5"/>
    <p:sldId id="331" r:id="rId6"/>
    <p:sldId id="284" r:id="rId7"/>
    <p:sldId id="285" r:id="rId8"/>
    <p:sldId id="286" r:id="rId9"/>
    <p:sldId id="287" r:id="rId10"/>
    <p:sldId id="288" r:id="rId11"/>
    <p:sldId id="343" r:id="rId12"/>
    <p:sldId id="281" r:id="rId13"/>
    <p:sldId id="354" r:id="rId14"/>
    <p:sldId id="339" r:id="rId15"/>
    <p:sldId id="341" r:id="rId16"/>
    <p:sldId id="362" r:id="rId17"/>
    <p:sldId id="335" r:id="rId18"/>
    <p:sldId id="338" r:id="rId19"/>
    <p:sldId id="382" r:id="rId20"/>
    <p:sldId id="337" r:id="rId21"/>
    <p:sldId id="336" r:id="rId22"/>
    <p:sldId id="366" r:id="rId23"/>
    <p:sldId id="309" r:id="rId24"/>
    <p:sldId id="310" r:id="rId25"/>
    <p:sldId id="311" r:id="rId26"/>
    <p:sldId id="312" r:id="rId27"/>
    <p:sldId id="315" r:id="rId28"/>
    <p:sldId id="283" r:id="rId29"/>
    <p:sldId id="306" r:id="rId30"/>
    <p:sldId id="305" r:id="rId31"/>
    <p:sldId id="327" r:id="rId32"/>
    <p:sldId id="367" r:id="rId33"/>
    <p:sldId id="368" r:id="rId34"/>
    <p:sldId id="332" r:id="rId35"/>
    <p:sldId id="374" r:id="rId36"/>
    <p:sldId id="375" r:id="rId37"/>
    <p:sldId id="320" r:id="rId38"/>
    <p:sldId id="319" r:id="rId39"/>
    <p:sldId id="322" r:id="rId40"/>
    <p:sldId id="328" r:id="rId41"/>
    <p:sldId id="340" r:id="rId42"/>
    <p:sldId id="351" r:id="rId43"/>
    <p:sldId id="352" r:id="rId44"/>
    <p:sldId id="353" r:id="rId45"/>
    <p:sldId id="356" r:id="rId46"/>
    <p:sldId id="355" r:id="rId47"/>
    <p:sldId id="324" r:id="rId48"/>
    <p:sldId id="369" r:id="rId49"/>
    <p:sldId id="307" r:id="rId50"/>
    <p:sldId id="325" r:id="rId51"/>
    <p:sldId id="321" r:id="rId52"/>
    <p:sldId id="318" r:id="rId53"/>
    <p:sldId id="323" r:id="rId54"/>
    <p:sldId id="383" r:id="rId55"/>
    <p:sldId id="304" r:id="rId56"/>
    <p:sldId id="298" r:id="rId57"/>
    <p:sldId id="357" r:id="rId58"/>
    <p:sldId id="358" r:id="rId59"/>
    <p:sldId id="293" r:id="rId60"/>
    <p:sldId id="282" r:id="rId61"/>
    <p:sldId id="326" r:id="rId62"/>
    <p:sldId id="303" r:id="rId63"/>
    <p:sldId id="289" r:id="rId64"/>
    <p:sldId id="370" r:id="rId65"/>
    <p:sldId id="290" r:id="rId66"/>
    <p:sldId id="329" r:id="rId67"/>
    <p:sldId id="308" r:id="rId68"/>
    <p:sldId id="299" r:id="rId69"/>
    <p:sldId id="300" r:id="rId70"/>
    <p:sldId id="301" r:id="rId71"/>
    <p:sldId id="296" r:id="rId72"/>
    <p:sldId id="297" r:id="rId73"/>
    <p:sldId id="292" r:id="rId74"/>
    <p:sldId id="373" r:id="rId75"/>
    <p:sldId id="360" r:id="rId76"/>
    <p:sldId id="302" r:id="rId77"/>
    <p:sldId id="372" r:id="rId78"/>
    <p:sldId id="294" r:id="rId79"/>
    <p:sldId id="295" r:id="rId80"/>
    <p:sldId id="345" r:id="rId81"/>
    <p:sldId id="346" r:id="rId82"/>
    <p:sldId id="347" r:id="rId83"/>
    <p:sldId id="348" r:id="rId84"/>
    <p:sldId id="371" r:id="rId85"/>
    <p:sldId id="344" r:id="rId86"/>
    <p:sldId id="363" r:id="rId87"/>
    <p:sldId id="317" r:id="rId88"/>
    <p:sldId id="384" r:id="rId89"/>
    <p:sldId id="376" r:id="rId90"/>
    <p:sldId id="377" r:id="rId91"/>
    <p:sldId id="378" r:id="rId92"/>
    <p:sldId id="379" r:id="rId93"/>
    <p:sldId id="381" r:id="rId94"/>
    <p:sldId id="291" r:id="rId95"/>
    <p:sldId id="333" r:id="rId96"/>
    <p:sldId id="361" r:id="rId97"/>
    <p:sldId id="364" r:id="rId98"/>
    <p:sldId id="365" r:id="rId99"/>
    <p:sldId id="349" r:id="rId100"/>
    <p:sldId id="350" r:id="rId101"/>
    <p:sldId id="380" r:id="rId102"/>
    <p:sldId id="385" r:id="rId103"/>
  </p:sldIdLst>
  <p:sldSz cx="24384000" cy="13716000"/>
  <p:notesSz cx="6858000" cy="9144000"/>
  <p:custDataLst>
    <p:tags r:id="rId105"/>
  </p:custDataLst>
  <p:defaultTex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pos="7680" userDrawn="1">
          <p15:clr>
            <a:srgbClr val="A4A3A4"/>
          </p15:clr>
        </p15:guide>
        <p15:guide id="2" orient="horz" pos="43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9C9D"/>
    <a:srgbClr val="1C1C1E"/>
    <a:srgbClr val="CA8385"/>
    <a:srgbClr val="B9797B"/>
    <a:srgbClr val="F2BB61"/>
    <a:srgbClr val="F9DFB5"/>
    <a:srgbClr val="D0D1CB"/>
    <a:srgbClr val="334B57"/>
    <a:srgbClr val="EA6045"/>
    <a:srgbClr val="9598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14" autoAdjust="0"/>
  </p:normalViewPr>
  <p:slideViewPr>
    <p:cSldViewPr snapToGrid="0">
      <p:cViewPr varScale="1">
        <p:scale>
          <a:sx n="55" d="100"/>
          <a:sy n="55" d="100"/>
        </p:scale>
        <p:origin x="612" y="90"/>
      </p:cViewPr>
      <p:guideLst>
        <p:guide pos="7680"/>
        <p:guide orient="horz" pos="432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CA838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3.5</c:v>
                </c:pt>
                <c:pt idx="5">
                  <c:v>2</c:v>
                </c:pt>
              </c:numCache>
            </c:numRef>
          </c:val>
          <c:extLst xmlns:c16r2="http://schemas.microsoft.com/office/drawing/2015/06/chart">
            <c:ext xmlns:c16="http://schemas.microsoft.com/office/drawing/2014/chart" uri="{C3380CC4-5D6E-409C-BE32-E72D297353CC}">
              <c16:uniqueId val="{00000000-3F8D-4F39-8035-41B58A24A4D5}"/>
            </c:ext>
          </c:extLst>
        </c:ser>
        <c:ser>
          <c:idx val="1"/>
          <c:order val="1"/>
          <c:tx>
            <c:strRef>
              <c:f>Sheet1!$C$1</c:f>
              <c:strCache>
                <c:ptCount val="1"/>
                <c:pt idx="0">
                  <c:v>Series 2</c:v>
                </c:pt>
              </c:strCache>
            </c:strRef>
          </c:tx>
          <c:spPr>
            <a:solidFill>
              <a:schemeClr val="tx1">
                <a:lumMod val="85000"/>
                <a:lumOff val="1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9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2.5</c:v>
                </c:pt>
                <c:pt idx="5">
                  <c:v>4</c:v>
                </c:pt>
              </c:numCache>
            </c:numRef>
          </c:val>
          <c:extLst xmlns:c16r2="http://schemas.microsoft.com/office/drawing/2015/06/chart">
            <c:ext xmlns:c16="http://schemas.microsoft.com/office/drawing/2014/chart" uri="{C3380CC4-5D6E-409C-BE32-E72D297353CC}">
              <c16:uniqueId val="{00000001-3F8D-4F39-8035-41B58A24A4D5}"/>
            </c:ext>
          </c:extLst>
        </c:ser>
        <c:dLbls>
          <c:dLblPos val="outEnd"/>
          <c:showLegendKey val="0"/>
          <c:showVal val="1"/>
          <c:showCatName val="0"/>
          <c:showSerName val="0"/>
          <c:showPercent val="0"/>
          <c:showBubbleSize val="0"/>
        </c:dLbls>
        <c:gapWidth val="174"/>
        <c:overlap val="-12"/>
        <c:axId val="1409880128"/>
        <c:axId val="1409880672"/>
      </c:barChart>
      <c:catAx>
        <c:axId val="1409880128"/>
        <c:scaling>
          <c:orientation val="minMax"/>
        </c:scaling>
        <c:delete val="0"/>
        <c:axPos val="b"/>
        <c:numFmt formatCode="General" sourceLinked="1"/>
        <c:majorTickMark val="out"/>
        <c:minorTickMark val="none"/>
        <c:tickLblPos val="nextTo"/>
        <c:spPr>
          <a:noFill/>
          <a:ln w="9525" cap="flat" cmpd="sng" algn="ctr">
            <a:solidFill>
              <a:srgbClr val="CA8385"/>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409880672"/>
        <c:crosses val="autoZero"/>
        <c:auto val="1"/>
        <c:lblAlgn val="ctr"/>
        <c:lblOffset val="100"/>
        <c:tickMarkSkip val="1"/>
        <c:noMultiLvlLbl val="0"/>
      </c:catAx>
      <c:valAx>
        <c:axId val="1409880672"/>
        <c:scaling>
          <c:orientation val="minMax"/>
        </c:scaling>
        <c:delete val="1"/>
        <c:axPos val="l"/>
        <c:numFmt formatCode="General" sourceLinked="1"/>
        <c:majorTickMark val="none"/>
        <c:minorTickMark val="none"/>
        <c:tickLblPos val="nextTo"/>
        <c:crossAx val="1409880128"/>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4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egendEntry>
        <c:idx val="1"/>
        <c:txPr>
          <a:bodyPr rot="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CA838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3.5</c:v>
                </c:pt>
                <c:pt idx="5">
                  <c:v>2</c:v>
                </c:pt>
              </c:numCache>
            </c:numRef>
          </c:val>
          <c:extLst xmlns:c16r2="http://schemas.microsoft.com/office/drawing/2015/06/chart">
            <c:ext xmlns:c16="http://schemas.microsoft.com/office/drawing/2014/chart" uri="{C3380CC4-5D6E-409C-BE32-E72D297353CC}">
              <c16:uniqueId val="{00000000-3F8D-4F39-8035-41B58A24A4D5}"/>
            </c:ext>
          </c:extLst>
        </c:ser>
        <c:ser>
          <c:idx val="1"/>
          <c:order val="1"/>
          <c:tx>
            <c:strRef>
              <c:f>Sheet1!$C$1</c:f>
              <c:strCache>
                <c:ptCount val="1"/>
                <c:pt idx="0">
                  <c:v>Series 2</c:v>
                </c:pt>
              </c:strCache>
            </c:strRef>
          </c:tx>
          <c:spPr>
            <a:solidFill>
              <a:schemeClr val="tx1">
                <a:lumMod val="85000"/>
                <a:lumOff val="1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CA8385"/>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2.5</c:v>
                </c:pt>
                <c:pt idx="5">
                  <c:v>4</c:v>
                </c:pt>
              </c:numCache>
            </c:numRef>
          </c:val>
          <c:extLst xmlns:c16r2="http://schemas.microsoft.com/office/drawing/2015/06/chart">
            <c:ext xmlns:c16="http://schemas.microsoft.com/office/drawing/2014/chart" uri="{C3380CC4-5D6E-409C-BE32-E72D297353CC}">
              <c16:uniqueId val="{00000001-3F8D-4F39-8035-41B58A24A4D5}"/>
            </c:ext>
          </c:extLst>
        </c:ser>
        <c:dLbls>
          <c:showLegendKey val="0"/>
          <c:showVal val="1"/>
          <c:showCatName val="0"/>
          <c:showSerName val="0"/>
          <c:showPercent val="0"/>
          <c:showBubbleSize val="0"/>
        </c:dLbls>
        <c:gapWidth val="65"/>
        <c:overlap val="100"/>
        <c:axId val="1409881216"/>
        <c:axId val="1409882848"/>
      </c:barChart>
      <c:catAx>
        <c:axId val="1409881216"/>
        <c:scaling>
          <c:orientation val="minMax"/>
        </c:scaling>
        <c:delete val="0"/>
        <c:axPos val="b"/>
        <c:numFmt formatCode="General" sourceLinked="1"/>
        <c:majorTickMark val="out"/>
        <c:minorTickMark val="none"/>
        <c:tickLblPos val="nextTo"/>
        <c:spPr>
          <a:noFill/>
          <a:ln w="9525" cap="flat" cmpd="sng" algn="ctr">
            <a:solidFill>
              <a:srgbClr val="CA8385"/>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409882848"/>
        <c:crosses val="autoZero"/>
        <c:auto val="1"/>
        <c:lblAlgn val="ctr"/>
        <c:lblOffset val="100"/>
        <c:noMultiLvlLbl val="0"/>
      </c:catAx>
      <c:valAx>
        <c:axId val="1409882848"/>
        <c:scaling>
          <c:orientation val="minMax"/>
        </c:scaling>
        <c:delete val="1"/>
        <c:axPos val="l"/>
        <c:numFmt formatCode="General" sourceLinked="1"/>
        <c:majorTickMark val="none"/>
        <c:minorTickMark val="none"/>
        <c:tickLblPos val="nextTo"/>
        <c:crossAx val="1409881216"/>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4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egendEntry>
        <c:idx val="1"/>
        <c:txPr>
          <a:bodyPr rot="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rgbClr val="CA838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3.5</c:v>
                </c:pt>
                <c:pt idx="5">
                  <c:v>2</c:v>
                </c:pt>
              </c:numCache>
            </c:numRef>
          </c:val>
          <c:smooth val="0"/>
          <c:extLst xmlns:c16r2="http://schemas.microsoft.com/office/drawing/2015/06/chart">
            <c:ext xmlns:c16="http://schemas.microsoft.com/office/drawing/2014/chart" uri="{C3380CC4-5D6E-409C-BE32-E72D297353CC}">
              <c16:uniqueId val="{00000000-3F8D-4F39-8035-41B58A24A4D5}"/>
            </c:ext>
          </c:extLst>
        </c:ser>
        <c:ser>
          <c:idx val="1"/>
          <c:order val="1"/>
          <c:tx>
            <c:strRef>
              <c:f>Sheet1!$C$1</c:f>
              <c:strCache>
                <c:ptCount val="1"/>
                <c:pt idx="0">
                  <c:v>Series 2</c:v>
                </c:pt>
              </c:strCache>
            </c:strRef>
          </c:tx>
          <c:spPr>
            <a:ln w="28575" cap="rnd">
              <a:solidFill>
                <a:schemeClr val="bg1">
                  <a:lumMod val="9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2.5</c:v>
                </c:pt>
                <c:pt idx="5">
                  <c:v>4</c:v>
                </c:pt>
              </c:numCache>
            </c:numRef>
          </c:val>
          <c:smooth val="0"/>
          <c:extLst xmlns:c16r2="http://schemas.microsoft.com/office/drawing/2015/06/chart">
            <c:ext xmlns:c16="http://schemas.microsoft.com/office/drawing/2014/chart" uri="{C3380CC4-5D6E-409C-BE32-E72D297353CC}">
              <c16:uniqueId val="{00000001-3F8D-4F39-8035-41B58A24A4D5}"/>
            </c:ext>
          </c:extLst>
        </c:ser>
        <c:dLbls>
          <c:showLegendKey val="0"/>
          <c:showVal val="1"/>
          <c:showCatName val="0"/>
          <c:showSerName val="0"/>
          <c:showPercent val="0"/>
          <c:showBubbleSize val="0"/>
        </c:dLbls>
        <c:smooth val="0"/>
        <c:axId val="1409881760"/>
        <c:axId val="1409863808"/>
      </c:lineChart>
      <c:catAx>
        <c:axId val="1409881760"/>
        <c:scaling>
          <c:orientation val="minMax"/>
        </c:scaling>
        <c:delete val="0"/>
        <c:axPos val="b"/>
        <c:numFmt formatCode="General" sourceLinked="1"/>
        <c:majorTickMark val="out"/>
        <c:minorTickMark val="none"/>
        <c:tickLblPos val="nextTo"/>
        <c:spPr>
          <a:noFill/>
          <a:ln w="9525" cap="flat" cmpd="sng" algn="ctr">
            <a:solidFill>
              <a:srgbClr val="CA8385"/>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409863808"/>
        <c:crosses val="autoZero"/>
        <c:auto val="1"/>
        <c:lblAlgn val="ctr"/>
        <c:lblOffset val="100"/>
        <c:noMultiLvlLbl val="0"/>
      </c:catAx>
      <c:valAx>
        <c:axId val="1409863808"/>
        <c:scaling>
          <c:orientation val="minMax"/>
        </c:scaling>
        <c:delete val="1"/>
        <c:axPos val="l"/>
        <c:numFmt formatCode="General" sourceLinked="1"/>
        <c:majorTickMark val="none"/>
        <c:minorTickMark val="none"/>
        <c:tickLblPos val="nextTo"/>
        <c:crossAx val="1409881760"/>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4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egendEntry>
        <c:idx val="1"/>
        <c:txPr>
          <a:bodyPr rot="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spPr>
            <a:solidFill>
              <a:srgbClr val="F2BB61"/>
            </a:solidFill>
            <a:ln>
              <a:solidFill>
                <a:srgbClr val="F2BB61"/>
              </a:solidFill>
            </a:ln>
          </c:spPr>
          <c:dPt>
            <c:idx val="0"/>
            <c:bubble3D val="0"/>
            <c:spPr>
              <a:solidFill>
                <a:srgbClr val="CA8385"/>
              </a:solidFill>
              <a:ln>
                <a:noFill/>
              </a:ln>
              <a:effectLst/>
            </c:spPr>
            <c:extLst xmlns:c16r2="http://schemas.microsoft.com/office/drawing/2015/06/chart">
              <c:ext xmlns:c16="http://schemas.microsoft.com/office/drawing/2014/chart" uri="{C3380CC4-5D6E-409C-BE32-E72D297353CC}">
                <c16:uniqueId val="{00000001-5D10-4A89-9622-4266500BB9A3}"/>
              </c:ext>
            </c:extLst>
          </c:dPt>
          <c:dPt>
            <c:idx val="1"/>
            <c:bubble3D val="0"/>
            <c:spPr>
              <a:solidFill>
                <a:schemeClr val="tx1">
                  <a:lumMod val="85000"/>
                  <a:lumOff val="15000"/>
                </a:schemeClr>
              </a:solidFill>
              <a:ln>
                <a:noFill/>
              </a:ln>
              <a:effectLst/>
            </c:spPr>
            <c:extLst xmlns:c16r2="http://schemas.microsoft.com/office/drawing/2015/06/chart">
              <c:ext xmlns:c16="http://schemas.microsoft.com/office/drawing/2014/chart" uri="{C3380CC4-5D6E-409C-BE32-E72D297353CC}">
                <c16:uniqueId val="{00000000-5D10-4A89-9622-4266500BB9A3}"/>
              </c:ext>
            </c:extLst>
          </c:dPt>
          <c:dLbls>
            <c:dLbl>
              <c:idx val="0"/>
              <c:layout>
                <c:manualLayout>
                  <c:x val="0.16449897925203424"/>
                  <c:y val="-0.12248454632423292"/>
                </c:manualLayout>
              </c:layout>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5D10-4A89-9622-4266500BB9A3}"/>
                </c:ext>
                <c:ext xmlns:c15="http://schemas.microsoft.com/office/drawing/2012/chart" uri="{CE6537A1-D6FC-4f65-9D91-7224C49458BB}">
                  <c15:layout/>
                </c:ext>
              </c:extLst>
            </c:dLbl>
            <c:dLbl>
              <c:idx val="1"/>
              <c:layout>
                <c:manualLayout>
                  <c:x val="-0.17836121093165075"/>
                  <c:y val="0.10184395466921775"/>
                </c:manualLayout>
              </c:layout>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0-5D10-4A89-9622-4266500BB9A3}"/>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Category 1</c:v>
                </c:pt>
                <c:pt idx="1">
                  <c:v>Category 2</c:v>
                </c:pt>
              </c:strCache>
            </c:strRef>
          </c:cat>
          <c:val>
            <c:numRef>
              <c:f>Sheet1!$B$2:$B$3</c:f>
              <c:numCache>
                <c:formatCode>General</c:formatCode>
                <c:ptCount val="2"/>
                <c:pt idx="0">
                  <c:v>4.3</c:v>
                </c:pt>
                <c:pt idx="1">
                  <c:v>2.5</c:v>
                </c:pt>
              </c:numCache>
            </c:numRef>
          </c:val>
          <c:extLst xmlns:c16r2="http://schemas.microsoft.com/office/drawing/2015/06/chart">
            <c:ext xmlns:c16="http://schemas.microsoft.com/office/drawing/2014/chart" uri="{C3380CC4-5D6E-409C-BE32-E72D297353CC}">
              <c16:uniqueId val="{00000000-3F8D-4F39-8035-41B58A24A4D5}"/>
            </c:ext>
          </c:extLst>
        </c:ser>
        <c:dLbls>
          <c:showLegendKey val="0"/>
          <c:showVal val="0"/>
          <c:showCatName val="0"/>
          <c:showSerName val="0"/>
          <c:showPercent val="0"/>
          <c:showBubbleSize val="0"/>
          <c:showLeaderLines val="1"/>
        </c:dLbls>
        <c:firstSliceAng val="133"/>
      </c:pieChart>
      <c:spPr>
        <a:noFill/>
        <a:ln>
          <a:noFill/>
        </a:ln>
        <a:effectLst/>
      </c:spPr>
    </c:plotArea>
    <c:legend>
      <c:legendPos val="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Series 1</c:v>
                </c:pt>
              </c:strCache>
            </c:strRef>
          </c:tx>
          <c:spPr>
            <a:solidFill>
              <a:srgbClr val="CA8385"/>
            </a:solidFill>
            <a:ln>
              <a:noFill/>
            </a:ln>
            <a:effectLst/>
          </c:spPr>
          <c:dLbls>
            <c:delete val="1"/>
          </c:dLbls>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4.3</c:v>
                </c:pt>
                <c:pt idx="1">
                  <c:v>2.5</c:v>
                </c:pt>
                <c:pt idx="2">
                  <c:v>3.5</c:v>
                </c:pt>
                <c:pt idx="3">
                  <c:v>4.5</c:v>
                </c:pt>
                <c:pt idx="4">
                  <c:v>3.5</c:v>
                </c:pt>
                <c:pt idx="5">
                  <c:v>2</c:v>
                </c:pt>
              </c:numCache>
            </c:numRef>
          </c:val>
          <c:extLst xmlns:c16r2="http://schemas.microsoft.com/office/drawing/2015/06/chart">
            <c:ext xmlns:c16="http://schemas.microsoft.com/office/drawing/2014/chart" uri="{C3380CC4-5D6E-409C-BE32-E72D297353CC}">
              <c16:uniqueId val="{00000000-3F8D-4F39-8035-41B58A24A4D5}"/>
            </c:ext>
          </c:extLst>
        </c:ser>
        <c:ser>
          <c:idx val="1"/>
          <c:order val="1"/>
          <c:tx>
            <c:strRef>
              <c:f>Sheet1!$C$1</c:f>
              <c:strCache>
                <c:ptCount val="1"/>
                <c:pt idx="0">
                  <c:v>Series 2</c:v>
                </c:pt>
              </c:strCache>
            </c:strRef>
          </c:tx>
          <c:spPr>
            <a:solidFill>
              <a:schemeClr val="tx1">
                <a:lumMod val="85000"/>
                <a:lumOff val="15000"/>
              </a:schemeClr>
            </a:solidFill>
            <a:ln>
              <a:noFill/>
            </a:ln>
            <a:effectLst/>
          </c:spPr>
          <c:dLbls>
            <c:delete val="1"/>
          </c:dLbls>
          <c:cat>
            <c:strRef>
              <c:f>Sheet1!$A$2:$A$7</c:f>
              <c:strCache>
                <c:ptCount val="6"/>
                <c:pt idx="0">
                  <c:v>Category 1</c:v>
                </c:pt>
                <c:pt idx="1">
                  <c:v>Category 2</c:v>
                </c:pt>
                <c:pt idx="2">
                  <c:v>Category 3</c:v>
                </c:pt>
                <c:pt idx="3">
                  <c:v>Category 4</c:v>
                </c:pt>
                <c:pt idx="4">
                  <c:v>Category 5</c:v>
                </c:pt>
                <c:pt idx="5">
                  <c:v>Category 6</c:v>
                </c:pt>
              </c:strCache>
            </c:strRef>
          </c:cat>
          <c:val>
            <c:numRef>
              <c:f>Sheet1!$C$2:$C$7</c:f>
              <c:numCache>
                <c:formatCode>General</c:formatCode>
                <c:ptCount val="6"/>
                <c:pt idx="0">
                  <c:v>2.4</c:v>
                </c:pt>
                <c:pt idx="1">
                  <c:v>4.4000000000000004</c:v>
                </c:pt>
                <c:pt idx="2">
                  <c:v>1.8</c:v>
                </c:pt>
                <c:pt idx="3">
                  <c:v>2.8</c:v>
                </c:pt>
                <c:pt idx="4">
                  <c:v>2.5</c:v>
                </c:pt>
                <c:pt idx="5">
                  <c:v>4</c:v>
                </c:pt>
              </c:numCache>
            </c:numRef>
          </c:val>
          <c:extLst xmlns:c16r2="http://schemas.microsoft.com/office/drawing/2015/06/chart">
            <c:ext xmlns:c16="http://schemas.microsoft.com/office/drawing/2014/chart" uri="{C3380CC4-5D6E-409C-BE32-E72D297353CC}">
              <c16:uniqueId val="{00000001-3F8D-4F39-8035-41B58A24A4D5}"/>
            </c:ext>
          </c:extLst>
        </c:ser>
        <c:dLbls>
          <c:showLegendKey val="0"/>
          <c:showVal val="1"/>
          <c:showCatName val="0"/>
          <c:showSerName val="0"/>
          <c:showPercent val="0"/>
          <c:showBubbleSize val="0"/>
        </c:dLbls>
        <c:axId val="1409885568"/>
        <c:axId val="1409886112"/>
      </c:areaChart>
      <c:catAx>
        <c:axId val="1409885568"/>
        <c:scaling>
          <c:orientation val="minMax"/>
        </c:scaling>
        <c:delete val="0"/>
        <c:axPos val="b"/>
        <c:numFmt formatCode="General" sourceLinked="1"/>
        <c:majorTickMark val="out"/>
        <c:minorTickMark val="none"/>
        <c:tickLblPos val="nextTo"/>
        <c:spPr>
          <a:noFill/>
          <a:ln w="9525" cap="flat" cmpd="sng" algn="ctr">
            <a:solidFill>
              <a:srgbClr val="CA8385"/>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409886112"/>
        <c:crosses val="autoZero"/>
        <c:auto val="1"/>
        <c:lblAlgn val="ctr"/>
        <c:lblOffset val="100"/>
        <c:noMultiLvlLbl val="0"/>
      </c:catAx>
      <c:valAx>
        <c:axId val="140988611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409885568"/>
        <c:crosses val="autoZero"/>
        <c:crossBetween val="midCat"/>
      </c:valAx>
      <c:spPr>
        <a:noFill/>
        <a:ln>
          <a:noFill/>
        </a:ln>
        <a:effectLst/>
      </c:spPr>
    </c:plotArea>
    <c:legend>
      <c:legendPos val="t"/>
      <c:legendEntry>
        <c:idx val="0"/>
        <c:txPr>
          <a:bodyPr rot="0" spcFirstLastPara="1" vertOverflow="ellipsis" vert="horz" wrap="square" anchor="ctr" anchorCtr="1"/>
          <a:lstStyle/>
          <a:p>
            <a:pPr>
              <a:defRPr sz="1400" b="0" i="0" u="none" strike="noStrike" kern="1200" baseline="0">
                <a:solidFill>
                  <a:srgbClr val="CA8385"/>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egendEntry>
        <c:idx val="1"/>
        <c:txPr>
          <a:bodyPr rot="0" spcFirstLastPara="1" vertOverflow="ellipsis" vert="horz" wrap="square" anchor="ctr" anchorCtr="1"/>
          <a:lstStyle/>
          <a:p>
            <a:pPr>
              <a:defRPr sz="1400" b="0" i="0" u="none" strike="noStrike" kern="1200" baseline="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Entry>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spPr>
            <a:solidFill>
              <a:srgbClr val="F2BB61"/>
            </a:solidFill>
            <a:ln>
              <a:noFill/>
            </a:ln>
          </c:spPr>
          <c:dPt>
            <c:idx val="0"/>
            <c:bubble3D val="0"/>
            <c:spPr>
              <a:solidFill>
                <a:srgbClr val="CA8385"/>
              </a:solidFill>
              <a:ln>
                <a:noFill/>
              </a:ln>
              <a:effectLst/>
            </c:spPr>
            <c:extLst xmlns:c16r2="http://schemas.microsoft.com/office/drawing/2015/06/chart">
              <c:ext xmlns:c16="http://schemas.microsoft.com/office/drawing/2014/chart" uri="{C3380CC4-5D6E-409C-BE32-E72D297353CC}">
                <c16:uniqueId val="{00000001-5D10-4A89-9622-4266500BB9A3}"/>
              </c:ext>
            </c:extLst>
          </c:dPt>
          <c:dPt>
            <c:idx val="1"/>
            <c:bubble3D val="0"/>
            <c:spPr>
              <a:solidFill>
                <a:schemeClr val="tx1">
                  <a:lumMod val="85000"/>
                  <a:lumOff val="15000"/>
                </a:schemeClr>
              </a:solidFill>
              <a:ln>
                <a:noFill/>
              </a:ln>
              <a:effectLst/>
            </c:spPr>
            <c:extLst xmlns:c16r2="http://schemas.microsoft.com/office/drawing/2015/06/chart">
              <c:ext xmlns:c16="http://schemas.microsoft.com/office/drawing/2014/chart" uri="{C3380CC4-5D6E-409C-BE32-E72D297353CC}">
                <c16:uniqueId val="{00000000-5D10-4A89-9622-4266500BB9A3}"/>
              </c:ext>
            </c:extLst>
          </c:dPt>
          <c:cat>
            <c:strRef>
              <c:f>Sheet1!$A$2:$A$3</c:f>
              <c:strCache>
                <c:ptCount val="2"/>
                <c:pt idx="0">
                  <c:v>Category 1</c:v>
                </c:pt>
                <c:pt idx="1">
                  <c:v>Category 2</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3F8D-4F39-8035-41B58A24A4D5}"/>
            </c:ext>
          </c:extLst>
        </c:ser>
        <c:dLbls>
          <c:showLegendKey val="0"/>
          <c:showVal val="0"/>
          <c:showCatName val="0"/>
          <c:showSerName val="0"/>
          <c:showPercent val="0"/>
          <c:showBubbleSize val="0"/>
          <c:showLeaderLines val="1"/>
        </c:dLbls>
        <c:firstSliceAng val="90"/>
        <c:holeSize val="7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spPr>
            <a:solidFill>
              <a:srgbClr val="F2BB61"/>
            </a:solidFill>
            <a:ln>
              <a:noFill/>
            </a:ln>
          </c:spPr>
          <c:dPt>
            <c:idx val="0"/>
            <c:bubble3D val="0"/>
            <c:spPr>
              <a:solidFill>
                <a:srgbClr val="CA8385"/>
              </a:solidFill>
              <a:ln>
                <a:noFill/>
              </a:ln>
              <a:effectLst/>
            </c:spPr>
            <c:extLst xmlns:c16r2="http://schemas.microsoft.com/office/drawing/2015/06/chart">
              <c:ext xmlns:c16="http://schemas.microsoft.com/office/drawing/2014/chart" uri="{C3380CC4-5D6E-409C-BE32-E72D297353CC}">
                <c16:uniqueId val="{00000001-3CFF-4EFD-AF52-E0022ECF6247}"/>
              </c:ext>
            </c:extLst>
          </c:dPt>
          <c:dPt>
            <c:idx val="1"/>
            <c:bubble3D val="0"/>
            <c:spPr>
              <a:solidFill>
                <a:schemeClr val="tx1">
                  <a:lumMod val="85000"/>
                  <a:lumOff val="15000"/>
                </a:schemeClr>
              </a:solidFill>
              <a:ln>
                <a:noFill/>
              </a:ln>
              <a:effectLst/>
            </c:spPr>
            <c:extLst xmlns:c16r2="http://schemas.microsoft.com/office/drawing/2015/06/chart">
              <c:ext xmlns:c16="http://schemas.microsoft.com/office/drawing/2014/chart" uri="{C3380CC4-5D6E-409C-BE32-E72D297353CC}">
                <c16:uniqueId val="{00000003-3CFF-4EFD-AF52-E0022ECF6247}"/>
              </c:ext>
            </c:extLst>
          </c:dPt>
          <c:cat>
            <c:strRef>
              <c:f>Sheet1!$A$2:$A$3</c:f>
              <c:strCache>
                <c:ptCount val="2"/>
                <c:pt idx="0">
                  <c:v>Category 1</c:v>
                </c:pt>
                <c:pt idx="1">
                  <c:v>Category 2</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3CFF-4EFD-AF52-E0022ECF6247}"/>
            </c:ext>
          </c:extLst>
        </c:ser>
        <c:dLbls>
          <c:showLegendKey val="0"/>
          <c:showVal val="0"/>
          <c:showCatName val="0"/>
          <c:showSerName val="0"/>
          <c:showPercent val="0"/>
          <c:showBubbleSize val="0"/>
          <c:showLeaderLines val="1"/>
        </c:dLbls>
        <c:firstSliceAng val="180"/>
        <c:holeSize val="7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spPr>
            <a:solidFill>
              <a:srgbClr val="F2BB61"/>
            </a:solidFill>
            <a:ln>
              <a:noFill/>
            </a:ln>
          </c:spPr>
          <c:dPt>
            <c:idx val="0"/>
            <c:bubble3D val="0"/>
            <c:spPr>
              <a:solidFill>
                <a:srgbClr val="CA8385"/>
              </a:solidFill>
              <a:ln>
                <a:noFill/>
              </a:ln>
              <a:effectLst/>
            </c:spPr>
            <c:extLst xmlns:c16r2="http://schemas.microsoft.com/office/drawing/2015/06/chart">
              <c:ext xmlns:c16="http://schemas.microsoft.com/office/drawing/2014/chart" uri="{C3380CC4-5D6E-409C-BE32-E72D297353CC}">
                <c16:uniqueId val="{00000001-BE8A-4534-8429-F768516E44BA}"/>
              </c:ext>
            </c:extLst>
          </c:dPt>
          <c:dPt>
            <c:idx val="1"/>
            <c:bubble3D val="0"/>
            <c:spPr>
              <a:solidFill>
                <a:schemeClr val="tx1">
                  <a:lumMod val="85000"/>
                  <a:lumOff val="15000"/>
                </a:schemeClr>
              </a:solidFill>
              <a:ln>
                <a:noFill/>
              </a:ln>
              <a:effectLst/>
            </c:spPr>
            <c:extLst xmlns:c16r2="http://schemas.microsoft.com/office/drawing/2015/06/chart">
              <c:ext xmlns:c16="http://schemas.microsoft.com/office/drawing/2014/chart" uri="{C3380CC4-5D6E-409C-BE32-E72D297353CC}">
                <c16:uniqueId val="{00000003-BE8A-4534-8429-F768516E44BA}"/>
              </c:ext>
            </c:extLst>
          </c:dPt>
          <c:cat>
            <c:strRef>
              <c:f>Sheet1!$A$2:$A$3</c:f>
              <c:strCache>
                <c:ptCount val="2"/>
                <c:pt idx="0">
                  <c:v>Category 1</c:v>
                </c:pt>
                <c:pt idx="1">
                  <c:v>Category 2</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BE8A-4534-8429-F768516E44BA}"/>
            </c:ext>
          </c:extLst>
        </c:ser>
        <c:dLbls>
          <c:showLegendKey val="0"/>
          <c:showVal val="0"/>
          <c:showCatName val="0"/>
          <c:showSerName val="0"/>
          <c:showPercent val="0"/>
          <c:showBubbleSize val="0"/>
          <c:showLeaderLines val="1"/>
        </c:dLbls>
        <c:firstSliceAng val="270"/>
        <c:holeSize val="77"/>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D19735-3581-4F23-BAC3-8028647156A6}" type="datetimeFigureOut">
              <a:rPr lang="zh-CN" altLang="en-US" smtClean="0"/>
              <a:t>2020/5/22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D75E29-0D1B-43FE-BC68-5A21E16B2F39}" type="slidenum">
              <a:rPr lang="zh-CN" altLang="en-US" smtClean="0"/>
              <a:t>‹#›</a:t>
            </a:fld>
            <a:endParaRPr lang="zh-CN" altLang="en-US"/>
          </a:p>
        </p:txBody>
      </p:sp>
    </p:spTree>
    <p:extLst>
      <p:ext uri="{BB962C8B-B14F-4D97-AF65-F5344CB8AC3E}">
        <p14:creationId xmlns:p14="http://schemas.microsoft.com/office/powerpoint/2010/main" val="3862368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a:t>
            </a:fld>
            <a:endParaRPr lang="zh-CN" altLang="en-US"/>
          </a:p>
        </p:txBody>
      </p:sp>
    </p:spTree>
    <p:extLst>
      <p:ext uri="{BB962C8B-B14F-4D97-AF65-F5344CB8AC3E}">
        <p14:creationId xmlns:p14="http://schemas.microsoft.com/office/powerpoint/2010/main" val="796683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10</a:t>
            </a:fld>
            <a:endParaRPr lang="zh-CN" altLang="en-US"/>
          </a:p>
        </p:txBody>
      </p:sp>
    </p:spTree>
    <p:extLst>
      <p:ext uri="{BB962C8B-B14F-4D97-AF65-F5344CB8AC3E}">
        <p14:creationId xmlns:p14="http://schemas.microsoft.com/office/powerpoint/2010/main" val="149044711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100</a:t>
            </a:fld>
            <a:endParaRPr lang="zh-CN" altLang="en-US"/>
          </a:p>
        </p:txBody>
      </p:sp>
    </p:spTree>
    <p:extLst>
      <p:ext uri="{BB962C8B-B14F-4D97-AF65-F5344CB8AC3E}">
        <p14:creationId xmlns:p14="http://schemas.microsoft.com/office/powerpoint/2010/main" val="26430642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00255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11</a:t>
            </a:fld>
            <a:endParaRPr lang="zh-CN" altLang="en-US"/>
          </a:p>
        </p:txBody>
      </p:sp>
    </p:spTree>
    <p:extLst>
      <p:ext uri="{BB962C8B-B14F-4D97-AF65-F5344CB8AC3E}">
        <p14:creationId xmlns:p14="http://schemas.microsoft.com/office/powerpoint/2010/main" val="3890392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12</a:t>
            </a:fld>
            <a:endParaRPr lang="zh-CN" altLang="en-US"/>
          </a:p>
        </p:txBody>
      </p:sp>
    </p:spTree>
    <p:extLst>
      <p:ext uri="{BB962C8B-B14F-4D97-AF65-F5344CB8AC3E}">
        <p14:creationId xmlns:p14="http://schemas.microsoft.com/office/powerpoint/2010/main" val="1327626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13</a:t>
            </a:fld>
            <a:endParaRPr lang="zh-CN" altLang="en-US"/>
          </a:p>
        </p:txBody>
      </p:sp>
    </p:spTree>
    <p:extLst>
      <p:ext uri="{BB962C8B-B14F-4D97-AF65-F5344CB8AC3E}">
        <p14:creationId xmlns:p14="http://schemas.microsoft.com/office/powerpoint/2010/main" val="14774288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14</a:t>
            </a:fld>
            <a:endParaRPr lang="zh-CN" altLang="en-US"/>
          </a:p>
        </p:txBody>
      </p:sp>
    </p:spTree>
    <p:extLst>
      <p:ext uri="{BB962C8B-B14F-4D97-AF65-F5344CB8AC3E}">
        <p14:creationId xmlns:p14="http://schemas.microsoft.com/office/powerpoint/2010/main" val="3291532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15</a:t>
            </a:fld>
            <a:endParaRPr lang="zh-CN" altLang="en-US"/>
          </a:p>
        </p:txBody>
      </p:sp>
    </p:spTree>
    <p:extLst>
      <p:ext uri="{BB962C8B-B14F-4D97-AF65-F5344CB8AC3E}">
        <p14:creationId xmlns:p14="http://schemas.microsoft.com/office/powerpoint/2010/main" val="1646658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16</a:t>
            </a:fld>
            <a:endParaRPr lang="zh-CN" altLang="en-US"/>
          </a:p>
        </p:txBody>
      </p:sp>
    </p:spTree>
    <p:extLst>
      <p:ext uri="{BB962C8B-B14F-4D97-AF65-F5344CB8AC3E}">
        <p14:creationId xmlns:p14="http://schemas.microsoft.com/office/powerpoint/2010/main" val="1198451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17</a:t>
            </a:fld>
            <a:endParaRPr lang="zh-CN" altLang="en-US"/>
          </a:p>
        </p:txBody>
      </p:sp>
    </p:spTree>
    <p:extLst>
      <p:ext uri="{BB962C8B-B14F-4D97-AF65-F5344CB8AC3E}">
        <p14:creationId xmlns:p14="http://schemas.microsoft.com/office/powerpoint/2010/main" val="3179255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18</a:t>
            </a:fld>
            <a:endParaRPr lang="zh-CN" altLang="en-US"/>
          </a:p>
        </p:txBody>
      </p:sp>
    </p:spTree>
    <p:extLst>
      <p:ext uri="{BB962C8B-B14F-4D97-AF65-F5344CB8AC3E}">
        <p14:creationId xmlns:p14="http://schemas.microsoft.com/office/powerpoint/2010/main" val="3560020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19</a:t>
            </a:fld>
            <a:endParaRPr lang="zh-CN" altLang="en-US"/>
          </a:p>
        </p:txBody>
      </p:sp>
    </p:spTree>
    <p:extLst>
      <p:ext uri="{BB962C8B-B14F-4D97-AF65-F5344CB8AC3E}">
        <p14:creationId xmlns:p14="http://schemas.microsoft.com/office/powerpoint/2010/main" val="1736272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a:t>
            </a:fld>
            <a:endParaRPr lang="zh-CN" altLang="en-US"/>
          </a:p>
        </p:txBody>
      </p:sp>
    </p:spTree>
    <p:extLst>
      <p:ext uri="{BB962C8B-B14F-4D97-AF65-F5344CB8AC3E}">
        <p14:creationId xmlns:p14="http://schemas.microsoft.com/office/powerpoint/2010/main" val="42501536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20</a:t>
            </a:fld>
            <a:endParaRPr lang="zh-CN" altLang="en-US"/>
          </a:p>
        </p:txBody>
      </p:sp>
    </p:spTree>
    <p:extLst>
      <p:ext uri="{BB962C8B-B14F-4D97-AF65-F5344CB8AC3E}">
        <p14:creationId xmlns:p14="http://schemas.microsoft.com/office/powerpoint/2010/main" val="1088703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21</a:t>
            </a:fld>
            <a:endParaRPr lang="zh-CN" altLang="en-US"/>
          </a:p>
        </p:txBody>
      </p:sp>
    </p:spTree>
    <p:extLst>
      <p:ext uri="{BB962C8B-B14F-4D97-AF65-F5344CB8AC3E}">
        <p14:creationId xmlns:p14="http://schemas.microsoft.com/office/powerpoint/2010/main" val="3534093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22</a:t>
            </a:fld>
            <a:endParaRPr lang="zh-CN" altLang="en-US"/>
          </a:p>
        </p:txBody>
      </p:sp>
    </p:spTree>
    <p:extLst>
      <p:ext uri="{BB962C8B-B14F-4D97-AF65-F5344CB8AC3E}">
        <p14:creationId xmlns:p14="http://schemas.microsoft.com/office/powerpoint/2010/main" val="20204762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23</a:t>
            </a:fld>
            <a:endParaRPr lang="zh-CN" altLang="en-US"/>
          </a:p>
        </p:txBody>
      </p:sp>
    </p:spTree>
    <p:extLst>
      <p:ext uri="{BB962C8B-B14F-4D97-AF65-F5344CB8AC3E}">
        <p14:creationId xmlns:p14="http://schemas.microsoft.com/office/powerpoint/2010/main" val="156600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24</a:t>
            </a:fld>
            <a:endParaRPr lang="zh-CN" altLang="en-US"/>
          </a:p>
        </p:txBody>
      </p:sp>
    </p:spTree>
    <p:extLst>
      <p:ext uri="{BB962C8B-B14F-4D97-AF65-F5344CB8AC3E}">
        <p14:creationId xmlns:p14="http://schemas.microsoft.com/office/powerpoint/2010/main" val="4003172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25</a:t>
            </a:fld>
            <a:endParaRPr lang="zh-CN" altLang="en-US"/>
          </a:p>
        </p:txBody>
      </p:sp>
    </p:spTree>
    <p:extLst>
      <p:ext uri="{BB962C8B-B14F-4D97-AF65-F5344CB8AC3E}">
        <p14:creationId xmlns:p14="http://schemas.microsoft.com/office/powerpoint/2010/main" val="3789343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26</a:t>
            </a:fld>
            <a:endParaRPr lang="zh-CN" altLang="en-US"/>
          </a:p>
        </p:txBody>
      </p:sp>
    </p:spTree>
    <p:extLst>
      <p:ext uri="{BB962C8B-B14F-4D97-AF65-F5344CB8AC3E}">
        <p14:creationId xmlns:p14="http://schemas.microsoft.com/office/powerpoint/2010/main" val="13500343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27</a:t>
            </a:fld>
            <a:endParaRPr lang="zh-CN" altLang="en-US"/>
          </a:p>
        </p:txBody>
      </p:sp>
    </p:spTree>
    <p:extLst>
      <p:ext uri="{BB962C8B-B14F-4D97-AF65-F5344CB8AC3E}">
        <p14:creationId xmlns:p14="http://schemas.microsoft.com/office/powerpoint/2010/main" val="14675200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28</a:t>
            </a:fld>
            <a:endParaRPr lang="zh-CN" altLang="en-US"/>
          </a:p>
        </p:txBody>
      </p:sp>
    </p:spTree>
    <p:extLst>
      <p:ext uri="{BB962C8B-B14F-4D97-AF65-F5344CB8AC3E}">
        <p14:creationId xmlns:p14="http://schemas.microsoft.com/office/powerpoint/2010/main" val="3424291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29</a:t>
            </a:fld>
            <a:endParaRPr lang="zh-CN" altLang="en-US"/>
          </a:p>
        </p:txBody>
      </p:sp>
    </p:spTree>
    <p:extLst>
      <p:ext uri="{BB962C8B-B14F-4D97-AF65-F5344CB8AC3E}">
        <p14:creationId xmlns:p14="http://schemas.microsoft.com/office/powerpoint/2010/main" val="3167811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a:t>
            </a:fld>
            <a:endParaRPr lang="zh-CN" altLang="en-US"/>
          </a:p>
        </p:txBody>
      </p:sp>
    </p:spTree>
    <p:extLst>
      <p:ext uri="{BB962C8B-B14F-4D97-AF65-F5344CB8AC3E}">
        <p14:creationId xmlns:p14="http://schemas.microsoft.com/office/powerpoint/2010/main" val="36481102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30</a:t>
            </a:fld>
            <a:endParaRPr lang="zh-CN" altLang="en-US"/>
          </a:p>
        </p:txBody>
      </p:sp>
    </p:spTree>
    <p:extLst>
      <p:ext uri="{BB962C8B-B14F-4D97-AF65-F5344CB8AC3E}">
        <p14:creationId xmlns:p14="http://schemas.microsoft.com/office/powerpoint/2010/main" val="2913459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31</a:t>
            </a:fld>
            <a:endParaRPr lang="zh-CN" altLang="en-US"/>
          </a:p>
        </p:txBody>
      </p:sp>
    </p:spTree>
    <p:extLst>
      <p:ext uri="{BB962C8B-B14F-4D97-AF65-F5344CB8AC3E}">
        <p14:creationId xmlns:p14="http://schemas.microsoft.com/office/powerpoint/2010/main" val="26613511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32</a:t>
            </a:fld>
            <a:endParaRPr lang="zh-CN" altLang="en-US"/>
          </a:p>
        </p:txBody>
      </p:sp>
    </p:spTree>
    <p:extLst>
      <p:ext uri="{BB962C8B-B14F-4D97-AF65-F5344CB8AC3E}">
        <p14:creationId xmlns:p14="http://schemas.microsoft.com/office/powerpoint/2010/main" val="23387665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33</a:t>
            </a:fld>
            <a:endParaRPr lang="zh-CN" altLang="en-US"/>
          </a:p>
        </p:txBody>
      </p:sp>
    </p:spTree>
    <p:extLst>
      <p:ext uri="{BB962C8B-B14F-4D97-AF65-F5344CB8AC3E}">
        <p14:creationId xmlns:p14="http://schemas.microsoft.com/office/powerpoint/2010/main" val="30953969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34</a:t>
            </a:fld>
            <a:endParaRPr lang="zh-CN" altLang="en-US"/>
          </a:p>
        </p:txBody>
      </p:sp>
    </p:spTree>
    <p:extLst>
      <p:ext uri="{BB962C8B-B14F-4D97-AF65-F5344CB8AC3E}">
        <p14:creationId xmlns:p14="http://schemas.microsoft.com/office/powerpoint/2010/main" val="27352795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35</a:t>
            </a:fld>
            <a:endParaRPr lang="zh-CN" altLang="en-US"/>
          </a:p>
        </p:txBody>
      </p:sp>
    </p:spTree>
    <p:extLst>
      <p:ext uri="{BB962C8B-B14F-4D97-AF65-F5344CB8AC3E}">
        <p14:creationId xmlns:p14="http://schemas.microsoft.com/office/powerpoint/2010/main" val="15809457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36</a:t>
            </a:fld>
            <a:endParaRPr lang="zh-CN" altLang="en-US"/>
          </a:p>
        </p:txBody>
      </p:sp>
    </p:spTree>
    <p:extLst>
      <p:ext uri="{BB962C8B-B14F-4D97-AF65-F5344CB8AC3E}">
        <p14:creationId xmlns:p14="http://schemas.microsoft.com/office/powerpoint/2010/main" val="3436523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37</a:t>
            </a:fld>
            <a:endParaRPr lang="zh-CN" altLang="en-US"/>
          </a:p>
        </p:txBody>
      </p:sp>
    </p:spTree>
    <p:extLst>
      <p:ext uri="{BB962C8B-B14F-4D97-AF65-F5344CB8AC3E}">
        <p14:creationId xmlns:p14="http://schemas.microsoft.com/office/powerpoint/2010/main" val="663940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38</a:t>
            </a:fld>
            <a:endParaRPr lang="zh-CN" altLang="en-US"/>
          </a:p>
        </p:txBody>
      </p:sp>
    </p:spTree>
    <p:extLst>
      <p:ext uri="{BB962C8B-B14F-4D97-AF65-F5344CB8AC3E}">
        <p14:creationId xmlns:p14="http://schemas.microsoft.com/office/powerpoint/2010/main" val="11231092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39</a:t>
            </a:fld>
            <a:endParaRPr lang="zh-CN" altLang="en-US"/>
          </a:p>
        </p:txBody>
      </p:sp>
    </p:spTree>
    <p:extLst>
      <p:ext uri="{BB962C8B-B14F-4D97-AF65-F5344CB8AC3E}">
        <p14:creationId xmlns:p14="http://schemas.microsoft.com/office/powerpoint/2010/main" val="608606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a:t>
            </a:fld>
            <a:endParaRPr lang="zh-CN" altLang="en-US"/>
          </a:p>
        </p:txBody>
      </p:sp>
    </p:spTree>
    <p:extLst>
      <p:ext uri="{BB962C8B-B14F-4D97-AF65-F5344CB8AC3E}">
        <p14:creationId xmlns:p14="http://schemas.microsoft.com/office/powerpoint/2010/main" val="32879916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40</a:t>
            </a:fld>
            <a:endParaRPr lang="zh-CN" altLang="en-US"/>
          </a:p>
        </p:txBody>
      </p:sp>
    </p:spTree>
    <p:extLst>
      <p:ext uri="{BB962C8B-B14F-4D97-AF65-F5344CB8AC3E}">
        <p14:creationId xmlns:p14="http://schemas.microsoft.com/office/powerpoint/2010/main" val="2620055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41</a:t>
            </a:fld>
            <a:endParaRPr lang="zh-CN" altLang="en-US"/>
          </a:p>
        </p:txBody>
      </p:sp>
    </p:spTree>
    <p:extLst>
      <p:ext uri="{BB962C8B-B14F-4D97-AF65-F5344CB8AC3E}">
        <p14:creationId xmlns:p14="http://schemas.microsoft.com/office/powerpoint/2010/main" val="16329617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42</a:t>
            </a:fld>
            <a:endParaRPr lang="zh-CN" altLang="en-US"/>
          </a:p>
        </p:txBody>
      </p:sp>
    </p:spTree>
    <p:extLst>
      <p:ext uri="{BB962C8B-B14F-4D97-AF65-F5344CB8AC3E}">
        <p14:creationId xmlns:p14="http://schemas.microsoft.com/office/powerpoint/2010/main" val="4323930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43</a:t>
            </a:fld>
            <a:endParaRPr lang="zh-CN" altLang="en-US"/>
          </a:p>
        </p:txBody>
      </p:sp>
    </p:spTree>
    <p:extLst>
      <p:ext uri="{BB962C8B-B14F-4D97-AF65-F5344CB8AC3E}">
        <p14:creationId xmlns:p14="http://schemas.microsoft.com/office/powerpoint/2010/main" val="4562070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44</a:t>
            </a:fld>
            <a:endParaRPr lang="zh-CN" altLang="en-US"/>
          </a:p>
        </p:txBody>
      </p:sp>
    </p:spTree>
    <p:extLst>
      <p:ext uri="{BB962C8B-B14F-4D97-AF65-F5344CB8AC3E}">
        <p14:creationId xmlns:p14="http://schemas.microsoft.com/office/powerpoint/2010/main" val="23560730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45</a:t>
            </a:fld>
            <a:endParaRPr lang="zh-CN" altLang="en-US"/>
          </a:p>
        </p:txBody>
      </p:sp>
    </p:spTree>
    <p:extLst>
      <p:ext uri="{BB962C8B-B14F-4D97-AF65-F5344CB8AC3E}">
        <p14:creationId xmlns:p14="http://schemas.microsoft.com/office/powerpoint/2010/main" val="19736196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46</a:t>
            </a:fld>
            <a:endParaRPr lang="zh-CN" altLang="en-US"/>
          </a:p>
        </p:txBody>
      </p:sp>
    </p:spTree>
    <p:extLst>
      <p:ext uri="{BB962C8B-B14F-4D97-AF65-F5344CB8AC3E}">
        <p14:creationId xmlns:p14="http://schemas.microsoft.com/office/powerpoint/2010/main" val="42299893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47</a:t>
            </a:fld>
            <a:endParaRPr lang="zh-CN" altLang="en-US"/>
          </a:p>
        </p:txBody>
      </p:sp>
    </p:spTree>
    <p:extLst>
      <p:ext uri="{BB962C8B-B14F-4D97-AF65-F5344CB8AC3E}">
        <p14:creationId xmlns:p14="http://schemas.microsoft.com/office/powerpoint/2010/main" val="30278485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48</a:t>
            </a:fld>
            <a:endParaRPr lang="zh-CN" altLang="en-US"/>
          </a:p>
        </p:txBody>
      </p:sp>
    </p:spTree>
    <p:extLst>
      <p:ext uri="{BB962C8B-B14F-4D97-AF65-F5344CB8AC3E}">
        <p14:creationId xmlns:p14="http://schemas.microsoft.com/office/powerpoint/2010/main" val="36447896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49</a:t>
            </a:fld>
            <a:endParaRPr lang="zh-CN" altLang="en-US"/>
          </a:p>
        </p:txBody>
      </p:sp>
    </p:spTree>
    <p:extLst>
      <p:ext uri="{BB962C8B-B14F-4D97-AF65-F5344CB8AC3E}">
        <p14:creationId xmlns:p14="http://schemas.microsoft.com/office/powerpoint/2010/main" val="1062522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a:t>
            </a:fld>
            <a:endParaRPr lang="zh-CN" altLang="en-US"/>
          </a:p>
        </p:txBody>
      </p:sp>
    </p:spTree>
    <p:extLst>
      <p:ext uri="{BB962C8B-B14F-4D97-AF65-F5344CB8AC3E}">
        <p14:creationId xmlns:p14="http://schemas.microsoft.com/office/powerpoint/2010/main" val="11185580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50</a:t>
            </a:fld>
            <a:endParaRPr lang="zh-CN" altLang="en-US"/>
          </a:p>
        </p:txBody>
      </p:sp>
    </p:spTree>
    <p:extLst>
      <p:ext uri="{BB962C8B-B14F-4D97-AF65-F5344CB8AC3E}">
        <p14:creationId xmlns:p14="http://schemas.microsoft.com/office/powerpoint/2010/main" val="4189302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51</a:t>
            </a:fld>
            <a:endParaRPr lang="zh-CN" altLang="en-US"/>
          </a:p>
        </p:txBody>
      </p:sp>
    </p:spTree>
    <p:extLst>
      <p:ext uri="{BB962C8B-B14F-4D97-AF65-F5344CB8AC3E}">
        <p14:creationId xmlns:p14="http://schemas.microsoft.com/office/powerpoint/2010/main" val="2261650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52</a:t>
            </a:fld>
            <a:endParaRPr lang="zh-CN" altLang="en-US"/>
          </a:p>
        </p:txBody>
      </p:sp>
    </p:spTree>
    <p:extLst>
      <p:ext uri="{BB962C8B-B14F-4D97-AF65-F5344CB8AC3E}">
        <p14:creationId xmlns:p14="http://schemas.microsoft.com/office/powerpoint/2010/main" val="17375083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53</a:t>
            </a:fld>
            <a:endParaRPr lang="zh-CN" altLang="en-US"/>
          </a:p>
        </p:txBody>
      </p:sp>
    </p:spTree>
    <p:extLst>
      <p:ext uri="{BB962C8B-B14F-4D97-AF65-F5344CB8AC3E}">
        <p14:creationId xmlns:p14="http://schemas.microsoft.com/office/powerpoint/2010/main" val="20466638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54</a:t>
            </a:fld>
            <a:endParaRPr lang="zh-CN" altLang="en-US"/>
          </a:p>
        </p:txBody>
      </p:sp>
    </p:spTree>
    <p:extLst>
      <p:ext uri="{BB962C8B-B14F-4D97-AF65-F5344CB8AC3E}">
        <p14:creationId xmlns:p14="http://schemas.microsoft.com/office/powerpoint/2010/main" val="3678656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55</a:t>
            </a:fld>
            <a:endParaRPr lang="zh-CN" altLang="en-US"/>
          </a:p>
        </p:txBody>
      </p:sp>
    </p:spTree>
    <p:extLst>
      <p:ext uri="{BB962C8B-B14F-4D97-AF65-F5344CB8AC3E}">
        <p14:creationId xmlns:p14="http://schemas.microsoft.com/office/powerpoint/2010/main" val="26972740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56</a:t>
            </a:fld>
            <a:endParaRPr lang="zh-CN" altLang="en-US"/>
          </a:p>
        </p:txBody>
      </p:sp>
    </p:spTree>
    <p:extLst>
      <p:ext uri="{BB962C8B-B14F-4D97-AF65-F5344CB8AC3E}">
        <p14:creationId xmlns:p14="http://schemas.microsoft.com/office/powerpoint/2010/main" val="20307293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57</a:t>
            </a:fld>
            <a:endParaRPr lang="zh-CN" altLang="en-US"/>
          </a:p>
        </p:txBody>
      </p:sp>
    </p:spTree>
    <p:extLst>
      <p:ext uri="{BB962C8B-B14F-4D97-AF65-F5344CB8AC3E}">
        <p14:creationId xmlns:p14="http://schemas.microsoft.com/office/powerpoint/2010/main" val="9525477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58</a:t>
            </a:fld>
            <a:endParaRPr lang="zh-CN" altLang="en-US"/>
          </a:p>
        </p:txBody>
      </p:sp>
    </p:spTree>
    <p:extLst>
      <p:ext uri="{BB962C8B-B14F-4D97-AF65-F5344CB8AC3E}">
        <p14:creationId xmlns:p14="http://schemas.microsoft.com/office/powerpoint/2010/main" val="41611961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59</a:t>
            </a:fld>
            <a:endParaRPr lang="zh-CN" altLang="en-US"/>
          </a:p>
        </p:txBody>
      </p:sp>
    </p:spTree>
    <p:extLst>
      <p:ext uri="{BB962C8B-B14F-4D97-AF65-F5344CB8AC3E}">
        <p14:creationId xmlns:p14="http://schemas.microsoft.com/office/powerpoint/2010/main" val="2594915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a:t>
            </a:fld>
            <a:endParaRPr lang="zh-CN" altLang="en-US"/>
          </a:p>
        </p:txBody>
      </p:sp>
    </p:spTree>
    <p:extLst>
      <p:ext uri="{BB962C8B-B14F-4D97-AF65-F5344CB8AC3E}">
        <p14:creationId xmlns:p14="http://schemas.microsoft.com/office/powerpoint/2010/main" val="5460665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60</a:t>
            </a:fld>
            <a:endParaRPr lang="zh-CN" altLang="en-US"/>
          </a:p>
        </p:txBody>
      </p:sp>
    </p:spTree>
    <p:extLst>
      <p:ext uri="{BB962C8B-B14F-4D97-AF65-F5344CB8AC3E}">
        <p14:creationId xmlns:p14="http://schemas.microsoft.com/office/powerpoint/2010/main" val="31678153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61</a:t>
            </a:fld>
            <a:endParaRPr lang="zh-CN" altLang="en-US"/>
          </a:p>
        </p:txBody>
      </p:sp>
    </p:spTree>
    <p:extLst>
      <p:ext uri="{BB962C8B-B14F-4D97-AF65-F5344CB8AC3E}">
        <p14:creationId xmlns:p14="http://schemas.microsoft.com/office/powerpoint/2010/main" val="23062220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62</a:t>
            </a:fld>
            <a:endParaRPr lang="zh-CN" altLang="en-US"/>
          </a:p>
        </p:txBody>
      </p:sp>
    </p:spTree>
    <p:extLst>
      <p:ext uri="{BB962C8B-B14F-4D97-AF65-F5344CB8AC3E}">
        <p14:creationId xmlns:p14="http://schemas.microsoft.com/office/powerpoint/2010/main" val="16431920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63</a:t>
            </a:fld>
            <a:endParaRPr lang="zh-CN" altLang="en-US"/>
          </a:p>
        </p:txBody>
      </p:sp>
    </p:spTree>
    <p:extLst>
      <p:ext uri="{BB962C8B-B14F-4D97-AF65-F5344CB8AC3E}">
        <p14:creationId xmlns:p14="http://schemas.microsoft.com/office/powerpoint/2010/main" val="30030763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64</a:t>
            </a:fld>
            <a:endParaRPr lang="zh-CN" altLang="en-US"/>
          </a:p>
        </p:txBody>
      </p:sp>
    </p:spTree>
    <p:extLst>
      <p:ext uri="{BB962C8B-B14F-4D97-AF65-F5344CB8AC3E}">
        <p14:creationId xmlns:p14="http://schemas.microsoft.com/office/powerpoint/2010/main" val="23817504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65</a:t>
            </a:fld>
            <a:endParaRPr lang="zh-CN" altLang="en-US"/>
          </a:p>
        </p:txBody>
      </p:sp>
    </p:spTree>
    <p:extLst>
      <p:ext uri="{BB962C8B-B14F-4D97-AF65-F5344CB8AC3E}">
        <p14:creationId xmlns:p14="http://schemas.microsoft.com/office/powerpoint/2010/main" val="20086543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66</a:t>
            </a:fld>
            <a:endParaRPr lang="zh-CN" altLang="en-US"/>
          </a:p>
        </p:txBody>
      </p:sp>
    </p:spTree>
    <p:extLst>
      <p:ext uri="{BB962C8B-B14F-4D97-AF65-F5344CB8AC3E}">
        <p14:creationId xmlns:p14="http://schemas.microsoft.com/office/powerpoint/2010/main" val="31494327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67</a:t>
            </a:fld>
            <a:endParaRPr lang="zh-CN" altLang="en-US"/>
          </a:p>
        </p:txBody>
      </p:sp>
    </p:spTree>
    <p:extLst>
      <p:ext uri="{BB962C8B-B14F-4D97-AF65-F5344CB8AC3E}">
        <p14:creationId xmlns:p14="http://schemas.microsoft.com/office/powerpoint/2010/main" val="10158290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68</a:t>
            </a:fld>
            <a:endParaRPr lang="zh-CN" altLang="en-US"/>
          </a:p>
        </p:txBody>
      </p:sp>
    </p:spTree>
    <p:extLst>
      <p:ext uri="{BB962C8B-B14F-4D97-AF65-F5344CB8AC3E}">
        <p14:creationId xmlns:p14="http://schemas.microsoft.com/office/powerpoint/2010/main" val="284280488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69</a:t>
            </a:fld>
            <a:endParaRPr lang="zh-CN" altLang="en-US"/>
          </a:p>
        </p:txBody>
      </p:sp>
    </p:spTree>
    <p:extLst>
      <p:ext uri="{BB962C8B-B14F-4D97-AF65-F5344CB8AC3E}">
        <p14:creationId xmlns:p14="http://schemas.microsoft.com/office/powerpoint/2010/main" val="2924373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a:t>
            </a:fld>
            <a:endParaRPr lang="zh-CN" altLang="en-US"/>
          </a:p>
        </p:txBody>
      </p:sp>
    </p:spTree>
    <p:extLst>
      <p:ext uri="{BB962C8B-B14F-4D97-AF65-F5344CB8AC3E}">
        <p14:creationId xmlns:p14="http://schemas.microsoft.com/office/powerpoint/2010/main" val="37760647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70</a:t>
            </a:fld>
            <a:endParaRPr lang="zh-CN" altLang="en-US"/>
          </a:p>
        </p:txBody>
      </p:sp>
    </p:spTree>
    <p:extLst>
      <p:ext uri="{BB962C8B-B14F-4D97-AF65-F5344CB8AC3E}">
        <p14:creationId xmlns:p14="http://schemas.microsoft.com/office/powerpoint/2010/main" val="114898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71</a:t>
            </a:fld>
            <a:endParaRPr lang="zh-CN" altLang="en-US"/>
          </a:p>
        </p:txBody>
      </p:sp>
    </p:spTree>
    <p:extLst>
      <p:ext uri="{BB962C8B-B14F-4D97-AF65-F5344CB8AC3E}">
        <p14:creationId xmlns:p14="http://schemas.microsoft.com/office/powerpoint/2010/main" val="26757518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72</a:t>
            </a:fld>
            <a:endParaRPr lang="zh-CN" altLang="en-US"/>
          </a:p>
        </p:txBody>
      </p:sp>
    </p:spTree>
    <p:extLst>
      <p:ext uri="{BB962C8B-B14F-4D97-AF65-F5344CB8AC3E}">
        <p14:creationId xmlns:p14="http://schemas.microsoft.com/office/powerpoint/2010/main" val="2477459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73</a:t>
            </a:fld>
            <a:endParaRPr lang="zh-CN" altLang="en-US"/>
          </a:p>
        </p:txBody>
      </p:sp>
    </p:spTree>
    <p:extLst>
      <p:ext uri="{BB962C8B-B14F-4D97-AF65-F5344CB8AC3E}">
        <p14:creationId xmlns:p14="http://schemas.microsoft.com/office/powerpoint/2010/main" val="24275839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74</a:t>
            </a:fld>
            <a:endParaRPr lang="zh-CN" altLang="en-US"/>
          </a:p>
        </p:txBody>
      </p:sp>
    </p:spTree>
    <p:extLst>
      <p:ext uri="{BB962C8B-B14F-4D97-AF65-F5344CB8AC3E}">
        <p14:creationId xmlns:p14="http://schemas.microsoft.com/office/powerpoint/2010/main" val="37715894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75</a:t>
            </a:fld>
            <a:endParaRPr lang="zh-CN" altLang="en-US"/>
          </a:p>
        </p:txBody>
      </p:sp>
    </p:spTree>
    <p:extLst>
      <p:ext uri="{BB962C8B-B14F-4D97-AF65-F5344CB8AC3E}">
        <p14:creationId xmlns:p14="http://schemas.microsoft.com/office/powerpoint/2010/main" val="29030889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76</a:t>
            </a:fld>
            <a:endParaRPr lang="zh-CN" altLang="en-US"/>
          </a:p>
        </p:txBody>
      </p:sp>
    </p:spTree>
    <p:extLst>
      <p:ext uri="{BB962C8B-B14F-4D97-AF65-F5344CB8AC3E}">
        <p14:creationId xmlns:p14="http://schemas.microsoft.com/office/powerpoint/2010/main" val="25377867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77</a:t>
            </a:fld>
            <a:endParaRPr lang="zh-CN" altLang="en-US"/>
          </a:p>
        </p:txBody>
      </p:sp>
    </p:spTree>
    <p:extLst>
      <p:ext uri="{BB962C8B-B14F-4D97-AF65-F5344CB8AC3E}">
        <p14:creationId xmlns:p14="http://schemas.microsoft.com/office/powerpoint/2010/main" val="32726975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78</a:t>
            </a:fld>
            <a:endParaRPr lang="zh-CN" altLang="en-US"/>
          </a:p>
        </p:txBody>
      </p:sp>
    </p:spTree>
    <p:extLst>
      <p:ext uri="{BB962C8B-B14F-4D97-AF65-F5344CB8AC3E}">
        <p14:creationId xmlns:p14="http://schemas.microsoft.com/office/powerpoint/2010/main" val="7159678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79</a:t>
            </a:fld>
            <a:endParaRPr lang="zh-CN" altLang="en-US"/>
          </a:p>
        </p:txBody>
      </p:sp>
    </p:spTree>
    <p:extLst>
      <p:ext uri="{BB962C8B-B14F-4D97-AF65-F5344CB8AC3E}">
        <p14:creationId xmlns:p14="http://schemas.microsoft.com/office/powerpoint/2010/main" val="4059448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a:t>
            </a:fld>
            <a:endParaRPr lang="zh-CN" altLang="en-US"/>
          </a:p>
        </p:txBody>
      </p:sp>
    </p:spTree>
    <p:extLst>
      <p:ext uri="{BB962C8B-B14F-4D97-AF65-F5344CB8AC3E}">
        <p14:creationId xmlns:p14="http://schemas.microsoft.com/office/powerpoint/2010/main" val="37715718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80</a:t>
            </a:fld>
            <a:endParaRPr lang="zh-CN" altLang="en-US"/>
          </a:p>
        </p:txBody>
      </p:sp>
    </p:spTree>
    <p:extLst>
      <p:ext uri="{BB962C8B-B14F-4D97-AF65-F5344CB8AC3E}">
        <p14:creationId xmlns:p14="http://schemas.microsoft.com/office/powerpoint/2010/main" val="180859478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81</a:t>
            </a:fld>
            <a:endParaRPr lang="zh-CN" altLang="en-US"/>
          </a:p>
        </p:txBody>
      </p:sp>
    </p:spTree>
    <p:extLst>
      <p:ext uri="{BB962C8B-B14F-4D97-AF65-F5344CB8AC3E}">
        <p14:creationId xmlns:p14="http://schemas.microsoft.com/office/powerpoint/2010/main" val="276723309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82</a:t>
            </a:fld>
            <a:endParaRPr lang="zh-CN" altLang="en-US"/>
          </a:p>
        </p:txBody>
      </p:sp>
    </p:spTree>
    <p:extLst>
      <p:ext uri="{BB962C8B-B14F-4D97-AF65-F5344CB8AC3E}">
        <p14:creationId xmlns:p14="http://schemas.microsoft.com/office/powerpoint/2010/main" val="37637058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83</a:t>
            </a:fld>
            <a:endParaRPr lang="zh-CN" altLang="en-US"/>
          </a:p>
        </p:txBody>
      </p:sp>
    </p:spTree>
    <p:extLst>
      <p:ext uri="{BB962C8B-B14F-4D97-AF65-F5344CB8AC3E}">
        <p14:creationId xmlns:p14="http://schemas.microsoft.com/office/powerpoint/2010/main" val="84563821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84</a:t>
            </a:fld>
            <a:endParaRPr lang="zh-CN" altLang="en-US"/>
          </a:p>
        </p:txBody>
      </p:sp>
    </p:spTree>
    <p:extLst>
      <p:ext uri="{BB962C8B-B14F-4D97-AF65-F5344CB8AC3E}">
        <p14:creationId xmlns:p14="http://schemas.microsoft.com/office/powerpoint/2010/main" val="11829890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85</a:t>
            </a:fld>
            <a:endParaRPr lang="zh-CN" altLang="en-US"/>
          </a:p>
        </p:txBody>
      </p:sp>
    </p:spTree>
    <p:extLst>
      <p:ext uri="{BB962C8B-B14F-4D97-AF65-F5344CB8AC3E}">
        <p14:creationId xmlns:p14="http://schemas.microsoft.com/office/powerpoint/2010/main" val="45057353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86</a:t>
            </a:fld>
            <a:endParaRPr lang="zh-CN" altLang="en-US"/>
          </a:p>
        </p:txBody>
      </p:sp>
    </p:spTree>
    <p:extLst>
      <p:ext uri="{BB962C8B-B14F-4D97-AF65-F5344CB8AC3E}">
        <p14:creationId xmlns:p14="http://schemas.microsoft.com/office/powerpoint/2010/main" val="36535779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87</a:t>
            </a:fld>
            <a:endParaRPr lang="zh-CN" altLang="en-US"/>
          </a:p>
        </p:txBody>
      </p:sp>
    </p:spTree>
    <p:extLst>
      <p:ext uri="{BB962C8B-B14F-4D97-AF65-F5344CB8AC3E}">
        <p14:creationId xmlns:p14="http://schemas.microsoft.com/office/powerpoint/2010/main" val="26372245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88</a:t>
            </a:fld>
            <a:endParaRPr lang="zh-CN" altLang="en-US"/>
          </a:p>
        </p:txBody>
      </p:sp>
    </p:spTree>
    <p:extLst>
      <p:ext uri="{BB962C8B-B14F-4D97-AF65-F5344CB8AC3E}">
        <p14:creationId xmlns:p14="http://schemas.microsoft.com/office/powerpoint/2010/main" val="15862607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89</a:t>
            </a:fld>
            <a:endParaRPr lang="zh-CN" altLang="en-US"/>
          </a:p>
        </p:txBody>
      </p:sp>
    </p:spTree>
    <p:extLst>
      <p:ext uri="{BB962C8B-B14F-4D97-AF65-F5344CB8AC3E}">
        <p14:creationId xmlns:p14="http://schemas.microsoft.com/office/powerpoint/2010/main" val="3671716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a:t>
            </a:fld>
            <a:endParaRPr lang="zh-CN" altLang="en-US"/>
          </a:p>
        </p:txBody>
      </p:sp>
    </p:spTree>
    <p:extLst>
      <p:ext uri="{BB962C8B-B14F-4D97-AF65-F5344CB8AC3E}">
        <p14:creationId xmlns:p14="http://schemas.microsoft.com/office/powerpoint/2010/main" val="28400456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90</a:t>
            </a:fld>
            <a:endParaRPr lang="zh-CN" altLang="en-US"/>
          </a:p>
        </p:txBody>
      </p:sp>
    </p:spTree>
    <p:extLst>
      <p:ext uri="{BB962C8B-B14F-4D97-AF65-F5344CB8AC3E}">
        <p14:creationId xmlns:p14="http://schemas.microsoft.com/office/powerpoint/2010/main" val="106527587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91</a:t>
            </a:fld>
            <a:endParaRPr lang="zh-CN" altLang="en-US"/>
          </a:p>
        </p:txBody>
      </p:sp>
    </p:spTree>
    <p:extLst>
      <p:ext uri="{BB962C8B-B14F-4D97-AF65-F5344CB8AC3E}">
        <p14:creationId xmlns:p14="http://schemas.microsoft.com/office/powerpoint/2010/main" val="131656769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92</a:t>
            </a:fld>
            <a:endParaRPr lang="zh-CN" altLang="en-US"/>
          </a:p>
        </p:txBody>
      </p:sp>
    </p:spTree>
    <p:extLst>
      <p:ext uri="{BB962C8B-B14F-4D97-AF65-F5344CB8AC3E}">
        <p14:creationId xmlns:p14="http://schemas.microsoft.com/office/powerpoint/2010/main" val="351618386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93</a:t>
            </a:fld>
            <a:endParaRPr lang="zh-CN" altLang="en-US"/>
          </a:p>
        </p:txBody>
      </p:sp>
    </p:spTree>
    <p:extLst>
      <p:ext uri="{BB962C8B-B14F-4D97-AF65-F5344CB8AC3E}">
        <p14:creationId xmlns:p14="http://schemas.microsoft.com/office/powerpoint/2010/main" val="34276797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94</a:t>
            </a:fld>
            <a:endParaRPr lang="zh-CN" altLang="en-US"/>
          </a:p>
        </p:txBody>
      </p:sp>
    </p:spTree>
    <p:extLst>
      <p:ext uri="{BB962C8B-B14F-4D97-AF65-F5344CB8AC3E}">
        <p14:creationId xmlns:p14="http://schemas.microsoft.com/office/powerpoint/2010/main" val="221052560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95</a:t>
            </a:fld>
            <a:endParaRPr lang="zh-CN" altLang="en-US"/>
          </a:p>
        </p:txBody>
      </p:sp>
    </p:spTree>
    <p:extLst>
      <p:ext uri="{BB962C8B-B14F-4D97-AF65-F5344CB8AC3E}">
        <p14:creationId xmlns:p14="http://schemas.microsoft.com/office/powerpoint/2010/main" val="27683619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96</a:t>
            </a:fld>
            <a:endParaRPr lang="zh-CN" altLang="en-US"/>
          </a:p>
        </p:txBody>
      </p:sp>
    </p:spTree>
    <p:extLst>
      <p:ext uri="{BB962C8B-B14F-4D97-AF65-F5344CB8AC3E}">
        <p14:creationId xmlns:p14="http://schemas.microsoft.com/office/powerpoint/2010/main" val="350227084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97</a:t>
            </a:fld>
            <a:endParaRPr lang="zh-CN" altLang="en-US"/>
          </a:p>
        </p:txBody>
      </p:sp>
    </p:spTree>
    <p:extLst>
      <p:ext uri="{BB962C8B-B14F-4D97-AF65-F5344CB8AC3E}">
        <p14:creationId xmlns:p14="http://schemas.microsoft.com/office/powerpoint/2010/main" val="122534256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98</a:t>
            </a:fld>
            <a:endParaRPr lang="zh-CN" altLang="en-US"/>
          </a:p>
        </p:txBody>
      </p:sp>
    </p:spTree>
    <p:extLst>
      <p:ext uri="{BB962C8B-B14F-4D97-AF65-F5344CB8AC3E}">
        <p14:creationId xmlns:p14="http://schemas.microsoft.com/office/powerpoint/2010/main" val="117808445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D75E29-0D1B-43FE-BC68-5A21E16B2F39}" type="slidenum">
              <a:rPr lang="zh-CN" altLang="en-US" smtClean="0"/>
              <a:t>99</a:t>
            </a:fld>
            <a:endParaRPr lang="zh-CN" altLang="en-US"/>
          </a:p>
        </p:txBody>
      </p:sp>
    </p:spTree>
    <p:extLst>
      <p:ext uri="{BB962C8B-B14F-4D97-AF65-F5344CB8AC3E}">
        <p14:creationId xmlns:p14="http://schemas.microsoft.com/office/powerpoint/2010/main" val="2532138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2244726"/>
            <a:ext cx="18288000" cy="4775200"/>
          </a:xfrm>
        </p:spPr>
        <p:txBody>
          <a:bodyPr anchor="b"/>
          <a:lstStyle>
            <a:lvl1pPr algn="ctr">
              <a:defRPr sz="12000"/>
            </a:lvl1pPr>
          </a:lstStyle>
          <a:p>
            <a:r>
              <a:rPr lang="en-US"/>
              <a:t>Click to edit Master title style</a:t>
            </a:r>
            <a:endParaRPr lang="en-US" dirty="0"/>
          </a:p>
        </p:txBody>
      </p:sp>
      <p:sp>
        <p:nvSpPr>
          <p:cNvPr id="3" name="Subtitle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3244808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1262527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9800" y="730250"/>
            <a:ext cx="5257800" cy="1162367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76400" y="730250"/>
            <a:ext cx="15468600"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1023411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2244726"/>
            <a:ext cx="18288000" cy="4775200"/>
          </a:xfrm>
        </p:spPr>
        <p:txBody>
          <a:bodyPr anchor="b"/>
          <a:lstStyle>
            <a:lvl1pPr algn="ctr">
              <a:defRPr sz="12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3848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3147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9907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676400" y="3651250"/>
            <a:ext cx="10363200"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2344400" y="3651250"/>
            <a:ext cx="10363200"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9885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679576" y="730251"/>
            <a:ext cx="21031200" cy="265112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smtClean="0"/>
              <a:t>单击此处编辑母版文本样式</a:t>
            </a:r>
          </a:p>
        </p:txBody>
      </p:sp>
      <p:sp>
        <p:nvSpPr>
          <p:cNvPr id="4" name="Content Placeholder 3"/>
          <p:cNvSpPr>
            <a:spLocks noGrp="1"/>
          </p:cNvSpPr>
          <p:nvPr>
            <p:ph sz="half" idx="2"/>
          </p:nvPr>
        </p:nvSpPr>
        <p:spPr>
          <a:xfrm>
            <a:off x="1679577" y="5010150"/>
            <a:ext cx="10315574"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smtClean="0"/>
              <a:t>单击此处编辑母版文本样式</a:t>
            </a:r>
          </a:p>
        </p:txBody>
      </p:sp>
      <p:sp>
        <p:nvSpPr>
          <p:cNvPr id="6" name="Content Placeholder 5"/>
          <p:cNvSpPr>
            <a:spLocks noGrp="1"/>
          </p:cNvSpPr>
          <p:nvPr>
            <p:ph sz="quarter" idx="4"/>
          </p:nvPr>
        </p:nvSpPr>
        <p:spPr>
          <a:xfrm>
            <a:off x="12344400" y="5010150"/>
            <a:ext cx="10366376"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2226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5391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8688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0456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0F2AF2-EA92-44F8-853B-5E3554E36C48}" type="datetimeFigureOut">
              <a:rPr lang="en-US" smtClean="0"/>
              <a:t>5/22/2020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20300801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366376" y="1974851"/>
            <a:ext cx="12344400" cy="9747250"/>
          </a:xfrm>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67508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71434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9800" y="730250"/>
            <a:ext cx="5257800" cy="11623676"/>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676400" y="730250"/>
            <a:ext cx="15468600" cy="116236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3960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en-US"/>
              <a:t>Click to edit Master title style</a:t>
            </a:r>
            <a:endParaRPr lang="en-US" dirty="0"/>
          </a:p>
        </p:txBody>
      </p:sp>
      <p:sp>
        <p:nvSpPr>
          <p:cNvPr id="3" name="Text Placeholder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0F2AF2-EA92-44F8-853B-5E3554E36C48}" type="datetimeFigureOut">
              <a:rPr lang="en-US" smtClean="0"/>
              <a:t>5/22/2020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2026334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676400" y="3651250"/>
            <a:ext cx="10363200"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344400" y="3651250"/>
            <a:ext cx="10363200"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0F2AF2-EA92-44F8-853B-5E3554E36C48}" type="datetimeFigureOut">
              <a:rPr lang="en-US" smtClean="0"/>
              <a:t>5/22/2020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116196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576" y="730251"/>
            <a:ext cx="21031200" cy="2651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1679577" y="5010150"/>
            <a:ext cx="10315574"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44400" y="5010150"/>
            <a:ext cx="10366376"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0F2AF2-EA92-44F8-853B-5E3554E36C48}" type="datetimeFigureOut">
              <a:rPr lang="en-US" smtClean="0"/>
              <a:t>5/22/2020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406902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0F2AF2-EA92-44F8-853B-5E3554E36C48}" type="datetimeFigureOut">
              <a:rPr lang="en-US" smtClean="0"/>
              <a:t>5/22/2020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1045409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0F2AF2-EA92-44F8-853B-5E3554E36C48}" type="datetimeFigureOut">
              <a:rPr lang="en-US" smtClean="0"/>
              <a:t>5/22/2020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1097284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en-US"/>
              <a:t>Click to edit Master title style</a:t>
            </a:r>
            <a:endParaRPr lang="en-US" dirty="0"/>
          </a:p>
        </p:txBody>
      </p:sp>
      <p:sp>
        <p:nvSpPr>
          <p:cNvPr id="3" name="Content Placeholder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20F2AF2-EA92-44F8-853B-5E3554E36C48}" type="datetimeFigureOut">
              <a:rPr lang="en-US" smtClean="0"/>
              <a:t>5/22/2020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3344504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366376" y="1974851"/>
            <a:ext cx="12344400" cy="9747250"/>
          </a:xfrm>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20F2AF2-EA92-44F8-853B-5E3554E36C48}" type="datetimeFigureOut">
              <a:rPr lang="en-US" smtClean="0"/>
              <a:t>5/22/2020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575539-BFBE-477A-BDB6-9CA7B44D81A5}" type="slidenum">
              <a:rPr lang="en-US" smtClean="0"/>
              <a:t>‹#›</a:t>
            </a:fld>
            <a:endParaRPr lang="en-US"/>
          </a:p>
        </p:txBody>
      </p:sp>
    </p:spTree>
    <p:extLst>
      <p:ext uri="{BB962C8B-B14F-4D97-AF65-F5344CB8AC3E}">
        <p14:creationId xmlns:p14="http://schemas.microsoft.com/office/powerpoint/2010/main" val="3642426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C20F2AF2-EA92-44F8-853B-5E3554E36C48}" type="datetimeFigureOut">
              <a:rPr lang="en-US" smtClean="0"/>
              <a:t>5/22/2020</a:t>
            </a:fld>
            <a:endParaRPr lang="en-US"/>
          </a:p>
        </p:txBody>
      </p:sp>
      <p:sp>
        <p:nvSpPr>
          <p:cNvPr id="5" name="Footer Placeholder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C7575539-BFBE-477A-BDB6-9CA7B44D81A5}" type="slidenum">
              <a:rPr lang="en-US" smtClean="0"/>
              <a:t>‹#›</a:t>
            </a:fld>
            <a:endParaRPr lang="en-US"/>
          </a:p>
        </p:txBody>
      </p:sp>
    </p:spTree>
    <p:extLst>
      <p:ext uri="{BB962C8B-B14F-4D97-AF65-F5344CB8AC3E}">
        <p14:creationId xmlns:p14="http://schemas.microsoft.com/office/powerpoint/2010/main" val="26792467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16E5758D-A3C3-4E88-8AC0-22500507BD7E}" type="datetimeFigureOut">
              <a:rPr lang="zh-CN" altLang="en-US" smtClean="0">
                <a:solidFill>
                  <a:prstClr val="black">
                    <a:tint val="75000"/>
                  </a:prstClr>
                </a:solidFill>
              </a:rPr>
              <a:pPr/>
              <a:t>2020/5/22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67855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0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chart" Target="../charts/char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56.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4.jpg"/><Relationship Id="rId7" Type="http://schemas.openxmlformats.org/officeDocument/2006/relationships/image" Target="../media/image38.jp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36.jpg"/><Relationship Id="rId10" Type="http://schemas.openxmlformats.org/officeDocument/2006/relationships/image" Target="../media/image41.jpg"/><Relationship Id="rId4" Type="http://schemas.openxmlformats.org/officeDocument/2006/relationships/image" Target="../media/image35.jpg"/><Relationship Id="rId9" Type="http://schemas.openxmlformats.org/officeDocument/2006/relationships/image" Target="../media/image40.jpg"/></Relationships>
</file>

<file path=ppt/slides/_rels/slide5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6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6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6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image" Target="../media/image51.jpg"/></Relationships>
</file>

<file path=ppt/slides/_rels/slide65.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image" Target="../media/image53.jpg"/><Relationship Id="rId7" Type="http://schemas.openxmlformats.org/officeDocument/2006/relationships/image" Target="../media/image57.jp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 Id="rId9" Type="http://schemas.openxmlformats.org/officeDocument/2006/relationships/image" Target="../media/image59.jpg"/></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7" Type="http://schemas.openxmlformats.org/officeDocument/2006/relationships/image" Target="../media/image63.jp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62.jpg"/><Relationship Id="rId5" Type="http://schemas.openxmlformats.org/officeDocument/2006/relationships/image" Target="../media/image29.jpg"/><Relationship Id="rId4" Type="http://schemas.openxmlformats.org/officeDocument/2006/relationships/image" Target="../media/image61.jpg"/></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65.jpg"/></Relationships>
</file>

<file path=ppt/slides/_rels/slide6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0.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70.jpg"/><Relationship Id="rId4" Type="http://schemas.openxmlformats.org/officeDocument/2006/relationships/image" Target="../media/image69.jpg"/></Relationships>
</file>

<file path=ppt/slides/_rels/slide7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77.jpg"/><Relationship Id="rId3" Type="http://schemas.openxmlformats.org/officeDocument/2006/relationships/image" Target="../media/image72.jpg"/><Relationship Id="rId7" Type="http://schemas.openxmlformats.org/officeDocument/2006/relationships/image" Target="../media/image76.jp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75.jpg"/><Relationship Id="rId5" Type="http://schemas.openxmlformats.org/officeDocument/2006/relationships/image" Target="../media/image74.jpg"/><Relationship Id="rId10" Type="http://schemas.openxmlformats.org/officeDocument/2006/relationships/image" Target="../media/image79.jpg"/><Relationship Id="rId4" Type="http://schemas.openxmlformats.org/officeDocument/2006/relationships/image" Target="../media/image73.jpg"/><Relationship Id="rId9" Type="http://schemas.openxmlformats.org/officeDocument/2006/relationships/image" Target="../media/image78.jpg"/></Relationships>
</file>

<file path=ppt/slides/_rels/slide7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image" Target="../media/image86.jpg"/><Relationship Id="rId3" Type="http://schemas.openxmlformats.org/officeDocument/2006/relationships/image" Target="../media/image81.jpg"/><Relationship Id="rId7" Type="http://schemas.openxmlformats.org/officeDocument/2006/relationships/image" Target="../media/image85.jp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82.jpg"/><Relationship Id="rId9" Type="http://schemas.openxmlformats.org/officeDocument/2006/relationships/image" Target="../media/image87.jpg"/></Relationships>
</file>

<file path=ppt/slides/_rels/slide75.xml.rels><?xml version="1.0" encoding="UTF-8" standalone="yes"?>
<Relationships xmlns="http://schemas.openxmlformats.org/package/2006/relationships"><Relationship Id="rId8" Type="http://schemas.openxmlformats.org/officeDocument/2006/relationships/image" Target="../media/image93.jpg"/><Relationship Id="rId3" Type="http://schemas.openxmlformats.org/officeDocument/2006/relationships/image" Target="../media/image88.jpg"/><Relationship Id="rId7" Type="http://schemas.openxmlformats.org/officeDocument/2006/relationships/image" Target="../media/image92.jp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91.jpg"/><Relationship Id="rId5" Type="http://schemas.openxmlformats.org/officeDocument/2006/relationships/image" Target="../media/image90.jpg"/><Relationship Id="rId4" Type="http://schemas.openxmlformats.org/officeDocument/2006/relationships/image" Target="../media/image89.jpg"/><Relationship Id="rId9" Type="http://schemas.openxmlformats.org/officeDocument/2006/relationships/image" Target="../media/image94.jpg"/></Relationships>
</file>

<file path=ppt/slides/_rels/slide7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97.jpg"/><Relationship Id="rId4" Type="http://schemas.openxmlformats.org/officeDocument/2006/relationships/image" Target="../media/image96.jpg"/></Relationships>
</file>

<file path=ppt/slides/_rels/slide77.xml.rels><?xml version="1.0" encoding="UTF-8" standalone="yes"?>
<Relationships xmlns="http://schemas.openxmlformats.org/package/2006/relationships"><Relationship Id="rId8" Type="http://schemas.openxmlformats.org/officeDocument/2006/relationships/image" Target="../media/image103.jpg"/><Relationship Id="rId3" Type="http://schemas.openxmlformats.org/officeDocument/2006/relationships/image" Target="../media/image98.jpg"/><Relationship Id="rId7" Type="http://schemas.openxmlformats.org/officeDocument/2006/relationships/image" Target="../media/image102.jp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101.jpg"/><Relationship Id="rId5" Type="http://schemas.openxmlformats.org/officeDocument/2006/relationships/image" Target="../media/image100.jpg"/><Relationship Id="rId4" Type="http://schemas.openxmlformats.org/officeDocument/2006/relationships/image" Target="../media/image99.jpg"/></Relationships>
</file>

<file path=ppt/slides/_rels/slide78.xml.rels><?xml version="1.0" encoding="UTF-8" standalone="yes"?>
<Relationships xmlns="http://schemas.openxmlformats.org/package/2006/relationships"><Relationship Id="rId8" Type="http://schemas.openxmlformats.org/officeDocument/2006/relationships/image" Target="../media/image109.jp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107.jpg"/><Relationship Id="rId5" Type="http://schemas.openxmlformats.org/officeDocument/2006/relationships/image" Target="../media/image106.png"/><Relationship Id="rId10" Type="http://schemas.openxmlformats.org/officeDocument/2006/relationships/image" Target="../media/image111.jpg"/><Relationship Id="rId4" Type="http://schemas.openxmlformats.org/officeDocument/2006/relationships/image" Target="../media/image105.jpg"/><Relationship Id="rId9" Type="http://schemas.openxmlformats.org/officeDocument/2006/relationships/image" Target="../media/image110.png"/></Relationships>
</file>

<file path=ppt/slides/_rels/slide7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111.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8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109.jpg"/></Relationships>
</file>

<file path=ppt/slides/_rels/slide8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112.jpg"/></Relationships>
</file>

<file path=ppt/slides/_rels/slide8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114.jpg"/></Relationships>
</file>

<file path=ppt/slides/_rels/slide8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119.jpg"/></Relationships>
</file>

<file path=ppt/slides/_rels/slide9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122.jpg"/><Relationship Id="rId4" Type="http://schemas.openxmlformats.org/officeDocument/2006/relationships/image" Target="../media/image121.jp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22917" y="0"/>
            <a:ext cx="24384000" cy="1371600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TextBox 1"/>
          <p:cNvSpPr txBox="1"/>
          <p:nvPr/>
        </p:nvSpPr>
        <p:spPr>
          <a:xfrm>
            <a:off x="5512389" y="6282779"/>
            <a:ext cx="15111830" cy="769441"/>
          </a:xfrm>
          <a:prstGeom prst="rect">
            <a:avLst/>
          </a:prstGeom>
          <a:noFill/>
        </p:spPr>
        <p:txBody>
          <a:bodyPr wrap="none" rtlCol="0">
            <a:spAutoFit/>
          </a:bodyPr>
          <a:lstStyle/>
          <a:p>
            <a:pPr algn="ctr"/>
            <a:r>
              <a:rPr lang="zh-CN" altLang="en-US" sz="4400" kern="0" spc="15000" dirty="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rPr>
              <a:t>高端简约之美</a:t>
            </a:r>
            <a:endParaRPr lang="tr-TR" sz="4400" kern="0" spc="15000" dirty="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12" name="Freeform 5"/>
          <p:cNvSpPr>
            <a:spLocks/>
          </p:cNvSpPr>
          <p:nvPr/>
        </p:nvSpPr>
        <p:spPr bwMode="auto">
          <a:xfrm>
            <a:off x="-91665" y="-1238865"/>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a:off x="-45833" y="-1869260"/>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91665" y="-2448234"/>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a:off x="-91665" y="-3097165"/>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a:off x="-91665" y="-3789076"/>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a:off x="-91665" y="-4470026"/>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a:off x="-91665" y="-5147189"/>
            <a:ext cx="24475666" cy="10825317"/>
          </a:xfrm>
          <a:custGeom>
            <a:avLst/>
            <a:gdLst>
              <a:gd name="T0" fmla="*/ 0 w 2414"/>
              <a:gd name="T1" fmla="*/ 1090 h 1090"/>
              <a:gd name="T2" fmla="*/ 1368 w 2414"/>
              <a:gd name="T3" fmla="*/ 198 h 1090"/>
              <a:gd name="T4" fmla="*/ 2414 w 2414"/>
              <a:gd name="T5" fmla="*/ 902 h 1090"/>
              <a:gd name="T6" fmla="*/ 2414 w 2414"/>
              <a:gd name="T7" fmla="*/ 0 h 1090"/>
              <a:gd name="T8" fmla="*/ 0 w 2414"/>
              <a:gd name="T9" fmla="*/ 0 h 1090"/>
              <a:gd name="T10" fmla="*/ 0 w 2414"/>
              <a:gd name="T11" fmla="*/ 1090 h 1090"/>
            </a:gdLst>
            <a:ahLst/>
            <a:cxnLst>
              <a:cxn ang="0">
                <a:pos x="T0" y="T1"/>
              </a:cxn>
              <a:cxn ang="0">
                <a:pos x="T2" y="T3"/>
              </a:cxn>
              <a:cxn ang="0">
                <a:pos x="T4" y="T5"/>
              </a:cxn>
              <a:cxn ang="0">
                <a:pos x="T6" y="T7"/>
              </a:cxn>
              <a:cxn ang="0">
                <a:pos x="T8" y="T9"/>
              </a:cxn>
              <a:cxn ang="0">
                <a:pos x="T10" y="T11"/>
              </a:cxn>
            </a:cxnLst>
            <a:rect l="0" t="0" r="r" b="b"/>
            <a:pathLst>
              <a:path w="2414" h="1090">
                <a:moveTo>
                  <a:pt x="0" y="1090"/>
                </a:moveTo>
                <a:cubicBezTo>
                  <a:pt x="0" y="1090"/>
                  <a:pt x="927" y="371"/>
                  <a:pt x="1368" y="198"/>
                </a:cubicBezTo>
                <a:cubicBezTo>
                  <a:pt x="1809" y="24"/>
                  <a:pt x="2208" y="446"/>
                  <a:pt x="2414" y="902"/>
                </a:cubicBezTo>
                <a:cubicBezTo>
                  <a:pt x="2414" y="0"/>
                  <a:pt x="2414" y="0"/>
                  <a:pt x="2414" y="0"/>
                </a:cubicBezTo>
                <a:cubicBezTo>
                  <a:pt x="0" y="0"/>
                  <a:pt x="0" y="0"/>
                  <a:pt x="0" y="0"/>
                </a:cubicBezTo>
                <a:lnTo>
                  <a:pt x="0" y="1090"/>
                </a:ln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1"/>
          <p:cNvSpPr txBox="1"/>
          <p:nvPr/>
        </p:nvSpPr>
        <p:spPr>
          <a:xfrm>
            <a:off x="11555663" y="11178019"/>
            <a:ext cx="1255472" cy="461665"/>
          </a:xfrm>
          <a:prstGeom prst="rect">
            <a:avLst/>
          </a:prstGeom>
          <a:noFill/>
        </p:spPr>
        <p:txBody>
          <a:bodyPr wrap="none" rtlCol="0">
            <a:spAutoFit/>
          </a:bodyPr>
          <a:lstStyle/>
          <a:p>
            <a:pPr algn="ctr"/>
            <a:r>
              <a:rPr lang="zh-CN" altLang="en-US" sz="2400" kern="0" spc="-150" dirty="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rPr>
              <a:t>优</a:t>
            </a:r>
            <a:r>
              <a:rPr lang="zh-CN" altLang="en-US" sz="2400" kern="0" spc="-150" dirty="0" smtClean="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rPr>
              <a:t>品</a:t>
            </a:r>
            <a:r>
              <a:rPr lang="en-US" altLang="zh-CN" sz="2400" kern="0" spc="-150" dirty="0" smtClean="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rPr>
              <a:t>PPT</a:t>
            </a:r>
            <a:endParaRPr lang="tr-TR" sz="2400" kern="0" spc="-150" dirty="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endParaRPr>
          </a:p>
        </p:txBody>
      </p:sp>
      <p:sp>
        <p:nvSpPr>
          <p:cNvPr id="23" name="Oval 46"/>
          <p:cNvSpPr/>
          <p:nvPr/>
        </p:nvSpPr>
        <p:spPr>
          <a:xfrm>
            <a:off x="12128313" y="11832377"/>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4" name="Straight Connector 47"/>
          <p:cNvCxnSpPr>
            <a:endCxn id="23" idx="4"/>
          </p:cNvCxnSpPr>
          <p:nvPr/>
        </p:nvCxnSpPr>
        <p:spPr>
          <a:xfrm flipV="1">
            <a:off x="12191998" y="11964509"/>
            <a:ext cx="2381" cy="1751492"/>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6" name="TextBox 1"/>
          <p:cNvSpPr txBox="1"/>
          <p:nvPr/>
        </p:nvSpPr>
        <p:spPr>
          <a:xfrm>
            <a:off x="8599242" y="7548686"/>
            <a:ext cx="7050328" cy="523220"/>
          </a:xfrm>
          <a:prstGeom prst="rect">
            <a:avLst/>
          </a:prstGeom>
          <a:noFill/>
        </p:spPr>
        <p:txBody>
          <a:bodyPr wrap="none" rtlCol="0">
            <a:spAutoFit/>
          </a:bodyPr>
          <a:lstStyle/>
          <a:p>
            <a:pPr algn="ctr"/>
            <a:r>
              <a:rPr lang="tr-TR" sz="2800" kern="0" spc="600" dirty="0">
                <a:solidFill>
                  <a:srgbClr val="CA8385"/>
                </a:solidFill>
                <a:latin typeface="微软雅黑" panose="020B0503020204020204" pitchFamily="34" charset="-122"/>
                <a:ea typeface="微软雅黑" panose="020B0503020204020204" pitchFamily="34" charset="-122"/>
                <a:cs typeface="Open Sans Extrabold" panose="020B0906030804020204" pitchFamily="34" charset="0"/>
              </a:rPr>
              <a:t>high-end contracted beauty</a:t>
            </a:r>
          </a:p>
        </p:txBody>
      </p:sp>
    </p:spTree>
    <p:extLst>
      <p:ext uri="{BB962C8B-B14F-4D97-AF65-F5344CB8AC3E}">
        <p14:creationId xmlns:p14="http://schemas.microsoft.com/office/powerpoint/2010/main" val="36970934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AutoShape 3"/>
          <p:cNvSpPr>
            <a:spLocks noChangeAspect="1" noChangeArrowheads="1" noTextEdit="1"/>
          </p:cNvSpPr>
          <p:nvPr/>
        </p:nvSpPr>
        <p:spPr bwMode="auto">
          <a:xfrm>
            <a:off x="7792629" y="3693051"/>
            <a:ext cx="10239549" cy="579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7643001" y="3588118"/>
            <a:ext cx="9748028" cy="6084350"/>
          </a:xfrm>
          <a:custGeom>
            <a:avLst/>
            <a:gdLst>
              <a:gd name="T0" fmla="*/ 0 w 1845"/>
              <a:gd name="T1" fmla="*/ 856 h 1150"/>
              <a:gd name="T2" fmla="*/ 1265 w 1845"/>
              <a:gd name="T3" fmla="*/ 136 h 1150"/>
              <a:gd name="T4" fmla="*/ 1845 w 1845"/>
              <a:gd name="T5" fmla="*/ 832 h 1150"/>
              <a:gd name="T6" fmla="*/ 1195 w 1845"/>
              <a:gd name="T7" fmla="*/ 1123 h 1150"/>
              <a:gd name="T8" fmla="*/ 0 w 1845"/>
              <a:gd name="T9" fmla="*/ 856 h 1150"/>
            </a:gdLst>
            <a:ahLst/>
            <a:cxnLst>
              <a:cxn ang="0">
                <a:pos x="T0" y="T1"/>
              </a:cxn>
              <a:cxn ang="0">
                <a:pos x="T2" y="T3"/>
              </a:cxn>
              <a:cxn ang="0">
                <a:pos x="T4" y="T5"/>
              </a:cxn>
              <a:cxn ang="0">
                <a:pos x="T6" y="T7"/>
              </a:cxn>
              <a:cxn ang="0">
                <a:pos x="T8" y="T9"/>
              </a:cxn>
            </a:cxnLst>
            <a:rect l="0" t="0" r="r" b="b"/>
            <a:pathLst>
              <a:path w="1845" h="1150">
                <a:moveTo>
                  <a:pt x="0" y="856"/>
                </a:moveTo>
                <a:cubicBezTo>
                  <a:pt x="0" y="856"/>
                  <a:pt x="995" y="0"/>
                  <a:pt x="1265" y="136"/>
                </a:cubicBezTo>
                <a:cubicBezTo>
                  <a:pt x="1535" y="272"/>
                  <a:pt x="1845" y="832"/>
                  <a:pt x="1845" y="832"/>
                </a:cubicBezTo>
                <a:cubicBezTo>
                  <a:pt x="1845" y="832"/>
                  <a:pt x="1600" y="1096"/>
                  <a:pt x="1195" y="1123"/>
                </a:cubicBezTo>
                <a:cubicBezTo>
                  <a:pt x="789" y="1150"/>
                  <a:pt x="326" y="1083"/>
                  <a:pt x="0" y="856"/>
                </a:cubicBez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Rectangle 5"/>
          <p:cNvSpPr>
            <a:spLocks noChangeArrowheads="1"/>
          </p:cNvSpPr>
          <p:nvPr/>
        </p:nvSpPr>
        <p:spPr bwMode="auto">
          <a:xfrm>
            <a:off x="7702950" y="2663826"/>
            <a:ext cx="3155944" cy="797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rPr>
              <a:t>1</a:t>
            </a:r>
          </a:p>
        </p:txBody>
      </p:sp>
      <p:sp>
        <p:nvSpPr>
          <p:cNvPr id="7" name="Freeform 6"/>
          <p:cNvSpPr>
            <a:spLocks/>
          </p:cNvSpPr>
          <p:nvPr/>
        </p:nvSpPr>
        <p:spPr bwMode="auto">
          <a:xfrm>
            <a:off x="7880319" y="3565631"/>
            <a:ext cx="9748028" cy="6078667"/>
          </a:xfrm>
          <a:custGeom>
            <a:avLst/>
            <a:gdLst>
              <a:gd name="T0" fmla="*/ 0 w 1845"/>
              <a:gd name="T1" fmla="*/ 856 h 1149"/>
              <a:gd name="T2" fmla="*/ 1265 w 1845"/>
              <a:gd name="T3" fmla="*/ 136 h 1149"/>
              <a:gd name="T4" fmla="*/ 1845 w 1845"/>
              <a:gd name="T5" fmla="*/ 832 h 1149"/>
              <a:gd name="T6" fmla="*/ 1194 w 1845"/>
              <a:gd name="T7" fmla="*/ 1123 h 1149"/>
              <a:gd name="T8" fmla="*/ 0 w 1845"/>
              <a:gd name="T9" fmla="*/ 856 h 1149"/>
            </a:gdLst>
            <a:ahLst/>
            <a:cxnLst>
              <a:cxn ang="0">
                <a:pos x="T0" y="T1"/>
              </a:cxn>
              <a:cxn ang="0">
                <a:pos x="T2" y="T3"/>
              </a:cxn>
              <a:cxn ang="0">
                <a:pos x="T4" y="T5"/>
              </a:cxn>
              <a:cxn ang="0">
                <a:pos x="T6" y="T7"/>
              </a:cxn>
              <a:cxn ang="0">
                <a:pos x="T8" y="T9"/>
              </a:cxn>
            </a:cxnLst>
            <a:rect l="0" t="0" r="r" b="b"/>
            <a:pathLst>
              <a:path w="1845" h="1149">
                <a:moveTo>
                  <a:pt x="0" y="856"/>
                </a:moveTo>
                <a:cubicBezTo>
                  <a:pt x="0" y="856"/>
                  <a:pt x="995" y="0"/>
                  <a:pt x="1265" y="136"/>
                </a:cubicBezTo>
                <a:cubicBezTo>
                  <a:pt x="1534" y="272"/>
                  <a:pt x="1845" y="832"/>
                  <a:pt x="1845" y="832"/>
                </a:cubicBezTo>
                <a:cubicBezTo>
                  <a:pt x="1845" y="832"/>
                  <a:pt x="1600" y="1096"/>
                  <a:pt x="1194" y="1123"/>
                </a:cubicBezTo>
                <a:cubicBezTo>
                  <a:pt x="789" y="1149"/>
                  <a:pt x="326" y="1083"/>
                  <a:pt x="0" y="856"/>
                </a:cubicBezTo>
                <a:close/>
              </a:path>
            </a:pathLst>
          </a:custGeom>
          <a:solidFill>
            <a:srgbClr val="1C1C1E"/>
          </a:solidFill>
          <a:ln w="23813" cap="flat">
            <a:solidFill>
              <a:srgbClr val="CA8385"/>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 name="矩形 1"/>
          <p:cNvSpPr/>
          <p:nvPr/>
        </p:nvSpPr>
        <p:spPr>
          <a:xfrm>
            <a:off x="10975305" y="7086160"/>
            <a:ext cx="4826923" cy="1696683"/>
          </a:xfrm>
          <a:prstGeom prst="rect">
            <a:avLst/>
          </a:prstGeom>
        </p:spPr>
        <p:txBody>
          <a:bodyPr wrap="square">
            <a:spAutoFit/>
          </a:bodyPr>
          <a:lstStyle/>
          <a:p>
            <a:pPr>
              <a:lnSpc>
                <a:spcPct val="150000"/>
              </a:lnSpc>
            </a:pPr>
            <a:r>
              <a:rPr lang="tr-TR" altLang="zh-CN" sz="2400" dirty="0">
                <a:solidFill>
                  <a:schemeClr val="bg1">
                    <a:lumMod val="95000"/>
                  </a:schemeClr>
                </a:solidFill>
                <a:latin typeface="Open Sans" panose="020B0606030504020204" pitchFamily="34" charset="0"/>
              </a:rPr>
              <a:t>Lorem ipsum dolor sit amet, consectetur adipiscing elit. Ut lobortis.</a:t>
            </a:r>
            <a:endParaRPr lang="tr-TR" altLang="zh-CN" sz="2400" dirty="0">
              <a:solidFill>
                <a:schemeClr val="bg1">
                  <a:lumMod val="95000"/>
                </a:schemeClr>
              </a:solidFill>
            </a:endParaRPr>
          </a:p>
        </p:txBody>
      </p:sp>
      <p:sp>
        <p:nvSpPr>
          <p:cNvPr id="9" name="矩形 8"/>
          <p:cNvSpPr/>
          <p:nvPr/>
        </p:nvSpPr>
        <p:spPr>
          <a:xfrm>
            <a:off x="10950724" y="5793217"/>
            <a:ext cx="4826923" cy="1197507"/>
          </a:xfrm>
          <a:prstGeom prst="rect">
            <a:avLst/>
          </a:prstGeom>
        </p:spPr>
        <p:txBody>
          <a:bodyPr wrap="square">
            <a:spAutoFit/>
          </a:bodyPr>
          <a:lstStyle/>
          <a:p>
            <a:pPr>
              <a:lnSpc>
                <a:spcPct val="150000"/>
              </a:lnSpc>
            </a:pPr>
            <a:r>
              <a:rPr lang="en-US" altLang="zh-CN" sz="5400" dirty="0">
                <a:solidFill>
                  <a:schemeClr val="bg1"/>
                </a:solidFill>
                <a:latin typeface="微软雅黑 Light" panose="020B0502040204020203" pitchFamily="34" charset="-122"/>
                <a:ea typeface="微软雅黑 Light" panose="020B0502040204020203" pitchFamily="34" charset="-122"/>
              </a:rPr>
              <a:t>Page  one</a:t>
            </a:r>
            <a:endParaRPr lang="tr-TR" altLang="zh-CN" sz="4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1532498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7806825" y="6170771"/>
            <a:ext cx="877035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THANKS FOR LISTENING!</a:t>
            </a:r>
          </a:p>
        </p:txBody>
      </p:sp>
      <p:sp>
        <p:nvSpPr>
          <p:cNvPr id="23" name="TextBox 22"/>
          <p:cNvSpPr txBox="1"/>
          <p:nvPr/>
        </p:nvSpPr>
        <p:spPr>
          <a:xfrm>
            <a:off x="10628109" y="7094101"/>
            <a:ext cx="3127779" cy="584775"/>
          </a:xfrm>
          <a:prstGeom prst="rect">
            <a:avLst/>
          </a:prstGeom>
          <a:noFill/>
        </p:spPr>
        <p:txBody>
          <a:bodyPr wrap="none" rtlCol="0">
            <a:spAutoFit/>
          </a:bodyPr>
          <a:lstStyle/>
          <a:p>
            <a:pPr algn="ctr"/>
            <a:r>
              <a:rPr lang="tr-TR" sz="3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Any Questions?</a:t>
            </a:r>
          </a:p>
        </p:txBody>
      </p:sp>
      <p:sp>
        <p:nvSpPr>
          <p:cNvPr id="4" name="Rectangle 3"/>
          <p:cNvSpPr/>
          <p:nvPr/>
        </p:nvSpPr>
        <p:spPr>
          <a:xfrm>
            <a:off x="11791890" y="5116949"/>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Tree>
    <p:extLst>
      <p:ext uri="{BB962C8B-B14F-4D97-AF65-F5344CB8AC3E}">
        <p14:creationId xmlns:p14="http://schemas.microsoft.com/office/powerpoint/2010/main" val="2306936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85034" y="5892517"/>
            <a:ext cx="1193800" cy="1313582"/>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5664200" y="5899731"/>
            <a:ext cx="18719800" cy="13144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360000" bIns="0" anchor="ctr"/>
          <a:lstStyle/>
          <a:p>
            <a:pPr algn="ctr">
              <a:defRPr/>
            </a:pPr>
            <a:r>
              <a:rPr lang="en-US" altLang="zh-CN" sz="56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6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4364185"/>
            <a:ext cx="18624552" cy="15505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6400" spc="4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8624551" y="4356105"/>
            <a:ext cx="1707402" cy="155863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5163661" y="7842045"/>
            <a:ext cx="13812818" cy="3385542"/>
          </a:xfrm>
          <a:prstGeom prst="rect">
            <a:avLst/>
          </a:prstGeom>
          <a:noFill/>
          <a:ln w="25400" cap="flat" cmpd="sng" algn="ctr">
            <a:noFill/>
            <a:prstDash val="solid"/>
          </a:ln>
          <a:effectLst/>
        </p:spPr>
        <p:txBody>
          <a:bodyPr rtlCol="0" anchor="ctr"/>
          <a:lstStyle/>
          <a:p>
            <a:pPr>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4800"/>
              </a:lnSpc>
            </a:pP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54137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255145" y="4375728"/>
            <a:ext cx="5873724"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FULL TEXT SLIDE</a:t>
            </a:r>
          </a:p>
        </p:txBody>
      </p:sp>
      <p:grpSp>
        <p:nvGrpSpPr>
          <p:cNvPr id="17" name="Group 16"/>
          <p:cNvGrpSpPr/>
          <p:nvPr/>
        </p:nvGrpSpPr>
        <p:grpSpPr>
          <a:xfrm>
            <a:off x="11643803" y="574378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5829300" y="6477951"/>
            <a:ext cx="12725400" cy="2862322"/>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a:p>
            <a:pPr algn="just">
              <a:lnSpc>
                <a:spcPct val="150000"/>
              </a:lnSpc>
            </a:pPr>
            <a:endParaRPr lang="tr-TR" sz="2400">
              <a:solidFill>
                <a:schemeClr val="bg1">
                  <a:lumMod val="95000"/>
                </a:schemeClr>
              </a:solidFill>
            </a:endParaRPr>
          </a:p>
        </p:txBody>
      </p:sp>
    </p:spTree>
    <p:extLst>
      <p:ext uri="{BB962C8B-B14F-4D97-AF65-F5344CB8AC3E}">
        <p14:creationId xmlns:p14="http://schemas.microsoft.com/office/powerpoint/2010/main" val="24468308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089351" y="1433034"/>
            <a:ext cx="420531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LOCATIONS</a:t>
            </a:r>
          </a:p>
        </p:txBody>
      </p:sp>
      <p:grpSp>
        <p:nvGrpSpPr>
          <p:cNvPr id="17" name="Group 16"/>
          <p:cNvGrpSpPr/>
          <p:nvPr/>
        </p:nvGrpSpPr>
        <p:grpSpPr>
          <a:xfrm>
            <a:off x="11643803" y="280108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pic>
        <p:nvPicPr>
          <p:cNvPr id="10" name="Picture 9"/>
          <p:cNvPicPr>
            <a:picLocks noChangeAspect="1"/>
          </p:cNvPicPr>
          <p:nvPr/>
        </p:nvPicPr>
        <p:blipFill>
          <a:blip r:embed="rId3" cstate="print">
            <a:biLevel thresh="75000"/>
          </a:blip>
          <a:stretch>
            <a:fillRect/>
          </a:stretch>
        </p:blipFill>
        <p:spPr>
          <a:xfrm>
            <a:off x="4142776" y="3323697"/>
            <a:ext cx="15781402" cy="8959270"/>
          </a:xfrm>
          <a:prstGeom prst="rect">
            <a:avLst/>
          </a:prstGeom>
        </p:spPr>
      </p:pic>
      <p:sp>
        <p:nvSpPr>
          <p:cNvPr id="11" name="Oval 10"/>
          <p:cNvSpPr/>
          <p:nvPr/>
        </p:nvSpPr>
        <p:spPr>
          <a:xfrm>
            <a:off x="6601968" y="6240990"/>
            <a:ext cx="164592" cy="16459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2" name="Oval 11"/>
          <p:cNvSpPr/>
          <p:nvPr/>
        </p:nvSpPr>
        <p:spPr>
          <a:xfrm>
            <a:off x="8595360" y="10812990"/>
            <a:ext cx="164592" cy="16459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3" name="Oval 12"/>
          <p:cNvSpPr/>
          <p:nvPr/>
        </p:nvSpPr>
        <p:spPr>
          <a:xfrm>
            <a:off x="13679424" y="7803332"/>
            <a:ext cx="164592" cy="16459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5" name="Oval 14"/>
          <p:cNvSpPr/>
          <p:nvPr/>
        </p:nvSpPr>
        <p:spPr>
          <a:xfrm>
            <a:off x="11443213" y="8370260"/>
            <a:ext cx="164592" cy="16459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8" name="Oval 17"/>
          <p:cNvSpPr/>
          <p:nvPr/>
        </p:nvSpPr>
        <p:spPr>
          <a:xfrm>
            <a:off x="16751808" y="5114996"/>
            <a:ext cx="164592" cy="16459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9" name="TextBox 18"/>
          <p:cNvSpPr txBox="1"/>
          <p:nvPr/>
        </p:nvSpPr>
        <p:spPr>
          <a:xfrm>
            <a:off x="5663792" y="5723342"/>
            <a:ext cx="2040943" cy="461665"/>
          </a:xfrm>
          <a:prstGeom prst="rect">
            <a:avLst/>
          </a:prstGeom>
          <a:noFill/>
        </p:spPr>
        <p:txBody>
          <a:bodyPr wrap="none" rtlCol="0">
            <a:spAutoFit/>
          </a:bodyPr>
          <a:lstStyle/>
          <a:p>
            <a:pPr algn="ctr"/>
            <a:r>
              <a:rPr lang="tr-TR" sz="2400" dirty="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Main Offices</a:t>
            </a:r>
          </a:p>
        </p:txBody>
      </p:sp>
      <p:sp>
        <p:nvSpPr>
          <p:cNvPr id="20" name="TextBox 19"/>
          <p:cNvSpPr txBox="1"/>
          <p:nvPr/>
        </p:nvSpPr>
        <p:spPr>
          <a:xfrm>
            <a:off x="10903213" y="7852612"/>
            <a:ext cx="1250663" cy="461665"/>
          </a:xfrm>
          <a:prstGeom prst="rect">
            <a:avLst/>
          </a:prstGeom>
          <a:noFill/>
        </p:spPr>
        <p:txBody>
          <a:bodyPr wrap="none" rtlCol="0">
            <a:spAutoFit/>
          </a:bodyPr>
          <a:lstStyle/>
          <a:p>
            <a:pPr algn="ctr"/>
            <a:r>
              <a:rPr lang="tr-TR" sz="2400" dirty="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Agency</a:t>
            </a:r>
          </a:p>
        </p:txBody>
      </p:sp>
      <p:sp>
        <p:nvSpPr>
          <p:cNvPr id="21" name="TextBox 20"/>
          <p:cNvSpPr txBox="1"/>
          <p:nvPr/>
        </p:nvSpPr>
        <p:spPr>
          <a:xfrm>
            <a:off x="15411278" y="4597348"/>
            <a:ext cx="2845651" cy="461665"/>
          </a:xfrm>
          <a:prstGeom prst="rect">
            <a:avLst/>
          </a:prstGeom>
          <a:noFill/>
        </p:spPr>
        <p:txBody>
          <a:bodyPr wrap="none" rtlCol="0">
            <a:spAutoFit/>
          </a:bodyPr>
          <a:lstStyle/>
          <a:p>
            <a:pPr algn="ctr"/>
            <a:r>
              <a:rPr lang="tr-TR" sz="2400" dirty="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Subsidiary Offices</a:t>
            </a:r>
          </a:p>
        </p:txBody>
      </p:sp>
      <p:sp>
        <p:nvSpPr>
          <p:cNvPr id="22" name="TextBox 21"/>
          <p:cNvSpPr txBox="1"/>
          <p:nvPr/>
        </p:nvSpPr>
        <p:spPr>
          <a:xfrm>
            <a:off x="8052324" y="10295342"/>
            <a:ext cx="1250663" cy="461665"/>
          </a:xfrm>
          <a:prstGeom prst="rect">
            <a:avLst/>
          </a:prstGeom>
          <a:noFill/>
        </p:spPr>
        <p:txBody>
          <a:bodyPr wrap="none" rtlCol="0">
            <a:spAutoFit/>
          </a:bodyPr>
          <a:lstStyle/>
          <a:p>
            <a:pPr algn="ctr"/>
            <a:r>
              <a:rPr lang="tr-TR" sz="2400" dirty="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Agency</a:t>
            </a:r>
          </a:p>
        </p:txBody>
      </p:sp>
      <p:sp>
        <p:nvSpPr>
          <p:cNvPr id="23" name="TextBox 22"/>
          <p:cNvSpPr txBox="1"/>
          <p:nvPr/>
        </p:nvSpPr>
        <p:spPr>
          <a:xfrm>
            <a:off x="13136388" y="7285684"/>
            <a:ext cx="1250663" cy="461665"/>
          </a:xfrm>
          <a:prstGeom prst="rect">
            <a:avLst/>
          </a:prstGeom>
          <a:noFill/>
        </p:spPr>
        <p:txBody>
          <a:bodyPr wrap="none" rtlCol="0">
            <a:spAutoFit/>
          </a:bodyPr>
          <a:lstStyle/>
          <a:p>
            <a:pPr algn="ctr"/>
            <a:r>
              <a:rPr lang="tr-TR" sz="2400" dirty="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Agency</a:t>
            </a:r>
          </a:p>
        </p:txBody>
      </p:sp>
    </p:spTree>
    <p:extLst>
      <p:ext uri="{BB962C8B-B14F-4D97-AF65-F5344CB8AC3E}">
        <p14:creationId xmlns:p14="http://schemas.microsoft.com/office/powerpoint/2010/main" val="3399355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7962192" y="4259955"/>
            <a:ext cx="8459624"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DOUBLE COLUMN SLIDE</a:t>
            </a:r>
          </a:p>
        </p:txBody>
      </p:sp>
      <p:grpSp>
        <p:nvGrpSpPr>
          <p:cNvPr id="17" name="Group 16"/>
          <p:cNvGrpSpPr/>
          <p:nvPr/>
        </p:nvGrpSpPr>
        <p:grpSpPr>
          <a:xfrm>
            <a:off x="11643803" y="5628008"/>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6096000" y="6593724"/>
            <a:ext cx="5777406" cy="2862322"/>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eratona condimentum fermentum. Phasellus sed nisl eleifend, interdum ex vel, porttitor risus. </a:t>
            </a:r>
            <a:endParaRPr lang="tr-TR" sz="2400">
              <a:solidFill>
                <a:schemeClr val="bg1">
                  <a:lumMod val="95000"/>
                </a:schemeClr>
              </a:solidFill>
            </a:endParaRPr>
          </a:p>
        </p:txBody>
      </p:sp>
      <p:sp>
        <p:nvSpPr>
          <p:cNvPr id="10" name="Rectangle 9"/>
          <p:cNvSpPr/>
          <p:nvPr/>
        </p:nvSpPr>
        <p:spPr>
          <a:xfrm>
            <a:off x="12510595" y="6593724"/>
            <a:ext cx="5777406" cy="2862322"/>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eratona condimentum fermentum. Phasellus sed nisl eleifend, interdum ex vel, porttitor risus. </a:t>
            </a:r>
            <a:endParaRPr lang="tr-TR" sz="2400">
              <a:solidFill>
                <a:schemeClr val="bg1">
                  <a:lumMod val="95000"/>
                </a:schemeClr>
              </a:solidFill>
            </a:endParaRPr>
          </a:p>
        </p:txBody>
      </p:sp>
    </p:spTree>
    <p:extLst>
      <p:ext uri="{BB962C8B-B14F-4D97-AF65-F5344CB8AC3E}">
        <p14:creationId xmlns:p14="http://schemas.microsoft.com/office/powerpoint/2010/main" val="21664010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0" y="0"/>
            <a:ext cx="24384000" cy="437572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extBox 1"/>
          <p:cNvSpPr txBox="1"/>
          <p:nvPr/>
        </p:nvSpPr>
        <p:spPr>
          <a:xfrm>
            <a:off x="8347466" y="1419061"/>
            <a:ext cx="768909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PHOTO HEADER SLIDE</a:t>
            </a:r>
          </a:p>
        </p:txBody>
      </p:sp>
      <p:grpSp>
        <p:nvGrpSpPr>
          <p:cNvPr id="17" name="Group 16"/>
          <p:cNvGrpSpPr/>
          <p:nvPr/>
        </p:nvGrpSpPr>
        <p:grpSpPr>
          <a:xfrm>
            <a:off x="11643803" y="2787114"/>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4686300" y="6168648"/>
            <a:ext cx="15011400" cy="1200329"/>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a:t>
            </a:r>
            <a:endParaRPr lang="tr-TR" sz="2400">
              <a:solidFill>
                <a:schemeClr val="bg1">
                  <a:lumMod val="95000"/>
                </a:schemeClr>
              </a:solidFill>
            </a:endParaRPr>
          </a:p>
        </p:txBody>
      </p:sp>
      <p:sp>
        <p:nvSpPr>
          <p:cNvPr id="5" name="Rectangle 4"/>
          <p:cNvSpPr/>
          <p:nvPr/>
        </p:nvSpPr>
        <p:spPr>
          <a:xfrm>
            <a:off x="5713502" y="10680830"/>
            <a:ext cx="66877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0" name="Rectangle 9"/>
          <p:cNvSpPr/>
          <p:nvPr/>
        </p:nvSpPr>
        <p:spPr>
          <a:xfrm>
            <a:off x="6655706" y="10803940"/>
            <a:ext cx="2170018" cy="523220"/>
          </a:xfrm>
          <a:prstGeom prst="rect">
            <a:avLst/>
          </a:prstGeom>
        </p:spPr>
        <p:txBody>
          <a:bodyPr wrap="none">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Exploration</a:t>
            </a:r>
          </a:p>
        </p:txBody>
      </p:sp>
      <p:sp>
        <p:nvSpPr>
          <p:cNvPr id="15" name="Rectangle 14"/>
          <p:cNvSpPr/>
          <p:nvPr/>
        </p:nvSpPr>
        <p:spPr>
          <a:xfrm>
            <a:off x="11001791" y="10680830"/>
            <a:ext cx="628698"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8" name="Rectangle 17"/>
          <p:cNvSpPr/>
          <p:nvPr/>
        </p:nvSpPr>
        <p:spPr>
          <a:xfrm>
            <a:off x="11943995" y="10803940"/>
            <a:ext cx="1483098" cy="523220"/>
          </a:xfrm>
          <a:prstGeom prst="rect">
            <a:avLst/>
          </a:prstGeom>
        </p:spPr>
        <p:txBody>
          <a:bodyPr wrap="none">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Change</a:t>
            </a:r>
          </a:p>
        </p:txBody>
      </p:sp>
      <p:sp>
        <p:nvSpPr>
          <p:cNvPr id="19" name="Rectangle 18"/>
          <p:cNvSpPr/>
          <p:nvPr/>
        </p:nvSpPr>
        <p:spPr>
          <a:xfrm>
            <a:off x="16290080" y="10680830"/>
            <a:ext cx="66877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20" name="Rectangle 19"/>
          <p:cNvSpPr/>
          <p:nvPr/>
        </p:nvSpPr>
        <p:spPr>
          <a:xfrm>
            <a:off x="17232284" y="10803940"/>
            <a:ext cx="1438214" cy="523220"/>
          </a:xfrm>
          <a:prstGeom prst="rect">
            <a:avLst/>
          </a:prstGeom>
        </p:spPr>
        <p:txBody>
          <a:bodyPr wrap="none">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Fidelity</a:t>
            </a:r>
          </a:p>
        </p:txBody>
      </p:sp>
      <p:sp>
        <p:nvSpPr>
          <p:cNvPr id="21" name="Rectangle 20"/>
          <p:cNvSpPr/>
          <p:nvPr/>
        </p:nvSpPr>
        <p:spPr>
          <a:xfrm>
            <a:off x="4686300" y="8424739"/>
            <a:ext cx="15011400" cy="1200329"/>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a:t>
            </a:r>
            <a:endParaRPr lang="tr-TR" sz="2400">
              <a:solidFill>
                <a:schemeClr val="bg1">
                  <a:lumMod val="95000"/>
                </a:schemeClr>
              </a:solidFill>
            </a:endParaRPr>
          </a:p>
        </p:txBody>
      </p:sp>
      <p:sp>
        <p:nvSpPr>
          <p:cNvPr id="12" name="TextBox 11"/>
          <p:cNvSpPr txBox="1"/>
          <p:nvPr/>
        </p:nvSpPr>
        <p:spPr>
          <a:xfrm>
            <a:off x="11431215" y="7901519"/>
            <a:ext cx="1521570"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22" name="TextBox 21"/>
          <p:cNvSpPr txBox="1"/>
          <p:nvPr/>
        </p:nvSpPr>
        <p:spPr>
          <a:xfrm>
            <a:off x="11431215" y="5645428"/>
            <a:ext cx="1521570"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Tree>
    <p:extLst>
      <p:ext uri="{BB962C8B-B14F-4D97-AF65-F5344CB8AC3E}">
        <p14:creationId xmlns:p14="http://schemas.microsoft.com/office/powerpoint/2010/main" val="2276719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560379" y="3154647"/>
            <a:ext cx="726327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COMPANY TIMELINE</a:t>
            </a:r>
          </a:p>
        </p:txBody>
      </p:sp>
      <p:grpSp>
        <p:nvGrpSpPr>
          <p:cNvPr id="17" name="Group 16"/>
          <p:cNvGrpSpPr/>
          <p:nvPr/>
        </p:nvGrpSpPr>
        <p:grpSpPr>
          <a:xfrm>
            <a:off x="11643803" y="4522700"/>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cxnSp>
        <p:nvCxnSpPr>
          <p:cNvPr id="5" name="Straight Connector 4"/>
          <p:cNvCxnSpPr>
            <a:stCxn id="9" idx="6"/>
            <a:endCxn id="29" idx="6"/>
          </p:cNvCxnSpPr>
          <p:nvPr/>
        </p:nvCxnSpPr>
        <p:spPr>
          <a:xfrm>
            <a:off x="3200095" y="7413286"/>
            <a:ext cx="18144858"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039047"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Oval 23"/>
          <p:cNvSpPr/>
          <p:nvPr/>
        </p:nvSpPr>
        <p:spPr>
          <a:xfrm>
            <a:off x="6063190"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Oval 24"/>
          <p:cNvSpPr/>
          <p:nvPr/>
        </p:nvSpPr>
        <p:spPr>
          <a:xfrm>
            <a:off x="9087333"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Oval 25"/>
          <p:cNvSpPr/>
          <p:nvPr/>
        </p:nvSpPr>
        <p:spPr>
          <a:xfrm>
            <a:off x="12111476"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Oval 26"/>
          <p:cNvSpPr/>
          <p:nvPr/>
        </p:nvSpPr>
        <p:spPr>
          <a:xfrm>
            <a:off x="15135619"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Oval 27"/>
          <p:cNvSpPr/>
          <p:nvPr/>
        </p:nvSpPr>
        <p:spPr>
          <a:xfrm>
            <a:off x="18159762"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Oval 28"/>
          <p:cNvSpPr/>
          <p:nvPr/>
        </p:nvSpPr>
        <p:spPr>
          <a:xfrm>
            <a:off x="21183905" y="7332762"/>
            <a:ext cx="161048" cy="161048"/>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TextBox 29"/>
          <p:cNvSpPr txBox="1"/>
          <p:nvPr/>
        </p:nvSpPr>
        <p:spPr>
          <a:xfrm>
            <a:off x="20819435" y="7767849"/>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2017</a:t>
            </a:r>
          </a:p>
        </p:txBody>
      </p:sp>
      <p:sp>
        <p:nvSpPr>
          <p:cNvPr id="31" name="Rectangle 30"/>
          <p:cNvSpPr/>
          <p:nvPr/>
        </p:nvSpPr>
        <p:spPr>
          <a:xfrm>
            <a:off x="19583523" y="6043060"/>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32" name="TextBox 31"/>
          <p:cNvSpPr txBox="1"/>
          <p:nvPr/>
        </p:nvSpPr>
        <p:spPr>
          <a:xfrm>
            <a:off x="14771149" y="7767849"/>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2014</a:t>
            </a:r>
          </a:p>
        </p:txBody>
      </p:sp>
      <p:sp>
        <p:nvSpPr>
          <p:cNvPr id="33" name="Rectangle 32"/>
          <p:cNvSpPr/>
          <p:nvPr/>
        </p:nvSpPr>
        <p:spPr>
          <a:xfrm>
            <a:off x="13535237" y="6043060"/>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39" name="TextBox 38"/>
          <p:cNvSpPr txBox="1"/>
          <p:nvPr/>
        </p:nvSpPr>
        <p:spPr>
          <a:xfrm>
            <a:off x="8722863" y="7767849"/>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2012</a:t>
            </a:r>
          </a:p>
        </p:txBody>
      </p:sp>
      <p:sp>
        <p:nvSpPr>
          <p:cNvPr id="40" name="Rectangle 39"/>
          <p:cNvSpPr/>
          <p:nvPr/>
        </p:nvSpPr>
        <p:spPr>
          <a:xfrm>
            <a:off x="7486951" y="6043060"/>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41" name="TextBox 40"/>
          <p:cNvSpPr txBox="1"/>
          <p:nvPr/>
        </p:nvSpPr>
        <p:spPr>
          <a:xfrm>
            <a:off x="2674577" y="7767849"/>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2010</a:t>
            </a:r>
          </a:p>
        </p:txBody>
      </p:sp>
      <p:sp>
        <p:nvSpPr>
          <p:cNvPr id="42" name="Rectangle 41"/>
          <p:cNvSpPr/>
          <p:nvPr/>
        </p:nvSpPr>
        <p:spPr>
          <a:xfrm>
            <a:off x="1438665" y="6043060"/>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43" name="TextBox 42"/>
          <p:cNvSpPr txBox="1"/>
          <p:nvPr/>
        </p:nvSpPr>
        <p:spPr>
          <a:xfrm>
            <a:off x="5698720" y="6597058"/>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2011</a:t>
            </a:r>
          </a:p>
        </p:txBody>
      </p:sp>
      <p:sp>
        <p:nvSpPr>
          <p:cNvPr id="44" name="Rectangle 43"/>
          <p:cNvSpPr/>
          <p:nvPr/>
        </p:nvSpPr>
        <p:spPr>
          <a:xfrm>
            <a:off x="4462808" y="7767849"/>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45" name="TextBox 44"/>
          <p:cNvSpPr txBox="1"/>
          <p:nvPr/>
        </p:nvSpPr>
        <p:spPr>
          <a:xfrm>
            <a:off x="11747006" y="6597058"/>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2013</a:t>
            </a:r>
          </a:p>
        </p:txBody>
      </p:sp>
      <p:sp>
        <p:nvSpPr>
          <p:cNvPr id="46" name="Rectangle 45"/>
          <p:cNvSpPr/>
          <p:nvPr/>
        </p:nvSpPr>
        <p:spPr>
          <a:xfrm>
            <a:off x="10511094" y="7767849"/>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47" name="TextBox 46"/>
          <p:cNvSpPr txBox="1"/>
          <p:nvPr/>
        </p:nvSpPr>
        <p:spPr>
          <a:xfrm>
            <a:off x="17795292" y="6597058"/>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2017</a:t>
            </a:r>
          </a:p>
        </p:txBody>
      </p:sp>
      <p:sp>
        <p:nvSpPr>
          <p:cNvPr id="48" name="Rectangle 47"/>
          <p:cNvSpPr/>
          <p:nvPr/>
        </p:nvSpPr>
        <p:spPr>
          <a:xfrm>
            <a:off x="16559380" y="7767849"/>
            <a:ext cx="3361812"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a:t>
            </a:r>
            <a:endParaRPr lang="tr-TR" sz="2000">
              <a:solidFill>
                <a:schemeClr val="bg1">
                  <a:lumMod val="95000"/>
                </a:schemeClr>
              </a:solidFill>
            </a:endParaRPr>
          </a:p>
        </p:txBody>
      </p:sp>
      <p:sp>
        <p:nvSpPr>
          <p:cNvPr id="49" name="Rectangle 48"/>
          <p:cNvSpPr/>
          <p:nvPr/>
        </p:nvSpPr>
        <p:spPr>
          <a:xfrm>
            <a:off x="4686300" y="9545690"/>
            <a:ext cx="15011400"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 consectetur adipiscing elit. </a:t>
            </a:r>
            <a:endParaRPr lang="tr-TR" sz="2000">
              <a:solidFill>
                <a:schemeClr val="bg1">
                  <a:lumMod val="95000"/>
                </a:schemeClr>
              </a:solidFill>
            </a:endParaRPr>
          </a:p>
        </p:txBody>
      </p:sp>
    </p:spTree>
    <p:extLst>
      <p:ext uri="{BB962C8B-B14F-4D97-AF65-F5344CB8AC3E}">
        <p14:creationId xmlns:p14="http://schemas.microsoft.com/office/powerpoint/2010/main" val="34142064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209857" y="3705957"/>
            <a:ext cx="796429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TRIPLE COLUMN SLIDE</a:t>
            </a:r>
          </a:p>
        </p:txBody>
      </p:sp>
      <p:grpSp>
        <p:nvGrpSpPr>
          <p:cNvPr id="17" name="Group 16"/>
          <p:cNvGrpSpPr/>
          <p:nvPr/>
        </p:nvGrpSpPr>
        <p:grpSpPr>
          <a:xfrm>
            <a:off x="11643803" y="5074010"/>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5381625" y="6039726"/>
            <a:ext cx="3981450" cy="3970318"/>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avere consectetur adipiscing elit. Ut lobortis purus aliquam erat condimentum fermentum. Phasellus sed nisl eleifend, interdum.</a:t>
            </a:r>
            <a:endParaRPr lang="tr-TR" sz="2400">
              <a:solidFill>
                <a:schemeClr val="bg1">
                  <a:lumMod val="95000"/>
                </a:schemeClr>
              </a:solidFill>
            </a:endParaRPr>
          </a:p>
        </p:txBody>
      </p:sp>
      <p:sp>
        <p:nvSpPr>
          <p:cNvPr id="11" name="Rectangle 10"/>
          <p:cNvSpPr/>
          <p:nvPr/>
        </p:nvSpPr>
        <p:spPr>
          <a:xfrm>
            <a:off x="10201275" y="6039726"/>
            <a:ext cx="3981450" cy="3970318"/>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avere consectetur adipiscing elit. Ut lobortis purus aliquam erat condimentum fermentum. Phasellus sed nisl eleifend, interdum.</a:t>
            </a:r>
            <a:endParaRPr lang="tr-TR" sz="2400">
              <a:solidFill>
                <a:schemeClr val="bg1">
                  <a:lumMod val="95000"/>
                </a:schemeClr>
              </a:solidFill>
            </a:endParaRPr>
          </a:p>
        </p:txBody>
      </p:sp>
      <p:sp>
        <p:nvSpPr>
          <p:cNvPr id="12" name="Rectangle 11"/>
          <p:cNvSpPr/>
          <p:nvPr/>
        </p:nvSpPr>
        <p:spPr>
          <a:xfrm>
            <a:off x="15020925" y="6039726"/>
            <a:ext cx="3981450" cy="3912674"/>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avere consectetur adipiscing elit. Ut lobortis purus aliquam erat condimentum fermentum. Phasellus sed nisl eleifend, interdum. </a:t>
            </a:r>
            <a:endParaRPr lang="tr-TR" sz="2400">
              <a:solidFill>
                <a:schemeClr val="bg1">
                  <a:lumMod val="95000"/>
                </a:schemeClr>
              </a:solidFill>
            </a:endParaRPr>
          </a:p>
        </p:txBody>
      </p:sp>
    </p:spTree>
    <p:extLst>
      <p:ext uri="{BB962C8B-B14F-4D97-AF65-F5344CB8AC3E}">
        <p14:creationId xmlns:p14="http://schemas.microsoft.com/office/powerpoint/2010/main" val="28701471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159772" y="3215503"/>
            <a:ext cx="6064482"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NUMBER POINTS</a:t>
            </a:r>
          </a:p>
        </p:txBody>
      </p:sp>
      <p:grpSp>
        <p:nvGrpSpPr>
          <p:cNvPr id="17" name="Group 16"/>
          <p:cNvGrpSpPr/>
          <p:nvPr/>
        </p:nvGrpSpPr>
        <p:grpSpPr>
          <a:xfrm>
            <a:off x="11643803" y="4583556"/>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9" name="Rectangle 28"/>
          <p:cNvSpPr/>
          <p:nvPr/>
        </p:nvSpPr>
        <p:spPr>
          <a:xfrm>
            <a:off x="14160974" y="5710423"/>
            <a:ext cx="5777406" cy="1200329"/>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0" name="Rectangle 29"/>
          <p:cNvSpPr/>
          <p:nvPr/>
        </p:nvSpPr>
        <p:spPr>
          <a:xfrm>
            <a:off x="14160974" y="7491563"/>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1" name="Rectangle 30"/>
          <p:cNvSpPr/>
          <p:nvPr/>
        </p:nvSpPr>
        <p:spPr>
          <a:xfrm>
            <a:off x="14160974" y="9272703"/>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5" name="Rectangle 34"/>
          <p:cNvSpPr/>
          <p:nvPr/>
        </p:nvSpPr>
        <p:spPr>
          <a:xfrm>
            <a:off x="6056967" y="5710423"/>
            <a:ext cx="5777406" cy="1200329"/>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6" name="Rectangle 35"/>
          <p:cNvSpPr/>
          <p:nvPr/>
        </p:nvSpPr>
        <p:spPr>
          <a:xfrm>
            <a:off x="6056967" y="7491563"/>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7" name="Rectangle 36"/>
          <p:cNvSpPr/>
          <p:nvPr/>
        </p:nvSpPr>
        <p:spPr>
          <a:xfrm>
            <a:off x="6056967" y="9272703"/>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5" name="TextBox 4"/>
          <p:cNvSpPr txBox="1"/>
          <p:nvPr/>
        </p:nvSpPr>
        <p:spPr>
          <a:xfrm>
            <a:off x="4795927" y="5858858"/>
            <a:ext cx="545342" cy="830997"/>
          </a:xfrm>
          <a:prstGeom prst="rect">
            <a:avLst/>
          </a:prstGeom>
          <a:noFill/>
        </p:spPr>
        <p:txBody>
          <a:bodyPr wrap="none" rtlCol="0">
            <a:spAutoFit/>
          </a:bodyPr>
          <a:lstStyle/>
          <a:p>
            <a:pPr algn="ctr"/>
            <a:r>
              <a:rPr lang="tr-TR" sz="4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1</a:t>
            </a:r>
          </a:p>
        </p:txBody>
      </p:sp>
      <p:sp>
        <p:nvSpPr>
          <p:cNvPr id="9" name="Rectangle 8"/>
          <p:cNvSpPr/>
          <p:nvPr/>
        </p:nvSpPr>
        <p:spPr>
          <a:xfrm>
            <a:off x="4445620" y="5647607"/>
            <a:ext cx="1253498" cy="1253498"/>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24" name="TextBox 23"/>
          <p:cNvSpPr txBox="1"/>
          <p:nvPr/>
        </p:nvSpPr>
        <p:spPr>
          <a:xfrm>
            <a:off x="4795927" y="7658554"/>
            <a:ext cx="545342" cy="830997"/>
          </a:xfrm>
          <a:prstGeom prst="rect">
            <a:avLst/>
          </a:prstGeom>
          <a:noFill/>
        </p:spPr>
        <p:txBody>
          <a:bodyPr wrap="none" rtlCol="0">
            <a:spAutoFit/>
          </a:bodyPr>
          <a:lstStyle/>
          <a:p>
            <a:pPr algn="ctr"/>
            <a:r>
              <a:rPr lang="tr-TR" sz="4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2</a:t>
            </a:r>
          </a:p>
        </p:txBody>
      </p:sp>
      <p:sp>
        <p:nvSpPr>
          <p:cNvPr id="25" name="Rectangle 24"/>
          <p:cNvSpPr/>
          <p:nvPr/>
        </p:nvSpPr>
        <p:spPr>
          <a:xfrm>
            <a:off x="4445620" y="7447303"/>
            <a:ext cx="1253498" cy="1253498"/>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38" name="TextBox 37"/>
          <p:cNvSpPr txBox="1"/>
          <p:nvPr/>
        </p:nvSpPr>
        <p:spPr>
          <a:xfrm>
            <a:off x="4795927" y="9458250"/>
            <a:ext cx="545342" cy="830997"/>
          </a:xfrm>
          <a:prstGeom prst="rect">
            <a:avLst/>
          </a:prstGeom>
          <a:noFill/>
        </p:spPr>
        <p:txBody>
          <a:bodyPr wrap="none" rtlCol="0">
            <a:spAutoFit/>
          </a:bodyPr>
          <a:lstStyle/>
          <a:p>
            <a:pPr algn="ctr"/>
            <a:r>
              <a:rPr lang="tr-TR" sz="4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39" name="Rectangle 38"/>
          <p:cNvSpPr/>
          <p:nvPr/>
        </p:nvSpPr>
        <p:spPr>
          <a:xfrm>
            <a:off x="4445620" y="9246999"/>
            <a:ext cx="1253498" cy="1253498"/>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40" name="TextBox 39"/>
          <p:cNvSpPr txBox="1"/>
          <p:nvPr/>
        </p:nvSpPr>
        <p:spPr>
          <a:xfrm>
            <a:off x="12907476" y="5858858"/>
            <a:ext cx="545342" cy="830997"/>
          </a:xfrm>
          <a:prstGeom prst="rect">
            <a:avLst/>
          </a:prstGeom>
          <a:noFill/>
        </p:spPr>
        <p:txBody>
          <a:bodyPr wrap="none" rtlCol="0">
            <a:spAutoFit/>
          </a:bodyPr>
          <a:lstStyle/>
          <a:p>
            <a:pPr algn="ctr"/>
            <a:r>
              <a:rPr lang="tr-TR" sz="4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4</a:t>
            </a:r>
          </a:p>
        </p:txBody>
      </p:sp>
      <p:sp>
        <p:nvSpPr>
          <p:cNvPr id="41" name="Rectangle 40"/>
          <p:cNvSpPr/>
          <p:nvPr/>
        </p:nvSpPr>
        <p:spPr>
          <a:xfrm>
            <a:off x="12557169" y="5647607"/>
            <a:ext cx="1253498" cy="1253498"/>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42" name="TextBox 41"/>
          <p:cNvSpPr txBox="1"/>
          <p:nvPr/>
        </p:nvSpPr>
        <p:spPr>
          <a:xfrm>
            <a:off x="12907476" y="7658554"/>
            <a:ext cx="545342" cy="830997"/>
          </a:xfrm>
          <a:prstGeom prst="rect">
            <a:avLst/>
          </a:prstGeom>
          <a:noFill/>
        </p:spPr>
        <p:txBody>
          <a:bodyPr wrap="none" rtlCol="0">
            <a:spAutoFit/>
          </a:bodyPr>
          <a:lstStyle/>
          <a:p>
            <a:pPr algn="ctr"/>
            <a:r>
              <a:rPr lang="tr-TR" sz="4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5</a:t>
            </a:r>
          </a:p>
        </p:txBody>
      </p:sp>
      <p:sp>
        <p:nvSpPr>
          <p:cNvPr id="43" name="Rectangle 42"/>
          <p:cNvSpPr/>
          <p:nvPr/>
        </p:nvSpPr>
        <p:spPr>
          <a:xfrm>
            <a:off x="12557169" y="7447303"/>
            <a:ext cx="1253498" cy="1253498"/>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44" name="TextBox 43"/>
          <p:cNvSpPr txBox="1"/>
          <p:nvPr/>
        </p:nvSpPr>
        <p:spPr>
          <a:xfrm>
            <a:off x="12907476" y="9458250"/>
            <a:ext cx="545342" cy="830997"/>
          </a:xfrm>
          <a:prstGeom prst="rect">
            <a:avLst/>
          </a:prstGeom>
          <a:noFill/>
        </p:spPr>
        <p:txBody>
          <a:bodyPr wrap="none" rtlCol="0">
            <a:spAutoFit/>
          </a:bodyPr>
          <a:lstStyle/>
          <a:p>
            <a:pPr algn="ctr"/>
            <a:r>
              <a:rPr lang="tr-TR" sz="4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6</a:t>
            </a:r>
          </a:p>
        </p:txBody>
      </p:sp>
      <p:sp>
        <p:nvSpPr>
          <p:cNvPr id="45" name="Rectangle 44"/>
          <p:cNvSpPr/>
          <p:nvPr/>
        </p:nvSpPr>
        <p:spPr>
          <a:xfrm>
            <a:off x="12557169" y="9246999"/>
            <a:ext cx="1253498" cy="1253498"/>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Tree>
    <p:extLst>
      <p:ext uri="{BB962C8B-B14F-4D97-AF65-F5344CB8AC3E}">
        <p14:creationId xmlns:p14="http://schemas.microsoft.com/office/powerpoint/2010/main" val="1177853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AutoShape 3"/>
          <p:cNvSpPr>
            <a:spLocks noChangeAspect="1" noChangeArrowheads="1" noTextEdit="1"/>
          </p:cNvSpPr>
          <p:nvPr/>
        </p:nvSpPr>
        <p:spPr bwMode="auto">
          <a:xfrm>
            <a:off x="7792629" y="3693051"/>
            <a:ext cx="10239549" cy="579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7643001" y="3588118"/>
            <a:ext cx="9748028" cy="6084350"/>
          </a:xfrm>
          <a:custGeom>
            <a:avLst/>
            <a:gdLst>
              <a:gd name="T0" fmla="*/ 0 w 1845"/>
              <a:gd name="T1" fmla="*/ 856 h 1150"/>
              <a:gd name="T2" fmla="*/ 1265 w 1845"/>
              <a:gd name="T3" fmla="*/ 136 h 1150"/>
              <a:gd name="T4" fmla="*/ 1845 w 1845"/>
              <a:gd name="T5" fmla="*/ 832 h 1150"/>
              <a:gd name="T6" fmla="*/ 1195 w 1845"/>
              <a:gd name="T7" fmla="*/ 1123 h 1150"/>
              <a:gd name="T8" fmla="*/ 0 w 1845"/>
              <a:gd name="T9" fmla="*/ 856 h 1150"/>
            </a:gdLst>
            <a:ahLst/>
            <a:cxnLst>
              <a:cxn ang="0">
                <a:pos x="T0" y="T1"/>
              </a:cxn>
              <a:cxn ang="0">
                <a:pos x="T2" y="T3"/>
              </a:cxn>
              <a:cxn ang="0">
                <a:pos x="T4" y="T5"/>
              </a:cxn>
              <a:cxn ang="0">
                <a:pos x="T6" y="T7"/>
              </a:cxn>
              <a:cxn ang="0">
                <a:pos x="T8" y="T9"/>
              </a:cxn>
            </a:cxnLst>
            <a:rect l="0" t="0" r="r" b="b"/>
            <a:pathLst>
              <a:path w="1845" h="1150">
                <a:moveTo>
                  <a:pt x="0" y="856"/>
                </a:moveTo>
                <a:cubicBezTo>
                  <a:pt x="0" y="856"/>
                  <a:pt x="995" y="0"/>
                  <a:pt x="1265" y="136"/>
                </a:cubicBezTo>
                <a:cubicBezTo>
                  <a:pt x="1535" y="272"/>
                  <a:pt x="1845" y="832"/>
                  <a:pt x="1845" y="832"/>
                </a:cubicBezTo>
                <a:cubicBezTo>
                  <a:pt x="1845" y="832"/>
                  <a:pt x="1600" y="1096"/>
                  <a:pt x="1195" y="1123"/>
                </a:cubicBezTo>
                <a:cubicBezTo>
                  <a:pt x="789" y="1150"/>
                  <a:pt x="326" y="1083"/>
                  <a:pt x="0" y="856"/>
                </a:cubicBez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Rectangle 5"/>
          <p:cNvSpPr>
            <a:spLocks noChangeArrowheads="1"/>
          </p:cNvSpPr>
          <p:nvPr/>
        </p:nvSpPr>
        <p:spPr bwMode="auto">
          <a:xfrm>
            <a:off x="7378485" y="2604833"/>
            <a:ext cx="3155944" cy="797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rPr>
              <a:t>2</a:t>
            </a:r>
            <a:endParaRPr kumimoji="0" lang="zh-CN"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endParaRPr>
          </a:p>
        </p:txBody>
      </p:sp>
      <p:sp>
        <p:nvSpPr>
          <p:cNvPr id="7" name="Freeform 6"/>
          <p:cNvSpPr>
            <a:spLocks/>
          </p:cNvSpPr>
          <p:nvPr/>
        </p:nvSpPr>
        <p:spPr bwMode="auto">
          <a:xfrm>
            <a:off x="7880319" y="3565631"/>
            <a:ext cx="9748028" cy="6078667"/>
          </a:xfrm>
          <a:custGeom>
            <a:avLst/>
            <a:gdLst>
              <a:gd name="T0" fmla="*/ 0 w 1845"/>
              <a:gd name="T1" fmla="*/ 856 h 1149"/>
              <a:gd name="T2" fmla="*/ 1265 w 1845"/>
              <a:gd name="T3" fmla="*/ 136 h 1149"/>
              <a:gd name="T4" fmla="*/ 1845 w 1845"/>
              <a:gd name="T5" fmla="*/ 832 h 1149"/>
              <a:gd name="T6" fmla="*/ 1194 w 1845"/>
              <a:gd name="T7" fmla="*/ 1123 h 1149"/>
              <a:gd name="T8" fmla="*/ 0 w 1845"/>
              <a:gd name="T9" fmla="*/ 856 h 1149"/>
            </a:gdLst>
            <a:ahLst/>
            <a:cxnLst>
              <a:cxn ang="0">
                <a:pos x="T0" y="T1"/>
              </a:cxn>
              <a:cxn ang="0">
                <a:pos x="T2" y="T3"/>
              </a:cxn>
              <a:cxn ang="0">
                <a:pos x="T4" y="T5"/>
              </a:cxn>
              <a:cxn ang="0">
                <a:pos x="T6" y="T7"/>
              </a:cxn>
              <a:cxn ang="0">
                <a:pos x="T8" y="T9"/>
              </a:cxn>
            </a:cxnLst>
            <a:rect l="0" t="0" r="r" b="b"/>
            <a:pathLst>
              <a:path w="1845" h="1149">
                <a:moveTo>
                  <a:pt x="0" y="856"/>
                </a:moveTo>
                <a:cubicBezTo>
                  <a:pt x="0" y="856"/>
                  <a:pt x="995" y="0"/>
                  <a:pt x="1265" y="136"/>
                </a:cubicBezTo>
                <a:cubicBezTo>
                  <a:pt x="1534" y="272"/>
                  <a:pt x="1845" y="832"/>
                  <a:pt x="1845" y="832"/>
                </a:cubicBezTo>
                <a:cubicBezTo>
                  <a:pt x="1845" y="832"/>
                  <a:pt x="1600" y="1096"/>
                  <a:pt x="1194" y="1123"/>
                </a:cubicBezTo>
                <a:cubicBezTo>
                  <a:pt x="789" y="1149"/>
                  <a:pt x="326" y="1083"/>
                  <a:pt x="0" y="856"/>
                </a:cubicBezTo>
                <a:close/>
              </a:path>
            </a:pathLst>
          </a:custGeom>
          <a:solidFill>
            <a:srgbClr val="1C1C1E"/>
          </a:solidFill>
          <a:ln w="23813" cap="flat">
            <a:solidFill>
              <a:srgbClr val="CA8385"/>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 name="矩形 1"/>
          <p:cNvSpPr/>
          <p:nvPr/>
        </p:nvSpPr>
        <p:spPr>
          <a:xfrm>
            <a:off x="10975305" y="7086160"/>
            <a:ext cx="4826923" cy="1696683"/>
          </a:xfrm>
          <a:prstGeom prst="rect">
            <a:avLst/>
          </a:prstGeom>
        </p:spPr>
        <p:txBody>
          <a:bodyPr wrap="square">
            <a:spAutoFit/>
          </a:bodyPr>
          <a:lstStyle/>
          <a:p>
            <a:pPr>
              <a:lnSpc>
                <a:spcPct val="150000"/>
              </a:lnSpc>
            </a:pPr>
            <a:r>
              <a:rPr lang="tr-TR" altLang="zh-CN" sz="2400" dirty="0">
                <a:solidFill>
                  <a:schemeClr val="bg1">
                    <a:lumMod val="95000"/>
                  </a:schemeClr>
                </a:solidFill>
                <a:latin typeface="Open Sans" panose="020B0606030504020204" pitchFamily="34" charset="0"/>
              </a:rPr>
              <a:t>Lorem ipsum dolor sit amet, consectetur adipiscing elit. Ut lobortis.</a:t>
            </a:r>
            <a:endParaRPr lang="tr-TR" altLang="zh-CN" sz="2400" dirty="0">
              <a:solidFill>
                <a:schemeClr val="bg1">
                  <a:lumMod val="95000"/>
                </a:schemeClr>
              </a:solidFill>
            </a:endParaRPr>
          </a:p>
        </p:txBody>
      </p:sp>
      <p:sp>
        <p:nvSpPr>
          <p:cNvPr id="9" name="矩形 8"/>
          <p:cNvSpPr/>
          <p:nvPr/>
        </p:nvSpPr>
        <p:spPr>
          <a:xfrm>
            <a:off x="10950724" y="5793217"/>
            <a:ext cx="4826923" cy="1197507"/>
          </a:xfrm>
          <a:prstGeom prst="rect">
            <a:avLst/>
          </a:prstGeom>
        </p:spPr>
        <p:txBody>
          <a:bodyPr wrap="square">
            <a:spAutoFit/>
          </a:bodyPr>
          <a:lstStyle/>
          <a:p>
            <a:pPr>
              <a:lnSpc>
                <a:spcPct val="150000"/>
              </a:lnSpc>
            </a:pPr>
            <a:r>
              <a:rPr lang="en-US" altLang="zh-CN" sz="5400" dirty="0">
                <a:solidFill>
                  <a:schemeClr val="bg1"/>
                </a:solidFill>
                <a:latin typeface="微软雅黑 Light" panose="020B0502040204020203" pitchFamily="34" charset="-122"/>
                <a:ea typeface="微软雅黑 Light" panose="020B0502040204020203" pitchFamily="34" charset="-122"/>
              </a:rPr>
              <a:t>Page  Two</a:t>
            </a:r>
            <a:endParaRPr lang="tr-TR" altLang="zh-CN" sz="4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63672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410642" y="3353308"/>
            <a:ext cx="5562741"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BULLET POINTS</a:t>
            </a:r>
          </a:p>
        </p:txBody>
      </p:sp>
      <p:grpSp>
        <p:nvGrpSpPr>
          <p:cNvPr id="17" name="Group 16"/>
          <p:cNvGrpSpPr/>
          <p:nvPr/>
        </p:nvGrpSpPr>
        <p:grpSpPr>
          <a:xfrm>
            <a:off x="11643803" y="472136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6" name="Oval 25"/>
          <p:cNvSpPr/>
          <p:nvPr/>
        </p:nvSpPr>
        <p:spPr>
          <a:xfrm>
            <a:off x="12596201" y="594668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7" name="Oval 26"/>
          <p:cNvSpPr/>
          <p:nvPr/>
        </p:nvSpPr>
        <p:spPr>
          <a:xfrm>
            <a:off x="12596201" y="772782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8" name="Oval 27"/>
          <p:cNvSpPr/>
          <p:nvPr/>
        </p:nvSpPr>
        <p:spPr>
          <a:xfrm>
            <a:off x="12596201" y="950896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9" name="Rectangle 28"/>
          <p:cNvSpPr/>
          <p:nvPr/>
        </p:nvSpPr>
        <p:spPr>
          <a:xfrm>
            <a:off x="13043556" y="5657728"/>
            <a:ext cx="5777406" cy="1200329"/>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0" name="Rectangle 29"/>
          <p:cNvSpPr/>
          <p:nvPr/>
        </p:nvSpPr>
        <p:spPr>
          <a:xfrm>
            <a:off x="13043556" y="7438868"/>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1" name="Rectangle 30"/>
          <p:cNvSpPr/>
          <p:nvPr/>
        </p:nvSpPr>
        <p:spPr>
          <a:xfrm>
            <a:off x="13043556" y="9220008"/>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2" name="Oval 31"/>
          <p:cNvSpPr/>
          <p:nvPr/>
        </p:nvSpPr>
        <p:spPr>
          <a:xfrm>
            <a:off x="5563038" y="594668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3" name="Oval 32"/>
          <p:cNvSpPr/>
          <p:nvPr/>
        </p:nvSpPr>
        <p:spPr>
          <a:xfrm>
            <a:off x="5563038" y="772782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4" name="Oval 33"/>
          <p:cNvSpPr/>
          <p:nvPr/>
        </p:nvSpPr>
        <p:spPr>
          <a:xfrm>
            <a:off x="5563038" y="950896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5" name="Rectangle 34"/>
          <p:cNvSpPr/>
          <p:nvPr/>
        </p:nvSpPr>
        <p:spPr>
          <a:xfrm>
            <a:off x="6010393" y="5657728"/>
            <a:ext cx="5777406" cy="1200329"/>
          </a:xfrm>
          <a:prstGeom prst="rect">
            <a:avLst/>
          </a:prstGeom>
        </p:spPr>
        <p:txBody>
          <a:bodyPr wrap="square">
            <a:spAutoFit/>
          </a:bodyPr>
          <a:lstStyle/>
          <a:p>
            <a:pPr>
              <a:lnSpc>
                <a:spcPct val="150000"/>
              </a:lnSpc>
            </a:pPr>
            <a:r>
              <a:rPr lang="tr-TR" sz="2400" dirty="0">
                <a:solidFill>
                  <a:schemeClr val="bg1">
                    <a:lumMod val="95000"/>
                  </a:schemeClr>
                </a:solidFill>
                <a:latin typeface="Open Sans" panose="020B0606030504020204" pitchFamily="34" charset="0"/>
              </a:rPr>
              <a:t>Lorem ipsum dolor sit amet, consectetur adipiscing elit. Ut lobortis.</a:t>
            </a:r>
            <a:endParaRPr lang="tr-TR" sz="2400" dirty="0">
              <a:solidFill>
                <a:schemeClr val="bg1">
                  <a:lumMod val="95000"/>
                </a:schemeClr>
              </a:solidFill>
            </a:endParaRPr>
          </a:p>
        </p:txBody>
      </p:sp>
      <p:sp>
        <p:nvSpPr>
          <p:cNvPr id="36" name="Rectangle 35"/>
          <p:cNvSpPr/>
          <p:nvPr/>
        </p:nvSpPr>
        <p:spPr>
          <a:xfrm>
            <a:off x="6010393" y="7438868"/>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
        <p:nvSpPr>
          <p:cNvPr id="37" name="Rectangle 36"/>
          <p:cNvSpPr/>
          <p:nvPr/>
        </p:nvSpPr>
        <p:spPr>
          <a:xfrm>
            <a:off x="6010393" y="9220008"/>
            <a:ext cx="5777406"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a:t>
            </a:r>
            <a:endParaRPr lang="tr-TR" sz="2400">
              <a:solidFill>
                <a:schemeClr val="bg1">
                  <a:lumMod val="95000"/>
                </a:schemeClr>
              </a:solidFill>
            </a:endParaRPr>
          </a:p>
        </p:txBody>
      </p:sp>
    </p:spTree>
    <p:extLst>
      <p:ext uri="{BB962C8B-B14F-4D97-AF65-F5344CB8AC3E}">
        <p14:creationId xmlns:p14="http://schemas.microsoft.com/office/powerpoint/2010/main" val="1765387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rot="18900000">
            <a:off x="8519072" y="3185072"/>
            <a:ext cx="7345856" cy="7345856"/>
          </a:xfrm>
          <a:prstGeom prst="rect">
            <a:avLst/>
          </a:prstGeom>
          <a:solidFill>
            <a:srgbClr val="1C1C1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extBox 1"/>
          <p:cNvSpPr txBox="1"/>
          <p:nvPr/>
        </p:nvSpPr>
        <p:spPr>
          <a:xfrm>
            <a:off x="10321135" y="4929726"/>
            <a:ext cx="374173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ABOUT US</a:t>
            </a:r>
          </a:p>
        </p:txBody>
      </p:sp>
      <p:grpSp>
        <p:nvGrpSpPr>
          <p:cNvPr id="17" name="Group 16"/>
          <p:cNvGrpSpPr/>
          <p:nvPr/>
        </p:nvGrpSpPr>
        <p:grpSpPr>
          <a:xfrm>
            <a:off x="11643803" y="6297779"/>
            <a:ext cx="1096395" cy="169554"/>
            <a:chOff x="11643803" y="3980625"/>
            <a:chExt cx="1096395" cy="169554"/>
          </a:xfrm>
        </p:grpSpPr>
        <p:sp>
          <p:nvSpPr>
            <p:cNvPr id="3" name="Rectangle 2"/>
            <p:cNvSpPr/>
            <p:nvPr/>
          </p:nvSpPr>
          <p:spPr>
            <a:xfrm rot="2700000">
              <a:off x="11908522" y="3980626"/>
              <a:ext cx="169553" cy="169553"/>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8951167" y="7031949"/>
            <a:ext cx="6481666" cy="1754326"/>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400">
              <a:solidFill>
                <a:schemeClr val="bg1">
                  <a:lumMod val="95000"/>
                </a:schemeClr>
              </a:solidFill>
            </a:endParaRPr>
          </a:p>
        </p:txBody>
      </p:sp>
      <p:sp>
        <p:nvSpPr>
          <p:cNvPr id="9" name="Chevron 8"/>
          <p:cNvSpPr/>
          <p:nvPr/>
        </p:nvSpPr>
        <p:spPr>
          <a:xfrm>
            <a:off x="17386305" y="6109676"/>
            <a:ext cx="724796" cy="1496646"/>
          </a:xfrm>
          <a:prstGeom prst="chevron">
            <a:avLst>
              <a:gd name="adj" fmla="val 94963"/>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Chevron 12"/>
          <p:cNvSpPr/>
          <p:nvPr/>
        </p:nvSpPr>
        <p:spPr>
          <a:xfrm rot="10800000">
            <a:off x="6316703" y="6109676"/>
            <a:ext cx="724796" cy="1496646"/>
          </a:xfrm>
          <a:prstGeom prst="chevron">
            <a:avLst>
              <a:gd name="adj" fmla="val 94963"/>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val="4013919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131716" y="2479554"/>
            <a:ext cx="612058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FOUR GRID SLIDE</a:t>
            </a:r>
          </a:p>
        </p:txBody>
      </p:sp>
      <p:grpSp>
        <p:nvGrpSpPr>
          <p:cNvPr id="17" name="Group 16"/>
          <p:cNvGrpSpPr/>
          <p:nvPr/>
        </p:nvGrpSpPr>
        <p:grpSpPr>
          <a:xfrm>
            <a:off x="11643803" y="384760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4" name="Rectangle 13"/>
          <p:cNvSpPr/>
          <p:nvPr/>
        </p:nvSpPr>
        <p:spPr>
          <a:xfrm>
            <a:off x="6920179" y="5248794"/>
            <a:ext cx="4295775" cy="2308324"/>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avere consectetur adipiscing elit. Uterano lobortis purus aliquam erat condimentum.</a:t>
            </a:r>
            <a:endParaRPr lang="tr-TR" sz="2400">
              <a:solidFill>
                <a:schemeClr val="bg1">
                  <a:lumMod val="95000"/>
                </a:schemeClr>
              </a:solidFill>
            </a:endParaRPr>
          </a:p>
        </p:txBody>
      </p:sp>
      <p:sp>
        <p:nvSpPr>
          <p:cNvPr id="11" name="Rectangle 10"/>
          <p:cNvSpPr/>
          <p:nvPr/>
        </p:nvSpPr>
        <p:spPr>
          <a:xfrm>
            <a:off x="13168066" y="5248794"/>
            <a:ext cx="4295775" cy="2308324"/>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siamet, t avere consectetur adipiscing elit. Uterano lobortis purus aliquam erat condimentum.</a:t>
            </a:r>
            <a:endParaRPr lang="tr-TR" sz="2400">
              <a:solidFill>
                <a:schemeClr val="bg1">
                  <a:lumMod val="95000"/>
                </a:schemeClr>
              </a:solidFill>
            </a:endParaRPr>
          </a:p>
        </p:txBody>
      </p:sp>
      <p:sp>
        <p:nvSpPr>
          <p:cNvPr id="12" name="Rectangle 11"/>
          <p:cNvSpPr/>
          <p:nvPr/>
        </p:nvSpPr>
        <p:spPr>
          <a:xfrm>
            <a:off x="6920179" y="8928123"/>
            <a:ext cx="4295775" cy="2308324"/>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avere consectetur adipiscing elit. Uterano lobortis purus aliquam erat condimentum.</a:t>
            </a:r>
            <a:endParaRPr lang="tr-TR" sz="2400">
              <a:solidFill>
                <a:schemeClr val="bg1">
                  <a:lumMod val="95000"/>
                </a:schemeClr>
              </a:solidFill>
            </a:endParaRPr>
          </a:p>
        </p:txBody>
      </p:sp>
      <p:sp>
        <p:nvSpPr>
          <p:cNvPr id="13" name="Rectangle 12"/>
          <p:cNvSpPr/>
          <p:nvPr/>
        </p:nvSpPr>
        <p:spPr>
          <a:xfrm>
            <a:off x="13168066" y="8928123"/>
            <a:ext cx="4295775" cy="2308324"/>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avere consectetur adipiscing elit. Uterano lobortis purus aliquam erat condimentum.</a:t>
            </a:r>
            <a:endParaRPr lang="tr-TR" sz="2400">
              <a:solidFill>
                <a:schemeClr val="bg1">
                  <a:lumMod val="95000"/>
                </a:schemeClr>
              </a:solidFill>
            </a:endParaRPr>
          </a:p>
        </p:txBody>
      </p:sp>
      <p:sp>
        <p:nvSpPr>
          <p:cNvPr id="4" name="TextBox 3"/>
          <p:cNvSpPr txBox="1"/>
          <p:nvPr/>
        </p:nvSpPr>
        <p:spPr>
          <a:xfrm>
            <a:off x="6920179" y="4787129"/>
            <a:ext cx="1334020"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15" name="TextBox 14"/>
          <p:cNvSpPr txBox="1"/>
          <p:nvPr/>
        </p:nvSpPr>
        <p:spPr>
          <a:xfrm>
            <a:off x="6920179" y="8466458"/>
            <a:ext cx="1334020"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18" name="TextBox 17"/>
          <p:cNvSpPr txBox="1"/>
          <p:nvPr/>
        </p:nvSpPr>
        <p:spPr>
          <a:xfrm>
            <a:off x="16129821" y="4787129"/>
            <a:ext cx="1334020"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19" name="TextBox 18"/>
          <p:cNvSpPr txBox="1"/>
          <p:nvPr/>
        </p:nvSpPr>
        <p:spPr>
          <a:xfrm>
            <a:off x="16129821" y="8466458"/>
            <a:ext cx="1334020"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Tree>
    <p:extLst>
      <p:ext uri="{BB962C8B-B14F-4D97-AF65-F5344CB8AC3E}">
        <p14:creationId xmlns:p14="http://schemas.microsoft.com/office/powerpoint/2010/main" val="382327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729496" y="2218311"/>
            <a:ext cx="692503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TIMELINE</a:t>
            </a:r>
          </a:p>
        </p:txBody>
      </p:sp>
      <p:grpSp>
        <p:nvGrpSpPr>
          <p:cNvPr id="17" name="Group 16"/>
          <p:cNvGrpSpPr/>
          <p:nvPr/>
        </p:nvGrpSpPr>
        <p:grpSpPr>
          <a:xfrm>
            <a:off x="11643804" y="3586364"/>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cxnSp>
        <p:nvCxnSpPr>
          <p:cNvPr id="10" name="Straight Connector 9"/>
          <p:cNvCxnSpPr>
            <a:stCxn id="19" idx="2"/>
            <a:endCxn id="125" idx="6"/>
          </p:cNvCxnSpPr>
          <p:nvPr/>
        </p:nvCxnSpPr>
        <p:spPr>
          <a:xfrm>
            <a:off x="3253797" y="8197017"/>
            <a:ext cx="17876406"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58" name="Group 157"/>
          <p:cNvGrpSpPr/>
          <p:nvPr/>
        </p:nvGrpSpPr>
        <p:grpSpPr>
          <a:xfrm>
            <a:off x="2848877" y="4896346"/>
            <a:ext cx="1108420" cy="3449961"/>
            <a:chOff x="2848877" y="4896346"/>
            <a:chExt cx="1108420" cy="3449961"/>
          </a:xfrm>
        </p:grpSpPr>
        <p:sp>
          <p:nvSpPr>
            <p:cNvPr id="19" name="Oval 18"/>
            <p:cNvSpPr/>
            <p:nvPr/>
          </p:nvSpPr>
          <p:spPr>
            <a:xfrm>
              <a:off x="3253797"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2" name="Straight Connector 21"/>
            <p:cNvCxnSpPr/>
            <p:nvPr/>
          </p:nvCxnSpPr>
          <p:spPr>
            <a:xfrm flipV="1">
              <a:off x="3403087" y="6633621"/>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848877" y="4896346"/>
              <a:ext cx="1108420" cy="1108420"/>
              <a:chOff x="2848877" y="5005518"/>
              <a:chExt cx="1108420" cy="1108420"/>
            </a:xfrm>
          </p:grpSpPr>
          <p:sp>
            <p:nvSpPr>
              <p:cNvPr id="24" name="Teardrop 23"/>
              <p:cNvSpPr/>
              <p:nvPr/>
            </p:nvSpPr>
            <p:spPr>
              <a:xfrm rot="8100000">
                <a:off x="2848877" y="5005518"/>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Oval 24"/>
              <p:cNvSpPr/>
              <p:nvPr/>
            </p:nvSpPr>
            <p:spPr>
              <a:xfrm>
                <a:off x="2891171" y="5047812"/>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nvGrpSpPr>
          <p:cNvPr id="160" name="Group 159"/>
          <p:cNvGrpSpPr/>
          <p:nvPr/>
        </p:nvGrpSpPr>
        <p:grpSpPr>
          <a:xfrm>
            <a:off x="5417905" y="8047727"/>
            <a:ext cx="1108420" cy="3449962"/>
            <a:chOff x="5417905" y="8047727"/>
            <a:chExt cx="1108420" cy="3449962"/>
          </a:xfrm>
        </p:grpSpPr>
        <p:sp>
          <p:nvSpPr>
            <p:cNvPr id="88" name="Oval 87"/>
            <p:cNvSpPr/>
            <p:nvPr/>
          </p:nvSpPr>
          <p:spPr>
            <a:xfrm>
              <a:off x="5822825"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29" name="Group 28"/>
            <p:cNvGrpSpPr/>
            <p:nvPr/>
          </p:nvGrpSpPr>
          <p:grpSpPr>
            <a:xfrm rot="10800000">
              <a:off x="5417905" y="8346307"/>
              <a:ext cx="1108420" cy="3151382"/>
              <a:chOff x="5653757" y="5824668"/>
              <a:chExt cx="1108420" cy="3151382"/>
            </a:xfrm>
          </p:grpSpPr>
          <p:cxnSp>
            <p:nvCxnSpPr>
              <p:cNvPr id="89" name="Straight Connector 88"/>
              <p:cNvCxnSpPr/>
              <p:nvPr/>
            </p:nvCxnSpPr>
            <p:spPr>
              <a:xfrm flipV="1">
                <a:off x="6207967" y="7561943"/>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90" name="Group 89"/>
              <p:cNvGrpSpPr/>
              <p:nvPr/>
            </p:nvGrpSpPr>
            <p:grpSpPr>
              <a:xfrm>
                <a:off x="5653757" y="5824668"/>
                <a:ext cx="1108420" cy="1108420"/>
                <a:chOff x="8861415" y="4430994"/>
                <a:chExt cx="1108420" cy="1108420"/>
              </a:xfrm>
            </p:grpSpPr>
            <p:sp>
              <p:nvSpPr>
                <p:cNvPr id="91" name="Teardrop 90"/>
                <p:cNvSpPr/>
                <p:nvPr/>
              </p:nvSpPr>
              <p:spPr>
                <a:xfrm rot="8100000">
                  <a:off x="8861415" y="4430994"/>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2" name="Oval 91"/>
                <p:cNvSpPr/>
                <p:nvPr/>
              </p:nvSpPr>
              <p:spPr>
                <a:xfrm>
                  <a:off x="8903708" y="4473288"/>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grpSp>
        <p:nvGrpSpPr>
          <p:cNvPr id="159" name="Group 158"/>
          <p:cNvGrpSpPr/>
          <p:nvPr/>
        </p:nvGrpSpPr>
        <p:grpSpPr>
          <a:xfrm>
            <a:off x="7730504" y="4896346"/>
            <a:ext cx="1108420" cy="3449961"/>
            <a:chOff x="7730504" y="4896346"/>
            <a:chExt cx="1108420" cy="3449961"/>
          </a:xfrm>
        </p:grpSpPr>
        <p:sp>
          <p:nvSpPr>
            <p:cNvPr id="98" name="Oval 97"/>
            <p:cNvSpPr/>
            <p:nvPr/>
          </p:nvSpPr>
          <p:spPr>
            <a:xfrm>
              <a:off x="8135424"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99" name="Straight Connector 98"/>
            <p:cNvCxnSpPr/>
            <p:nvPr/>
          </p:nvCxnSpPr>
          <p:spPr>
            <a:xfrm flipV="1">
              <a:off x="8284714" y="6633621"/>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7730504" y="4896346"/>
              <a:ext cx="1108420" cy="1108420"/>
              <a:chOff x="8861415" y="4430994"/>
              <a:chExt cx="1108420" cy="1108420"/>
            </a:xfrm>
          </p:grpSpPr>
          <p:sp>
            <p:nvSpPr>
              <p:cNvPr id="101" name="Teardrop 100"/>
              <p:cNvSpPr/>
              <p:nvPr/>
            </p:nvSpPr>
            <p:spPr>
              <a:xfrm rot="8100000">
                <a:off x="8861415" y="4430994"/>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2" name="Oval 101"/>
              <p:cNvSpPr/>
              <p:nvPr/>
            </p:nvSpPr>
            <p:spPr>
              <a:xfrm>
                <a:off x="8903708" y="4473288"/>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nvGrpSpPr>
          <p:cNvPr id="161" name="Group 160"/>
          <p:cNvGrpSpPr/>
          <p:nvPr/>
        </p:nvGrpSpPr>
        <p:grpSpPr>
          <a:xfrm>
            <a:off x="10299532" y="8047727"/>
            <a:ext cx="1108420" cy="3449962"/>
            <a:chOff x="10299532" y="8047727"/>
            <a:chExt cx="1108420" cy="3449962"/>
          </a:xfrm>
        </p:grpSpPr>
        <p:sp>
          <p:nvSpPr>
            <p:cNvPr id="103" name="Oval 102"/>
            <p:cNvSpPr/>
            <p:nvPr/>
          </p:nvSpPr>
          <p:spPr>
            <a:xfrm>
              <a:off x="10704452"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104" name="Group 103"/>
            <p:cNvGrpSpPr/>
            <p:nvPr/>
          </p:nvGrpSpPr>
          <p:grpSpPr>
            <a:xfrm rot="10800000">
              <a:off x="10299532" y="8346307"/>
              <a:ext cx="1108420" cy="3151382"/>
              <a:chOff x="5653757" y="5824668"/>
              <a:chExt cx="1108420" cy="3151382"/>
            </a:xfrm>
          </p:grpSpPr>
          <p:cxnSp>
            <p:nvCxnSpPr>
              <p:cNvPr id="105" name="Straight Connector 104"/>
              <p:cNvCxnSpPr/>
              <p:nvPr/>
            </p:nvCxnSpPr>
            <p:spPr>
              <a:xfrm flipV="1">
                <a:off x="6207967" y="7561943"/>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06" name="Group 105"/>
              <p:cNvGrpSpPr/>
              <p:nvPr/>
            </p:nvGrpSpPr>
            <p:grpSpPr>
              <a:xfrm>
                <a:off x="5653757" y="5824668"/>
                <a:ext cx="1108420" cy="1108420"/>
                <a:chOff x="8861415" y="4430994"/>
                <a:chExt cx="1108420" cy="1108420"/>
              </a:xfrm>
            </p:grpSpPr>
            <p:sp>
              <p:nvSpPr>
                <p:cNvPr id="107" name="Teardrop 106"/>
                <p:cNvSpPr/>
                <p:nvPr/>
              </p:nvSpPr>
              <p:spPr>
                <a:xfrm rot="8100000">
                  <a:off x="8861415" y="4430994"/>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8" name="Oval 107"/>
                <p:cNvSpPr/>
                <p:nvPr/>
              </p:nvSpPr>
              <p:spPr>
                <a:xfrm>
                  <a:off x="8903708" y="4473288"/>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grpSp>
        <p:nvGrpSpPr>
          <p:cNvPr id="163" name="Group 162"/>
          <p:cNvGrpSpPr/>
          <p:nvPr/>
        </p:nvGrpSpPr>
        <p:grpSpPr>
          <a:xfrm>
            <a:off x="12613628" y="4896346"/>
            <a:ext cx="1108420" cy="3449961"/>
            <a:chOff x="12613628" y="4896346"/>
            <a:chExt cx="1108420" cy="3449961"/>
          </a:xfrm>
        </p:grpSpPr>
        <p:sp>
          <p:nvSpPr>
            <p:cNvPr id="109" name="Oval 108"/>
            <p:cNvSpPr/>
            <p:nvPr/>
          </p:nvSpPr>
          <p:spPr>
            <a:xfrm>
              <a:off x="13018548"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10" name="Straight Connector 109"/>
            <p:cNvCxnSpPr/>
            <p:nvPr/>
          </p:nvCxnSpPr>
          <p:spPr>
            <a:xfrm flipV="1">
              <a:off x="13167838" y="6633621"/>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62" name="Group 161"/>
            <p:cNvGrpSpPr/>
            <p:nvPr/>
          </p:nvGrpSpPr>
          <p:grpSpPr>
            <a:xfrm>
              <a:off x="12613628" y="4896346"/>
              <a:ext cx="1108420" cy="1108420"/>
              <a:chOff x="12613628" y="4896346"/>
              <a:chExt cx="1108420" cy="1108420"/>
            </a:xfrm>
          </p:grpSpPr>
          <p:sp>
            <p:nvSpPr>
              <p:cNvPr id="112" name="Teardrop 111"/>
              <p:cNvSpPr/>
              <p:nvPr/>
            </p:nvSpPr>
            <p:spPr>
              <a:xfrm rot="8100000">
                <a:off x="12613628" y="4896346"/>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Oval 112"/>
              <p:cNvSpPr/>
              <p:nvPr/>
            </p:nvSpPr>
            <p:spPr>
              <a:xfrm>
                <a:off x="12655921" y="4938640"/>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nvGrpSpPr>
          <p:cNvPr id="164" name="Group 163"/>
          <p:cNvGrpSpPr/>
          <p:nvPr/>
        </p:nvGrpSpPr>
        <p:grpSpPr>
          <a:xfrm>
            <a:off x="15182656" y="8047727"/>
            <a:ext cx="1108420" cy="3449962"/>
            <a:chOff x="15182656" y="8047727"/>
            <a:chExt cx="1108420" cy="3449962"/>
          </a:xfrm>
        </p:grpSpPr>
        <p:sp>
          <p:nvSpPr>
            <p:cNvPr id="114" name="Oval 113"/>
            <p:cNvSpPr/>
            <p:nvPr/>
          </p:nvSpPr>
          <p:spPr>
            <a:xfrm>
              <a:off x="15587576"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115" name="Group 114"/>
            <p:cNvGrpSpPr/>
            <p:nvPr/>
          </p:nvGrpSpPr>
          <p:grpSpPr>
            <a:xfrm rot="10800000">
              <a:off x="15182656" y="8346307"/>
              <a:ext cx="1108420" cy="3151382"/>
              <a:chOff x="5653757" y="5824668"/>
              <a:chExt cx="1108420" cy="3151382"/>
            </a:xfrm>
          </p:grpSpPr>
          <p:cxnSp>
            <p:nvCxnSpPr>
              <p:cNvPr id="116" name="Straight Connector 115"/>
              <p:cNvCxnSpPr/>
              <p:nvPr/>
            </p:nvCxnSpPr>
            <p:spPr>
              <a:xfrm flipV="1">
                <a:off x="6207967" y="7561943"/>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5653757" y="5824668"/>
                <a:ext cx="1108420" cy="1108420"/>
                <a:chOff x="8861415" y="4430994"/>
                <a:chExt cx="1108420" cy="1108420"/>
              </a:xfrm>
            </p:grpSpPr>
            <p:sp>
              <p:nvSpPr>
                <p:cNvPr id="118" name="Teardrop 117"/>
                <p:cNvSpPr/>
                <p:nvPr/>
              </p:nvSpPr>
              <p:spPr>
                <a:xfrm rot="8100000">
                  <a:off x="8861415" y="4430994"/>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9" name="Oval 118"/>
                <p:cNvSpPr/>
                <p:nvPr/>
              </p:nvSpPr>
              <p:spPr>
                <a:xfrm>
                  <a:off x="8903708" y="4473288"/>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grpSp>
        <p:nvGrpSpPr>
          <p:cNvPr id="165" name="Group 164"/>
          <p:cNvGrpSpPr/>
          <p:nvPr/>
        </p:nvGrpSpPr>
        <p:grpSpPr>
          <a:xfrm>
            <a:off x="17857675" y="4896346"/>
            <a:ext cx="1108420" cy="3449961"/>
            <a:chOff x="17857675" y="4896346"/>
            <a:chExt cx="1108420" cy="3449961"/>
          </a:xfrm>
        </p:grpSpPr>
        <p:sp>
          <p:nvSpPr>
            <p:cNvPr id="120" name="Oval 119"/>
            <p:cNvSpPr/>
            <p:nvPr/>
          </p:nvSpPr>
          <p:spPr>
            <a:xfrm>
              <a:off x="18262595"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21" name="Straight Connector 120"/>
            <p:cNvCxnSpPr/>
            <p:nvPr/>
          </p:nvCxnSpPr>
          <p:spPr>
            <a:xfrm flipV="1">
              <a:off x="18411885" y="6633621"/>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22" name="Group 121"/>
            <p:cNvGrpSpPr/>
            <p:nvPr/>
          </p:nvGrpSpPr>
          <p:grpSpPr>
            <a:xfrm>
              <a:off x="17857675" y="4896346"/>
              <a:ext cx="1108420" cy="1108420"/>
              <a:chOff x="8861415" y="4430994"/>
              <a:chExt cx="1108420" cy="1108420"/>
            </a:xfrm>
          </p:grpSpPr>
          <p:sp>
            <p:nvSpPr>
              <p:cNvPr id="123" name="Teardrop 122"/>
              <p:cNvSpPr/>
              <p:nvPr/>
            </p:nvSpPr>
            <p:spPr>
              <a:xfrm rot="8100000">
                <a:off x="8861415" y="4430994"/>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4" name="Oval 123"/>
              <p:cNvSpPr/>
              <p:nvPr/>
            </p:nvSpPr>
            <p:spPr>
              <a:xfrm>
                <a:off x="8903708" y="4473288"/>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nvGrpSpPr>
          <p:cNvPr id="166" name="Group 165"/>
          <p:cNvGrpSpPr/>
          <p:nvPr/>
        </p:nvGrpSpPr>
        <p:grpSpPr>
          <a:xfrm>
            <a:off x="20426703" y="8047727"/>
            <a:ext cx="1108420" cy="3449962"/>
            <a:chOff x="20426703" y="8047727"/>
            <a:chExt cx="1108420" cy="3449962"/>
          </a:xfrm>
        </p:grpSpPr>
        <p:sp>
          <p:nvSpPr>
            <p:cNvPr id="125" name="Oval 124"/>
            <p:cNvSpPr/>
            <p:nvPr/>
          </p:nvSpPr>
          <p:spPr>
            <a:xfrm>
              <a:off x="20831623" y="8047727"/>
              <a:ext cx="298580" cy="29858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126" name="Group 125"/>
            <p:cNvGrpSpPr/>
            <p:nvPr/>
          </p:nvGrpSpPr>
          <p:grpSpPr>
            <a:xfrm rot="10800000">
              <a:off x="20426703" y="8346307"/>
              <a:ext cx="1108420" cy="3151382"/>
              <a:chOff x="5653757" y="5824668"/>
              <a:chExt cx="1108420" cy="3151382"/>
            </a:xfrm>
          </p:grpSpPr>
          <p:cxnSp>
            <p:nvCxnSpPr>
              <p:cNvPr id="127" name="Straight Connector 126"/>
              <p:cNvCxnSpPr/>
              <p:nvPr/>
            </p:nvCxnSpPr>
            <p:spPr>
              <a:xfrm flipV="1">
                <a:off x="6207967" y="7561943"/>
                <a:ext cx="0" cy="1414107"/>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128" name="Group 127"/>
              <p:cNvGrpSpPr/>
              <p:nvPr/>
            </p:nvGrpSpPr>
            <p:grpSpPr>
              <a:xfrm>
                <a:off x="5653757" y="5824668"/>
                <a:ext cx="1108420" cy="1108420"/>
                <a:chOff x="8861415" y="4430994"/>
                <a:chExt cx="1108420" cy="1108420"/>
              </a:xfrm>
            </p:grpSpPr>
            <p:sp>
              <p:nvSpPr>
                <p:cNvPr id="129" name="Teardrop 128"/>
                <p:cNvSpPr/>
                <p:nvPr/>
              </p:nvSpPr>
              <p:spPr>
                <a:xfrm rot="8100000">
                  <a:off x="8861415" y="4430994"/>
                  <a:ext cx="1108420" cy="1108420"/>
                </a:xfrm>
                <a:prstGeom prst="teardrop">
                  <a:avLst>
                    <a:gd name="adj" fmla="val 20000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0" name="Oval 129"/>
                <p:cNvSpPr/>
                <p:nvPr/>
              </p:nvSpPr>
              <p:spPr>
                <a:xfrm>
                  <a:off x="8903708" y="4473288"/>
                  <a:ext cx="1023832" cy="1023832"/>
                </a:xfrm>
                <a:prstGeom prst="ellipse">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sp>
        <p:nvSpPr>
          <p:cNvPr id="32" name="Rectangle 31"/>
          <p:cNvSpPr/>
          <p:nvPr/>
        </p:nvSpPr>
        <p:spPr>
          <a:xfrm>
            <a:off x="3164694" y="5147255"/>
            <a:ext cx="514885"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33" name="Rectangle 32"/>
          <p:cNvSpPr/>
          <p:nvPr/>
        </p:nvSpPr>
        <p:spPr>
          <a:xfrm>
            <a:off x="5684519" y="10624456"/>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32" name="Rectangle 131"/>
          <p:cNvSpPr/>
          <p:nvPr/>
        </p:nvSpPr>
        <p:spPr>
          <a:xfrm>
            <a:off x="8044102" y="5147255"/>
            <a:ext cx="481222"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34" name="Rectangle 133"/>
          <p:cNvSpPr/>
          <p:nvPr/>
        </p:nvSpPr>
        <p:spPr>
          <a:xfrm>
            <a:off x="10563437" y="10643506"/>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35" name="Rectangle 134"/>
          <p:cNvSpPr/>
          <p:nvPr/>
        </p:nvSpPr>
        <p:spPr>
          <a:xfrm>
            <a:off x="12877533" y="5147255"/>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36" name="Rectangle 135"/>
          <p:cNvSpPr/>
          <p:nvPr/>
        </p:nvSpPr>
        <p:spPr>
          <a:xfrm>
            <a:off x="15446561" y="10643505"/>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37" name="Rectangle 136"/>
          <p:cNvSpPr/>
          <p:nvPr/>
        </p:nvSpPr>
        <p:spPr>
          <a:xfrm>
            <a:off x="18206353" y="5169633"/>
            <a:ext cx="418704"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138" name="Rectangle 137"/>
          <p:cNvSpPr/>
          <p:nvPr/>
        </p:nvSpPr>
        <p:spPr>
          <a:xfrm>
            <a:off x="20683395" y="10651091"/>
            <a:ext cx="595035"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139" name="TextBox 138"/>
          <p:cNvSpPr txBox="1"/>
          <p:nvPr/>
        </p:nvSpPr>
        <p:spPr>
          <a:xfrm>
            <a:off x="20535918" y="7394756"/>
            <a:ext cx="889987"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2017</a:t>
            </a:r>
          </a:p>
        </p:txBody>
      </p:sp>
      <p:sp>
        <p:nvSpPr>
          <p:cNvPr id="140" name="Rectangle 139"/>
          <p:cNvSpPr/>
          <p:nvPr/>
        </p:nvSpPr>
        <p:spPr>
          <a:xfrm>
            <a:off x="19397699" y="6353935"/>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41" name="TextBox 140"/>
          <p:cNvSpPr txBox="1"/>
          <p:nvPr/>
        </p:nvSpPr>
        <p:spPr>
          <a:xfrm>
            <a:off x="17966890" y="8635154"/>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2017</a:t>
            </a:r>
          </a:p>
        </p:txBody>
      </p:sp>
      <p:sp>
        <p:nvSpPr>
          <p:cNvPr id="142" name="Rectangle 141"/>
          <p:cNvSpPr/>
          <p:nvPr/>
        </p:nvSpPr>
        <p:spPr>
          <a:xfrm>
            <a:off x="16850323" y="909681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43" name="TextBox 142"/>
          <p:cNvSpPr txBox="1"/>
          <p:nvPr/>
        </p:nvSpPr>
        <p:spPr>
          <a:xfrm>
            <a:off x="12722844" y="8635154"/>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2013</a:t>
            </a:r>
          </a:p>
        </p:txBody>
      </p:sp>
      <p:sp>
        <p:nvSpPr>
          <p:cNvPr id="144" name="Rectangle 143"/>
          <p:cNvSpPr/>
          <p:nvPr/>
        </p:nvSpPr>
        <p:spPr>
          <a:xfrm>
            <a:off x="11606277" y="909681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45" name="TextBox 144"/>
          <p:cNvSpPr txBox="1"/>
          <p:nvPr/>
        </p:nvSpPr>
        <p:spPr>
          <a:xfrm>
            <a:off x="7841217" y="8635154"/>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2011</a:t>
            </a:r>
          </a:p>
        </p:txBody>
      </p:sp>
      <p:sp>
        <p:nvSpPr>
          <p:cNvPr id="146" name="Rectangle 145"/>
          <p:cNvSpPr/>
          <p:nvPr/>
        </p:nvSpPr>
        <p:spPr>
          <a:xfrm>
            <a:off x="6724650" y="909681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47" name="TextBox 146"/>
          <p:cNvSpPr txBox="1"/>
          <p:nvPr/>
        </p:nvSpPr>
        <p:spPr>
          <a:xfrm>
            <a:off x="2959341" y="8635154"/>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2009</a:t>
            </a:r>
          </a:p>
        </p:txBody>
      </p:sp>
      <p:sp>
        <p:nvSpPr>
          <p:cNvPr id="148" name="Rectangle 147"/>
          <p:cNvSpPr/>
          <p:nvPr/>
        </p:nvSpPr>
        <p:spPr>
          <a:xfrm>
            <a:off x="1842774" y="909681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49" name="TextBox 148"/>
          <p:cNvSpPr txBox="1"/>
          <p:nvPr/>
        </p:nvSpPr>
        <p:spPr>
          <a:xfrm>
            <a:off x="15315389" y="7394756"/>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2014</a:t>
            </a:r>
          </a:p>
        </p:txBody>
      </p:sp>
      <p:sp>
        <p:nvSpPr>
          <p:cNvPr id="150" name="Rectangle 149"/>
          <p:cNvSpPr/>
          <p:nvPr/>
        </p:nvSpPr>
        <p:spPr>
          <a:xfrm>
            <a:off x="14177172" y="6353935"/>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53" name="TextBox 152"/>
          <p:cNvSpPr txBox="1"/>
          <p:nvPr/>
        </p:nvSpPr>
        <p:spPr>
          <a:xfrm>
            <a:off x="10408745" y="7394756"/>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2012</a:t>
            </a:r>
          </a:p>
        </p:txBody>
      </p:sp>
      <p:sp>
        <p:nvSpPr>
          <p:cNvPr id="154" name="Rectangle 153"/>
          <p:cNvSpPr/>
          <p:nvPr/>
        </p:nvSpPr>
        <p:spPr>
          <a:xfrm>
            <a:off x="9270528" y="6353935"/>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55" name="TextBox 154"/>
          <p:cNvSpPr txBox="1"/>
          <p:nvPr/>
        </p:nvSpPr>
        <p:spPr>
          <a:xfrm>
            <a:off x="5529778" y="7394756"/>
            <a:ext cx="889988"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2010</a:t>
            </a:r>
          </a:p>
        </p:txBody>
      </p:sp>
      <p:sp>
        <p:nvSpPr>
          <p:cNvPr id="156" name="Rectangle 155"/>
          <p:cNvSpPr/>
          <p:nvPr/>
        </p:nvSpPr>
        <p:spPr>
          <a:xfrm>
            <a:off x="4391561" y="6353935"/>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Tree>
    <p:extLst>
      <p:ext uri="{BB962C8B-B14F-4D97-AF65-F5344CB8AC3E}">
        <p14:creationId xmlns:p14="http://schemas.microsoft.com/office/powerpoint/2010/main" val="4008047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0450182" y="1829670"/>
            <a:ext cx="348364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TIMELINE</a:t>
            </a:r>
          </a:p>
        </p:txBody>
      </p:sp>
      <p:grpSp>
        <p:nvGrpSpPr>
          <p:cNvPr id="17" name="Group 16"/>
          <p:cNvGrpSpPr/>
          <p:nvPr/>
        </p:nvGrpSpPr>
        <p:grpSpPr>
          <a:xfrm>
            <a:off x="11643803" y="3197723"/>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cxnSp>
        <p:nvCxnSpPr>
          <p:cNvPr id="5" name="Straight Connector 4"/>
          <p:cNvCxnSpPr>
            <a:stCxn id="9" idx="2"/>
            <a:endCxn id="19" idx="0"/>
          </p:cNvCxnSpPr>
          <p:nvPr/>
        </p:nvCxnSpPr>
        <p:spPr>
          <a:xfrm>
            <a:off x="12192000" y="7198289"/>
            <a:ext cx="1179" cy="2890685"/>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1880055" y="6490403"/>
            <a:ext cx="623889" cy="707886"/>
          </a:xfrm>
          <a:prstGeom prst="rect">
            <a:avLst/>
          </a:prstGeom>
          <a:noFill/>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18" name="Rectangle 17"/>
          <p:cNvSpPr/>
          <p:nvPr/>
        </p:nvSpPr>
        <p:spPr>
          <a:xfrm>
            <a:off x="6096000" y="4094121"/>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19" name="Rectangle 18"/>
          <p:cNvSpPr/>
          <p:nvPr/>
        </p:nvSpPr>
        <p:spPr>
          <a:xfrm>
            <a:off x="11758604" y="10088974"/>
            <a:ext cx="869149" cy="769441"/>
          </a:xfrm>
          <a:prstGeom prst="rect">
            <a:avLst/>
          </a:prstGeom>
          <a:noFill/>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20" name="TextBox 19"/>
          <p:cNvSpPr txBox="1"/>
          <p:nvPr/>
        </p:nvSpPr>
        <p:spPr>
          <a:xfrm>
            <a:off x="10392113" y="6585061"/>
            <a:ext cx="981359" cy="523220"/>
          </a:xfrm>
          <a:prstGeom prst="rect">
            <a:avLst/>
          </a:prstGeom>
          <a:noFill/>
        </p:spPr>
        <p:txBody>
          <a:bodyPr wrap="none" rtlCol="0">
            <a:spAutoFit/>
          </a:bodyPr>
          <a:lstStyle/>
          <a:p>
            <a:pPr algn="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Start</a:t>
            </a:r>
          </a:p>
        </p:txBody>
      </p:sp>
      <p:sp>
        <p:nvSpPr>
          <p:cNvPr id="22" name="TextBox 21"/>
          <p:cNvSpPr txBox="1"/>
          <p:nvPr/>
        </p:nvSpPr>
        <p:spPr>
          <a:xfrm>
            <a:off x="13078050" y="10212085"/>
            <a:ext cx="1711559" cy="523220"/>
          </a:xfrm>
          <a:prstGeom prst="rect">
            <a:avLst/>
          </a:prstGeom>
          <a:noFill/>
        </p:spPr>
        <p:txBody>
          <a:bodyPr wrap="none" rtlCol="0">
            <a:spAutoFit/>
          </a:bodyPr>
          <a:lstStyle/>
          <a:p>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Research</a:t>
            </a:r>
          </a:p>
        </p:txBody>
      </p:sp>
      <p:sp>
        <p:nvSpPr>
          <p:cNvPr id="23" name="Rectangle 22"/>
          <p:cNvSpPr/>
          <p:nvPr/>
        </p:nvSpPr>
        <p:spPr>
          <a:xfrm rot="18900000">
            <a:off x="15717017" y="7074637"/>
            <a:ext cx="3884082" cy="3884082"/>
          </a:xfrm>
          <a:prstGeom prst="rect">
            <a:avLst/>
          </a:prstGeom>
          <a:blipFill dpi="0" rotWithShape="0">
            <a:blip r:embed="rId4"/>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Rectangle 12"/>
          <p:cNvSpPr/>
          <p:nvPr/>
        </p:nvSpPr>
        <p:spPr>
          <a:xfrm rot="18900000">
            <a:off x="18076464" y="9582945"/>
            <a:ext cx="2017412" cy="2017412"/>
          </a:xfrm>
          <a:prstGeom prst="rect">
            <a:avLst/>
          </a:prstGeom>
          <a:blipFill dpi="0" rotWithShape="0">
            <a:blip r:embed="rId5"/>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Rectangle 23"/>
          <p:cNvSpPr/>
          <p:nvPr/>
        </p:nvSpPr>
        <p:spPr>
          <a:xfrm rot="18900000">
            <a:off x="4871309" y="7074637"/>
            <a:ext cx="3884082" cy="3884082"/>
          </a:xfrm>
          <a:prstGeom prst="rect">
            <a:avLst/>
          </a:prstGeom>
          <a:blipFill dpi="0" rotWithShape="0">
            <a:blip r:embed="rId6"/>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rot="18900000">
            <a:off x="4292124" y="7202816"/>
            <a:ext cx="2017412" cy="2017412"/>
          </a:xfrm>
          <a:prstGeom prst="rect">
            <a:avLst/>
          </a:prstGeom>
          <a:blipFill dpi="0" rotWithShape="0">
            <a:blip r:embed="rId7"/>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4" name="Straight Connector 33"/>
          <p:cNvCxnSpPr/>
          <p:nvPr/>
        </p:nvCxnSpPr>
        <p:spPr>
          <a:xfrm>
            <a:off x="12192000" y="10858415"/>
            <a:ext cx="1179" cy="2890685"/>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55265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5" name="Straight Connector 4"/>
          <p:cNvCxnSpPr/>
          <p:nvPr/>
        </p:nvCxnSpPr>
        <p:spPr>
          <a:xfrm>
            <a:off x="12192000" y="0"/>
            <a:ext cx="0" cy="2556588"/>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1857613" y="2700784"/>
            <a:ext cx="708848" cy="769441"/>
          </a:xfrm>
          <a:prstGeom prst="rect">
            <a:avLst/>
          </a:prstGeom>
          <a:noFill/>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9" name="Rectangle 18"/>
          <p:cNvSpPr/>
          <p:nvPr/>
        </p:nvSpPr>
        <p:spPr>
          <a:xfrm>
            <a:off x="11801630" y="6358585"/>
            <a:ext cx="771365" cy="707886"/>
          </a:xfrm>
          <a:prstGeom prst="rect">
            <a:avLst/>
          </a:prstGeom>
          <a:noFill/>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20" name="TextBox 19"/>
          <p:cNvSpPr txBox="1"/>
          <p:nvPr/>
        </p:nvSpPr>
        <p:spPr>
          <a:xfrm>
            <a:off x="9621068" y="2807239"/>
            <a:ext cx="1752404" cy="523220"/>
          </a:xfrm>
          <a:prstGeom prst="rect">
            <a:avLst/>
          </a:prstGeom>
          <a:noFill/>
        </p:spPr>
        <p:txBody>
          <a:bodyPr wrap="none" rtlCol="0">
            <a:spAutoFit/>
          </a:bodyPr>
          <a:lstStyle/>
          <a:p>
            <a:pPr algn="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Favourite</a:t>
            </a:r>
          </a:p>
        </p:txBody>
      </p:sp>
      <p:sp>
        <p:nvSpPr>
          <p:cNvPr id="22" name="TextBox 21"/>
          <p:cNvSpPr txBox="1"/>
          <p:nvPr/>
        </p:nvSpPr>
        <p:spPr>
          <a:xfrm>
            <a:off x="13078050" y="6434263"/>
            <a:ext cx="1329210" cy="523220"/>
          </a:xfrm>
          <a:prstGeom prst="rect">
            <a:avLst/>
          </a:prstGeom>
          <a:noFill/>
        </p:spPr>
        <p:txBody>
          <a:bodyPr wrap="none" rtlCol="0">
            <a:spAutoFit/>
          </a:bodyPr>
          <a:lstStyle/>
          <a:p>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Mobile</a:t>
            </a:r>
          </a:p>
        </p:txBody>
      </p:sp>
      <p:sp>
        <p:nvSpPr>
          <p:cNvPr id="21" name="Rectangle 20"/>
          <p:cNvSpPr/>
          <p:nvPr/>
        </p:nvSpPr>
        <p:spPr>
          <a:xfrm>
            <a:off x="11880055" y="9954831"/>
            <a:ext cx="623889" cy="707886"/>
          </a:xfrm>
          <a:prstGeom prst="rect">
            <a:avLst/>
          </a:prstGeom>
          <a:noFill/>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26" name="TextBox 25"/>
          <p:cNvSpPr txBox="1"/>
          <p:nvPr/>
        </p:nvSpPr>
        <p:spPr>
          <a:xfrm>
            <a:off x="8950180" y="10047164"/>
            <a:ext cx="2423292" cy="523220"/>
          </a:xfrm>
          <a:prstGeom prst="rect">
            <a:avLst/>
          </a:prstGeom>
          <a:noFill/>
        </p:spPr>
        <p:txBody>
          <a:bodyPr wrap="none" rtlCol="0">
            <a:spAutoFit/>
          </a:bodyPr>
          <a:lstStyle/>
          <a:p>
            <a:pPr algn="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Environment</a:t>
            </a:r>
          </a:p>
        </p:txBody>
      </p:sp>
      <p:sp>
        <p:nvSpPr>
          <p:cNvPr id="27" name="Rectangle 26"/>
          <p:cNvSpPr/>
          <p:nvPr/>
        </p:nvSpPr>
        <p:spPr>
          <a:xfrm>
            <a:off x="13050602" y="2807239"/>
            <a:ext cx="5777406" cy="1015663"/>
          </a:xfrm>
          <a:prstGeom prst="rect">
            <a:avLst/>
          </a:prstGeom>
        </p:spPr>
        <p:txBody>
          <a:bodyPr wrap="square">
            <a:spAutoFit/>
          </a:bodyPr>
          <a:lstStyle/>
          <a:p>
            <a:pPr algn="just">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a:t>
            </a:r>
            <a:endParaRPr lang="tr-TR" sz="2000">
              <a:solidFill>
                <a:schemeClr val="bg1">
                  <a:lumMod val="95000"/>
                </a:schemeClr>
              </a:solidFill>
            </a:endParaRPr>
          </a:p>
        </p:txBody>
      </p:sp>
      <p:sp>
        <p:nvSpPr>
          <p:cNvPr id="28" name="Rectangle 27"/>
          <p:cNvSpPr/>
          <p:nvPr/>
        </p:nvSpPr>
        <p:spPr>
          <a:xfrm>
            <a:off x="13050602" y="10047164"/>
            <a:ext cx="5777406" cy="1015663"/>
          </a:xfrm>
          <a:prstGeom prst="rect">
            <a:avLst/>
          </a:prstGeom>
        </p:spPr>
        <p:txBody>
          <a:bodyPr wrap="square">
            <a:spAutoFit/>
          </a:bodyPr>
          <a:lstStyle/>
          <a:p>
            <a:pPr algn="just">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a:t>
            </a:r>
            <a:endParaRPr lang="tr-TR" sz="2000">
              <a:solidFill>
                <a:schemeClr val="bg1">
                  <a:lumMod val="95000"/>
                </a:schemeClr>
              </a:solidFill>
            </a:endParaRPr>
          </a:p>
        </p:txBody>
      </p:sp>
      <p:sp>
        <p:nvSpPr>
          <p:cNvPr id="29" name="Rectangle 28"/>
          <p:cNvSpPr/>
          <p:nvPr/>
        </p:nvSpPr>
        <p:spPr>
          <a:xfrm>
            <a:off x="5519169" y="6434263"/>
            <a:ext cx="5777406" cy="967637"/>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a:t>
            </a:r>
            <a:endParaRPr lang="tr-TR" sz="2000">
              <a:solidFill>
                <a:schemeClr val="bg1">
                  <a:lumMod val="95000"/>
                </a:schemeClr>
              </a:solidFill>
            </a:endParaRPr>
          </a:p>
        </p:txBody>
      </p:sp>
      <p:cxnSp>
        <p:nvCxnSpPr>
          <p:cNvPr id="30" name="Straight Connector 29"/>
          <p:cNvCxnSpPr/>
          <p:nvPr/>
        </p:nvCxnSpPr>
        <p:spPr>
          <a:xfrm>
            <a:off x="12192000" y="3470225"/>
            <a:ext cx="0" cy="2687979"/>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2192000" y="7103793"/>
            <a:ext cx="0" cy="2687979"/>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2192000" y="10860833"/>
            <a:ext cx="0" cy="2855167"/>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3817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cxnSp>
        <p:nvCxnSpPr>
          <p:cNvPr id="5" name="Straight Connector 4"/>
          <p:cNvCxnSpPr/>
          <p:nvPr/>
        </p:nvCxnSpPr>
        <p:spPr>
          <a:xfrm>
            <a:off x="12192000" y="0"/>
            <a:ext cx="0" cy="2948473"/>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1792812" y="3096428"/>
            <a:ext cx="788999" cy="769441"/>
          </a:xfrm>
          <a:prstGeom prst="rect">
            <a:avLst/>
          </a:prstGeom>
          <a:noFill/>
        </p:spPr>
        <p:txBody>
          <a:bodyPr wrap="none">
            <a:spAutoFit/>
          </a:bodyPr>
          <a:lstStyle/>
          <a:p>
            <a:pPr algn="ctr"/>
            <a:r>
              <a:rPr lang="tr-TR" sz="4400">
                <a:solidFill>
                  <a:srgbClr val="CA8385"/>
                </a:solidFill>
                <a:latin typeface="FontAwesome" pitchFamily="2" charset="0"/>
              </a:rPr>
              <a:t></a:t>
            </a:r>
            <a:endParaRPr lang="tr-TR" sz="4400">
              <a:solidFill>
                <a:srgbClr val="CA8385"/>
              </a:solidFill>
            </a:endParaRPr>
          </a:p>
        </p:txBody>
      </p:sp>
      <p:sp>
        <p:nvSpPr>
          <p:cNvPr id="27" name="Rectangle 26"/>
          <p:cNvSpPr/>
          <p:nvPr/>
        </p:nvSpPr>
        <p:spPr>
          <a:xfrm>
            <a:off x="7654165" y="3979497"/>
            <a:ext cx="9066292" cy="954107"/>
          </a:xfrm>
          <a:prstGeom prst="rect">
            <a:avLst/>
          </a:prstGeom>
          <a:noFill/>
        </p:spPr>
        <p:txBody>
          <a:bodyPr wrap="squar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Ut lobortis purus aliquam era.</a:t>
            </a:r>
          </a:p>
        </p:txBody>
      </p:sp>
      <p:sp>
        <p:nvSpPr>
          <p:cNvPr id="16" name="Rectangle 15"/>
          <p:cNvSpPr/>
          <p:nvPr/>
        </p:nvSpPr>
        <p:spPr>
          <a:xfrm>
            <a:off x="9240369" y="5046595"/>
            <a:ext cx="5893884" cy="2308324"/>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a:t>
            </a:r>
            <a:endParaRPr lang="tr-TR" sz="2400">
              <a:solidFill>
                <a:schemeClr val="bg1">
                  <a:lumMod val="95000"/>
                </a:schemeClr>
              </a:solidFill>
            </a:endParaRPr>
          </a:p>
        </p:txBody>
      </p:sp>
      <p:sp>
        <p:nvSpPr>
          <p:cNvPr id="18" name="Rectangle 17"/>
          <p:cNvSpPr/>
          <p:nvPr/>
        </p:nvSpPr>
        <p:spPr>
          <a:xfrm rot="18900000">
            <a:off x="7506543" y="8604161"/>
            <a:ext cx="2017412" cy="2017412"/>
          </a:xfrm>
          <a:prstGeom prst="rect">
            <a:avLst/>
          </a:prstGeom>
          <a:blipFill dpi="0" rotWithShape="0">
            <a:blip r:embed="rId4"/>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Rectangle 22"/>
          <p:cNvSpPr/>
          <p:nvPr/>
        </p:nvSpPr>
        <p:spPr>
          <a:xfrm rot="18900000">
            <a:off x="11184294" y="8604159"/>
            <a:ext cx="2017412" cy="2017412"/>
          </a:xfrm>
          <a:prstGeom prst="rect">
            <a:avLst/>
          </a:prstGeom>
          <a:blipFill dpi="0" rotWithShape="0">
            <a:blip r:embed="rId5"/>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Rectangle 23"/>
          <p:cNvSpPr/>
          <p:nvPr/>
        </p:nvSpPr>
        <p:spPr>
          <a:xfrm rot="18900000">
            <a:off x="14862045" y="8604161"/>
            <a:ext cx="2017412" cy="2017412"/>
          </a:xfrm>
          <a:prstGeom prst="rect">
            <a:avLst/>
          </a:prstGeom>
          <a:blipFill dpi="0" rotWithShape="0">
            <a:blip r:embed="rId6"/>
            <a:srcRect/>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5" name="Straight Connector 24"/>
          <p:cNvCxnSpPr/>
          <p:nvPr/>
        </p:nvCxnSpPr>
        <p:spPr>
          <a:xfrm>
            <a:off x="12192000" y="11402008"/>
            <a:ext cx="0" cy="2313992"/>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72407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5" name="Straight Connector 4"/>
          <p:cNvCxnSpPr>
            <a:endCxn id="9" idx="0"/>
          </p:cNvCxnSpPr>
          <p:nvPr/>
        </p:nvCxnSpPr>
        <p:spPr>
          <a:xfrm flipH="1">
            <a:off x="12191999" y="0"/>
            <a:ext cx="2" cy="2762338"/>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1880054" y="2762338"/>
            <a:ext cx="623889" cy="707886"/>
          </a:xfrm>
          <a:prstGeom prst="rect">
            <a:avLst/>
          </a:prstGeom>
          <a:noFill/>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19" name="Rectangle 18"/>
          <p:cNvSpPr/>
          <p:nvPr/>
        </p:nvSpPr>
        <p:spPr>
          <a:xfrm>
            <a:off x="11820291" y="6389362"/>
            <a:ext cx="646331" cy="646331"/>
          </a:xfrm>
          <a:prstGeom prst="rect">
            <a:avLst/>
          </a:prstGeom>
          <a:noFill/>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20" name="TextBox 19"/>
          <p:cNvSpPr txBox="1"/>
          <p:nvPr/>
        </p:nvSpPr>
        <p:spPr>
          <a:xfrm>
            <a:off x="10017010" y="2807239"/>
            <a:ext cx="1356462" cy="523220"/>
          </a:xfrm>
          <a:prstGeom prst="rect">
            <a:avLst/>
          </a:prstGeom>
          <a:noFill/>
        </p:spPr>
        <p:txBody>
          <a:bodyPr wrap="none" rtlCol="0">
            <a:spAutoFit/>
          </a:bodyPr>
          <a:lstStyle/>
          <a:p>
            <a:pPr algn="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Repeat</a:t>
            </a:r>
          </a:p>
        </p:txBody>
      </p:sp>
      <p:sp>
        <p:nvSpPr>
          <p:cNvPr id="22" name="TextBox 21"/>
          <p:cNvSpPr txBox="1"/>
          <p:nvPr/>
        </p:nvSpPr>
        <p:spPr>
          <a:xfrm>
            <a:off x="13078050" y="6434263"/>
            <a:ext cx="1612942" cy="523220"/>
          </a:xfrm>
          <a:prstGeom prst="rect">
            <a:avLst/>
          </a:prstGeom>
          <a:noFill/>
        </p:spPr>
        <p:txBody>
          <a:bodyPr wrap="none" rtlCol="0">
            <a:spAutoFit/>
          </a:bodyPr>
          <a:lstStyle/>
          <a:p>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Location</a:t>
            </a:r>
          </a:p>
        </p:txBody>
      </p:sp>
      <p:sp>
        <p:nvSpPr>
          <p:cNvPr id="21" name="Rectangle 20"/>
          <p:cNvSpPr/>
          <p:nvPr/>
        </p:nvSpPr>
        <p:spPr>
          <a:xfrm>
            <a:off x="11880055" y="9954831"/>
            <a:ext cx="623889" cy="707886"/>
          </a:xfrm>
          <a:prstGeom prst="rect">
            <a:avLst/>
          </a:prstGeom>
          <a:noFill/>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26" name="TextBox 25"/>
          <p:cNvSpPr txBox="1"/>
          <p:nvPr/>
        </p:nvSpPr>
        <p:spPr>
          <a:xfrm>
            <a:off x="10156471" y="10047164"/>
            <a:ext cx="1217001" cy="523220"/>
          </a:xfrm>
          <a:prstGeom prst="rect">
            <a:avLst/>
          </a:prstGeom>
          <a:noFill/>
        </p:spPr>
        <p:txBody>
          <a:bodyPr wrap="none" rtlCol="0">
            <a:spAutoFit/>
          </a:bodyPr>
          <a:lstStyle/>
          <a:p>
            <a:pPr algn="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Result</a:t>
            </a:r>
          </a:p>
        </p:txBody>
      </p:sp>
      <p:sp>
        <p:nvSpPr>
          <p:cNvPr id="27" name="Rectangle 26"/>
          <p:cNvSpPr/>
          <p:nvPr/>
        </p:nvSpPr>
        <p:spPr>
          <a:xfrm>
            <a:off x="13050602" y="2807239"/>
            <a:ext cx="5777406" cy="1015663"/>
          </a:xfrm>
          <a:prstGeom prst="rect">
            <a:avLst/>
          </a:prstGeom>
        </p:spPr>
        <p:txBody>
          <a:bodyPr wrap="square">
            <a:spAutoFit/>
          </a:bodyPr>
          <a:lstStyle/>
          <a:p>
            <a:pPr algn="just">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a:t>
            </a:r>
            <a:endParaRPr lang="tr-TR" sz="2000">
              <a:solidFill>
                <a:schemeClr val="bg1">
                  <a:lumMod val="95000"/>
                </a:schemeClr>
              </a:solidFill>
            </a:endParaRPr>
          </a:p>
        </p:txBody>
      </p:sp>
      <p:sp>
        <p:nvSpPr>
          <p:cNvPr id="28" name="Rectangle 27"/>
          <p:cNvSpPr/>
          <p:nvPr/>
        </p:nvSpPr>
        <p:spPr>
          <a:xfrm>
            <a:off x="13050602" y="10047164"/>
            <a:ext cx="5777406" cy="1015663"/>
          </a:xfrm>
          <a:prstGeom prst="rect">
            <a:avLst/>
          </a:prstGeom>
        </p:spPr>
        <p:txBody>
          <a:bodyPr wrap="square">
            <a:spAutoFit/>
          </a:bodyPr>
          <a:lstStyle/>
          <a:p>
            <a:pPr algn="just">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a:t>
            </a:r>
            <a:endParaRPr lang="tr-TR" sz="2000">
              <a:solidFill>
                <a:schemeClr val="bg1">
                  <a:lumMod val="95000"/>
                </a:schemeClr>
              </a:solidFill>
            </a:endParaRPr>
          </a:p>
        </p:txBody>
      </p:sp>
      <p:sp>
        <p:nvSpPr>
          <p:cNvPr id="29" name="Rectangle 28"/>
          <p:cNvSpPr/>
          <p:nvPr/>
        </p:nvSpPr>
        <p:spPr>
          <a:xfrm>
            <a:off x="5519169" y="6434263"/>
            <a:ext cx="5777406" cy="967637"/>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a:t>
            </a:r>
            <a:endParaRPr lang="tr-TR" sz="2000">
              <a:solidFill>
                <a:schemeClr val="bg1">
                  <a:lumMod val="95000"/>
                </a:schemeClr>
              </a:solidFill>
            </a:endParaRPr>
          </a:p>
        </p:txBody>
      </p:sp>
      <p:cxnSp>
        <p:nvCxnSpPr>
          <p:cNvPr id="14" name="Straight Connector 13"/>
          <p:cNvCxnSpPr/>
          <p:nvPr/>
        </p:nvCxnSpPr>
        <p:spPr>
          <a:xfrm flipH="1">
            <a:off x="12191999" y="3470224"/>
            <a:ext cx="1" cy="2762338"/>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12191999" y="7114093"/>
            <a:ext cx="1" cy="2762338"/>
          </a:xfrm>
          <a:prstGeom prst="line">
            <a:avLst/>
          </a:prstGeom>
          <a:ln w="12700" cap="rnd" cmpd="sng">
            <a:solidFill>
              <a:srgbClr val="CA8385"/>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58445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792629" y="3693051"/>
            <a:ext cx="10239549" cy="579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7643001" y="3588118"/>
            <a:ext cx="9748028" cy="6084350"/>
          </a:xfrm>
          <a:custGeom>
            <a:avLst/>
            <a:gdLst>
              <a:gd name="T0" fmla="*/ 0 w 1845"/>
              <a:gd name="T1" fmla="*/ 856 h 1150"/>
              <a:gd name="T2" fmla="*/ 1265 w 1845"/>
              <a:gd name="T3" fmla="*/ 136 h 1150"/>
              <a:gd name="T4" fmla="*/ 1845 w 1845"/>
              <a:gd name="T5" fmla="*/ 832 h 1150"/>
              <a:gd name="T6" fmla="*/ 1195 w 1845"/>
              <a:gd name="T7" fmla="*/ 1123 h 1150"/>
              <a:gd name="T8" fmla="*/ 0 w 1845"/>
              <a:gd name="T9" fmla="*/ 856 h 1150"/>
            </a:gdLst>
            <a:ahLst/>
            <a:cxnLst>
              <a:cxn ang="0">
                <a:pos x="T0" y="T1"/>
              </a:cxn>
              <a:cxn ang="0">
                <a:pos x="T2" y="T3"/>
              </a:cxn>
              <a:cxn ang="0">
                <a:pos x="T4" y="T5"/>
              </a:cxn>
              <a:cxn ang="0">
                <a:pos x="T6" y="T7"/>
              </a:cxn>
              <a:cxn ang="0">
                <a:pos x="T8" y="T9"/>
              </a:cxn>
            </a:cxnLst>
            <a:rect l="0" t="0" r="r" b="b"/>
            <a:pathLst>
              <a:path w="1845" h="1150">
                <a:moveTo>
                  <a:pt x="0" y="856"/>
                </a:moveTo>
                <a:cubicBezTo>
                  <a:pt x="0" y="856"/>
                  <a:pt x="995" y="0"/>
                  <a:pt x="1265" y="136"/>
                </a:cubicBezTo>
                <a:cubicBezTo>
                  <a:pt x="1535" y="272"/>
                  <a:pt x="1845" y="832"/>
                  <a:pt x="1845" y="832"/>
                </a:cubicBezTo>
                <a:cubicBezTo>
                  <a:pt x="1845" y="832"/>
                  <a:pt x="1600" y="1096"/>
                  <a:pt x="1195" y="1123"/>
                </a:cubicBezTo>
                <a:cubicBezTo>
                  <a:pt x="789" y="1150"/>
                  <a:pt x="326" y="1083"/>
                  <a:pt x="0" y="856"/>
                </a:cubicBez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5"/>
          <p:cNvSpPr>
            <a:spLocks noChangeArrowheads="1"/>
          </p:cNvSpPr>
          <p:nvPr/>
        </p:nvSpPr>
        <p:spPr bwMode="auto">
          <a:xfrm>
            <a:off x="6434589" y="2663826"/>
            <a:ext cx="3155944" cy="797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rPr>
              <a:t>3</a:t>
            </a:r>
            <a:endParaRPr kumimoji="0" lang="zh-CN"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endParaRPr>
          </a:p>
        </p:txBody>
      </p:sp>
      <p:sp>
        <p:nvSpPr>
          <p:cNvPr id="9" name="Freeform 6"/>
          <p:cNvSpPr>
            <a:spLocks/>
          </p:cNvSpPr>
          <p:nvPr/>
        </p:nvSpPr>
        <p:spPr bwMode="auto">
          <a:xfrm>
            <a:off x="7880319" y="3565631"/>
            <a:ext cx="9748028" cy="6078667"/>
          </a:xfrm>
          <a:custGeom>
            <a:avLst/>
            <a:gdLst>
              <a:gd name="T0" fmla="*/ 0 w 1845"/>
              <a:gd name="T1" fmla="*/ 856 h 1149"/>
              <a:gd name="T2" fmla="*/ 1265 w 1845"/>
              <a:gd name="T3" fmla="*/ 136 h 1149"/>
              <a:gd name="T4" fmla="*/ 1845 w 1845"/>
              <a:gd name="T5" fmla="*/ 832 h 1149"/>
              <a:gd name="T6" fmla="*/ 1194 w 1845"/>
              <a:gd name="T7" fmla="*/ 1123 h 1149"/>
              <a:gd name="T8" fmla="*/ 0 w 1845"/>
              <a:gd name="T9" fmla="*/ 856 h 1149"/>
            </a:gdLst>
            <a:ahLst/>
            <a:cxnLst>
              <a:cxn ang="0">
                <a:pos x="T0" y="T1"/>
              </a:cxn>
              <a:cxn ang="0">
                <a:pos x="T2" y="T3"/>
              </a:cxn>
              <a:cxn ang="0">
                <a:pos x="T4" y="T5"/>
              </a:cxn>
              <a:cxn ang="0">
                <a:pos x="T6" y="T7"/>
              </a:cxn>
              <a:cxn ang="0">
                <a:pos x="T8" y="T9"/>
              </a:cxn>
            </a:cxnLst>
            <a:rect l="0" t="0" r="r" b="b"/>
            <a:pathLst>
              <a:path w="1845" h="1149">
                <a:moveTo>
                  <a:pt x="0" y="856"/>
                </a:moveTo>
                <a:cubicBezTo>
                  <a:pt x="0" y="856"/>
                  <a:pt x="995" y="0"/>
                  <a:pt x="1265" y="136"/>
                </a:cubicBezTo>
                <a:cubicBezTo>
                  <a:pt x="1534" y="272"/>
                  <a:pt x="1845" y="832"/>
                  <a:pt x="1845" y="832"/>
                </a:cubicBezTo>
                <a:cubicBezTo>
                  <a:pt x="1845" y="832"/>
                  <a:pt x="1600" y="1096"/>
                  <a:pt x="1194" y="1123"/>
                </a:cubicBezTo>
                <a:cubicBezTo>
                  <a:pt x="789" y="1149"/>
                  <a:pt x="326" y="1083"/>
                  <a:pt x="0" y="856"/>
                </a:cubicBezTo>
                <a:close/>
              </a:path>
            </a:pathLst>
          </a:custGeom>
          <a:solidFill>
            <a:srgbClr val="1C1C1E"/>
          </a:solidFill>
          <a:ln w="23813" cap="flat">
            <a:solidFill>
              <a:srgbClr val="CA8385"/>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10975305" y="7086160"/>
            <a:ext cx="4826923" cy="1696683"/>
          </a:xfrm>
          <a:prstGeom prst="rect">
            <a:avLst/>
          </a:prstGeom>
        </p:spPr>
        <p:txBody>
          <a:bodyPr wrap="square">
            <a:spAutoFit/>
          </a:bodyPr>
          <a:lstStyle/>
          <a:p>
            <a:pPr>
              <a:lnSpc>
                <a:spcPct val="150000"/>
              </a:lnSpc>
            </a:pPr>
            <a:r>
              <a:rPr lang="tr-TR" altLang="zh-CN" sz="2400" dirty="0">
                <a:solidFill>
                  <a:schemeClr val="bg1">
                    <a:lumMod val="95000"/>
                  </a:schemeClr>
                </a:solidFill>
                <a:latin typeface="Open Sans" panose="020B0606030504020204" pitchFamily="34" charset="0"/>
              </a:rPr>
              <a:t>Lorem ipsum dolor sit amet, consectetur adipiscing elit. Ut lobortis.</a:t>
            </a:r>
            <a:endParaRPr lang="tr-TR" altLang="zh-CN" sz="2400" dirty="0">
              <a:solidFill>
                <a:schemeClr val="bg1">
                  <a:lumMod val="95000"/>
                </a:schemeClr>
              </a:solidFill>
            </a:endParaRPr>
          </a:p>
        </p:txBody>
      </p:sp>
      <p:sp>
        <p:nvSpPr>
          <p:cNvPr id="11" name="矩形 10"/>
          <p:cNvSpPr/>
          <p:nvPr/>
        </p:nvSpPr>
        <p:spPr>
          <a:xfrm>
            <a:off x="10950724" y="5793217"/>
            <a:ext cx="4826923" cy="1197507"/>
          </a:xfrm>
          <a:prstGeom prst="rect">
            <a:avLst/>
          </a:prstGeom>
        </p:spPr>
        <p:txBody>
          <a:bodyPr wrap="square">
            <a:spAutoFit/>
          </a:bodyPr>
          <a:lstStyle/>
          <a:p>
            <a:pPr>
              <a:lnSpc>
                <a:spcPct val="150000"/>
              </a:lnSpc>
            </a:pPr>
            <a:r>
              <a:rPr lang="en-US" altLang="zh-CN" sz="5400" dirty="0">
                <a:solidFill>
                  <a:schemeClr val="bg1"/>
                </a:solidFill>
                <a:latin typeface="微软雅黑 Light" panose="020B0502040204020203" pitchFamily="34" charset="-122"/>
                <a:ea typeface="微软雅黑 Light" panose="020B0502040204020203" pitchFamily="34" charset="-122"/>
              </a:rPr>
              <a:t>Page  three</a:t>
            </a:r>
            <a:endParaRPr lang="tr-TR" altLang="zh-CN" sz="4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92083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501480" y="2780715"/>
            <a:ext cx="338105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SERVICES</a:t>
            </a:r>
          </a:p>
        </p:txBody>
      </p:sp>
      <p:grpSp>
        <p:nvGrpSpPr>
          <p:cNvPr id="17" name="Group 16"/>
          <p:cNvGrpSpPr/>
          <p:nvPr/>
        </p:nvGrpSpPr>
        <p:grpSpPr>
          <a:xfrm>
            <a:off x="11643804" y="4148768"/>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1" name="Rectangle 10"/>
          <p:cNvSpPr/>
          <p:nvPr/>
        </p:nvSpPr>
        <p:spPr>
          <a:xfrm>
            <a:off x="7527924" y="6508115"/>
            <a:ext cx="697627" cy="707886"/>
          </a:xfrm>
          <a:prstGeom prst="rect">
            <a:avLst/>
          </a:prstGeom>
        </p:spPr>
        <p:txBody>
          <a:bodyPr wrap="none">
            <a:spAutoFit/>
          </a:bodyPr>
          <a:lstStyle/>
          <a:p>
            <a:pPr algn="ctr"/>
            <a:r>
              <a:rPr lang="tr-TR" sz="4000">
                <a:solidFill>
                  <a:srgbClr val="CA8385"/>
                </a:solidFill>
                <a:latin typeface="FontAwesome" pitchFamily="2" charset="0"/>
              </a:rPr>
              <a:t></a:t>
            </a:r>
            <a:endParaRPr lang="tr-TR" sz="4000">
              <a:solidFill>
                <a:srgbClr val="CA8385"/>
              </a:solidFill>
            </a:endParaRPr>
          </a:p>
        </p:txBody>
      </p:sp>
      <p:sp>
        <p:nvSpPr>
          <p:cNvPr id="12" name="Rectangle 11"/>
          <p:cNvSpPr/>
          <p:nvPr/>
        </p:nvSpPr>
        <p:spPr>
          <a:xfrm>
            <a:off x="11813531" y="6446560"/>
            <a:ext cx="756938" cy="830997"/>
          </a:xfrm>
          <a:prstGeom prst="rect">
            <a:avLst/>
          </a:prstGeom>
        </p:spPr>
        <p:txBody>
          <a:bodyPr wrap="none">
            <a:spAutoFit/>
          </a:bodyPr>
          <a:lstStyle/>
          <a:p>
            <a:pPr algn="ctr"/>
            <a:r>
              <a:rPr lang="tr-TR" sz="4800">
                <a:solidFill>
                  <a:srgbClr val="CA8385"/>
                </a:solidFill>
                <a:latin typeface="FontAwesome" pitchFamily="2" charset="0"/>
              </a:rPr>
              <a:t></a:t>
            </a:r>
            <a:endParaRPr lang="tr-TR" sz="4800">
              <a:solidFill>
                <a:srgbClr val="CA8385"/>
              </a:solidFill>
            </a:endParaRPr>
          </a:p>
        </p:txBody>
      </p:sp>
      <p:sp>
        <p:nvSpPr>
          <p:cNvPr id="13" name="Rectangle 12"/>
          <p:cNvSpPr/>
          <p:nvPr/>
        </p:nvSpPr>
        <p:spPr>
          <a:xfrm>
            <a:off x="16128793" y="6446559"/>
            <a:ext cx="756938" cy="830997"/>
          </a:xfrm>
          <a:prstGeom prst="rect">
            <a:avLst/>
          </a:prstGeom>
        </p:spPr>
        <p:txBody>
          <a:bodyPr wrap="none">
            <a:spAutoFit/>
          </a:bodyPr>
          <a:lstStyle/>
          <a:p>
            <a:pPr algn="ctr"/>
            <a:r>
              <a:rPr lang="tr-TR" sz="4800">
                <a:solidFill>
                  <a:srgbClr val="CA8385"/>
                </a:solidFill>
                <a:latin typeface="FontAwesome" pitchFamily="2" charset="0"/>
              </a:rPr>
              <a:t></a:t>
            </a:r>
            <a:endParaRPr lang="tr-TR" sz="4800">
              <a:solidFill>
                <a:srgbClr val="CA8385"/>
              </a:solidFill>
            </a:endParaRPr>
          </a:p>
        </p:txBody>
      </p:sp>
      <p:sp>
        <p:nvSpPr>
          <p:cNvPr id="5" name="Oval 4"/>
          <p:cNvSpPr/>
          <p:nvPr/>
        </p:nvSpPr>
        <p:spPr>
          <a:xfrm>
            <a:off x="6542461" y="5527782"/>
            <a:ext cx="2668555" cy="2668555"/>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Oval 17"/>
          <p:cNvSpPr/>
          <p:nvPr/>
        </p:nvSpPr>
        <p:spPr>
          <a:xfrm>
            <a:off x="10857723" y="5527782"/>
            <a:ext cx="2668555" cy="2668555"/>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Oval 18"/>
          <p:cNvSpPr/>
          <p:nvPr/>
        </p:nvSpPr>
        <p:spPr>
          <a:xfrm>
            <a:off x="15172985" y="5527782"/>
            <a:ext cx="2668555" cy="2668555"/>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TextBox 8"/>
          <p:cNvSpPr txBox="1"/>
          <p:nvPr/>
        </p:nvSpPr>
        <p:spPr>
          <a:xfrm>
            <a:off x="7020957" y="8591895"/>
            <a:ext cx="1711559"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Research</a:t>
            </a:r>
          </a:p>
        </p:txBody>
      </p:sp>
      <p:sp>
        <p:nvSpPr>
          <p:cNvPr id="20" name="TextBox 19"/>
          <p:cNvSpPr txBox="1"/>
          <p:nvPr/>
        </p:nvSpPr>
        <p:spPr>
          <a:xfrm>
            <a:off x="11422399" y="8591895"/>
            <a:ext cx="1539204"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Analysis</a:t>
            </a:r>
          </a:p>
        </p:txBody>
      </p:sp>
      <p:sp>
        <p:nvSpPr>
          <p:cNvPr id="21" name="TextBox 20"/>
          <p:cNvSpPr txBox="1"/>
          <p:nvPr/>
        </p:nvSpPr>
        <p:spPr>
          <a:xfrm>
            <a:off x="15394619" y="8591895"/>
            <a:ext cx="2225289"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Comparison</a:t>
            </a:r>
          </a:p>
        </p:txBody>
      </p:sp>
      <p:sp>
        <p:nvSpPr>
          <p:cNvPr id="22" name="Rectangle 21"/>
          <p:cNvSpPr/>
          <p:nvPr/>
        </p:nvSpPr>
        <p:spPr>
          <a:xfrm>
            <a:off x="6179241" y="9180960"/>
            <a:ext cx="3394990" cy="1615827"/>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3" name="Rectangle 22"/>
          <p:cNvSpPr/>
          <p:nvPr/>
        </p:nvSpPr>
        <p:spPr>
          <a:xfrm>
            <a:off x="10494505" y="9180960"/>
            <a:ext cx="3394990" cy="1615827"/>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4" name="Rectangle 23"/>
          <p:cNvSpPr/>
          <p:nvPr/>
        </p:nvSpPr>
        <p:spPr>
          <a:xfrm>
            <a:off x="14809769" y="9180960"/>
            <a:ext cx="3394990" cy="1615827"/>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Tree>
    <p:extLst>
      <p:ext uri="{BB962C8B-B14F-4D97-AF65-F5344CB8AC3E}">
        <p14:creationId xmlns:p14="http://schemas.microsoft.com/office/powerpoint/2010/main" val="629874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501480" y="2912368"/>
            <a:ext cx="338105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SERVICES</a:t>
            </a:r>
          </a:p>
        </p:txBody>
      </p:sp>
      <p:grpSp>
        <p:nvGrpSpPr>
          <p:cNvPr id="17" name="Group 16"/>
          <p:cNvGrpSpPr/>
          <p:nvPr/>
        </p:nvGrpSpPr>
        <p:grpSpPr>
          <a:xfrm>
            <a:off x="11643804" y="428042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p:nvGrpSpPr>
        <p:grpSpPr>
          <a:xfrm>
            <a:off x="10941609" y="5510146"/>
            <a:ext cx="2436696" cy="2546225"/>
            <a:chOff x="10941609" y="5510146"/>
            <a:chExt cx="2436696" cy="2546225"/>
          </a:xfrm>
        </p:grpSpPr>
        <p:sp>
          <p:nvSpPr>
            <p:cNvPr id="18" name="Oval 17"/>
            <p:cNvSpPr/>
            <p:nvPr/>
          </p:nvSpPr>
          <p:spPr>
            <a:xfrm>
              <a:off x="10995660" y="5510146"/>
              <a:ext cx="2328594" cy="2328594"/>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Isosceles Triangle 26"/>
            <p:cNvSpPr/>
            <p:nvPr/>
          </p:nvSpPr>
          <p:spPr>
            <a:xfrm rot="10800000">
              <a:off x="10941609" y="5955771"/>
              <a:ext cx="2436696" cy="2100600"/>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60" name="Group 59"/>
          <p:cNvGrpSpPr/>
          <p:nvPr/>
        </p:nvGrpSpPr>
        <p:grpSpPr>
          <a:xfrm>
            <a:off x="14150077" y="5510146"/>
            <a:ext cx="2436696" cy="2546225"/>
            <a:chOff x="14150077" y="5510146"/>
            <a:chExt cx="2436696" cy="2546225"/>
          </a:xfrm>
        </p:grpSpPr>
        <p:sp>
          <p:nvSpPr>
            <p:cNvPr id="30" name="Oval 29"/>
            <p:cNvSpPr/>
            <p:nvPr/>
          </p:nvSpPr>
          <p:spPr>
            <a:xfrm>
              <a:off x="14204128" y="5510146"/>
              <a:ext cx="2328594" cy="2328594"/>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Isosceles Triangle 30"/>
            <p:cNvSpPr/>
            <p:nvPr/>
          </p:nvSpPr>
          <p:spPr>
            <a:xfrm rot="10800000">
              <a:off x="14150077" y="5955771"/>
              <a:ext cx="2436696" cy="2100600"/>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57" name="Group 56"/>
          <p:cNvGrpSpPr/>
          <p:nvPr/>
        </p:nvGrpSpPr>
        <p:grpSpPr>
          <a:xfrm>
            <a:off x="4529690" y="5510146"/>
            <a:ext cx="2436696" cy="2546225"/>
            <a:chOff x="4529690" y="5510146"/>
            <a:chExt cx="2436696" cy="2546225"/>
          </a:xfrm>
        </p:grpSpPr>
        <p:sp>
          <p:nvSpPr>
            <p:cNvPr id="36" name="Oval 35"/>
            <p:cNvSpPr/>
            <p:nvPr/>
          </p:nvSpPr>
          <p:spPr>
            <a:xfrm>
              <a:off x="4583741" y="5510146"/>
              <a:ext cx="2328594" cy="2328594"/>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Isosceles Triangle 36"/>
            <p:cNvSpPr/>
            <p:nvPr/>
          </p:nvSpPr>
          <p:spPr>
            <a:xfrm rot="10800000">
              <a:off x="4529690" y="5955771"/>
              <a:ext cx="2436696" cy="2100600"/>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58" name="Group 57"/>
          <p:cNvGrpSpPr/>
          <p:nvPr/>
        </p:nvGrpSpPr>
        <p:grpSpPr>
          <a:xfrm>
            <a:off x="7738158" y="5510146"/>
            <a:ext cx="2436696" cy="2546225"/>
            <a:chOff x="7738158" y="5510146"/>
            <a:chExt cx="2436696" cy="2546225"/>
          </a:xfrm>
        </p:grpSpPr>
        <p:sp>
          <p:nvSpPr>
            <p:cNvPr id="39" name="Oval 38"/>
            <p:cNvSpPr/>
            <p:nvPr/>
          </p:nvSpPr>
          <p:spPr>
            <a:xfrm>
              <a:off x="7792209" y="5510146"/>
              <a:ext cx="2328594" cy="2328594"/>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Isosceles Triangle 39"/>
            <p:cNvSpPr/>
            <p:nvPr/>
          </p:nvSpPr>
          <p:spPr>
            <a:xfrm rot="10800000">
              <a:off x="7738158" y="5955771"/>
              <a:ext cx="2436696" cy="2100600"/>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61" name="Group 60"/>
          <p:cNvGrpSpPr/>
          <p:nvPr/>
        </p:nvGrpSpPr>
        <p:grpSpPr>
          <a:xfrm>
            <a:off x="17304494" y="5510146"/>
            <a:ext cx="2436696" cy="2546225"/>
            <a:chOff x="17304494" y="5510146"/>
            <a:chExt cx="2436696" cy="2546225"/>
          </a:xfrm>
        </p:grpSpPr>
        <p:sp>
          <p:nvSpPr>
            <p:cNvPr id="41" name="Oval 40"/>
            <p:cNvSpPr/>
            <p:nvPr/>
          </p:nvSpPr>
          <p:spPr>
            <a:xfrm>
              <a:off x="17358545" y="5510146"/>
              <a:ext cx="2328594" cy="2328594"/>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Isosceles Triangle 41"/>
            <p:cNvSpPr/>
            <p:nvPr/>
          </p:nvSpPr>
          <p:spPr>
            <a:xfrm rot="10800000">
              <a:off x="17304494" y="5955771"/>
              <a:ext cx="2436696" cy="2100600"/>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44" name="Rectangle 43"/>
          <p:cNvSpPr/>
          <p:nvPr/>
        </p:nvSpPr>
        <p:spPr>
          <a:xfrm>
            <a:off x="5454527" y="6320500"/>
            <a:ext cx="587020"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45" name="Rectangle 44"/>
          <p:cNvSpPr/>
          <p:nvPr/>
        </p:nvSpPr>
        <p:spPr>
          <a:xfrm>
            <a:off x="8667066" y="6320500"/>
            <a:ext cx="660758"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46" name="Rectangle 45"/>
          <p:cNvSpPr/>
          <p:nvPr/>
        </p:nvSpPr>
        <p:spPr>
          <a:xfrm>
            <a:off x="11865946" y="6382055"/>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7" name="Rectangle 46"/>
          <p:cNvSpPr/>
          <p:nvPr/>
        </p:nvSpPr>
        <p:spPr>
          <a:xfrm>
            <a:off x="15019610" y="6347865"/>
            <a:ext cx="697627"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48" name="Rectangle 47"/>
          <p:cNvSpPr/>
          <p:nvPr/>
        </p:nvSpPr>
        <p:spPr>
          <a:xfrm>
            <a:off x="18210897" y="6326073"/>
            <a:ext cx="623889"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49" name="Rectangle 48"/>
          <p:cNvSpPr/>
          <p:nvPr/>
        </p:nvSpPr>
        <p:spPr>
          <a:xfrm>
            <a:off x="6096000" y="9748472"/>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50" name="TextBox 49"/>
          <p:cNvSpPr txBox="1"/>
          <p:nvPr/>
        </p:nvSpPr>
        <p:spPr>
          <a:xfrm>
            <a:off x="5103471" y="8414897"/>
            <a:ext cx="1289135"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Health</a:t>
            </a:r>
          </a:p>
        </p:txBody>
      </p:sp>
      <p:sp>
        <p:nvSpPr>
          <p:cNvPr id="51" name="TextBox 50"/>
          <p:cNvSpPr txBox="1"/>
          <p:nvPr/>
        </p:nvSpPr>
        <p:spPr>
          <a:xfrm>
            <a:off x="7996531" y="8414897"/>
            <a:ext cx="1919949"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Rain Proof</a:t>
            </a:r>
          </a:p>
        </p:txBody>
      </p:sp>
      <p:sp>
        <p:nvSpPr>
          <p:cNvPr id="52" name="TextBox 51"/>
          <p:cNvSpPr txBox="1"/>
          <p:nvPr/>
        </p:nvSpPr>
        <p:spPr>
          <a:xfrm>
            <a:off x="11422205" y="8414897"/>
            <a:ext cx="1485536"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Camera</a:t>
            </a:r>
          </a:p>
        </p:txBody>
      </p:sp>
      <p:sp>
        <p:nvSpPr>
          <p:cNvPr id="53" name="TextBox 52"/>
          <p:cNvSpPr txBox="1"/>
          <p:nvPr/>
        </p:nvSpPr>
        <p:spPr>
          <a:xfrm>
            <a:off x="14861918" y="8414897"/>
            <a:ext cx="1023037"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Loop</a:t>
            </a:r>
          </a:p>
        </p:txBody>
      </p:sp>
      <p:sp>
        <p:nvSpPr>
          <p:cNvPr id="54" name="TextBox 53"/>
          <p:cNvSpPr txBox="1"/>
          <p:nvPr/>
        </p:nvSpPr>
        <p:spPr>
          <a:xfrm>
            <a:off x="17941593" y="8414897"/>
            <a:ext cx="1162498"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Music</a:t>
            </a:r>
          </a:p>
        </p:txBody>
      </p:sp>
    </p:spTree>
    <p:extLst>
      <p:ext uri="{BB962C8B-B14F-4D97-AF65-F5344CB8AC3E}">
        <p14:creationId xmlns:p14="http://schemas.microsoft.com/office/powerpoint/2010/main" val="33726983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501480" y="2425953"/>
            <a:ext cx="338105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SERVICES</a:t>
            </a:r>
          </a:p>
        </p:txBody>
      </p:sp>
      <p:grpSp>
        <p:nvGrpSpPr>
          <p:cNvPr id="17" name="Group 16"/>
          <p:cNvGrpSpPr/>
          <p:nvPr/>
        </p:nvGrpSpPr>
        <p:grpSpPr>
          <a:xfrm>
            <a:off x="11643804" y="3794006"/>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6" name="Oval 25"/>
          <p:cNvSpPr/>
          <p:nvPr/>
        </p:nvSpPr>
        <p:spPr>
          <a:xfrm>
            <a:off x="13226202" y="5163502"/>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Oval 24"/>
          <p:cNvSpPr/>
          <p:nvPr/>
        </p:nvSpPr>
        <p:spPr>
          <a:xfrm>
            <a:off x="8910940" y="5163502"/>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p:cNvSpPr/>
          <p:nvPr/>
        </p:nvSpPr>
        <p:spPr>
          <a:xfrm>
            <a:off x="4595676" y="5163502"/>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Rectangle 10"/>
          <p:cNvSpPr/>
          <p:nvPr/>
        </p:nvSpPr>
        <p:spPr>
          <a:xfrm>
            <a:off x="5233235" y="5761467"/>
            <a:ext cx="628698" cy="769441"/>
          </a:xfrm>
          <a:prstGeom prst="rect">
            <a:avLst/>
          </a:prstGeom>
        </p:spPr>
        <p:txBody>
          <a:bodyPr wrap="none">
            <a:spAutoFit/>
          </a:bodyPr>
          <a:lstStyle/>
          <a:p>
            <a:pPr algn="ctr"/>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12" name="Rectangle 11"/>
          <p:cNvSpPr/>
          <p:nvPr/>
        </p:nvSpPr>
        <p:spPr>
          <a:xfrm>
            <a:off x="9525481" y="5699912"/>
            <a:ext cx="712054" cy="830997"/>
          </a:xfrm>
          <a:prstGeom prst="rect">
            <a:avLst/>
          </a:prstGeom>
        </p:spPr>
        <p:txBody>
          <a:bodyPr wrap="none">
            <a:spAutoFit/>
          </a:bodyPr>
          <a:lstStyle/>
          <a:p>
            <a:pPr algn="ctr"/>
            <a:r>
              <a:rPr lang="tr-TR" sz="4800">
                <a:solidFill>
                  <a:schemeClr val="tx1">
                    <a:lumMod val="85000"/>
                    <a:lumOff val="15000"/>
                  </a:schemeClr>
                </a:solidFill>
                <a:latin typeface="FontAwesome" pitchFamily="2" charset="0"/>
              </a:rPr>
              <a:t></a:t>
            </a:r>
            <a:endParaRPr lang="tr-TR" sz="4800">
              <a:solidFill>
                <a:schemeClr val="tx1">
                  <a:lumMod val="85000"/>
                  <a:lumOff val="15000"/>
                </a:schemeClr>
              </a:solidFill>
            </a:endParaRPr>
          </a:p>
        </p:txBody>
      </p:sp>
      <p:sp>
        <p:nvSpPr>
          <p:cNvPr id="13" name="Rectangle 12"/>
          <p:cNvSpPr/>
          <p:nvPr/>
        </p:nvSpPr>
        <p:spPr>
          <a:xfrm>
            <a:off x="13829749" y="5755894"/>
            <a:ext cx="771365" cy="707886"/>
          </a:xfrm>
          <a:prstGeom prst="rect">
            <a:avLst/>
          </a:prstGeom>
        </p:spPr>
        <p:txBody>
          <a:bodyPr wrap="none">
            <a:spAutoFit/>
          </a:bodyPr>
          <a:lstStyle/>
          <a:p>
            <a:pPr algn="ctr"/>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5" name="Oval 4"/>
          <p:cNvSpPr/>
          <p:nvPr/>
        </p:nvSpPr>
        <p:spPr>
          <a:xfrm>
            <a:off x="4764376" y="5332202"/>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Oval 17"/>
          <p:cNvSpPr/>
          <p:nvPr/>
        </p:nvSpPr>
        <p:spPr>
          <a:xfrm>
            <a:off x="9079638" y="5332202"/>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Oval 18"/>
          <p:cNvSpPr/>
          <p:nvPr/>
        </p:nvSpPr>
        <p:spPr>
          <a:xfrm>
            <a:off x="13394900" y="5332202"/>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TextBox 8"/>
          <p:cNvSpPr txBox="1"/>
          <p:nvPr/>
        </p:nvSpPr>
        <p:spPr>
          <a:xfrm>
            <a:off x="4758745" y="7335619"/>
            <a:ext cx="1577676"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Sacrifice</a:t>
            </a:r>
          </a:p>
        </p:txBody>
      </p:sp>
      <p:sp>
        <p:nvSpPr>
          <p:cNvPr id="20" name="TextBox 19"/>
          <p:cNvSpPr txBox="1"/>
          <p:nvPr/>
        </p:nvSpPr>
        <p:spPr>
          <a:xfrm>
            <a:off x="9339307" y="7335619"/>
            <a:ext cx="1047082"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Logic</a:t>
            </a:r>
          </a:p>
        </p:txBody>
      </p:sp>
      <p:sp>
        <p:nvSpPr>
          <p:cNvPr id="21" name="TextBox 20"/>
          <p:cNvSpPr txBox="1"/>
          <p:nvPr/>
        </p:nvSpPr>
        <p:spPr>
          <a:xfrm>
            <a:off x="13036997" y="7335619"/>
            <a:ext cx="2282228"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Empowering</a:t>
            </a:r>
          </a:p>
        </p:txBody>
      </p:sp>
      <p:sp>
        <p:nvSpPr>
          <p:cNvPr id="27" name="Oval 26"/>
          <p:cNvSpPr/>
          <p:nvPr/>
        </p:nvSpPr>
        <p:spPr>
          <a:xfrm>
            <a:off x="17723771" y="5163502"/>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a:off x="18319651" y="5699911"/>
            <a:ext cx="712054" cy="830997"/>
          </a:xfrm>
          <a:prstGeom prst="rect">
            <a:avLst/>
          </a:prstGeom>
        </p:spPr>
        <p:txBody>
          <a:bodyPr wrap="none">
            <a:spAutoFit/>
          </a:bodyPr>
          <a:lstStyle/>
          <a:p>
            <a:pPr algn="ctr"/>
            <a:r>
              <a:rPr lang="tr-TR" sz="4800">
                <a:solidFill>
                  <a:schemeClr val="tx1">
                    <a:lumMod val="85000"/>
                    <a:lumOff val="15000"/>
                  </a:schemeClr>
                </a:solidFill>
                <a:latin typeface="FontAwesome" pitchFamily="2" charset="0"/>
              </a:rPr>
              <a:t></a:t>
            </a:r>
            <a:endParaRPr lang="tr-TR" sz="4800">
              <a:solidFill>
                <a:schemeClr val="tx1">
                  <a:lumMod val="85000"/>
                  <a:lumOff val="15000"/>
                </a:schemeClr>
              </a:solidFill>
            </a:endParaRPr>
          </a:p>
        </p:txBody>
      </p:sp>
      <p:sp>
        <p:nvSpPr>
          <p:cNvPr id="29" name="Oval 28"/>
          <p:cNvSpPr/>
          <p:nvPr/>
        </p:nvSpPr>
        <p:spPr>
          <a:xfrm>
            <a:off x="17892469" y="5332202"/>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TextBox 29"/>
          <p:cNvSpPr txBox="1"/>
          <p:nvPr/>
        </p:nvSpPr>
        <p:spPr>
          <a:xfrm>
            <a:off x="17425978" y="7335619"/>
            <a:ext cx="2499403"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Responsibility</a:t>
            </a:r>
          </a:p>
        </p:txBody>
      </p:sp>
      <p:sp>
        <p:nvSpPr>
          <p:cNvPr id="31" name="Oval 30"/>
          <p:cNvSpPr/>
          <p:nvPr/>
        </p:nvSpPr>
        <p:spPr>
          <a:xfrm>
            <a:off x="13226202" y="8594710"/>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Oval 31"/>
          <p:cNvSpPr/>
          <p:nvPr/>
        </p:nvSpPr>
        <p:spPr>
          <a:xfrm>
            <a:off x="8910940" y="8594710"/>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Oval 32"/>
          <p:cNvSpPr/>
          <p:nvPr/>
        </p:nvSpPr>
        <p:spPr>
          <a:xfrm>
            <a:off x="4595676" y="8594710"/>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a:off x="5257281" y="9192675"/>
            <a:ext cx="580608" cy="830997"/>
          </a:xfrm>
          <a:prstGeom prst="rect">
            <a:avLst/>
          </a:prstGeom>
        </p:spPr>
        <p:txBody>
          <a:bodyPr wrap="none">
            <a:spAutoFit/>
          </a:bodyPr>
          <a:lstStyle/>
          <a:p>
            <a:pPr algn="ctr"/>
            <a:r>
              <a:rPr lang="tr-TR" sz="4800">
                <a:solidFill>
                  <a:schemeClr val="tx1">
                    <a:lumMod val="85000"/>
                    <a:lumOff val="15000"/>
                  </a:schemeClr>
                </a:solidFill>
                <a:latin typeface="FontAwesome" pitchFamily="2" charset="0"/>
              </a:rPr>
              <a:t></a:t>
            </a:r>
            <a:endParaRPr lang="tr-TR" sz="4800">
              <a:solidFill>
                <a:schemeClr val="tx1">
                  <a:lumMod val="85000"/>
                  <a:lumOff val="15000"/>
                </a:schemeClr>
              </a:solidFill>
            </a:endParaRPr>
          </a:p>
        </p:txBody>
      </p:sp>
      <p:sp>
        <p:nvSpPr>
          <p:cNvPr id="35" name="Rectangle 34"/>
          <p:cNvSpPr/>
          <p:nvPr/>
        </p:nvSpPr>
        <p:spPr>
          <a:xfrm>
            <a:off x="9444868" y="9208358"/>
            <a:ext cx="910826" cy="769441"/>
          </a:xfrm>
          <a:prstGeom prst="rect">
            <a:avLst/>
          </a:prstGeom>
        </p:spPr>
        <p:txBody>
          <a:bodyPr wrap="none">
            <a:spAutoFit/>
          </a:bodyPr>
          <a:lstStyle/>
          <a:p>
            <a:pPr algn="ctr"/>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36" name="Rectangle 35"/>
          <p:cNvSpPr/>
          <p:nvPr/>
        </p:nvSpPr>
        <p:spPr>
          <a:xfrm>
            <a:off x="13843722" y="9131119"/>
            <a:ext cx="668773" cy="830997"/>
          </a:xfrm>
          <a:prstGeom prst="rect">
            <a:avLst/>
          </a:prstGeom>
        </p:spPr>
        <p:txBody>
          <a:bodyPr wrap="none">
            <a:spAutoFit/>
          </a:bodyPr>
          <a:lstStyle/>
          <a:p>
            <a:pPr algn="ctr"/>
            <a:r>
              <a:rPr lang="tr-TR" sz="4800">
                <a:solidFill>
                  <a:schemeClr val="tx1">
                    <a:lumMod val="85000"/>
                    <a:lumOff val="15000"/>
                  </a:schemeClr>
                </a:solidFill>
                <a:latin typeface="FontAwesome" pitchFamily="2" charset="0"/>
              </a:rPr>
              <a:t></a:t>
            </a:r>
            <a:endParaRPr lang="tr-TR" sz="4800">
              <a:solidFill>
                <a:schemeClr val="tx1">
                  <a:lumMod val="85000"/>
                  <a:lumOff val="15000"/>
                </a:schemeClr>
              </a:solidFill>
            </a:endParaRPr>
          </a:p>
        </p:txBody>
      </p:sp>
      <p:sp>
        <p:nvSpPr>
          <p:cNvPr id="37" name="Oval 36"/>
          <p:cNvSpPr/>
          <p:nvPr/>
        </p:nvSpPr>
        <p:spPr>
          <a:xfrm>
            <a:off x="4764376" y="8763410"/>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Oval 37"/>
          <p:cNvSpPr/>
          <p:nvPr/>
        </p:nvSpPr>
        <p:spPr>
          <a:xfrm>
            <a:off x="9079638" y="8763410"/>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Oval 38"/>
          <p:cNvSpPr/>
          <p:nvPr/>
        </p:nvSpPr>
        <p:spPr>
          <a:xfrm>
            <a:off x="13394900" y="8763410"/>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TextBox 39"/>
          <p:cNvSpPr txBox="1"/>
          <p:nvPr/>
        </p:nvSpPr>
        <p:spPr>
          <a:xfrm>
            <a:off x="4248190" y="10766827"/>
            <a:ext cx="2598788"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Entertainment</a:t>
            </a:r>
          </a:p>
        </p:txBody>
      </p:sp>
      <p:sp>
        <p:nvSpPr>
          <p:cNvPr id="41" name="TextBox 40"/>
          <p:cNvSpPr txBox="1"/>
          <p:nvPr/>
        </p:nvSpPr>
        <p:spPr>
          <a:xfrm>
            <a:off x="9404228" y="10766827"/>
            <a:ext cx="917239"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Best</a:t>
            </a:r>
          </a:p>
        </p:txBody>
      </p:sp>
      <p:sp>
        <p:nvSpPr>
          <p:cNvPr id="42" name="TextBox 41"/>
          <p:cNvSpPr txBox="1"/>
          <p:nvPr/>
        </p:nvSpPr>
        <p:spPr>
          <a:xfrm>
            <a:off x="13325954" y="10766827"/>
            <a:ext cx="1704313"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Certainty</a:t>
            </a:r>
          </a:p>
        </p:txBody>
      </p:sp>
      <p:sp>
        <p:nvSpPr>
          <p:cNvPr id="43" name="Oval 42"/>
          <p:cNvSpPr/>
          <p:nvPr/>
        </p:nvSpPr>
        <p:spPr>
          <a:xfrm>
            <a:off x="17723771" y="8594710"/>
            <a:ext cx="1903814" cy="190381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Rectangle 43"/>
          <p:cNvSpPr/>
          <p:nvPr/>
        </p:nvSpPr>
        <p:spPr>
          <a:xfrm>
            <a:off x="18341291" y="9131119"/>
            <a:ext cx="668773" cy="830997"/>
          </a:xfrm>
          <a:prstGeom prst="rect">
            <a:avLst/>
          </a:prstGeom>
        </p:spPr>
        <p:txBody>
          <a:bodyPr wrap="none">
            <a:spAutoFit/>
          </a:bodyPr>
          <a:lstStyle/>
          <a:p>
            <a:pPr algn="ctr"/>
            <a:r>
              <a:rPr lang="tr-TR" sz="4800">
                <a:solidFill>
                  <a:schemeClr val="tx1">
                    <a:lumMod val="85000"/>
                    <a:lumOff val="15000"/>
                  </a:schemeClr>
                </a:solidFill>
                <a:latin typeface="FontAwesome" pitchFamily="2" charset="0"/>
              </a:rPr>
              <a:t></a:t>
            </a:r>
            <a:endParaRPr lang="tr-TR" sz="4800">
              <a:solidFill>
                <a:schemeClr val="tx1">
                  <a:lumMod val="85000"/>
                  <a:lumOff val="15000"/>
                </a:schemeClr>
              </a:solidFill>
            </a:endParaRPr>
          </a:p>
        </p:txBody>
      </p:sp>
      <p:sp>
        <p:nvSpPr>
          <p:cNvPr id="45" name="Oval 44"/>
          <p:cNvSpPr/>
          <p:nvPr/>
        </p:nvSpPr>
        <p:spPr>
          <a:xfrm>
            <a:off x="17892469" y="8763410"/>
            <a:ext cx="1566420" cy="156642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6" name="TextBox 45"/>
          <p:cNvSpPr txBox="1"/>
          <p:nvPr/>
        </p:nvSpPr>
        <p:spPr>
          <a:xfrm>
            <a:off x="17701278" y="10766827"/>
            <a:ext cx="1948803"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Expressive</a:t>
            </a:r>
          </a:p>
        </p:txBody>
      </p:sp>
    </p:spTree>
    <p:extLst>
      <p:ext uri="{BB962C8B-B14F-4D97-AF65-F5344CB8AC3E}">
        <p14:creationId xmlns:p14="http://schemas.microsoft.com/office/powerpoint/2010/main" val="2676029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532834" y="3719284"/>
            <a:ext cx="731835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TABLE OF CONTENTS</a:t>
            </a:r>
          </a:p>
        </p:txBody>
      </p:sp>
      <p:grpSp>
        <p:nvGrpSpPr>
          <p:cNvPr id="17" name="Group 16"/>
          <p:cNvGrpSpPr/>
          <p:nvPr/>
        </p:nvGrpSpPr>
        <p:grpSpPr>
          <a:xfrm>
            <a:off x="11643803" y="508733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4938108" y="6335923"/>
            <a:ext cx="1268297" cy="1200329"/>
          </a:xfrm>
          <a:prstGeom prst="rect">
            <a:avLst/>
          </a:prstGeom>
          <a:noFill/>
        </p:spPr>
        <p:txBody>
          <a:bodyPr wrap="none" rtlCol="0">
            <a:spAutoFit/>
          </a:bodyPr>
          <a:lstStyle/>
          <a:p>
            <a:pPr algn="r"/>
            <a:r>
              <a:rPr lang="tr-TR" sz="7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sp>
        <p:nvSpPr>
          <p:cNvPr id="13" name="TextBox 12"/>
          <p:cNvSpPr txBox="1"/>
          <p:nvPr/>
        </p:nvSpPr>
        <p:spPr>
          <a:xfrm>
            <a:off x="5032430" y="7505475"/>
            <a:ext cx="2347950"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Introduction</a:t>
            </a:r>
          </a:p>
        </p:txBody>
      </p:sp>
      <p:sp>
        <p:nvSpPr>
          <p:cNvPr id="9" name="TextBox 8"/>
          <p:cNvSpPr txBox="1"/>
          <p:nvPr/>
        </p:nvSpPr>
        <p:spPr>
          <a:xfrm>
            <a:off x="5338154" y="8057723"/>
            <a:ext cx="868251"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Your</a:t>
            </a:r>
          </a:p>
        </p:txBody>
      </p:sp>
      <p:sp>
        <p:nvSpPr>
          <p:cNvPr id="18" name="TextBox 17"/>
          <p:cNvSpPr txBox="1"/>
          <p:nvPr/>
        </p:nvSpPr>
        <p:spPr>
          <a:xfrm>
            <a:off x="5338154" y="8550166"/>
            <a:ext cx="1476686"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Beautiful</a:t>
            </a:r>
          </a:p>
        </p:txBody>
      </p:sp>
      <p:sp>
        <p:nvSpPr>
          <p:cNvPr id="19" name="TextBox 18"/>
          <p:cNvSpPr txBox="1"/>
          <p:nvPr/>
        </p:nvSpPr>
        <p:spPr>
          <a:xfrm>
            <a:off x="5338154" y="9042609"/>
            <a:ext cx="898003"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Slide</a:t>
            </a:r>
          </a:p>
        </p:txBody>
      </p:sp>
      <p:sp>
        <p:nvSpPr>
          <p:cNvPr id="20" name="TextBox 19"/>
          <p:cNvSpPr txBox="1"/>
          <p:nvPr/>
        </p:nvSpPr>
        <p:spPr>
          <a:xfrm>
            <a:off x="5338154" y="9535052"/>
            <a:ext cx="1225015"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Names</a:t>
            </a:r>
          </a:p>
        </p:txBody>
      </p:sp>
      <p:sp>
        <p:nvSpPr>
          <p:cNvPr id="11" name="Oval 10"/>
          <p:cNvSpPr/>
          <p:nvPr/>
        </p:nvSpPr>
        <p:spPr>
          <a:xfrm>
            <a:off x="5192916" y="8243802"/>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1" name="Oval 20"/>
          <p:cNvSpPr/>
          <p:nvPr/>
        </p:nvSpPr>
        <p:spPr>
          <a:xfrm>
            <a:off x="5192916" y="873624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2" name="Oval 21"/>
          <p:cNvSpPr/>
          <p:nvPr/>
        </p:nvSpPr>
        <p:spPr>
          <a:xfrm>
            <a:off x="5192916" y="9228688"/>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3" name="Oval 22"/>
          <p:cNvSpPr/>
          <p:nvPr/>
        </p:nvSpPr>
        <p:spPr>
          <a:xfrm>
            <a:off x="5192916" y="9721131"/>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5" name="TextBox 14"/>
          <p:cNvSpPr txBox="1"/>
          <p:nvPr/>
        </p:nvSpPr>
        <p:spPr>
          <a:xfrm>
            <a:off x="4227401" y="6474422"/>
            <a:ext cx="805029"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Part</a:t>
            </a:r>
          </a:p>
        </p:txBody>
      </p:sp>
      <p:sp>
        <p:nvSpPr>
          <p:cNvPr id="24" name="TextBox 23"/>
          <p:cNvSpPr txBox="1"/>
          <p:nvPr/>
        </p:nvSpPr>
        <p:spPr>
          <a:xfrm>
            <a:off x="9383655" y="6335923"/>
            <a:ext cx="1268296" cy="1200329"/>
          </a:xfrm>
          <a:prstGeom prst="rect">
            <a:avLst/>
          </a:prstGeom>
          <a:noFill/>
        </p:spPr>
        <p:txBody>
          <a:bodyPr wrap="none" rtlCol="0">
            <a:spAutoFit/>
          </a:bodyPr>
          <a:lstStyle/>
          <a:p>
            <a:pPr algn="r"/>
            <a:r>
              <a:rPr lang="tr-TR" sz="7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sp>
        <p:nvSpPr>
          <p:cNvPr id="25" name="TextBox 24"/>
          <p:cNvSpPr txBox="1"/>
          <p:nvPr/>
        </p:nvSpPr>
        <p:spPr>
          <a:xfrm>
            <a:off x="9477976" y="7505475"/>
            <a:ext cx="2331920"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Infographics</a:t>
            </a:r>
          </a:p>
        </p:txBody>
      </p:sp>
      <p:sp>
        <p:nvSpPr>
          <p:cNvPr id="26" name="TextBox 25"/>
          <p:cNvSpPr txBox="1"/>
          <p:nvPr/>
        </p:nvSpPr>
        <p:spPr>
          <a:xfrm>
            <a:off x="9783700" y="8057723"/>
            <a:ext cx="868251"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Your</a:t>
            </a:r>
          </a:p>
        </p:txBody>
      </p:sp>
      <p:sp>
        <p:nvSpPr>
          <p:cNvPr id="27" name="TextBox 26"/>
          <p:cNvSpPr txBox="1"/>
          <p:nvPr/>
        </p:nvSpPr>
        <p:spPr>
          <a:xfrm>
            <a:off x="9783700" y="8550166"/>
            <a:ext cx="1476686"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Beautiful</a:t>
            </a:r>
          </a:p>
        </p:txBody>
      </p:sp>
      <p:sp>
        <p:nvSpPr>
          <p:cNvPr id="28" name="TextBox 27"/>
          <p:cNvSpPr txBox="1"/>
          <p:nvPr/>
        </p:nvSpPr>
        <p:spPr>
          <a:xfrm>
            <a:off x="9783700" y="9042609"/>
            <a:ext cx="898003"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Slide</a:t>
            </a:r>
          </a:p>
        </p:txBody>
      </p:sp>
      <p:sp>
        <p:nvSpPr>
          <p:cNvPr id="29" name="TextBox 28"/>
          <p:cNvSpPr txBox="1"/>
          <p:nvPr/>
        </p:nvSpPr>
        <p:spPr>
          <a:xfrm>
            <a:off x="9783700" y="9535052"/>
            <a:ext cx="1225015"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Names</a:t>
            </a:r>
          </a:p>
        </p:txBody>
      </p:sp>
      <p:sp>
        <p:nvSpPr>
          <p:cNvPr id="30" name="Oval 29"/>
          <p:cNvSpPr/>
          <p:nvPr/>
        </p:nvSpPr>
        <p:spPr>
          <a:xfrm>
            <a:off x="9638462" y="8243802"/>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1" name="Oval 30"/>
          <p:cNvSpPr/>
          <p:nvPr/>
        </p:nvSpPr>
        <p:spPr>
          <a:xfrm>
            <a:off x="9638462" y="873624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2" name="Oval 31"/>
          <p:cNvSpPr/>
          <p:nvPr/>
        </p:nvSpPr>
        <p:spPr>
          <a:xfrm>
            <a:off x="9638462" y="9228688"/>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3" name="Oval 32"/>
          <p:cNvSpPr/>
          <p:nvPr/>
        </p:nvSpPr>
        <p:spPr>
          <a:xfrm>
            <a:off x="9638462" y="9721131"/>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4" name="TextBox 33"/>
          <p:cNvSpPr txBox="1"/>
          <p:nvPr/>
        </p:nvSpPr>
        <p:spPr>
          <a:xfrm>
            <a:off x="8672947" y="6474422"/>
            <a:ext cx="805029"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Part</a:t>
            </a:r>
          </a:p>
        </p:txBody>
      </p:sp>
      <p:sp>
        <p:nvSpPr>
          <p:cNvPr id="35" name="TextBox 34"/>
          <p:cNvSpPr txBox="1"/>
          <p:nvPr/>
        </p:nvSpPr>
        <p:spPr>
          <a:xfrm>
            <a:off x="13727245" y="6335923"/>
            <a:ext cx="1268296" cy="1200329"/>
          </a:xfrm>
          <a:prstGeom prst="rect">
            <a:avLst/>
          </a:prstGeom>
          <a:noFill/>
        </p:spPr>
        <p:txBody>
          <a:bodyPr wrap="none" rtlCol="0">
            <a:spAutoFit/>
          </a:bodyPr>
          <a:lstStyle/>
          <a:p>
            <a:pPr algn="r"/>
            <a:r>
              <a:rPr lang="tr-TR" sz="7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sp>
        <p:nvSpPr>
          <p:cNvPr id="36" name="TextBox 35"/>
          <p:cNvSpPr txBox="1"/>
          <p:nvPr/>
        </p:nvSpPr>
        <p:spPr>
          <a:xfrm>
            <a:off x="13821566" y="7505475"/>
            <a:ext cx="1319592"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Charts</a:t>
            </a:r>
          </a:p>
        </p:txBody>
      </p:sp>
      <p:sp>
        <p:nvSpPr>
          <p:cNvPr id="37" name="TextBox 36"/>
          <p:cNvSpPr txBox="1"/>
          <p:nvPr/>
        </p:nvSpPr>
        <p:spPr>
          <a:xfrm>
            <a:off x="14127290" y="8057723"/>
            <a:ext cx="868251"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Your</a:t>
            </a:r>
          </a:p>
        </p:txBody>
      </p:sp>
      <p:sp>
        <p:nvSpPr>
          <p:cNvPr id="38" name="TextBox 37"/>
          <p:cNvSpPr txBox="1"/>
          <p:nvPr/>
        </p:nvSpPr>
        <p:spPr>
          <a:xfrm>
            <a:off x="14127290" y="8550166"/>
            <a:ext cx="1476686"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Beautiful</a:t>
            </a:r>
          </a:p>
        </p:txBody>
      </p:sp>
      <p:sp>
        <p:nvSpPr>
          <p:cNvPr id="39" name="TextBox 38"/>
          <p:cNvSpPr txBox="1"/>
          <p:nvPr/>
        </p:nvSpPr>
        <p:spPr>
          <a:xfrm>
            <a:off x="14127290" y="9042609"/>
            <a:ext cx="898003"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Slide</a:t>
            </a:r>
          </a:p>
        </p:txBody>
      </p:sp>
      <p:sp>
        <p:nvSpPr>
          <p:cNvPr id="40" name="TextBox 39"/>
          <p:cNvSpPr txBox="1"/>
          <p:nvPr/>
        </p:nvSpPr>
        <p:spPr>
          <a:xfrm>
            <a:off x="14127290" y="9535052"/>
            <a:ext cx="1225015"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Names</a:t>
            </a:r>
          </a:p>
        </p:txBody>
      </p:sp>
      <p:sp>
        <p:nvSpPr>
          <p:cNvPr id="41" name="Oval 40"/>
          <p:cNvSpPr/>
          <p:nvPr/>
        </p:nvSpPr>
        <p:spPr>
          <a:xfrm>
            <a:off x="13982052" y="8243802"/>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2" name="Oval 41"/>
          <p:cNvSpPr/>
          <p:nvPr/>
        </p:nvSpPr>
        <p:spPr>
          <a:xfrm>
            <a:off x="13982052" y="873624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3" name="Oval 42"/>
          <p:cNvSpPr/>
          <p:nvPr/>
        </p:nvSpPr>
        <p:spPr>
          <a:xfrm>
            <a:off x="13982052" y="9228688"/>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4" name="Oval 43"/>
          <p:cNvSpPr/>
          <p:nvPr/>
        </p:nvSpPr>
        <p:spPr>
          <a:xfrm>
            <a:off x="13982052" y="9721131"/>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5" name="TextBox 44"/>
          <p:cNvSpPr txBox="1"/>
          <p:nvPr/>
        </p:nvSpPr>
        <p:spPr>
          <a:xfrm>
            <a:off x="13016537" y="6474422"/>
            <a:ext cx="805029"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Part</a:t>
            </a:r>
          </a:p>
        </p:txBody>
      </p:sp>
      <p:sp>
        <p:nvSpPr>
          <p:cNvPr id="47" name="TextBox 46"/>
          <p:cNvSpPr txBox="1"/>
          <p:nvPr/>
        </p:nvSpPr>
        <p:spPr>
          <a:xfrm>
            <a:off x="17714329" y="6335923"/>
            <a:ext cx="1268296" cy="1200329"/>
          </a:xfrm>
          <a:prstGeom prst="rect">
            <a:avLst/>
          </a:prstGeom>
          <a:noFill/>
        </p:spPr>
        <p:txBody>
          <a:bodyPr wrap="none" rtlCol="0">
            <a:spAutoFit/>
          </a:bodyPr>
          <a:lstStyle/>
          <a:p>
            <a:pPr algn="r"/>
            <a:r>
              <a:rPr lang="tr-TR" sz="7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sp>
        <p:nvSpPr>
          <p:cNvPr id="48" name="TextBox 47"/>
          <p:cNvSpPr txBox="1"/>
          <p:nvPr/>
        </p:nvSpPr>
        <p:spPr>
          <a:xfrm>
            <a:off x="17808650" y="7505475"/>
            <a:ext cx="1696298"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Galleries</a:t>
            </a:r>
          </a:p>
        </p:txBody>
      </p:sp>
      <p:sp>
        <p:nvSpPr>
          <p:cNvPr id="49" name="TextBox 48"/>
          <p:cNvSpPr txBox="1"/>
          <p:nvPr/>
        </p:nvSpPr>
        <p:spPr>
          <a:xfrm>
            <a:off x="18114374" y="8057723"/>
            <a:ext cx="868251"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Your</a:t>
            </a:r>
          </a:p>
        </p:txBody>
      </p:sp>
      <p:sp>
        <p:nvSpPr>
          <p:cNvPr id="50" name="TextBox 49"/>
          <p:cNvSpPr txBox="1"/>
          <p:nvPr/>
        </p:nvSpPr>
        <p:spPr>
          <a:xfrm>
            <a:off x="18114374" y="8550166"/>
            <a:ext cx="1476686"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Beautiful</a:t>
            </a:r>
          </a:p>
        </p:txBody>
      </p:sp>
      <p:sp>
        <p:nvSpPr>
          <p:cNvPr id="51" name="TextBox 50"/>
          <p:cNvSpPr txBox="1"/>
          <p:nvPr/>
        </p:nvSpPr>
        <p:spPr>
          <a:xfrm>
            <a:off x="18114374" y="9042609"/>
            <a:ext cx="898003"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Slide</a:t>
            </a:r>
          </a:p>
        </p:txBody>
      </p:sp>
      <p:sp>
        <p:nvSpPr>
          <p:cNvPr id="52" name="TextBox 51"/>
          <p:cNvSpPr txBox="1"/>
          <p:nvPr/>
        </p:nvSpPr>
        <p:spPr>
          <a:xfrm>
            <a:off x="18114374" y="9535052"/>
            <a:ext cx="1225015" cy="461665"/>
          </a:xfrm>
          <a:prstGeom prst="rect">
            <a:avLst/>
          </a:prstGeom>
          <a:noFill/>
        </p:spPr>
        <p:txBody>
          <a:bodyPr wrap="non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Names</a:t>
            </a:r>
          </a:p>
        </p:txBody>
      </p:sp>
      <p:sp>
        <p:nvSpPr>
          <p:cNvPr id="53" name="Oval 52"/>
          <p:cNvSpPr/>
          <p:nvPr/>
        </p:nvSpPr>
        <p:spPr>
          <a:xfrm>
            <a:off x="17969136" y="8243802"/>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4" name="Oval 53"/>
          <p:cNvSpPr/>
          <p:nvPr/>
        </p:nvSpPr>
        <p:spPr>
          <a:xfrm>
            <a:off x="17969136" y="8736245"/>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5" name="Oval 54"/>
          <p:cNvSpPr/>
          <p:nvPr/>
        </p:nvSpPr>
        <p:spPr>
          <a:xfrm>
            <a:off x="17969136" y="9228688"/>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6" name="Oval 55"/>
          <p:cNvSpPr/>
          <p:nvPr/>
        </p:nvSpPr>
        <p:spPr>
          <a:xfrm>
            <a:off x="17969136" y="9721131"/>
            <a:ext cx="89506" cy="89506"/>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7" name="TextBox 56"/>
          <p:cNvSpPr txBox="1"/>
          <p:nvPr/>
        </p:nvSpPr>
        <p:spPr>
          <a:xfrm>
            <a:off x="17003621" y="6474422"/>
            <a:ext cx="805029"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Part</a:t>
            </a:r>
          </a:p>
        </p:txBody>
      </p:sp>
    </p:spTree>
    <p:extLst>
      <p:ext uri="{BB962C8B-B14F-4D97-AF65-F5344CB8AC3E}">
        <p14:creationId xmlns:p14="http://schemas.microsoft.com/office/powerpoint/2010/main" val="2928066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7936810" y="3056826"/>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17" name="Group 16"/>
          <p:cNvGrpSpPr/>
          <p:nvPr/>
        </p:nvGrpSpPr>
        <p:grpSpPr>
          <a:xfrm>
            <a:off x="11643804" y="4424879"/>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 name="Oval 3"/>
          <p:cNvSpPr/>
          <p:nvPr/>
        </p:nvSpPr>
        <p:spPr>
          <a:xfrm>
            <a:off x="9648826" y="5572824"/>
            <a:ext cx="5086350" cy="508635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 name="Oval 4"/>
          <p:cNvSpPr/>
          <p:nvPr/>
        </p:nvSpPr>
        <p:spPr>
          <a:xfrm>
            <a:off x="9725026" y="5649024"/>
            <a:ext cx="1371600" cy="13716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9" name="Oval 38"/>
          <p:cNvSpPr/>
          <p:nvPr/>
        </p:nvSpPr>
        <p:spPr>
          <a:xfrm>
            <a:off x="13277624" y="5649024"/>
            <a:ext cx="1371600" cy="13716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0" name="Oval 39"/>
          <p:cNvSpPr/>
          <p:nvPr/>
        </p:nvSpPr>
        <p:spPr>
          <a:xfrm>
            <a:off x="13277624" y="9211374"/>
            <a:ext cx="1371600" cy="13716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1" name="Oval 40"/>
          <p:cNvSpPr/>
          <p:nvPr/>
        </p:nvSpPr>
        <p:spPr>
          <a:xfrm>
            <a:off x="9725026" y="9211374"/>
            <a:ext cx="1371600" cy="13716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1" name="Oval 10"/>
          <p:cNvSpPr/>
          <p:nvPr/>
        </p:nvSpPr>
        <p:spPr>
          <a:xfrm>
            <a:off x="13391924" y="5763324"/>
            <a:ext cx="1143000" cy="114300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2" name="Rectangle 11"/>
          <p:cNvSpPr/>
          <p:nvPr/>
        </p:nvSpPr>
        <p:spPr>
          <a:xfrm>
            <a:off x="13657090" y="5996895"/>
            <a:ext cx="623889"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13" name="Rectangle 12"/>
          <p:cNvSpPr/>
          <p:nvPr/>
        </p:nvSpPr>
        <p:spPr>
          <a:xfrm>
            <a:off x="10120522" y="6011658"/>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4" name="Rectangle 13"/>
          <p:cNvSpPr/>
          <p:nvPr/>
        </p:nvSpPr>
        <p:spPr>
          <a:xfrm>
            <a:off x="10104492" y="9617550"/>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46" name="Oval 45"/>
          <p:cNvSpPr/>
          <p:nvPr/>
        </p:nvSpPr>
        <p:spPr>
          <a:xfrm>
            <a:off x="9839326" y="5763324"/>
            <a:ext cx="1143000" cy="114300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1" name="Oval 50"/>
          <p:cNvSpPr/>
          <p:nvPr/>
        </p:nvSpPr>
        <p:spPr>
          <a:xfrm>
            <a:off x="9839326" y="9322040"/>
            <a:ext cx="1143000" cy="114300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2" name="Oval 51"/>
          <p:cNvSpPr/>
          <p:nvPr/>
        </p:nvSpPr>
        <p:spPr>
          <a:xfrm>
            <a:off x="13391924" y="9322040"/>
            <a:ext cx="1143000" cy="114300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8" name="Rectangle 17"/>
          <p:cNvSpPr/>
          <p:nvPr/>
        </p:nvSpPr>
        <p:spPr>
          <a:xfrm>
            <a:off x="13657090" y="9570374"/>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56" name="TextBox 55"/>
          <p:cNvSpPr txBox="1"/>
          <p:nvPr/>
        </p:nvSpPr>
        <p:spPr>
          <a:xfrm>
            <a:off x="15111623" y="5649024"/>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2</a:t>
            </a:r>
          </a:p>
        </p:txBody>
      </p:sp>
      <p:sp>
        <p:nvSpPr>
          <p:cNvPr id="57" name="Rectangle 56"/>
          <p:cNvSpPr/>
          <p:nvPr/>
        </p:nvSpPr>
        <p:spPr>
          <a:xfrm>
            <a:off x="15111622" y="6108751"/>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60" name="TextBox 59"/>
          <p:cNvSpPr txBox="1"/>
          <p:nvPr/>
        </p:nvSpPr>
        <p:spPr>
          <a:xfrm>
            <a:off x="15111623" y="10121309"/>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3</a:t>
            </a:r>
          </a:p>
        </p:txBody>
      </p:sp>
      <p:sp>
        <p:nvSpPr>
          <p:cNvPr id="61" name="Rectangle 60"/>
          <p:cNvSpPr/>
          <p:nvPr/>
        </p:nvSpPr>
        <p:spPr>
          <a:xfrm>
            <a:off x="15111622" y="8643981"/>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62" name="TextBox 61"/>
          <p:cNvSpPr txBox="1"/>
          <p:nvPr/>
        </p:nvSpPr>
        <p:spPr>
          <a:xfrm>
            <a:off x="3494973" y="5649024"/>
            <a:ext cx="5777406"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1</a:t>
            </a:r>
          </a:p>
        </p:txBody>
      </p:sp>
      <p:sp>
        <p:nvSpPr>
          <p:cNvPr id="77" name="Rectangle 76"/>
          <p:cNvSpPr/>
          <p:nvPr/>
        </p:nvSpPr>
        <p:spPr>
          <a:xfrm>
            <a:off x="3494972" y="6108751"/>
            <a:ext cx="5777406" cy="1477328"/>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78" name="TextBox 77"/>
          <p:cNvSpPr txBox="1"/>
          <p:nvPr/>
        </p:nvSpPr>
        <p:spPr>
          <a:xfrm>
            <a:off x="3494973" y="10121309"/>
            <a:ext cx="5777406"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4</a:t>
            </a:r>
          </a:p>
        </p:txBody>
      </p:sp>
      <p:sp>
        <p:nvSpPr>
          <p:cNvPr id="79" name="Rectangle 78"/>
          <p:cNvSpPr/>
          <p:nvPr/>
        </p:nvSpPr>
        <p:spPr>
          <a:xfrm>
            <a:off x="3494972" y="8643981"/>
            <a:ext cx="5777406" cy="1477328"/>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21" name="Isosceles Triangle 20"/>
          <p:cNvSpPr/>
          <p:nvPr/>
        </p:nvSpPr>
        <p:spPr>
          <a:xfrm rot="16200000" flipV="1">
            <a:off x="12084544" y="5496790"/>
            <a:ext cx="220470" cy="152066"/>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80" name="Isosceles Triangle 79"/>
          <p:cNvSpPr/>
          <p:nvPr/>
        </p:nvSpPr>
        <p:spPr>
          <a:xfrm flipV="1">
            <a:off x="14630902" y="8039966"/>
            <a:ext cx="220470" cy="152066"/>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81" name="Isosceles Triangle 80"/>
          <p:cNvSpPr/>
          <p:nvPr/>
        </p:nvSpPr>
        <p:spPr>
          <a:xfrm rot="10800000" flipV="1">
            <a:off x="9541766" y="8039966"/>
            <a:ext cx="220470" cy="152066"/>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82" name="Isosceles Triangle 81"/>
          <p:cNvSpPr/>
          <p:nvPr/>
        </p:nvSpPr>
        <p:spPr>
          <a:xfrm rot="5400000" flipV="1">
            <a:off x="12075075" y="10583143"/>
            <a:ext cx="220470" cy="152066"/>
          </a:xfrm>
          <a:prstGeom prst="triangl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Tree>
    <p:extLst>
      <p:ext uri="{BB962C8B-B14F-4D97-AF65-F5344CB8AC3E}">
        <p14:creationId xmlns:p14="http://schemas.microsoft.com/office/powerpoint/2010/main" val="17896360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7936810" y="2292777"/>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17" name="Group 16"/>
          <p:cNvGrpSpPr/>
          <p:nvPr/>
        </p:nvGrpSpPr>
        <p:grpSpPr>
          <a:xfrm>
            <a:off x="11643804" y="3660830"/>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9" name="Oval 8"/>
          <p:cNvSpPr/>
          <p:nvPr/>
        </p:nvSpPr>
        <p:spPr>
          <a:xfrm>
            <a:off x="3848346" y="7978203"/>
            <a:ext cx="1656858" cy="165685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Oval 34"/>
          <p:cNvSpPr/>
          <p:nvPr/>
        </p:nvSpPr>
        <p:spPr>
          <a:xfrm>
            <a:off x="11363572" y="7978203"/>
            <a:ext cx="1656858" cy="165685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Oval 37"/>
          <p:cNvSpPr/>
          <p:nvPr/>
        </p:nvSpPr>
        <p:spPr>
          <a:xfrm>
            <a:off x="7605959" y="5044503"/>
            <a:ext cx="1656858" cy="165685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Oval 41"/>
          <p:cNvSpPr/>
          <p:nvPr/>
        </p:nvSpPr>
        <p:spPr>
          <a:xfrm>
            <a:off x="18878798" y="7978203"/>
            <a:ext cx="1656858" cy="165685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Oval 42"/>
          <p:cNvSpPr/>
          <p:nvPr/>
        </p:nvSpPr>
        <p:spPr>
          <a:xfrm>
            <a:off x="15121185" y="5044503"/>
            <a:ext cx="1656858" cy="165685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5" name="Straight Connector 14"/>
          <p:cNvCxnSpPr>
            <a:stCxn id="9" idx="7"/>
            <a:endCxn id="38" idx="3"/>
          </p:cNvCxnSpPr>
          <p:nvPr/>
        </p:nvCxnSpPr>
        <p:spPr>
          <a:xfrm flipV="1">
            <a:off x="5262563" y="6458720"/>
            <a:ext cx="2586037" cy="1762124"/>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38" idx="5"/>
            <a:endCxn id="35" idx="1"/>
          </p:cNvCxnSpPr>
          <p:nvPr/>
        </p:nvCxnSpPr>
        <p:spPr>
          <a:xfrm>
            <a:off x="9020176" y="6458720"/>
            <a:ext cx="2586037" cy="1762124"/>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35" idx="7"/>
            <a:endCxn id="43" idx="3"/>
          </p:cNvCxnSpPr>
          <p:nvPr/>
        </p:nvCxnSpPr>
        <p:spPr>
          <a:xfrm flipV="1">
            <a:off x="12777789" y="6458720"/>
            <a:ext cx="2586037" cy="1762124"/>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43" idx="5"/>
            <a:endCxn id="42" idx="1"/>
          </p:cNvCxnSpPr>
          <p:nvPr/>
        </p:nvCxnSpPr>
        <p:spPr>
          <a:xfrm>
            <a:off x="16535402" y="6458720"/>
            <a:ext cx="2586037" cy="1762124"/>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3917950" y="8047807"/>
            <a:ext cx="1517650" cy="151765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Oval 54"/>
          <p:cNvSpPr/>
          <p:nvPr/>
        </p:nvSpPr>
        <p:spPr>
          <a:xfrm>
            <a:off x="7675563" y="5114107"/>
            <a:ext cx="1517650" cy="151765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Oval 57"/>
          <p:cNvSpPr/>
          <p:nvPr/>
        </p:nvSpPr>
        <p:spPr>
          <a:xfrm>
            <a:off x="15190789" y="5114107"/>
            <a:ext cx="1517650" cy="151765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Oval 58"/>
          <p:cNvSpPr/>
          <p:nvPr/>
        </p:nvSpPr>
        <p:spPr>
          <a:xfrm>
            <a:off x="11429086" y="8047807"/>
            <a:ext cx="1517650" cy="151765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3" name="Oval 62"/>
          <p:cNvSpPr/>
          <p:nvPr/>
        </p:nvSpPr>
        <p:spPr>
          <a:xfrm>
            <a:off x="18948402" y="8047807"/>
            <a:ext cx="1517650" cy="151765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Rectangle 31"/>
          <p:cNvSpPr/>
          <p:nvPr/>
        </p:nvSpPr>
        <p:spPr>
          <a:xfrm>
            <a:off x="4389102" y="8502127"/>
            <a:ext cx="612668"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33" name="Rectangle 32"/>
          <p:cNvSpPr/>
          <p:nvPr/>
        </p:nvSpPr>
        <p:spPr>
          <a:xfrm>
            <a:off x="8176945" y="5568427"/>
            <a:ext cx="514885"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34" name="Rectangle 33"/>
          <p:cNvSpPr/>
          <p:nvPr/>
        </p:nvSpPr>
        <p:spPr>
          <a:xfrm>
            <a:off x="11897607" y="8502126"/>
            <a:ext cx="580608"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4" name="Rectangle 43"/>
          <p:cNvSpPr/>
          <p:nvPr/>
        </p:nvSpPr>
        <p:spPr>
          <a:xfrm>
            <a:off x="15626448" y="5584478"/>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5" name="Rectangle 44"/>
          <p:cNvSpPr/>
          <p:nvPr/>
        </p:nvSpPr>
        <p:spPr>
          <a:xfrm>
            <a:off x="19400893" y="8483465"/>
            <a:ext cx="612668"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7" name="TextBox 46"/>
          <p:cNvSpPr txBox="1"/>
          <p:nvPr/>
        </p:nvSpPr>
        <p:spPr>
          <a:xfrm>
            <a:off x="4347671" y="7245202"/>
            <a:ext cx="665567" cy="584775"/>
          </a:xfrm>
          <a:prstGeom prst="rect">
            <a:avLst/>
          </a:prstGeom>
          <a:noFill/>
        </p:spPr>
        <p:txBody>
          <a:bodyPr wrap="none" rtlCol="0">
            <a:spAutoFit/>
          </a:bodyPr>
          <a:lstStyle/>
          <a:p>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sp>
        <p:nvSpPr>
          <p:cNvPr id="65" name="TextBox 64"/>
          <p:cNvSpPr txBox="1"/>
          <p:nvPr/>
        </p:nvSpPr>
        <p:spPr>
          <a:xfrm>
            <a:off x="8101603" y="6876327"/>
            <a:ext cx="665567" cy="584775"/>
          </a:xfrm>
          <a:prstGeom prst="rect">
            <a:avLst/>
          </a:prstGeom>
          <a:noFill/>
        </p:spPr>
        <p:txBody>
          <a:bodyPr wrap="none" rtlCol="0">
            <a:spAutoFit/>
          </a:bodyPr>
          <a:lstStyle/>
          <a:p>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sp>
        <p:nvSpPr>
          <p:cNvPr id="66" name="TextBox 65"/>
          <p:cNvSpPr txBox="1"/>
          <p:nvPr/>
        </p:nvSpPr>
        <p:spPr>
          <a:xfrm>
            <a:off x="11855127" y="7200784"/>
            <a:ext cx="665567" cy="584775"/>
          </a:xfrm>
          <a:prstGeom prst="rect">
            <a:avLst/>
          </a:prstGeom>
          <a:noFill/>
        </p:spPr>
        <p:txBody>
          <a:bodyPr wrap="none" rtlCol="0">
            <a:spAutoFit/>
          </a:bodyPr>
          <a:lstStyle/>
          <a:p>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sp>
        <p:nvSpPr>
          <p:cNvPr id="67" name="TextBox 66"/>
          <p:cNvSpPr txBox="1"/>
          <p:nvPr/>
        </p:nvSpPr>
        <p:spPr>
          <a:xfrm>
            <a:off x="15607212" y="6884003"/>
            <a:ext cx="665567" cy="584775"/>
          </a:xfrm>
          <a:prstGeom prst="rect">
            <a:avLst/>
          </a:prstGeom>
          <a:noFill/>
        </p:spPr>
        <p:txBody>
          <a:bodyPr wrap="none" rtlCol="0">
            <a:spAutoFit/>
          </a:bodyPr>
          <a:lstStyle/>
          <a:p>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sp>
        <p:nvSpPr>
          <p:cNvPr id="68" name="TextBox 67"/>
          <p:cNvSpPr txBox="1"/>
          <p:nvPr/>
        </p:nvSpPr>
        <p:spPr>
          <a:xfrm>
            <a:off x="19347994" y="7195051"/>
            <a:ext cx="665567" cy="584775"/>
          </a:xfrm>
          <a:prstGeom prst="rect">
            <a:avLst/>
          </a:prstGeom>
          <a:noFill/>
        </p:spPr>
        <p:txBody>
          <a:bodyPr wrap="none" rtlCol="0">
            <a:spAutoFit/>
          </a:bodyPr>
          <a:lstStyle/>
          <a:p>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05</a:t>
            </a:r>
          </a:p>
        </p:txBody>
      </p:sp>
      <p:sp>
        <p:nvSpPr>
          <p:cNvPr id="69" name="Rectangle 68"/>
          <p:cNvSpPr/>
          <p:nvPr/>
        </p:nvSpPr>
        <p:spPr>
          <a:xfrm>
            <a:off x="3093563" y="622953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0" name="Rectangle 69"/>
          <p:cNvSpPr/>
          <p:nvPr/>
        </p:nvSpPr>
        <p:spPr>
          <a:xfrm>
            <a:off x="6848446" y="7461102"/>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1" name="Rectangle 70"/>
          <p:cNvSpPr/>
          <p:nvPr/>
        </p:nvSpPr>
        <p:spPr>
          <a:xfrm>
            <a:off x="14367762" y="7461102"/>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2" name="Rectangle 71"/>
          <p:cNvSpPr/>
          <p:nvPr/>
        </p:nvSpPr>
        <p:spPr>
          <a:xfrm>
            <a:off x="10610149" y="622953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3" name="Rectangle 72"/>
          <p:cNvSpPr/>
          <p:nvPr/>
        </p:nvSpPr>
        <p:spPr>
          <a:xfrm>
            <a:off x="18124015" y="6229539"/>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4" name="Rectangle 73"/>
          <p:cNvSpPr/>
          <p:nvPr/>
        </p:nvSpPr>
        <p:spPr>
          <a:xfrm>
            <a:off x="6096000" y="10368062"/>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Tree>
    <p:extLst>
      <p:ext uri="{BB962C8B-B14F-4D97-AF65-F5344CB8AC3E}">
        <p14:creationId xmlns:p14="http://schemas.microsoft.com/office/powerpoint/2010/main" val="4096448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7936810" y="3065317"/>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17" name="Group 16"/>
          <p:cNvGrpSpPr/>
          <p:nvPr/>
        </p:nvGrpSpPr>
        <p:grpSpPr>
          <a:xfrm>
            <a:off x="11643804" y="4433370"/>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6" name="Oval 45"/>
          <p:cNvSpPr/>
          <p:nvPr/>
        </p:nvSpPr>
        <p:spPr>
          <a:xfrm>
            <a:off x="15597285" y="6379482"/>
            <a:ext cx="2018523" cy="2018523"/>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Oval 47"/>
          <p:cNvSpPr/>
          <p:nvPr/>
        </p:nvSpPr>
        <p:spPr>
          <a:xfrm>
            <a:off x="6756531" y="6379482"/>
            <a:ext cx="2018523" cy="2018523"/>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Oval 3"/>
          <p:cNvSpPr/>
          <p:nvPr/>
        </p:nvSpPr>
        <p:spPr>
          <a:xfrm>
            <a:off x="10782690" y="5580160"/>
            <a:ext cx="2817845" cy="2817845"/>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Oval 51"/>
          <p:cNvSpPr/>
          <p:nvPr/>
        </p:nvSpPr>
        <p:spPr>
          <a:xfrm>
            <a:off x="18911208" y="7211461"/>
            <a:ext cx="1186544" cy="118654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Oval 52"/>
          <p:cNvSpPr/>
          <p:nvPr/>
        </p:nvSpPr>
        <p:spPr>
          <a:xfrm>
            <a:off x="4286249" y="7211461"/>
            <a:ext cx="1186544" cy="118654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13" name="Group 12"/>
          <p:cNvGrpSpPr/>
          <p:nvPr/>
        </p:nvGrpSpPr>
        <p:grpSpPr>
          <a:xfrm>
            <a:off x="5338278" y="6808690"/>
            <a:ext cx="1589315" cy="1589315"/>
            <a:chOff x="5338666" y="7153750"/>
            <a:chExt cx="1589315" cy="1589315"/>
          </a:xfrm>
        </p:grpSpPr>
        <p:sp>
          <p:nvSpPr>
            <p:cNvPr id="50" name="Oval 49"/>
            <p:cNvSpPr/>
            <p:nvPr/>
          </p:nvSpPr>
          <p:spPr>
            <a:xfrm>
              <a:off x="5338666" y="7153750"/>
              <a:ext cx="1589315" cy="158931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Oval 53"/>
            <p:cNvSpPr/>
            <p:nvPr/>
          </p:nvSpPr>
          <p:spPr>
            <a:xfrm>
              <a:off x="5413585" y="7232874"/>
              <a:ext cx="1431066" cy="1431066"/>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12" name="Group 11"/>
          <p:cNvGrpSpPr/>
          <p:nvPr/>
        </p:nvGrpSpPr>
        <p:grpSpPr>
          <a:xfrm>
            <a:off x="17444746" y="6808690"/>
            <a:ext cx="1589315" cy="1589315"/>
            <a:chOff x="17445134" y="7153750"/>
            <a:chExt cx="1589315" cy="1589315"/>
          </a:xfrm>
        </p:grpSpPr>
        <p:sp>
          <p:nvSpPr>
            <p:cNvPr id="49" name="Oval 48"/>
            <p:cNvSpPr/>
            <p:nvPr/>
          </p:nvSpPr>
          <p:spPr>
            <a:xfrm>
              <a:off x="17445134" y="7153750"/>
              <a:ext cx="1589315" cy="158931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Oval 55"/>
            <p:cNvSpPr/>
            <p:nvPr/>
          </p:nvSpPr>
          <p:spPr>
            <a:xfrm>
              <a:off x="17524258" y="7232874"/>
              <a:ext cx="1431066" cy="1431066"/>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14" name="Group 13"/>
          <p:cNvGrpSpPr/>
          <p:nvPr/>
        </p:nvGrpSpPr>
        <p:grpSpPr>
          <a:xfrm>
            <a:off x="8589539" y="5999580"/>
            <a:ext cx="2398425" cy="2398425"/>
            <a:chOff x="8589927" y="6344640"/>
            <a:chExt cx="2398425" cy="2398425"/>
          </a:xfrm>
        </p:grpSpPr>
        <p:sp>
          <p:nvSpPr>
            <p:cNvPr id="41" name="Oval 40"/>
            <p:cNvSpPr/>
            <p:nvPr/>
          </p:nvSpPr>
          <p:spPr>
            <a:xfrm>
              <a:off x="8589927" y="6344640"/>
              <a:ext cx="2398425" cy="239842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p:cNvSpPr/>
            <p:nvPr/>
          </p:nvSpPr>
          <p:spPr>
            <a:xfrm>
              <a:off x="8725503" y="6484879"/>
              <a:ext cx="2117946" cy="2117946"/>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11" name="Group 10"/>
          <p:cNvGrpSpPr/>
          <p:nvPr/>
        </p:nvGrpSpPr>
        <p:grpSpPr>
          <a:xfrm>
            <a:off x="13395261" y="5999580"/>
            <a:ext cx="2398425" cy="2398425"/>
            <a:chOff x="13395649" y="6344640"/>
            <a:chExt cx="2398425" cy="2398425"/>
          </a:xfrm>
        </p:grpSpPr>
        <p:sp>
          <p:nvSpPr>
            <p:cNvPr id="40" name="Oval 39"/>
            <p:cNvSpPr/>
            <p:nvPr/>
          </p:nvSpPr>
          <p:spPr>
            <a:xfrm>
              <a:off x="13395649" y="6344640"/>
              <a:ext cx="2398425" cy="239842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Oval 50"/>
            <p:cNvSpPr/>
            <p:nvPr/>
          </p:nvSpPr>
          <p:spPr>
            <a:xfrm>
              <a:off x="13540325" y="6484879"/>
              <a:ext cx="2117946" cy="2117946"/>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21" name="TextBox 20"/>
          <p:cNvSpPr txBox="1"/>
          <p:nvPr/>
        </p:nvSpPr>
        <p:spPr>
          <a:xfrm>
            <a:off x="11829975" y="6159675"/>
            <a:ext cx="723275" cy="400110"/>
          </a:xfrm>
          <a:prstGeom prst="rect">
            <a:avLst/>
          </a:prstGeom>
          <a:noFill/>
        </p:spPr>
        <p:txBody>
          <a:bodyPr wrap="none" rtlCol="0">
            <a:spAutoFit/>
          </a:bodyPr>
          <a:lstStyle/>
          <a:p>
            <a:pPr algn="ct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Title</a:t>
            </a:r>
          </a:p>
        </p:txBody>
      </p:sp>
      <p:sp>
        <p:nvSpPr>
          <p:cNvPr id="60" name="Rectangle 59"/>
          <p:cNvSpPr/>
          <p:nvPr/>
        </p:nvSpPr>
        <p:spPr>
          <a:xfrm>
            <a:off x="11124446" y="6479661"/>
            <a:ext cx="2135012" cy="1338828"/>
          </a:xfrm>
          <a:prstGeom prst="rect">
            <a:avLst/>
          </a:prstGeom>
        </p:spPr>
        <p:txBody>
          <a:bodyPr wrap="square">
            <a:spAutoFit/>
          </a:bodyPr>
          <a:lstStyle/>
          <a:p>
            <a:pPr algn="ctr">
              <a:lnSpc>
                <a:spcPct val="150000"/>
              </a:lnSpc>
            </a:pPr>
            <a:r>
              <a:rPr lang="tr-TR" sz="18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27" name="TextBox 26"/>
          <p:cNvSpPr txBox="1"/>
          <p:nvPr/>
        </p:nvSpPr>
        <p:spPr>
          <a:xfrm>
            <a:off x="9361536" y="6826740"/>
            <a:ext cx="845103" cy="769441"/>
          </a:xfrm>
          <a:prstGeom prst="rect">
            <a:avLst/>
          </a:prstGeom>
          <a:noFill/>
        </p:spPr>
        <p:txBody>
          <a:bodyPr wrap="none" rtlCol="0">
            <a:spAutoFit/>
          </a:bodyPr>
          <a:lstStyle/>
          <a:p>
            <a:pPr algn="ctr"/>
            <a:r>
              <a:rPr lang="tr-TR" sz="4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sp>
        <p:nvSpPr>
          <p:cNvPr id="28" name="Rectangle 27"/>
          <p:cNvSpPr/>
          <p:nvPr/>
        </p:nvSpPr>
        <p:spPr>
          <a:xfrm>
            <a:off x="14199973" y="6826739"/>
            <a:ext cx="788999"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29" name="TextBox 28"/>
          <p:cNvSpPr txBox="1"/>
          <p:nvPr/>
        </p:nvSpPr>
        <p:spPr>
          <a:xfrm>
            <a:off x="16061448" y="7034800"/>
            <a:ext cx="1079142" cy="707886"/>
          </a:xfrm>
          <a:prstGeom prst="rect">
            <a:avLst/>
          </a:prstGeom>
          <a:noFill/>
        </p:spPr>
        <p:txBody>
          <a:bodyPr wrap="none" rtlCol="0">
            <a:spAutoFit/>
          </a:bodyPr>
          <a:lstStyle/>
          <a:p>
            <a:r>
              <a:rPr lang="tr-TR" sz="4000">
                <a:solidFill>
                  <a:schemeClr val="tx1">
                    <a:lumMod val="85000"/>
                    <a:lumOff val="1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90</a:t>
            </a:r>
            <a:r>
              <a:rPr lang="tr-TR" sz="2400">
                <a:solidFill>
                  <a:schemeClr val="tx1">
                    <a:lumMod val="85000"/>
                    <a:lumOff val="1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30" name="Rectangle 29"/>
          <p:cNvSpPr/>
          <p:nvPr/>
        </p:nvSpPr>
        <p:spPr>
          <a:xfrm>
            <a:off x="17941885" y="7310959"/>
            <a:ext cx="595035"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36" name="Rectangle 35"/>
          <p:cNvSpPr/>
          <p:nvPr/>
        </p:nvSpPr>
        <p:spPr>
          <a:xfrm>
            <a:off x="7428187" y="7034800"/>
            <a:ext cx="660758"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37" name="Rectangle 36"/>
          <p:cNvSpPr/>
          <p:nvPr/>
        </p:nvSpPr>
        <p:spPr>
          <a:xfrm>
            <a:off x="5837188" y="7310959"/>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76" name="Rectangle 75"/>
          <p:cNvSpPr/>
          <p:nvPr/>
        </p:nvSpPr>
        <p:spPr>
          <a:xfrm>
            <a:off x="6095612" y="9595522"/>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39" name="TextBox 38"/>
          <p:cNvSpPr txBox="1"/>
          <p:nvPr/>
        </p:nvSpPr>
        <p:spPr>
          <a:xfrm>
            <a:off x="11524602" y="9226154"/>
            <a:ext cx="1334020"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Tree>
    <p:extLst>
      <p:ext uri="{BB962C8B-B14F-4D97-AF65-F5344CB8AC3E}">
        <p14:creationId xmlns:p14="http://schemas.microsoft.com/office/powerpoint/2010/main" val="10692004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grpSp>
        <p:nvGrpSpPr>
          <p:cNvPr id="15" name="Group 14"/>
          <p:cNvGrpSpPr/>
          <p:nvPr/>
        </p:nvGrpSpPr>
        <p:grpSpPr>
          <a:xfrm>
            <a:off x="9003532" y="4912935"/>
            <a:ext cx="6376937" cy="6376934"/>
            <a:chOff x="9082341" y="5200650"/>
            <a:chExt cx="6376937" cy="6376934"/>
          </a:xfrm>
        </p:grpSpPr>
        <p:sp>
          <p:nvSpPr>
            <p:cNvPr id="10" name="Rectangle 9"/>
            <p:cNvSpPr/>
            <p:nvPr/>
          </p:nvSpPr>
          <p:spPr>
            <a:xfrm rot="18900000">
              <a:off x="9655000" y="5773309"/>
              <a:ext cx="5231618" cy="5231618"/>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 name="Rectangle 3"/>
            <p:cNvSpPr/>
            <p:nvPr/>
          </p:nvSpPr>
          <p:spPr>
            <a:xfrm rot="18900000">
              <a:off x="10965885" y="5200650"/>
              <a:ext cx="2609850" cy="26098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5" name="Rectangle 24"/>
            <p:cNvSpPr/>
            <p:nvPr/>
          </p:nvSpPr>
          <p:spPr>
            <a:xfrm rot="18900000">
              <a:off x="12849428" y="7084192"/>
              <a:ext cx="2609850" cy="26098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8" name="Rectangle 27"/>
            <p:cNvSpPr/>
            <p:nvPr/>
          </p:nvSpPr>
          <p:spPr>
            <a:xfrm rot="18900000">
              <a:off x="9082341" y="7084192"/>
              <a:ext cx="2609850" cy="26098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9" name="Rectangle 28"/>
            <p:cNvSpPr/>
            <p:nvPr/>
          </p:nvSpPr>
          <p:spPr>
            <a:xfrm rot="18900000">
              <a:off x="10965884" y="8967734"/>
              <a:ext cx="2609850" cy="26098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grpSp>
      <p:sp>
        <p:nvSpPr>
          <p:cNvPr id="30" name="TextBox 29"/>
          <p:cNvSpPr txBox="1"/>
          <p:nvPr/>
        </p:nvSpPr>
        <p:spPr>
          <a:xfrm>
            <a:off x="7936809" y="1883400"/>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31" name="Group 30"/>
          <p:cNvGrpSpPr/>
          <p:nvPr/>
        </p:nvGrpSpPr>
        <p:grpSpPr>
          <a:xfrm>
            <a:off x="11643804" y="3251453"/>
            <a:ext cx="1096395" cy="169554"/>
            <a:chOff x="11643803" y="3980625"/>
            <a:chExt cx="1096395" cy="169554"/>
          </a:xfrm>
        </p:grpSpPr>
        <p:sp>
          <p:nvSpPr>
            <p:cNvPr id="32" name="Rectangle 31"/>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5" name="Straight Connector 34"/>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10030161" y="7322540"/>
            <a:ext cx="546945"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38" name="TextBox 37"/>
          <p:cNvSpPr txBox="1"/>
          <p:nvPr/>
        </p:nvSpPr>
        <p:spPr>
          <a:xfrm>
            <a:off x="9543310" y="8139501"/>
            <a:ext cx="166584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2</a:t>
            </a:r>
          </a:p>
        </p:txBody>
      </p:sp>
      <p:sp>
        <p:nvSpPr>
          <p:cNvPr id="39" name="Rectangle 38"/>
          <p:cNvSpPr/>
          <p:nvPr/>
        </p:nvSpPr>
        <p:spPr>
          <a:xfrm>
            <a:off x="13767158" y="7245595"/>
            <a:ext cx="481222" cy="923330"/>
          </a:xfrm>
          <a:prstGeom prst="rect">
            <a:avLst/>
          </a:prstGeom>
        </p:spPr>
        <p:txBody>
          <a:bodyPr wrap="none">
            <a:spAutoFit/>
          </a:bodyPr>
          <a:lstStyle/>
          <a:p>
            <a:r>
              <a:rPr lang="tr-TR" sz="5400">
                <a:solidFill>
                  <a:srgbClr val="CA8385"/>
                </a:solidFill>
                <a:latin typeface="FontAwesome" pitchFamily="2" charset="0"/>
              </a:rPr>
              <a:t></a:t>
            </a:r>
            <a:endParaRPr lang="tr-TR" sz="5400">
              <a:solidFill>
                <a:srgbClr val="CA8385"/>
              </a:solidFill>
            </a:endParaRPr>
          </a:p>
        </p:txBody>
      </p:sp>
      <p:sp>
        <p:nvSpPr>
          <p:cNvPr id="40" name="TextBox 39"/>
          <p:cNvSpPr txBox="1"/>
          <p:nvPr/>
        </p:nvSpPr>
        <p:spPr>
          <a:xfrm>
            <a:off x="13174849" y="8139501"/>
            <a:ext cx="166584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4</a:t>
            </a:r>
          </a:p>
        </p:txBody>
      </p:sp>
      <p:sp>
        <p:nvSpPr>
          <p:cNvPr id="41" name="Rectangle 40"/>
          <p:cNvSpPr/>
          <p:nvPr/>
        </p:nvSpPr>
        <p:spPr>
          <a:xfrm>
            <a:off x="11817538" y="5471681"/>
            <a:ext cx="74892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42" name="TextBox 41"/>
          <p:cNvSpPr txBox="1"/>
          <p:nvPr/>
        </p:nvSpPr>
        <p:spPr>
          <a:xfrm>
            <a:off x="11386556" y="6303479"/>
            <a:ext cx="166584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1</a:t>
            </a:r>
          </a:p>
        </p:txBody>
      </p:sp>
      <p:sp>
        <p:nvSpPr>
          <p:cNvPr id="43" name="Rectangle 42"/>
          <p:cNvSpPr/>
          <p:nvPr/>
        </p:nvSpPr>
        <p:spPr>
          <a:xfrm>
            <a:off x="11817538" y="9336089"/>
            <a:ext cx="697627"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44" name="TextBox 43"/>
          <p:cNvSpPr txBox="1"/>
          <p:nvPr/>
        </p:nvSpPr>
        <p:spPr>
          <a:xfrm>
            <a:off x="11386556" y="10120173"/>
            <a:ext cx="166584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3</a:t>
            </a:r>
          </a:p>
        </p:txBody>
      </p:sp>
      <p:sp>
        <p:nvSpPr>
          <p:cNvPr id="45" name="TextBox 44"/>
          <p:cNvSpPr txBox="1"/>
          <p:nvPr/>
        </p:nvSpPr>
        <p:spPr>
          <a:xfrm>
            <a:off x="14840690" y="4373633"/>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4</a:t>
            </a:r>
          </a:p>
        </p:txBody>
      </p:sp>
      <p:sp>
        <p:nvSpPr>
          <p:cNvPr id="46" name="Rectangle 45"/>
          <p:cNvSpPr/>
          <p:nvPr/>
        </p:nvSpPr>
        <p:spPr>
          <a:xfrm>
            <a:off x="14840689" y="4833360"/>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47" name="TextBox 46"/>
          <p:cNvSpPr txBox="1"/>
          <p:nvPr/>
        </p:nvSpPr>
        <p:spPr>
          <a:xfrm>
            <a:off x="3224040" y="4373633"/>
            <a:ext cx="5777406"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1</a:t>
            </a:r>
          </a:p>
        </p:txBody>
      </p:sp>
      <p:sp>
        <p:nvSpPr>
          <p:cNvPr id="48" name="Rectangle 47"/>
          <p:cNvSpPr/>
          <p:nvPr/>
        </p:nvSpPr>
        <p:spPr>
          <a:xfrm>
            <a:off x="3224039" y="4833360"/>
            <a:ext cx="5777406" cy="1477328"/>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49" name="TextBox 48"/>
          <p:cNvSpPr txBox="1"/>
          <p:nvPr/>
        </p:nvSpPr>
        <p:spPr>
          <a:xfrm>
            <a:off x="14840690" y="9895545"/>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3</a:t>
            </a:r>
          </a:p>
        </p:txBody>
      </p:sp>
      <p:sp>
        <p:nvSpPr>
          <p:cNvPr id="50" name="Rectangle 49"/>
          <p:cNvSpPr/>
          <p:nvPr/>
        </p:nvSpPr>
        <p:spPr>
          <a:xfrm>
            <a:off x="14840689" y="10355272"/>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51" name="TextBox 50"/>
          <p:cNvSpPr txBox="1"/>
          <p:nvPr/>
        </p:nvSpPr>
        <p:spPr>
          <a:xfrm>
            <a:off x="3224040" y="9895545"/>
            <a:ext cx="5777406"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Element 2</a:t>
            </a:r>
          </a:p>
        </p:txBody>
      </p:sp>
      <p:sp>
        <p:nvSpPr>
          <p:cNvPr id="52" name="Rectangle 51"/>
          <p:cNvSpPr/>
          <p:nvPr/>
        </p:nvSpPr>
        <p:spPr>
          <a:xfrm>
            <a:off x="3224039" y="10355272"/>
            <a:ext cx="5777406" cy="1477328"/>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Tree>
    <p:extLst>
      <p:ext uri="{BB962C8B-B14F-4D97-AF65-F5344CB8AC3E}">
        <p14:creationId xmlns:p14="http://schemas.microsoft.com/office/powerpoint/2010/main" val="3383651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0" name="TextBox 29"/>
          <p:cNvSpPr txBox="1"/>
          <p:nvPr/>
        </p:nvSpPr>
        <p:spPr>
          <a:xfrm>
            <a:off x="7936809" y="2214541"/>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31" name="Group 30"/>
          <p:cNvGrpSpPr/>
          <p:nvPr/>
        </p:nvGrpSpPr>
        <p:grpSpPr>
          <a:xfrm>
            <a:off x="11643804" y="3582594"/>
            <a:ext cx="1096395" cy="169554"/>
            <a:chOff x="11643803" y="3980625"/>
            <a:chExt cx="1096395" cy="169554"/>
          </a:xfrm>
        </p:grpSpPr>
        <p:sp>
          <p:nvSpPr>
            <p:cNvPr id="32" name="Rectangle 31"/>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5" name="Straight Connector 34"/>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 name="Arc 1"/>
          <p:cNvSpPr/>
          <p:nvPr/>
        </p:nvSpPr>
        <p:spPr>
          <a:xfrm>
            <a:off x="8977185" y="5108415"/>
            <a:ext cx="5635690" cy="5635690"/>
          </a:xfrm>
          <a:prstGeom prst="arc">
            <a:avLst>
              <a:gd name="adj1" fmla="val 16200000"/>
              <a:gd name="adj2" fmla="val 5481836"/>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53" name="Arc 52"/>
          <p:cNvSpPr/>
          <p:nvPr/>
        </p:nvSpPr>
        <p:spPr>
          <a:xfrm rot="10800000">
            <a:off x="10005586" y="6136816"/>
            <a:ext cx="3578888" cy="3578888"/>
          </a:xfrm>
          <a:prstGeom prst="arc">
            <a:avLst>
              <a:gd name="adj1" fmla="val 16200000"/>
              <a:gd name="adj2" fmla="val 5481836"/>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3" name="Oval 2"/>
          <p:cNvSpPr/>
          <p:nvPr/>
        </p:nvSpPr>
        <p:spPr>
          <a:xfrm>
            <a:off x="9621953" y="7542628"/>
            <a:ext cx="767264" cy="767264"/>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Oval 12"/>
          <p:cNvSpPr/>
          <p:nvPr/>
        </p:nvSpPr>
        <p:spPr>
          <a:xfrm>
            <a:off x="14229243" y="7542628"/>
            <a:ext cx="767264" cy="767264"/>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Oval 13"/>
          <p:cNvSpPr/>
          <p:nvPr/>
        </p:nvSpPr>
        <p:spPr>
          <a:xfrm>
            <a:off x="11411397" y="4724782"/>
            <a:ext cx="767264" cy="767264"/>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Oval 14"/>
          <p:cNvSpPr/>
          <p:nvPr/>
        </p:nvSpPr>
        <p:spPr>
          <a:xfrm>
            <a:off x="11411397" y="10360473"/>
            <a:ext cx="767264" cy="767264"/>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Oval 15"/>
          <p:cNvSpPr/>
          <p:nvPr/>
        </p:nvSpPr>
        <p:spPr>
          <a:xfrm>
            <a:off x="13392658" y="5561368"/>
            <a:ext cx="767264" cy="767264"/>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Oval 16"/>
          <p:cNvSpPr/>
          <p:nvPr/>
        </p:nvSpPr>
        <p:spPr>
          <a:xfrm>
            <a:off x="13392658" y="9523888"/>
            <a:ext cx="767264" cy="767264"/>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Rectangle 3"/>
          <p:cNvSpPr/>
          <p:nvPr/>
        </p:nvSpPr>
        <p:spPr>
          <a:xfrm>
            <a:off x="11541594" y="4834687"/>
            <a:ext cx="506870"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5" name="Rectangle 4"/>
          <p:cNvSpPr/>
          <p:nvPr/>
        </p:nvSpPr>
        <p:spPr>
          <a:xfrm>
            <a:off x="13577554" y="5697159"/>
            <a:ext cx="466794" cy="523220"/>
          </a:xfrm>
          <a:prstGeom prst="rect">
            <a:avLst/>
          </a:prstGeom>
        </p:spPr>
        <p:txBody>
          <a:bodyPr wrap="none">
            <a:spAutoFit/>
          </a:bodyPr>
          <a:lstStyle/>
          <a:p>
            <a:r>
              <a:rPr lang="tr-TR" sz="2800">
                <a:solidFill>
                  <a:srgbClr val="CA8385"/>
                </a:solidFill>
                <a:latin typeface="FontAwesome" pitchFamily="2" charset="0"/>
              </a:rPr>
              <a:t></a:t>
            </a:r>
            <a:endParaRPr lang="tr-TR" sz="2800">
              <a:solidFill>
                <a:srgbClr val="CA8385"/>
              </a:solidFill>
            </a:endParaRPr>
          </a:p>
        </p:txBody>
      </p:sp>
      <p:sp>
        <p:nvSpPr>
          <p:cNvPr id="6" name="Rectangle 5"/>
          <p:cNvSpPr/>
          <p:nvPr/>
        </p:nvSpPr>
        <p:spPr>
          <a:xfrm>
            <a:off x="14366770" y="7652533"/>
            <a:ext cx="506870"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7" name="Rectangle 6"/>
          <p:cNvSpPr/>
          <p:nvPr/>
        </p:nvSpPr>
        <p:spPr>
          <a:xfrm>
            <a:off x="13526485" y="9621263"/>
            <a:ext cx="535724"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8" name="Rectangle 7"/>
          <p:cNvSpPr/>
          <p:nvPr/>
        </p:nvSpPr>
        <p:spPr>
          <a:xfrm>
            <a:off x="11541594" y="10447053"/>
            <a:ext cx="506870"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9" name="Rectangle 8"/>
          <p:cNvSpPr/>
          <p:nvPr/>
        </p:nvSpPr>
        <p:spPr>
          <a:xfrm>
            <a:off x="9752150" y="7633872"/>
            <a:ext cx="506870"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10" name="TextBox 9"/>
          <p:cNvSpPr txBox="1"/>
          <p:nvPr/>
        </p:nvSpPr>
        <p:spPr>
          <a:xfrm>
            <a:off x="6194393" y="7756982"/>
            <a:ext cx="3166423"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Leaf</a:t>
            </a:r>
          </a:p>
        </p:txBody>
      </p:sp>
      <p:sp>
        <p:nvSpPr>
          <p:cNvPr id="25" name="Rectangle 24"/>
          <p:cNvSpPr/>
          <p:nvPr/>
        </p:nvSpPr>
        <p:spPr>
          <a:xfrm>
            <a:off x="6194393" y="8218647"/>
            <a:ext cx="3166423" cy="1015663"/>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26" name="TextBox 25"/>
          <p:cNvSpPr txBox="1"/>
          <p:nvPr/>
        </p:nvSpPr>
        <p:spPr>
          <a:xfrm>
            <a:off x="15257643" y="7756982"/>
            <a:ext cx="2931965"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Phone</a:t>
            </a:r>
          </a:p>
        </p:txBody>
      </p:sp>
      <p:sp>
        <p:nvSpPr>
          <p:cNvPr id="27" name="Rectangle 26"/>
          <p:cNvSpPr/>
          <p:nvPr/>
        </p:nvSpPr>
        <p:spPr>
          <a:xfrm>
            <a:off x="15257643" y="8218647"/>
            <a:ext cx="2931965" cy="1015663"/>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28" name="TextBox 27"/>
          <p:cNvSpPr txBox="1"/>
          <p:nvPr/>
        </p:nvSpPr>
        <p:spPr>
          <a:xfrm>
            <a:off x="8018498" y="4474170"/>
            <a:ext cx="3166423"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Plus</a:t>
            </a:r>
          </a:p>
        </p:txBody>
      </p:sp>
      <p:sp>
        <p:nvSpPr>
          <p:cNvPr id="29" name="Rectangle 28"/>
          <p:cNvSpPr/>
          <p:nvPr/>
        </p:nvSpPr>
        <p:spPr>
          <a:xfrm>
            <a:off x="8018498" y="4935835"/>
            <a:ext cx="3166423" cy="1015663"/>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7" name="TextBox 36"/>
          <p:cNvSpPr txBox="1"/>
          <p:nvPr/>
        </p:nvSpPr>
        <p:spPr>
          <a:xfrm>
            <a:off x="8018498" y="10024131"/>
            <a:ext cx="3166423"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Attach</a:t>
            </a:r>
          </a:p>
        </p:txBody>
      </p:sp>
      <p:sp>
        <p:nvSpPr>
          <p:cNvPr id="38" name="Rectangle 37"/>
          <p:cNvSpPr/>
          <p:nvPr/>
        </p:nvSpPr>
        <p:spPr>
          <a:xfrm>
            <a:off x="8018498" y="10485796"/>
            <a:ext cx="3166423" cy="1015663"/>
          </a:xfrm>
          <a:prstGeom prst="rect">
            <a:avLst/>
          </a:prstGeom>
        </p:spPr>
        <p:txBody>
          <a:bodyPr wrap="square">
            <a:spAutoFit/>
          </a:bodyPr>
          <a:lstStyle/>
          <a:p>
            <a:pPr algn="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9" name="TextBox 38"/>
          <p:cNvSpPr txBox="1"/>
          <p:nvPr/>
        </p:nvSpPr>
        <p:spPr>
          <a:xfrm>
            <a:off x="14412394" y="9744373"/>
            <a:ext cx="2931965"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Pencil</a:t>
            </a:r>
          </a:p>
        </p:txBody>
      </p:sp>
      <p:sp>
        <p:nvSpPr>
          <p:cNvPr id="40" name="Rectangle 39"/>
          <p:cNvSpPr/>
          <p:nvPr/>
        </p:nvSpPr>
        <p:spPr>
          <a:xfrm>
            <a:off x="14412394" y="10206038"/>
            <a:ext cx="2931965" cy="1015663"/>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1" name="TextBox 40"/>
          <p:cNvSpPr txBox="1"/>
          <p:nvPr/>
        </p:nvSpPr>
        <p:spPr>
          <a:xfrm>
            <a:off x="14612874" y="5561368"/>
            <a:ext cx="2931965"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Play</a:t>
            </a:r>
          </a:p>
        </p:txBody>
      </p:sp>
      <p:sp>
        <p:nvSpPr>
          <p:cNvPr id="42" name="Rectangle 41"/>
          <p:cNvSpPr/>
          <p:nvPr/>
        </p:nvSpPr>
        <p:spPr>
          <a:xfrm>
            <a:off x="14612874" y="6023033"/>
            <a:ext cx="2931965" cy="1015663"/>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Tree>
    <p:extLst>
      <p:ext uri="{BB962C8B-B14F-4D97-AF65-F5344CB8AC3E}">
        <p14:creationId xmlns:p14="http://schemas.microsoft.com/office/powerpoint/2010/main" val="3419403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0" name="TextBox 29"/>
          <p:cNvSpPr txBox="1"/>
          <p:nvPr/>
        </p:nvSpPr>
        <p:spPr>
          <a:xfrm>
            <a:off x="7936809" y="2229211"/>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31" name="Group 30"/>
          <p:cNvGrpSpPr/>
          <p:nvPr/>
        </p:nvGrpSpPr>
        <p:grpSpPr>
          <a:xfrm>
            <a:off x="11643804" y="3597264"/>
            <a:ext cx="1096395" cy="169554"/>
            <a:chOff x="11643803" y="3980625"/>
            <a:chExt cx="1096395" cy="169554"/>
          </a:xfrm>
        </p:grpSpPr>
        <p:sp>
          <p:nvSpPr>
            <p:cNvPr id="32" name="Rectangle 31"/>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5" name="Straight Connector 34"/>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80" name="Group 79"/>
          <p:cNvGrpSpPr/>
          <p:nvPr/>
        </p:nvGrpSpPr>
        <p:grpSpPr>
          <a:xfrm>
            <a:off x="11525394" y="4549715"/>
            <a:ext cx="1405812" cy="2668187"/>
            <a:chOff x="11525394" y="5169527"/>
            <a:chExt cx="1405812" cy="2668187"/>
          </a:xfrm>
        </p:grpSpPr>
        <p:grpSp>
          <p:nvGrpSpPr>
            <p:cNvPr id="47" name="Group 46"/>
            <p:cNvGrpSpPr/>
            <p:nvPr/>
          </p:nvGrpSpPr>
          <p:grpSpPr>
            <a:xfrm>
              <a:off x="11525394" y="5169527"/>
              <a:ext cx="1405812" cy="1405812"/>
              <a:chOff x="11489094" y="4971858"/>
              <a:chExt cx="1405812" cy="1405812"/>
            </a:xfrm>
          </p:grpSpPr>
          <p:sp>
            <p:nvSpPr>
              <p:cNvPr id="11" name="Teardrop 10"/>
              <p:cNvSpPr/>
              <p:nvPr/>
            </p:nvSpPr>
            <p:spPr>
              <a:xfrm rot="8100000">
                <a:off x="11489094" y="4971858"/>
                <a:ext cx="1405812" cy="1405812"/>
              </a:xfrm>
              <a:prstGeom prst="teardrop">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Oval 11"/>
              <p:cNvSpPr/>
              <p:nvPr/>
            </p:nvSpPr>
            <p:spPr>
              <a:xfrm>
                <a:off x="11590686" y="5073450"/>
                <a:ext cx="1202627" cy="1202627"/>
              </a:xfrm>
              <a:prstGeom prst="ellipse">
                <a:avLst/>
              </a:prstGeom>
              <a:solidFill>
                <a:srgbClr val="1C1C1E"/>
              </a:solid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cxnSp>
          <p:nvCxnSpPr>
            <p:cNvPr id="22" name="Straight Connector 21"/>
            <p:cNvCxnSpPr/>
            <p:nvPr/>
          </p:nvCxnSpPr>
          <p:spPr>
            <a:xfrm>
              <a:off x="12224136" y="6670969"/>
              <a:ext cx="0" cy="116674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a:xfrm>
            <a:off x="6509297" y="7217902"/>
            <a:ext cx="11365407"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79" name="Group 78"/>
          <p:cNvGrpSpPr/>
          <p:nvPr/>
        </p:nvGrpSpPr>
        <p:grpSpPr>
          <a:xfrm>
            <a:off x="11521229" y="7217902"/>
            <a:ext cx="1405812" cy="2574703"/>
            <a:chOff x="11521229" y="7837714"/>
            <a:chExt cx="1405812" cy="2574703"/>
          </a:xfrm>
        </p:grpSpPr>
        <p:cxnSp>
          <p:nvCxnSpPr>
            <p:cNvPr id="52" name="Straight Connector 51"/>
            <p:cNvCxnSpPr/>
            <p:nvPr/>
          </p:nvCxnSpPr>
          <p:spPr>
            <a:xfrm>
              <a:off x="12224135" y="7837714"/>
              <a:ext cx="0" cy="1045029"/>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58" name="Group 57"/>
            <p:cNvGrpSpPr/>
            <p:nvPr/>
          </p:nvGrpSpPr>
          <p:grpSpPr>
            <a:xfrm rot="10800000">
              <a:off x="11521229" y="9006605"/>
              <a:ext cx="1405812" cy="1405812"/>
              <a:chOff x="11489094" y="4971858"/>
              <a:chExt cx="1405812" cy="1405812"/>
            </a:xfrm>
          </p:grpSpPr>
          <p:sp>
            <p:nvSpPr>
              <p:cNvPr id="59" name="Teardrop 58"/>
              <p:cNvSpPr/>
              <p:nvPr/>
            </p:nvSpPr>
            <p:spPr>
              <a:xfrm rot="8100000">
                <a:off x="11489094" y="4971858"/>
                <a:ext cx="1405812" cy="1405812"/>
              </a:xfrm>
              <a:prstGeom prst="teardrop">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0" name="Oval 59"/>
              <p:cNvSpPr/>
              <p:nvPr/>
            </p:nvSpPr>
            <p:spPr>
              <a:xfrm>
                <a:off x="11590686" y="5073450"/>
                <a:ext cx="1202627" cy="1202627"/>
              </a:xfrm>
              <a:prstGeom prst="ellipse">
                <a:avLst/>
              </a:prstGeom>
              <a:solidFill>
                <a:srgbClr val="1C1C1E"/>
              </a:solid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nvGrpSpPr>
          <p:cNvPr id="78" name="Group 77"/>
          <p:cNvGrpSpPr/>
          <p:nvPr/>
        </p:nvGrpSpPr>
        <p:grpSpPr>
          <a:xfrm>
            <a:off x="17171798" y="7217902"/>
            <a:ext cx="1405812" cy="2574703"/>
            <a:chOff x="17171798" y="7837714"/>
            <a:chExt cx="1405812" cy="2574703"/>
          </a:xfrm>
        </p:grpSpPr>
        <p:cxnSp>
          <p:nvCxnSpPr>
            <p:cNvPr id="74" name="Straight Connector 73"/>
            <p:cNvCxnSpPr/>
            <p:nvPr/>
          </p:nvCxnSpPr>
          <p:spPr>
            <a:xfrm>
              <a:off x="17874704" y="7837714"/>
              <a:ext cx="0" cy="1045029"/>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75" name="Group 74"/>
            <p:cNvGrpSpPr/>
            <p:nvPr/>
          </p:nvGrpSpPr>
          <p:grpSpPr>
            <a:xfrm rot="10800000">
              <a:off x="17171798" y="9006605"/>
              <a:ext cx="1405812" cy="1405812"/>
              <a:chOff x="11489094" y="4971858"/>
              <a:chExt cx="1405812" cy="1405812"/>
            </a:xfrm>
          </p:grpSpPr>
          <p:sp>
            <p:nvSpPr>
              <p:cNvPr id="76" name="Teardrop 75"/>
              <p:cNvSpPr/>
              <p:nvPr/>
            </p:nvSpPr>
            <p:spPr>
              <a:xfrm rot="8100000">
                <a:off x="11489094" y="4971858"/>
                <a:ext cx="1405812" cy="1405812"/>
              </a:xfrm>
              <a:prstGeom prst="teardrop">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7" name="Oval 76"/>
              <p:cNvSpPr/>
              <p:nvPr/>
            </p:nvSpPr>
            <p:spPr>
              <a:xfrm>
                <a:off x="11590686" y="5073450"/>
                <a:ext cx="1202627" cy="1202627"/>
              </a:xfrm>
              <a:prstGeom prst="ellipse">
                <a:avLst/>
              </a:prstGeom>
              <a:solidFill>
                <a:srgbClr val="1C1C1E"/>
              </a:solid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grpSp>
        <p:nvGrpSpPr>
          <p:cNvPr id="81" name="Group 80"/>
          <p:cNvGrpSpPr/>
          <p:nvPr/>
        </p:nvGrpSpPr>
        <p:grpSpPr>
          <a:xfrm>
            <a:off x="5806391" y="7217902"/>
            <a:ext cx="1405812" cy="2574703"/>
            <a:chOff x="17171798" y="7837714"/>
            <a:chExt cx="1405812" cy="2574703"/>
          </a:xfrm>
        </p:grpSpPr>
        <p:cxnSp>
          <p:nvCxnSpPr>
            <p:cNvPr id="82" name="Straight Connector 81"/>
            <p:cNvCxnSpPr/>
            <p:nvPr/>
          </p:nvCxnSpPr>
          <p:spPr>
            <a:xfrm>
              <a:off x="17874704" y="7837714"/>
              <a:ext cx="0" cy="1045029"/>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nvGrpSpPr>
            <p:cNvPr id="83" name="Group 82"/>
            <p:cNvGrpSpPr/>
            <p:nvPr/>
          </p:nvGrpSpPr>
          <p:grpSpPr>
            <a:xfrm rot="10800000">
              <a:off x="17171798" y="9006605"/>
              <a:ext cx="1405812" cy="1405812"/>
              <a:chOff x="11489094" y="4971858"/>
              <a:chExt cx="1405812" cy="1405812"/>
            </a:xfrm>
          </p:grpSpPr>
          <p:sp>
            <p:nvSpPr>
              <p:cNvPr id="84" name="Teardrop 83"/>
              <p:cNvSpPr/>
              <p:nvPr/>
            </p:nvSpPr>
            <p:spPr>
              <a:xfrm rot="8100000">
                <a:off x="11489094" y="4971858"/>
                <a:ext cx="1405812" cy="1405812"/>
              </a:xfrm>
              <a:prstGeom prst="teardrop">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5" name="Oval 84"/>
              <p:cNvSpPr/>
              <p:nvPr/>
            </p:nvSpPr>
            <p:spPr>
              <a:xfrm>
                <a:off x="11590686" y="5073450"/>
                <a:ext cx="1202627" cy="1202627"/>
              </a:xfrm>
              <a:prstGeom prst="ellipse">
                <a:avLst/>
              </a:prstGeom>
              <a:solidFill>
                <a:srgbClr val="1C1C1E"/>
              </a:solid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sp>
        <p:nvSpPr>
          <p:cNvPr id="86" name="Rectangle 85"/>
          <p:cNvSpPr/>
          <p:nvPr/>
        </p:nvSpPr>
        <p:spPr>
          <a:xfrm>
            <a:off x="11920357" y="8817501"/>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87" name="Rectangle 86"/>
          <p:cNvSpPr/>
          <p:nvPr/>
        </p:nvSpPr>
        <p:spPr>
          <a:xfrm>
            <a:off x="11993299" y="4929454"/>
            <a:ext cx="481222"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88" name="Rectangle 87"/>
          <p:cNvSpPr/>
          <p:nvPr/>
        </p:nvSpPr>
        <p:spPr>
          <a:xfrm>
            <a:off x="6235824" y="8803855"/>
            <a:ext cx="546945"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89" name="Rectangle 88"/>
          <p:cNvSpPr/>
          <p:nvPr/>
        </p:nvSpPr>
        <p:spPr>
          <a:xfrm>
            <a:off x="17568370" y="8822516"/>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90" name="TextBox 89"/>
          <p:cNvSpPr txBox="1"/>
          <p:nvPr/>
        </p:nvSpPr>
        <p:spPr>
          <a:xfrm>
            <a:off x="5842286" y="10078381"/>
            <a:ext cx="1334020"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91" name="TextBox 90"/>
          <p:cNvSpPr txBox="1"/>
          <p:nvPr/>
        </p:nvSpPr>
        <p:spPr>
          <a:xfrm>
            <a:off x="11524990" y="10082283"/>
            <a:ext cx="1334020"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92" name="TextBox 91"/>
          <p:cNvSpPr txBox="1"/>
          <p:nvPr/>
        </p:nvSpPr>
        <p:spPr>
          <a:xfrm>
            <a:off x="17207694" y="10082283"/>
            <a:ext cx="1334020"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93" name="Rectangle 92"/>
          <p:cNvSpPr/>
          <p:nvPr/>
        </p:nvSpPr>
        <p:spPr>
          <a:xfrm>
            <a:off x="4926084" y="10471127"/>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94" name="Rectangle 93"/>
          <p:cNvSpPr/>
          <p:nvPr/>
        </p:nvSpPr>
        <p:spPr>
          <a:xfrm>
            <a:off x="10640923" y="10471127"/>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95" name="Rectangle 94"/>
          <p:cNvSpPr/>
          <p:nvPr/>
        </p:nvSpPr>
        <p:spPr>
          <a:xfrm>
            <a:off x="16291492" y="10471127"/>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Tree>
    <p:extLst>
      <p:ext uri="{BB962C8B-B14F-4D97-AF65-F5344CB8AC3E}">
        <p14:creationId xmlns:p14="http://schemas.microsoft.com/office/powerpoint/2010/main" val="2544698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7936810" y="2142409"/>
            <a:ext cx="851040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17" name="Group 16"/>
          <p:cNvGrpSpPr/>
          <p:nvPr/>
        </p:nvGrpSpPr>
        <p:grpSpPr>
          <a:xfrm>
            <a:off x="11643804" y="3510462"/>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3607608" y="4751601"/>
            <a:ext cx="6456783" cy="3135078"/>
            <a:chOff x="3607608" y="4751601"/>
            <a:chExt cx="6456783" cy="3135078"/>
          </a:xfrm>
        </p:grpSpPr>
        <p:sp>
          <p:nvSpPr>
            <p:cNvPr id="9" name="Round Same Side Corner Rectangle 8"/>
            <p:cNvSpPr/>
            <p:nvPr/>
          </p:nvSpPr>
          <p:spPr>
            <a:xfrm rot="16200000">
              <a:off x="3862582" y="5189163"/>
              <a:ext cx="1750006" cy="2259954"/>
            </a:xfrm>
            <a:prstGeom prst="round2SameRect">
              <a:avLst>
                <a:gd name="adj1" fmla="val 50000"/>
                <a:gd name="adj2" fmla="val 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Rectangle 9"/>
            <p:cNvSpPr/>
            <p:nvPr/>
          </p:nvSpPr>
          <p:spPr>
            <a:xfrm>
              <a:off x="5430647" y="5444137"/>
              <a:ext cx="3171948" cy="17500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Isosceles Triangle 12"/>
            <p:cNvSpPr/>
            <p:nvPr/>
          </p:nvSpPr>
          <p:spPr>
            <a:xfrm rot="5400000">
              <a:off x="7765954" y="5588242"/>
              <a:ext cx="3135078" cy="146179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5" name="TextBox 14"/>
          <p:cNvSpPr txBox="1"/>
          <p:nvPr/>
        </p:nvSpPr>
        <p:spPr>
          <a:xfrm>
            <a:off x="8791607" y="5995973"/>
            <a:ext cx="726481" cy="646331"/>
          </a:xfrm>
          <a:prstGeom prst="rect">
            <a:avLst/>
          </a:prstGeom>
          <a:noFill/>
        </p:spPr>
        <p:txBody>
          <a:bodyPr wrap="none" rtlCol="0">
            <a:spAutoFit/>
          </a:bodyPr>
          <a:lstStyle>
            <a:defPPr>
              <a:defRPr lang="en-US"/>
            </a:defPPr>
            <a:lvl1pPr algn="ctr">
              <a:defRPr sz="5400">
                <a:solidFill>
                  <a:srgbClr val="F2BB6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tr-TR" sz="3600">
                <a:solidFill>
                  <a:srgbClr val="CA8385"/>
                </a:solidFill>
              </a:rPr>
              <a:t>01</a:t>
            </a:r>
          </a:p>
        </p:txBody>
      </p:sp>
      <p:sp>
        <p:nvSpPr>
          <p:cNvPr id="22" name="Rectangle 21"/>
          <p:cNvSpPr/>
          <p:nvPr/>
        </p:nvSpPr>
        <p:spPr>
          <a:xfrm>
            <a:off x="4337398" y="5995972"/>
            <a:ext cx="546945"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39" name="Rectangle 38"/>
          <p:cNvSpPr/>
          <p:nvPr/>
        </p:nvSpPr>
        <p:spPr>
          <a:xfrm>
            <a:off x="5430647" y="5835895"/>
            <a:ext cx="3171948"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grpSp>
        <p:nvGrpSpPr>
          <p:cNvPr id="33" name="Group 32"/>
          <p:cNvGrpSpPr/>
          <p:nvPr/>
        </p:nvGrpSpPr>
        <p:grpSpPr>
          <a:xfrm>
            <a:off x="14319609" y="4751601"/>
            <a:ext cx="6456783" cy="3135078"/>
            <a:chOff x="14319609" y="4751601"/>
            <a:chExt cx="6456783" cy="3135078"/>
          </a:xfrm>
        </p:grpSpPr>
        <p:sp>
          <p:nvSpPr>
            <p:cNvPr id="48" name="Round Same Side Corner Rectangle 47"/>
            <p:cNvSpPr/>
            <p:nvPr/>
          </p:nvSpPr>
          <p:spPr>
            <a:xfrm rot="5400000">
              <a:off x="18771412" y="5189163"/>
              <a:ext cx="1750006" cy="2259954"/>
            </a:xfrm>
            <a:prstGeom prst="round2SameRect">
              <a:avLst>
                <a:gd name="adj1" fmla="val 50000"/>
                <a:gd name="adj2" fmla="val 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9" name="Rectangle 48"/>
            <p:cNvSpPr/>
            <p:nvPr/>
          </p:nvSpPr>
          <p:spPr>
            <a:xfrm rot="10800000">
              <a:off x="15781405" y="5444137"/>
              <a:ext cx="3171948" cy="17500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0" name="Isosceles Triangle 49"/>
            <p:cNvSpPr/>
            <p:nvPr/>
          </p:nvSpPr>
          <p:spPr>
            <a:xfrm rot="16200000">
              <a:off x="13482968" y="5588242"/>
              <a:ext cx="3135078" cy="146179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53" name="TextBox 52"/>
          <p:cNvSpPr txBox="1"/>
          <p:nvPr/>
        </p:nvSpPr>
        <p:spPr>
          <a:xfrm>
            <a:off x="14952998" y="5995973"/>
            <a:ext cx="726482" cy="646331"/>
          </a:xfrm>
          <a:prstGeom prst="rect">
            <a:avLst/>
          </a:prstGeom>
          <a:noFill/>
        </p:spPr>
        <p:txBody>
          <a:bodyPr wrap="none" rtlCol="0">
            <a:spAutoFit/>
          </a:bodyPr>
          <a:lstStyle>
            <a:defPPr>
              <a:defRPr lang="en-US"/>
            </a:defPPr>
            <a:lvl1pPr algn="ctr">
              <a:defRPr sz="5400">
                <a:solidFill>
                  <a:srgbClr val="F2BB6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tr-TR" sz="3600">
                <a:solidFill>
                  <a:srgbClr val="CA8385"/>
                </a:solidFill>
              </a:rPr>
              <a:t>03</a:t>
            </a:r>
          </a:p>
        </p:txBody>
      </p:sp>
      <p:sp>
        <p:nvSpPr>
          <p:cNvPr id="54" name="Rectangle 53"/>
          <p:cNvSpPr/>
          <p:nvPr/>
        </p:nvSpPr>
        <p:spPr>
          <a:xfrm>
            <a:off x="19475984" y="5995972"/>
            <a:ext cx="777777"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55" name="Rectangle 54"/>
          <p:cNvSpPr/>
          <p:nvPr/>
        </p:nvSpPr>
        <p:spPr>
          <a:xfrm>
            <a:off x="15786930" y="5835895"/>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grpSp>
        <p:nvGrpSpPr>
          <p:cNvPr id="56" name="Group 55"/>
          <p:cNvGrpSpPr/>
          <p:nvPr/>
        </p:nvGrpSpPr>
        <p:grpSpPr>
          <a:xfrm>
            <a:off x="3607608" y="8438514"/>
            <a:ext cx="6456783" cy="3135078"/>
            <a:chOff x="4807599" y="6125550"/>
            <a:chExt cx="6456783" cy="3135078"/>
          </a:xfrm>
        </p:grpSpPr>
        <p:sp>
          <p:nvSpPr>
            <p:cNvPr id="57" name="Round Same Side Corner Rectangle 56"/>
            <p:cNvSpPr/>
            <p:nvPr/>
          </p:nvSpPr>
          <p:spPr>
            <a:xfrm rot="16200000">
              <a:off x="5062573" y="6563112"/>
              <a:ext cx="1750006" cy="2259954"/>
            </a:xfrm>
            <a:prstGeom prst="round2SameRect">
              <a:avLst>
                <a:gd name="adj1" fmla="val 50000"/>
                <a:gd name="adj2" fmla="val 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Rectangle 57"/>
            <p:cNvSpPr/>
            <p:nvPr/>
          </p:nvSpPr>
          <p:spPr>
            <a:xfrm>
              <a:off x="6630638" y="6818086"/>
              <a:ext cx="3171948" cy="17500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Isosceles Triangle 58"/>
            <p:cNvSpPr/>
            <p:nvPr/>
          </p:nvSpPr>
          <p:spPr>
            <a:xfrm rot="5400000">
              <a:off x="8965945" y="6962191"/>
              <a:ext cx="3135078" cy="146179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60" name="TextBox 59"/>
          <p:cNvSpPr txBox="1"/>
          <p:nvPr/>
        </p:nvSpPr>
        <p:spPr>
          <a:xfrm>
            <a:off x="8791606" y="9682886"/>
            <a:ext cx="726482" cy="646331"/>
          </a:xfrm>
          <a:prstGeom prst="rect">
            <a:avLst/>
          </a:prstGeom>
          <a:noFill/>
        </p:spPr>
        <p:txBody>
          <a:bodyPr wrap="none" rtlCol="0">
            <a:spAutoFit/>
          </a:bodyPr>
          <a:lstStyle>
            <a:defPPr>
              <a:defRPr lang="en-US"/>
            </a:defPPr>
            <a:lvl1pPr algn="ctr">
              <a:defRPr sz="5400">
                <a:solidFill>
                  <a:srgbClr val="F2BB6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tr-TR" sz="3600">
                <a:solidFill>
                  <a:srgbClr val="CA8385"/>
                </a:solidFill>
              </a:rPr>
              <a:t>02</a:t>
            </a:r>
          </a:p>
        </p:txBody>
      </p:sp>
      <p:sp>
        <p:nvSpPr>
          <p:cNvPr id="61" name="Rectangle 60"/>
          <p:cNvSpPr/>
          <p:nvPr/>
        </p:nvSpPr>
        <p:spPr>
          <a:xfrm>
            <a:off x="4357435" y="9621329"/>
            <a:ext cx="506870"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63" name="Rectangle 62"/>
          <p:cNvSpPr/>
          <p:nvPr/>
        </p:nvSpPr>
        <p:spPr>
          <a:xfrm>
            <a:off x="5430647" y="9522808"/>
            <a:ext cx="3171948"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grpSp>
        <p:nvGrpSpPr>
          <p:cNvPr id="32" name="Group 31"/>
          <p:cNvGrpSpPr/>
          <p:nvPr/>
        </p:nvGrpSpPr>
        <p:grpSpPr>
          <a:xfrm>
            <a:off x="14319609" y="8438514"/>
            <a:ext cx="6456783" cy="3135078"/>
            <a:chOff x="14319609" y="8438514"/>
            <a:chExt cx="6456783" cy="3135078"/>
          </a:xfrm>
        </p:grpSpPr>
        <p:sp>
          <p:nvSpPr>
            <p:cNvPr id="64" name="Round Same Side Corner Rectangle 63"/>
            <p:cNvSpPr/>
            <p:nvPr/>
          </p:nvSpPr>
          <p:spPr>
            <a:xfrm rot="5400000">
              <a:off x="18771412" y="8876076"/>
              <a:ext cx="1750006" cy="2259954"/>
            </a:xfrm>
            <a:prstGeom prst="round2SameRect">
              <a:avLst>
                <a:gd name="adj1" fmla="val 50000"/>
                <a:gd name="adj2" fmla="val 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5" name="Rectangle 64"/>
            <p:cNvSpPr/>
            <p:nvPr/>
          </p:nvSpPr>
          <p:spPr>
            <a:xfrm rot="10800000">
              <a:off x="15781405" y="9131050"/>
              <a:ext cx="3171948" cy="17500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6" name="Isosceles Triangle 65"/>
            <p:cNvSpPr/>
            <p:nvPr/>
          </p:nvSpPr>
          <p:spPr>
            <a:xfrm rot="16200000">
              <a:off x="13482968" y="9275155"/>
              <a:ext cx="3135078" cy="146179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67" name="TextBox 66"/>
          <p:cNvSpPr txBox="1"/>
          <p:nvPr/>
        </p:nvSpPr>
        <p:spPr>
          <a:xfrm>
            <a:off x="14952998" y="9682886"/>
            <a:ext cx="726482" cy="646331"/>
          </a:xfrm>
          <a:prstGeom prst="rect">
            <a:avLst/>
          </a:prstGeom>
          <a:noFill/>
        </p:spPr>
        <p:txBody>
          <a:bodyPr wrap="none" rtlCol="0">
            <a:spAutoFit/>
          </a:bodyPr>
          <a:lstStyle>
            <a:defPPr>
              <a:defRPr lang="en-US"/>
            </a:defPPr>
            <a:lvl1pPr algn="ctr">
              <a:defRPr sz="5400">
                <a:solidFill>
                  <a:srgbClr val="F2BB6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r>
              <a:rPr lang="tr-TR" sz="3600">
                <a:solidFill>
                  <a:srgbClr val="CA8385"/>
                </a:solidFill>
              </a:rPr>
              <a:t>04</a:t>
            </a:r>
          </a:p>
        </p:txBody>
      </p:sp>
      <p:sp>
        <p:nvSpPr>
          <p:cNvPr id="68" name="Rectangle 67"/>
          <p:cNvSpPr/>
          <p:nvPr/>
        </p:nvSpPr>
        <p:spPr>
          <a:xfrm>
            <a:off x="19475984" y="9707473"/>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69" name="Rectangle 68"/>
          <p:cNvSpPr/>
          <p:nvPr/>
        </p:nvSpPr>
        <p:spPr>
          <a:xfrm>
            <a:off x="15786930" y="9522808"/>
            <a:ext cx="3166423" cy="101566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0" name="Rectangle 69"/>
          <p:cNvSpPr/>
          <p:nvPr/>
        </p:nvSpPr>
        <p:spPr>
          <a:xfrm>
            <a:off x="10384490" y="5862040"/>
            <a:ext cx="3686462" cy="5078313"/>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p:txBody>
      </p:sp>
      <p:sp>
        <p:nvSpPr>
          <p:cNvPr id="71" name="TextBox 70"/>
          <p:cNvSpPr txBox="1"/>
          <p:nvPr/>
        </p:nvSpPr>
        <p:spPr>
          <a:xfrm>
            <a:off x="10313048" y="5444136"/>
            <a:ext cx="3757904"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Tree>
    <p:extLst>
      <p:ext uri="{BB962C8B-B14F-4D97-AF65-F5344CB8AC3E}">
        <p14:creationId xmlns:p14="http://schemas.microsoft.com/office/powerpoint/2010/main" val="42084744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grpSp>
        <p:nvGrpSpPr>
          <p:cNvPr id="13" name="Group 12"/>
          <p:cNvGrpSpPr/>
          <p:nvPr/>
        </p:nvGrpSpPr>
        <p:grpSpPr>
          <a:xfrm>
            <a:off x="6199814" y="6510264"/>
            <a:ext cx="1983969" cy="2687216"/>
            <a:chOff x="6199814" y="6510264"/>
            <a:chExt cx="1983969" cy="2687216"/>
          </a:xfrm>
        </p:grpSpPr>
        <p:grpSp>
          <p:nvGrpSpPr>
            <p:cNvPr id="46" name="Group 45"/>
            <p:cNvGrpSpPr/>
            <p:nvPr/>
          </p:nvGrpSpPr>
          <p:grpSpPr>
            <a:xfrm>
              <a:off x="6200238" y="6510264"/>
              <a:ext cx="1983545" cy="2687216"/>
              <a:chOff x="8266919" y="5673012"/>
              <a:chExt cx="2855170" cy="4404050"/>
            </a:xfrm>
          </p:grpSpPr>
          <p:sp>
            <p:nvSpPr>
              <p:cNvPr id="51" name="Parallelogram 50"/>
              <p:cNvSpPr/>
              <p:nvPr/>
            </p:nvSpPr>
            <p:spPr>
              <a:xfrm flipH="1">
                <a:off x="8266919" y="5673012"/>
                <a:ext cx="2855170" cy="220202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Parallelogram 51"/>
              <p:cNvSpPr/>
              <p:nvPr/>
            </p:nvSpPr>
            <p:spPr>
              <a:xfrm rot="10800000">
                <a:off x="8266919" y="7875037"/>
                <a:ext cx="2855170" cy="220202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53" name="Parallelogram 52"/>
            <p:cNvSpPr/>
            <p:nvPr/>
          </p:nvSpPr>
          <p:spPr>
            <a:xfrm rot="10800000">
              <a:off x="6199814" y="7853872"/>
              <a:ext cx="1983545" cy="1343608"/>
            </a:xfrm>
            <a:prstGeom prst="parallelogram">
              <a:avLst>
                <a:gd name="adj" fmla="val 61675"/>
              </a:avLst>
            </a:prstGeom>
            <a:solidFill>
              <a:srgbClr val="1C1C1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10" name="Group 9"/>
          <p:cNvGrpSpPr/>
          <p:nvPr/>
        </p:nvGrpSpPr>
        <p:grpSpPr>
          <a:xfrm>
            <a:off x="7301568" y="6211684"/>
            <a:ext cx="2263145" cy="3284376"/>
            <a:chOff x="7301568" y="6211684"/>
            <a:chExt cx="2263145" cy="3284376"/>
          </a:xfrm>
        </p:grpSpPr>
        <p:grpSp>
          <p:nvGrpSpPr>
            <p:cNvPr id="43" name="Group 42"/>
            <p:cNvGrpSpPr/>
            <p:nvPr/>
          </p:nvGrpSpPr>
          <p:grpSpPr>
            <a:xfrm>
              <a:off x="7302049" y="6211684"/>
              <a:ext cx="2262664" cy="3284376"/>
              <a:chOff x="8266919" y="5673012"/>
              <a:chExt cx="2855170" cy="4404050"/>
            </a:xfrm>
          </p:grpSpPr>
          <p:sp>
            <p:nvSpPr>
              <p:cNvPr id="44" name="Parallelogram 43"/>
              <p:cNvSpPr/>
              <p:nvPr/>
            </p:nvSpPr>
            <p:spPr>
              <a:xfrm flipH="1">
                <a:off x="8266919" y="5673012"/>
                <a:ext cx="2855170" cy="220202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Parallelogram 44"/>
              <p:cNvSpPr/>
              <p:nvPr/>
            </p:nvSpPr>
            <p:spPr>
              <a:xfrm rot="10800000">
                <a:off x="8266919" y="7875037"/>
                <a:ext cx="2855170" cy="220202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50" name="Parallelogram 49"/>
            <p:cNvSpPr/>
            <p:nvPr/>
          </p:nvSpPr>
          <p:spPr>
            <a:xfrm rot="10800000">
              <a:off x="7301568" y="7853872"/>
              <a:ext cx="2262664" cy="1642188"/>
            </a:xfrm>
            <a:prstGeom prst="parallelogram">
              <a:avLst>
                <a:gd name="adj" fmla="val 61675"/>
              </a:avLst>
            </a:prstGeom>
            <a:solidFill>
              <a:srgbClr val="1C1C1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9" name="Group 8"/>
          <p:cNvGrpSpPr/>
          <p:nvPr/>
        </p:nvGrpSpPr>
        <p:grpSpPr>
          <a:xfrm>
            <a:off x="8507547" y="5950427"/>
            <a:ext cx="2473088" cy="3806890"/>
            <a:chOff x="8507547" y="5950427"/>
            <a:chExt cx="2473088" cy="3806890"/>
          </a:xfrm>
        </p:grpSpPr>
        <p:grpSp>
          <p:nvGrpSpPr>
            <p:cNvPr id="98" name="Group 97"/>
            <p:cNvGrpSpPr/>
            <p:nvPr/>
          </p:nvGrpSpPr>
          <p:grpSpPr>
            <a:xfrm>
              <a:off x="8508027" y="5950427"/>
              <a:ext cx="2472608" cy="3806890"/>
              <a:chOff x="8508027" y="5950427"/>
              <a:chExt cx="2472608" cy="3806890"/>
            </a:xfrm>
          </p:grpSpPr>
          <p:sp>
            <p:nvSpPr>
              <p:cNvPr id="42" name="Parallelogram 41"/>
              <p:cNvSpPr/>
              <p:nvPr/>
            </p:nvSpPr>
            <p:spPr>
              <a:xfrm rot="10800000">
                <a:off x="8508027" y="7853872"/>
                <a:ext cx="2472608" cy="190344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Parallelogram 40"/>
              <p:cNvSpPr/>
              <p:nvPr/>
            </p:nvSpPr>
            <p:spPr>
              <a:xfrm flipH="1">
                <a:off x="8508027" y="5950427"/>
                <a:ext cx="2472608" cy="190344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48" name="Parallelogram 47"/>
            <p:cNvSpPr/>
            <p:nvPr/>
          </p:nvSpPr>
          <p:spPr>
            <a:xfrm rot="10800000">
              <a:off x="8507547" y="7853872"/>
              <a:ext cx="2472608" cy="1903445"/>
            </a:xfrm>
            <a:prstGeom prst="parallelogram">
              <a:avLst>
                <a:gd name="adj" fmla="val 61675"/>
              </a:avLst>
            </a:prstGeom>
            <a:solidFill>
              <a:srgbClr val="1C1C1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5" name="Group 4"/>
          <p:cNvGrpSpPr/>
          <p:nvPr/>
        </p:nvGrpSpPr>
        <p:grpSpPr>
          <a:xfrm>
            <a:off x="9717434" y="5651847"/>
            <a:ext cx="2889066" cy="4404050"/>
            <a:chOff x="9717434" y="5651847"/>
            <a:chExt cx="2889066" cy="4404050"/>
          </a:xfrm>
        </p:grpSpPr>
        <p:grpSp>
          <p:nvGrpSpPr>
            <p:cNvPr id="91" name="Group 90"/>
            <p:cNvGrpSpPr/>
            <p:nvPr/>
          </p:nvGrpSpPr>
          <p:grpSpPr>
            <a:xfrm>
              <a:off x="9744333" y="5651847"/>
              <a:ext cx="2855170" cy="4404050"/>
              <a:chOff x="9744333" y="5651847"/>
              <a:chExt cx="2855170" cy="4404050"/>
            </a:xfrm>
          </p:grpSpPr>
          <p:sp>
            <p:nvSpPr>
              <p:cNvPr id="38" name="Parallelogram 37"/>
              <p:cNvSpPr/>
              <p:nvPr/>
            </p:nvSpPr>
            <p:spPr>
              <a:xfrm rot="10800000">
                <a:off x="9744333" y="7853872"/>
                <a:ext cx="2855170" cy="220202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Parallelogram 3"/>
              <p:cNvSpPr/>
              <p:nvPr/>
            </p:nvSpPr>
            <p:spPr>
              <a:xfrm flipH="1">
                <a:off x="9744333" y="5651847"/>
                <a:ext cx="2855170" cy="2202025"/>
              </a:xfrm>
              <a:prstGeom prst="parallelogram">
                <a:avLst>
                  <a:gd name="adj" fmla="val 61675"/>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47" name="Parallelogram 46"/>
            <p:cNvSpPr/>
            <p:nvPr/>
          </p:nvSpPr>
          <p:spPr>
            <a:xfrm rot="10800000">
              <a:off x="9717434" y="7853871"/>
              <a:ext cx="2889066" cy="2202025"/>
            </a:xfrm>
            <a:prstGeom prst="parallelogram">
              <a:avLst>
                <a:gd name="adj" fmla="val 61675"/>
              </a:avLst>
            </a:prstGeom>
            <a:solidFill>
              <a:srgbClr val="1C1C1E">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2" name="TextBox 1"/>
          <p:cNvSpPr txBox="1"/>
          <p:nvPr/>
        </p:nvSpPr>
        <p:spPr>
          <a:xfrm>
            <a:off x="7936810" y="2577752"/>
            <a:ext cx="851040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17" name="Group 16"/>
          <p:cNvGrpSpPr/>
          <p:nvPr/>
        </p:nvGrpSpPr>
        <p:grpSpPr>
          <a:xfrm>
            <a:off x="11643804" y="3945805"/>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5058961" y="7046152"/>
            <a:ext cx="1853710" cy="1623060"/>
            <a:chOff x="6344815" y="7067317"/>
            <a:chExt cx="1853710" cy="1623060"/>
          </a:xfrm>
          <a:solidFill>
            <a:schemeClr val="tx1">
              <a:lumMod val="85000"/>
              <a:lumOff val="15000"/>
            </a:schemeClr>
          </a:solidFill>
        </p:grpSpPr>
        <p:sp>
          <p:nvSpPr>
            <p:cNvPr id="11" name="Isosceles Triangle 10"/>
            <p:cNvSpPr/>
            <p:nvPr/>
          </p:nvSpPr>
          <p:spPr>
            <a:xfrm rot="5400000">
              <a:off x="7137637" y="7629489"/>
              <a:ext cx="1623060" cy="498716"/>
            </a:xfrm>
            <a:custGeom>
              <a:avLst/>
              <a:gdLst>
                <a:gd name="connsiteX0" fmla="*/ 0 w 914400"/>
                <a:gd name="connsiteY0" fmla="*/ 788276 h 788276"/>
                <a:gd name="connsiteX1" fmla="*/ 457200 w 914400"/>
                <a:gd name="connsiteY1" fmla="*/ 0 h 788276"/>
                <a:gd name="connsiteX2" fmla="*/ 914400 w 914400"/>
                <a:gd name="connsiteY2" fmla="*/ 788276 h 788276"/>
                <a:gd name="connsiteX3" fmla="*/ 0 w 914400"/>
                <a:gd name="connsiteY3" fmla="*/ 788276 h 788276"/>
                <a:gd name="connsiteX0" fmla="*/ 0 w 1264920"/>
                <a:gd name="connsiteY0" fmla="*/ 498716 h 788276"/>
                <a:gd name="connsiteX1" fmla="*/ 807720 w 1264920"/>
                <a:gd name="connsiteY1" fmla="*/ 0 h 788276"/>
                <a:gd name="connsiteX2" fmla="*/ 1264920 w 1264920"/>
                <a:gd name="connsiteY2" fmla="*/ 788276 h 788276"/>
                <a:gd name="connsiteX3" fmla="*/ 0 w 1264920"/>
                <a:gd name="connsiteY3" fmla="*/ 498716 h 788276"/>
                <a:gd name="connsiteX0" fmla="*/ 0 w 1554480"/>
                <a:gd name="connsiteY0" fmla="*/ 498716 h 498716"/>
                <a:gd name="connsiteX1" fmla="*/ 807720 w 1554480"/>
                <a:gd name="connsiteY1" fmla="*/ 0 h 498716"/>
                <a:gd name="connsiteX2" fmla="*/ 1554480 w 1554480"/>
                <a:gd name="connsiteY2" fmla="*/ 468236 h 498716"/>
                <a:gd name="connsiteX3" fmla="*/ 0 w 1554480"/>
                <a:gd name="connsiteY3" fmla="*/ 498716 h 498716"/>
                <a:gd name="connsiteX0" fmla="*/ 0 w 1554480"/>
                <a:gd name="connsiteY0" fmla="*/ 498716 h 498716"/>
                <a:gd name="connsiteX1" fmla="*/ 807720 w 1554480"/>
                <a:gd name="connsiteY1" fmla="*/ 0 h 498716"/>
                <a:gd name="connsiteX2" fmla="*/ 1554480 w 1554480"/>
                <a:gd name="connsiteY2" fmla="*/ 475856 h 498716"/>
                <a:gd name="connsiteX3" fmla="*/ 0 w 1554480"/>
                <a:gd name="connsiteY3" fmla="*/ 498716 h 498716"/>
                <a:gd name="connsiteX0" fmla="*/ 0 w 1562100"/>
                <a:gd name="connsiteY0" fmla="*/ 498716 h 498716"/>
                <a:gd name="connsiteX1" fmla="*/ 807720 w 1562100"/>
                <a:gd name="connsiteY1" fmla="*/ 0 h 498716"/>
                <a:gd name="connsiteX2" fmla="*/ 1562100 w 1562100"/>
                <a:gd name="connsiteY2" fmla="*/ 483476 h 498716"/>
                <a:gd name="connsiteX3" fmla="*/ 0 w 1562100"/>
                <a:gd name="connsiteY3" fmla="*/ 498716 h 498716"/>
                <a:gd name="connsiteX0" fmla="*/ 0 w 1562100"/>
                <a:gd name="connsiteY0" fmla="*/ 498716 h 498716"/>
                <a:gd name="connsiteX1" fmla="*/ 807720 w 1562100"/>
                <a:gd name="connsiteY1" fmla="*/ 0 h 498716"/>
                <a:gd name="connsiteX2" fmla="*/ 1562100 w 1562100"/>
                <a:gd name="connsiteY2" fmla="*/ 498716 h 498716"/>
                <a:gd name="connsiteX3" fmla="*/ 0 w 1562100"/>
                <a:gd name="connsiteY3" fmla="*/ 498716 h 498716"/>
                <a:gd name="connsiteX0" fmla="*/ 0 w 1623060"/>
                <a:gd name="connsiteY0" fmla="*/ 498716 h 498716"/>
                <a:gd name="connsiteX1" fmla="*/ 807720 w 1623060"/>
                <a:gd name="connsiteY1" fmla="*/ 0 h 498716"/>
                <a:gd name="connsiteX2" fmla="*/ 1623060 w 1623060"/>
                <a:gd name="connsiteY2" fmla="*/ 498716 h 498716"/>
                <a:gd name="connsiteX3" fmla="*/ 0 w 1623060"/>
                <a:gd name="connsiteY3" fmla="*/ 498716 h 498716"/>
              </a:gdLst>
              <a:ahLst/>
              <a:cxnLst>
                <a:cxn ang="0">
                  <a:pos x="connsiteX0" y="connsiteY0"/>
                </a:cxn>
                <a:cxn ang="0">
                  <a:pos x="connsiteX1" y="connsiteY1"/>
                </a:cxn>
                <a:cxn ang="0">
                  <a:pos x="connsiteX2" y="connsiteY2"/>
                </a:cxn>
                <a:cxn ang="0">
                  <a:pos x="connsiteX3" y="connsiteY3"/>
                </a:cxn>
              </a:cxnLst>
              <a:rect l="l" t="t" r="r" b="b"/>
              <a:pathLst>
                <a:path w="1623060" h="498716">
                  <a:moveTo>
                    <a:pt x="0" y="498716"/>
                  </a:moveTo>
                  <a:lnTo>
                    <a:pt x="807720" y="0"/>
                  </a:lnTo>
                  <a:lnTo>
                    <a:pt x="1623060" y="498716"/>
                  </a:lnTo>
                  <a:lnTo>
                    <a:pt x="0" y="4987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Rectangle 11"/>
            <p:cNvSpPr/>
            <p:nvPr/>
          </p:nvSpPr>
          <p:spPr>
            <a:xfrm>
              <a:off x="6344815" y="7067317"/>
              <a:ext cx="1353751" cy="16230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9" name="Rectangle 18"/>
          <p:cNvSpPr/>
          <p:nvPr/>
        </p:nvSpPr>
        <p:spPr>
          <a:xfrm>
            <a:off x="5590875" y="7593501"/>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20" name="Rectangle 19"/>
          <p:cNvSpPr/>
          <p:nvPr/>
        </p:nvSpPr>
        <p:spPr>
          <a:xfrm>
            <a:off x="6694652" y="6641904"/>
            <a:ext cx="612668"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21" name="Rectangle 20"/>
          <p:cNvSpPr/>
          <p:nvPr/>
        </p:nvSpPr>
        <p:spPr>
          <a:xfrm>
            <a:off x="7916901" y="8768188"/>
            <a:ext cx="595035" cy="584775"/>
          </a:xfrm>
          <a:prstGeom prst="rect">
            <a:avLst/>
          </a:prstGeom>
        </p:spPr>
        <p:txBody>
          <a:bodyPr wrap="none">
            <a:spAutoFit/>
          </a:bodyPr>
          <a:lstStyle/>
          <a:p>
            <a:r>
              <a:rPr lang="tr-TR" sz="3200">
                <a:solidFill>
                  <a:schemeClr val="tx1">
                    <a:lumMod val="85000"/>
                    <a:lumOff val="15000"/>
                  </a:schemeClr>
                </a:solidFill>
                <a:latin typeface="FontAwesome" pitchFamily="2" charset="0"/>
              </a:rPr>
              <a:t></a:t>
            </a:r>
            <a:endParaRPr lang="tr-TR" sz="3200">
              <a:solidFill>
                <a:schemeClr val="tx1">
                  <a:lumMod val="85000"/>
                  <a:lumOff val="15000"/>
                </a:schemeClr>
              </a:solidFill>
            </a:endParaRPr>
          </a:p>
        </p:txBody>
      </p:sp>
      <p:sp>
        <p:nvSpPr>
          <p:cNvPr id="25" name="Rectangle 24"/>
          <p:cNvSpPr/>
          <p:nvPr/>
        </p:nvSpPr>
        <p:spPr>
          <a:xfrm>
            <a:off x="9178149" y="6143147"/>
            <a:ext cx="566181" cy="584775"/>
          </a:xfrm>
          <a:prstGeom prst="rect">
            <a:avLst/>
          </a:prstGeom>
        </p:spPr>
        <p:txBody>
          <a:bodyPr wrap="none">
            <a:spAutoFit/>
          </a:bodyPr>
          <a:lstStyle/>
          <a:p>
            <a:r>
              <a:rPr lang="tr-TR" sz="3200">
                <a:solidFill>
                  <a:schemeClr val="tx1">
                    <a:lumMod val="85000"/>
                    <a:lumOff val="15000"/>
                  </a:schemeClr>
                </a:solidFill>
                <a:latin typeface="FontAwesome" pitchFamily="2" charset="0"/>
              </a:rPr>
              <a:t></a:t>
            </a:r>
            <a:endParaRPr lang="tr-TR" sz="3200">
              <a:solidFill>
                <a:schemeClr val="tx1">
                  <a:lumMod val="85000"/>
                  <a:lumOff val="15000"/>
                </a:schemeClr>
              </a:solidFill>
            </a:endParaRPr>
          </a:p>
        </p:txBody>
      </p:sp>
      <p:sp>
        <p:nvSpPr>
          <p:cNvPr id="27" name="Rectangle 26"/>
          <p:cNvSpPr/>
          <p:nvPr/>
        </p:nvSpPr>
        <p:spPr>
          <a:xfrm>
            <a:off x="10576947" y="5805970"/>
            <a:ext cx="514885"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62" name="Rectangle 61"/>
          <p:cNvSpPr/>
          <p:nvPr/>
        </p:nvSpPr>
        <p:spPr>
          <a:xfrm>
            <a:off x="13830060" y="6684161"/>
            <a:ext cx="5777406" cy="2862322"/>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p:txBody>
      </p:sp>
      <p:sp>
        <p:nvSpPr>
          <p:cNvPr id="77" name="TextBox 76"/>
          <p:cNvSpPr txBox="1"/>
          <p:nvPr/>
        </p:nvSpPr>
        <p:spPr>
          <a:xfrm>
            <a:off x="13830060" y="6266257"/>
            <a:ext cx="2097754"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cxnSp>
        <p:nvCxnSpPr>
          <p:cNvPr id="31" name="Elbow Connector 30"/>
          <p:cNvCxnSpPr/>
          <p:nvPr/>
        </p:nvCxnSpPr>
        <p:spPr>
          <a:xfrm rot="10800000" flipV="1">
            <a:off x="10007533" y="10055897"/>
            <a:ext cx="832119" cy="827372"/>
          </a:xfrm>
          <a:prstGeom prst="bentConnector3">
            <a:avLst>
              <a:gd name="adj1" fmla="val -1580"/>
            </a:avLst>
          </a:prstGeom>
          <a:ln w="12700">
            <a:solidFill>
              <a:srgbClr val="CA8385"/>
            </a:solidFill>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8905947" y="10676583"/>
            <a:ext cx="1101585"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4</a:t>
            </a:r>
          </a:p>
        </p:txBody>
      </p:sp>
      <p:cxnSp>
        <p:nvCxnSpPr>
          <p:cNvPr id="80" name="Elbow Connector 79"/>
          <p:cNvCxnSpPr/>
          <p:nvPr/>
        </p:nvCxnSpPr>
        <p:spPr>
          <a:xfrm rot="10800000" flipV="1">
            <a:off x="7351663" y="9439907"/>
            <a:ext cx="832119" cy="827372"/>
          </a:xfrm>
          <a:prstGeom prst="bentConnector3">
            <a:avLst>
              <a:gd name="adj1" fmla="val -1580"/>
            </a:avLst>
          </a:prstGeom>
          <a:ln w="12700">
            <a:solidFill>
              <a:srgbClr val="CA8385"/>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6250077" y="10060593"/>
            <a:ext cx="1101585"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2</a:t>
            </a:r>
          </a:p>
        </p:txBody>
      </p:sp>
      <p:cxnSp>
        <p:nvCxnSpPr>
          <p:cNvPr id="82" name="Elbow Connector 81"/>
          <p:cNvCxnSpPr/>
          <p:nvPr/>
        </p:nvCxnSpPr>
        <p:spPr>
          <a:xfrm rot="16200000" flipV="1">
            <a:off x="8619416" y="5106285"/>
            <a:ext cx="1013528" cy="658766"/>
          </a:xfrm>
          <a:prstGeom prst="bentConnector3">
            <a:avLst>
              <a:gd name="adj1" fmla="val 99713"/>
            </a:avLst>
          </a:prstGeom>
          <a:ln>
            <a:solidFill>
              <a:srgbClr val="CA8385"/>
            </a:solidFill>
            <a:tailEnd type="triangle"/>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7632989" y="4667668"/>
            <a:ext cx="1101585"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3</a:t>
            </a:r>
          </a:p>
        </p:txBody>
      </p:sp>
      <p:cxnSp>
        <p:nvCxnSpPr>
          <p:cNvPr id="87" name="Elbow Connector 86"/>
          <p:cNvCxnSpPr/>
          <p:nvPr/>
        </p:nvCxnSpPr>
        <p:spPr>
          <a:xfrm rot="16200000" flipV="1">
            <a:off x="6084657" y="5718282"/>
            <a:ext cx="1013528" cy="658766"/>
          </a:xfrm>
          <a:prstGeom prst="bentConnector3">
            <a:avLst>
              <a:gd name="adj1" fmla="val 99713"/>
            </a:avLst>
          </a:prstGeom>
          <a:ln>
            <a:solidFill>
              <a:srgbClr val="CA8385"/>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5098230" y="5279665"/>
            <a:ext cx="1101585"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1</a:t>
            </a:r>
          </a:p>
        </p:txBody>
      </p:sp>
      <p:sp>
        <p:nvSpPr>
          <p:cNvPr id="26" name="Rectangle 25"/>
          <p:cNvSpPr/>
          <p:nvPr/>
        </p:nvSpPr>
        <p:spPr>
          <a:xfrm>
            <a:off x="10507589" y="9184894"/>
            <a:ext cx="660758"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Tree>
    <p:extLst>
      <p:ext uri="{BB962C8B-B14F-4D97-AF65-F5344CB8AC3E}">
        <p14:creationId xmlns:p14="http://schemas.microsoft.com/office/powerpoint/2010/main" val="41841880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7936811" y="2317889"/>
            <a:ext cx="851040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CREATIVE INFOGRAPHIC</a:t>
            </a:r>
          </a:p>
        </p:txBody>
      </p:sp>
      <p:grpSp>
        <p:nvGrpSpPr>
          <p:cNvPr id="17" name="Group 16"/>
          <p:cNvGrpSpPr/>
          <p:nvPr/>
        </p:nvGrpSpPr>
        <p:grpSpPr>
          <a:xfrm>
            <a:off x="11643804" y="3685942"/>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70" name="Freeform 69"/>
          <p:cNvSpPr/>
          <p:nvPr/>
        </p:nvSpPr>
        <p:spPr>
          <a:xfrm rot="10800000">
            <a:off x="15251043" y="7363612"/>
            <a:ext cx="4068436" cy="4034500"/>
          </a:xfrm>
          <a:custGeom>
            <a:avLst/>
            <a:gdLst>
              <a:gd name="connsiteX0" fmla="*/ 1688841 w 3301263"/>
              <a:gd name="connsiteY0" fmla="*/ 0 h 3273727"/>
              <a:gd name="connsiteX1" fmla="*/ 2633088 w 3301263"/>
              <a:gd name="connsiteY1" fmla="*/ 288428 h 3273727"/>
              <a:gd name="connsiteX2" fmla="*/ 2740406 w 3301263"/>
              <a:gd name="connsiteY2" fmla="*/ 368678 h 3273727"/>
              <a:gd name="connsiteX3" fmla="*/ 2681279 w 3301263"/>
              <a:gd name="connsiteY3" fmla="*/ 412892 h 3273727"/>
              <a:gd name="connsiteX4" fmla="*/ 2066698 w 3301263"/>
              <a:gd name="connsiteY4" fmla="*/ 1716084 h 3273727"/>
              <a:gd name="connsiteX5" fmla="*/ 2101009 w 3301263"/>
              <a:gd name="connsiteY5" fmla="*/ 2056444 h 3273727"/>
              <a:gd name="connsiteX6" fmla="*/ 2136810 w 3301263"/>
              <a:gd name="connsiteY6" fmla="*/ 2195676 h 3273727"/>
              <a:gd name="connsiteX7" fmla="*/ 2219980 w 3301263"/>
              <a:gd name="connsiteY7" fmla="*/ 2165235 h 3273727"/>
              <a:gd name="connsiteX8" fmla="*/ 2722190 w 3301263"/>
              <a:gd name="connsiteY8" fmla="*/ 2089308 h 3273727"/>
              <a:gd name="connsiteX9" fmla="*/ 3263850 w 3301263"/>
              <a:gd name="connsiteY9" fmla="*/ 2178043 h 3273727"/>
              <a:gd name="connsiteX10" fmla="*/ 3301263 w 3301263"/>
              <a:gd name="connsiteY10" fmla="*/ 2192396 h 3273727"/>
              <a:gd name="connsiteX11" fmla="*/ 3244964 w 3301263"/>
              <a:gd name="connsiteY11" fmla="*/ 2346214 h 3273727"/>
              <a:gd name="connsiteX12" fmla="*/ 2824380 w 3301263"/>
              <a:gd name="connsiteY12" fmla="*/ 2938952 h 3273727"/>
              <a:gd name="connsiteX13" fmla="*/ 2702378 w 3301263"/>
              <a:gd name="connsiteY13" fmla="*/ 3034813 h 3273727"/>
              <a:gd name="connsiteX14" fmla="*/ 2642677 w 3301263"/>
              <a:gd name="connsiteY14" fmla="*/ 2986439 h 3273727"/>
              <a:gd name="connsiteX15" fmla="*/ 2142624 w 3301263"/>
              <a:gd name="connsiteY15" fmla="*/ 2218294 h 3273727"/>
              <a:gd name="connsiteX16" fmla="*/ 2136809 w 3301263"/>
              <a:gd name="connsiteY16" fmla="*/ 2195676 h 3273727"/>
              <a:gd name="connsiteX17" fmla="*/ 2064816 w 3301263"/>
              <a:gd name="connsiteY17" fmla="*/ 2222026 h 3273727"/>
              <a:gd name="connsiteX18" fmla="*/ 1150492 w 3301263"/>
              <a:gd name="connsiteY18" fmla="*/ 3158894 h 3273727"/>
              <a:gd name="connsiteX19" fmla="*/ 1110054 w 3301263"/>
              <a:gd name="connsiteY19" fmla="*/ 3273727 h 3273727"/>
              <a:gd name="connsiteX20" fmla="*/ 1031468 w 3301263"/>
              <a:gd name="connsiteY20" fmla="*/ 3244964 h 3273727"/>
              <a:gd name="connsiteX21" fmla="*/ 0 w 3301263"/>
              <a:gd name="connsiteY21" fmla="*/ 1688841 h 3273727"/>
              <a:gd name="connsiteX22" fmla="*/ 1688841 w 3301263"/>
              <a:gd name="connsiteY22" fmla="*/ 0 h 3273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01263" h="3273727">
                <a:moveTo>
                  <a:pt x="1688841" y="0"/>
                </a:moveTo>
                <a:cubicBezTo>
                  <a:pt x="2038612" y="0"/>
                  <a:pt x="2363547" y="106330"/>
                  <a:pt x="2633088" y="288428"/>
                </a:cubicBezTo>
                <a:lnTo>
                  <a:pt x="2740406" y="368678"/>
                </a:lnTo>
                <a:lnTo>
                  <a:pt x="2681279" y="412892"/>
                </a:lnTo>
                <a:cubicBezTo>
                  <a:pt x="2305939" y="722651"/>
                  <a:pt x="2066698" y="1191429"/>
                  <a:pt x="2066698" y="1716084"/>
                </a:cubicBezTo>
                <a:cubicBezTo>
                  <a:pt x="2066698" y="1832674"/>
                  <a:pt x="2078513" y="1946505"/>
                  <a:pt x="2101009" y="2056444"/>
                </a:cubicBezTo>
                <a:lnTo>
                  <a:pt x="2136810" y="2195676"/>
                </a:lnTo>
                <a:lnTo>
                  <a:pt x="2219980" y="2165235"/>
                </a:lnTo>
                <a:cubicBezTo>
                  <a:pt x="2378629" y="2115891"/>
                  <a:pt x="2547305" y="2089308"/>
                  <a:pt x="2722190" y="2089308"/>
                </a:cubicBezTo>
                <a:cubicBezTo>
                  <a:pt x="2911649" y="2089308"/>
                  <a:pt x="3093822" y="2120506"/>
                  <a:pt x="3263850" y="2178043"/>
                </a:cubicBezTo>
                <a:lnTo>
                  <a:pt x="3301263" y="2192396"/>
                </a:lnTo>
                <a:lnTo>
                  <a:pt x="3244964" y="2346214"/>
                </a:lnTo>
                <a:cubicBezTo>
                  <a:pt x="3148822" y="2573521"/>
                  <a:pt x="3004330" y="2775398"/>
                  <a:pt x="2824380" y="2938952"/>
                </a:cubicBezTo>
                <a:lnTo>
                  <a:pt x="2702378" y="3034813"/>
                </a:lnTo>
                <a:lnTo>
                  <a:pt x="2642677" y="2986439"/>
                </a:lnTo>
                <a:cubicBezTo>
                  <a:pt x="2411534" y="2783789"/>
                  <a:pt x="2236174" y="2519064"/>
                  <a:pt x="2142624" y="2218294"/>
                </a:cubicBezTo>
                <a:lnTo>
                  <a:pt x="2136809" y="2195676"/>
                </a:lnTo>
                <a:lnTo>
                  <a:pt x="2064816" y="2222026"/>
                </a:lnTo>
                <a:cubicBezTo>
                  <a:pt x="1648088" y="2398287"/>
                  <a:pt x="1316831" y="2737058"/>
                  <a:pt x="1150492" y="3158894"/>
                </a:cubicBezTo>
                <a:lnTo>
                  <a:pt x="1110054" y="3273727"/>
                </a:lnTo>
                <a:lnTo>
                  <a:pt x="1031468" y="3244964"/>
                </a:lnTo>
                <a:cubicBezTo>
                  <a:pt x="425318" y="2988585"/>
                  <a:pt x="0" y="2388382"/>
                  <a:pt x="0" y="1688841"/>
                </a:cubicBezTo>
                <a:cubicBezTo>
                  <a:pt x="0" y="756120"/>
                  <a:pt x="756120" y="0"/>
                  <a:pt x="1688841" y="0"/>
                </a:cubicBezTo>
                <a:close/>
              </a:path>
            </a:pathLst>
          </a:cu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Freeform 68"/>
          <p:cNvSpPr/>
          <p:nvPr/>
        </p:nvSpPr>
        <p:spPr>
          <a:xfrm rot="10800000">
            <a:off x="13883381" y="4660662"/>
            <a:ext cx="4162614" cy="2997384"/>
          </a:xfrm>
          <a:custGeom>
            <a:avLst/>
            <a:gdLst>
              <a:gd name="connsiteX0" fmla="*/ 1669030 w 3377682"/>
              <a:gd name="connsiteY0" fmla="*/ 0 h 2432177"/>
              <a:gd name="connsiteX1" fmla="*/ 1711730 w 3377682"/>
              <a:gd name="connsiteY1" fmla="*/ 34599 h 2432177"/>
              <a:gd name="connsiteX2" fmla="*/ 2722190 w 3377682"/>
              <a:gd name="connsiteY2" fmla="*/ 370112 h 2432177"/>
              <a:gd name="connsiteX3" fmla="*/ 3224400 w 3377682"/>
              <a:gd name="connsiteY3" fmla="*/ 294185 h 2432177"/>
              <a:gd name="connsiteX4" fmla="*/ 3307571 w 3377682"/>
              <a:gd name="connsiteY4" fmla="*/ 263744 h 2432177"/>
              <a:gd name="connsiteX5" fmla="*/ 3343371 w 3377682"/>
              <a:gd name="connsiteY5" fmla="*/ 402976 h 2432177"/>
              <a:gd name="connsiteX6" fmla="*/ 3377682 w 3377682"/>
              <a:gd name="connsiteY6" fmla="*/ 743336 h 2432177"/>
              <a:gd name="connsiteX7" fmla="*/ 1688841 w 3377682"/>
              <a:gd name="connsiteY7" fmla="*/ 2432177 h 2432177"/>
              <a:gd name="connsiteX8" fmla="*/ 0 w 3377682"/>
              <a:gd name="connsiteY8" fmla="*/ 743336 h 2432177"/>
              <a:gd name="connsiteX9" fmla="*/ 75927 w 3377682"/>
              <a:gd name="connsiteY9" fmla="*/ 241126 h 2432177"/>
              <a:gd name="connsiteX10" fmla="*/ 76706 w 3377682"/>
              <a:gd name="connsiteY10" fmla="*/ 238914 h 2432177"/>
              <a:gd name="connsiteX11" fmla="*/ 153283 w 3377682"/>
              <a:gd name="connsiteY11" fmla="*/ 266942 h 2432177"/>
              <a:gd name="connsiteX12" fmla="*/ 655493 w 3377682"/>
              <a:gd name="connsiteY12" fmla="*/ 342869 h 2432177"/>
              <a:gd name="connsiteX13" fmla="*/ 1599740 w 3377682"/>
              <a:gd name="connsiteY13" fmla="*/ 54442 h 2432177"/>
              <a:gd name="connsiteX14" fmla="*/ 1669030 w 3377682"/>
              <a:gd name="connsiteY14" fmla="*/ 0 h 243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7682" h="2432177">
                <a:moveTo>
                  <a:pt x="1669030" y="0"/>
                </a:moveTo>
                <a:lnTo>
                  <a:pt x="1711730" y="34599"/>
                </a:lnTo>
                <a:cubicBezTo>
                  <a:pt x="1993500" y="245323"/>
                  <a:pt x="2343272" y="370112"/>
                  <a:pt x="2722190" y="370112"/>
                </a:cubicBezTo>
                <a:cubicBezTo>
                  <a:pt x="2897075" y="370112"/>
                  <a:pt x="3065752" y="343530"/>
                  <a:pt x="3224400" y="294185"/>
                </a:cubicBezTo>
                <a:lnTo>
                  <a:pt x="3307571" y="263744"/>
                </a:lnTo>
                <a:lnTo>
                  <a:pt x="3343371" y="402976"/>
                </a:lnTo>
                <a:cubicBezTo>
                  <a:pt x="3365868" y="512915"/>
                  <a:pt x="3377682" y="626746"/>
                  <a:pt x="3377682" y="743336"/>
                </a:cubicBezTo>
                <a:cubicBezTo>
                  <a:pt x="3377682" y="1676057"/>
                  <a:pt x="2621562" y="2432177"/>
                  <a:pt x="1688841" y="2432177"/>
                </a:cubicBezTo>
                <a:cubicBezTo>
                  <a:pt x="756120" y="2432177"/>
                  <a:pt x="0" y="1676057"/>
                  <a:pt x="0" y="743336"/>
                </a:cubicBezTo>
                <a:cubicBezTo>
                  <a:pt x="0" y="568451"/>
                  <a:pt x="26583" y="399774"/>
                  <a:pt x="75927" y="241126"/>
                </a:cubicBezTo>
                <a:lnTo>
                  <a:pt x="76706" y="238914"/>
                </a:lnTo>
                <a:lnTo>
                  <a:pt x="153283" y="266942"/>
                </a:lnTo>
                <a:cubicBezTo>
                  <a:pt x="311932" y="316287"/>
                  <a:pt x="480608" y="342869"/>
                  <a:pt x="655493" y="342869"/>
                </a:cubicBezTo>
                <a:cubicBezTo>
                  <a:pt x="1005264" y="342869"/>
                  <a:pt x="1330200" y="236540"/>
                  <a:pt x="1599740" y="54442"/>
                </a:cubicBezTo>
                <a:lnTo>
                  <a:pt x="1669030" y="0"/>
                </a:lnTo>
                <a:close/>
              </a:path>
            </a:pathLst>
          </a:cu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6" name="Freeform 65"/>
          <p:cNvSpPr/>
          <p:nvPr/>
        </p:nvSpPr>
        <p:spPr>
          <a:xfrm rot="10800000">
            <a:off x="12609893" y="7333013"/>
            <a:ext cx="3332344" cy="4031526"/>
          </a:xfrm>
          <a:custGeom>
            <a:avLst/>
            <a:gdLst>
              <a:gd name="connsiteX0" fmla="*/ 1015133 w 2703974"/>
              <a:gd name="connsiteY0" fmla="*/ 0 h 3271314"/>
              <a:gd name="connsiteX1" fmla="*/ 2703974 w 2703974"/>
              <a:gd name="connsiteY1" fmla="*/ 1688841 h 3271314"/>
              <a:gd name="connsiteX2" fmla="*/ 1672506 w 2703974"/>
              <a:gd name="connsiteY2" fmla="*/ 3244964 h 3271314"/>
              <a:gd name="connsiteX3" fmla="*/ 1600514 w 2703974"/>
              <a:gd name="connsiteY3" fmla="*/ 3271314 h 3271314"/>
              <a:gd name="connsiteX4" fmla="*/ 1594698 w 2703974"/>
              <a:gd name="connsiteY4" fmla="*/ 3248696 h 3271314"/>
              <a:gd name="connsiteX5" fmla="*/ 648613 w 2703974"/>
              <a:gd name="connsiteY5" fmla="*/ 2198817 h 3271314"/>
              <a:gd name="connsiteX6" fmla="*/ 560857 w 2703974"/>
              <a:gd name="connsiteY6" fmla="*/ 2165153 h 3271314"/>
              <a:gd name="connsiteX7" fmla="*/ 561349 w 2703974"/>
              <a:gd name="connsiteY7" fmla="*/ 2163808 h 3271314"/>
              <a:gd name="connsiteX8" fmla="*/ 637276 w 2703974"/>
              <a:gd name="connsiteY8" fmla="*/ 1661598 h 3271314"/>
              <a:gd name="connsiteX9" fmla="*/ 22695 w 2703974"/>
              <a:gd name="connsiteY9" fmla="*/ 358406 h 3271314"/>
              <a:gd name="connsiteX10" fmla="*/ 0 w 2703974"/>
              <a:gd name="connsiteY10" fmla="*/ 341435 h 3271314"/>
              <a:gd name="connsiteX11" fmla="*/ 70886 w 2703974"/>
              <a:gd name="connsiteY11" fmla="*/ 288428 h 3271314"/>
              <a:gd name="connsiteX12" fmla="*/ 1015133 w 2703974"/>
              <a:gd name="connsiteY12" fmla="*/ 0 h 327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3974" h="3271314">
                <a:moveTo>
                  <a:pt x="1015133" y="0"/>
                </a:moveTo>
                <a:cubicBezTo>
                  <a:pt x="1947854" y="0"/>
                  <a:pt x="2703974" y="756120"/>
                  <a:pt x="2703974" y="1688841"/>
                </a:cubicBezTo>
                <a:cubicBezTo>
                  <a:pt x="2703974" y="2388382"/>
                  <a:pt x="2278656" y="2988585"/>
                  <a:pt x="1672506" y="3244964"/>
                </a:cubicBezTo>
                <a:lnTo>
                  <a:pt x="1600514" y="3271314"/>
                </a:lnTo>
                <a:lnTo>
                  <a:pt x="1594698" y="3248696"/>
                </a:lnTo>
                <a:cubicBezTo>
                  <a:pt x="1447692" y="2776059"/>
                  <a:pt x="1098661" y="2392429"/>
                  <a:pt x="648613" y="2198817"/>
                </a:cubicBezTo>
                <a:lnTo>
                  <a:pt x="560857" y="2165153"/>
                </a:lnTo>
                <a:lnTo>
                  <a:pt x="561349" y="2163808"/>
                </a:lnTo>
                <a:cubicBezTo>
                  <a:pt x="610694" y="2005160"/>
                  <a:pt x="637276" y="1836483"/>
                  <a:pt x="637276" y="1661598"/>
                </a:cubicBezTo>
                <a:cubicBezTo>
                  <a:pt x="637276" y="1136943"/>
                  <a:pt x="398035" y="668165"/>
                  <a:pt x="22695" y="358406"/>
                </a:cubicBezTo>
                <a:lnTo>
                  <a:pt x="0" y="341435"/>
                </a:lnTo>
                <a:lnTo>
                  <a:pt x="70886" y="288428"/>
                </a:lnTo>
                <a:cubicBezTo>
                  <a:pt x="340427" y="106330"/>
                  <a:pt x="665363" y="0"/>
                  <a:pt x="1015133" y="0"/>
                </a:cubicBezTo>
                <a:close/>
              </a:path>
            </a:pathLst>
          </a:cu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2" name="TextBox 71"/>
          <p:cNvSpPr txBox="1"/>
          <p:nvPr/>
        </p:nvSpPr>
        <p:spPr>
          <a:xfrm>
            <a:off x="15546224" y="5430713"/>
            <a:ext cx="845103" cy="830997"/>
          </a:xfrm>
          <a:prstGeom prst="rect">
            <a:avLst/>
          </a:prstGeom>
          <a:noFill/>
        </p:spPr>
        <p:txBody>
          <a:bodyPr wrap="non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Step</a:t>
            </a:r>
          </a:p>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01</a:t>
            </a:r>
          </a:p>
        </p:txBody>
      </p:sp>
      <p:sp>
        <p:nvSpPr>
          <p:cNvPr id="73" name="Rectangle 72"/>
          <p:cNvSpPr/>
          <p:nvPr/>
        </p:nvSpPr>
        <p:spPr>
          <a:xfrm>
            <a:off x="14291482" y="6202326"/>
            <a:ext cx="3394990" cy="55399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dolor sit.</a:t>
            </a:r>
          </a:p>
        </p:txBody>
      </p:sp>
      <p:sp>
        <p:nvSpPr>
          <p:cNvPr id="76" name="TextBox 75"/>
          <p:cNvSpPr txBox="1"/>
          <p:nvPr/>
        </p:nvSpPr>
        <p:spPr>
          <a:xfrm>
            <a:off x="17390022" y="8942736"/>
            <a:ext cx="925253" cy="830997"/>
          </a:xfrm>
          <a:prstGeom prst="rect">
            <a:avLst/>
          </a:prstGeom>
          <a:noFill/>
        </p:spPr>
        <p:txBody>
          <a:bodyPr wrap="non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Step </a:t>
            </a:r>
          </a:p>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a:t>
            </a:r>
          </a:p>
        </p:txBody>
      </p:sp>
      <p:sp>
        <p:nvSpPr>
          <p:cNvPr id="78" name="Rectangle 77"/>
          <p:cNvSpPr/>
          <p:nvPr/>
        </p:nvSpPr>
        <p:spPr>
          <a:xfrm>
            <a:off x="16866549" y="9690329"/>
            <a:ext cx="2012600" cy="50481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a:t>
            </a:r>
          </a:p>
        </p:txBody>
      </p:sp>
      <p:sp>
        <p:nvSpPr>
          <p:cNvPr id="15" name="Rectangle 14"/>
          <p:cNvSpPr/>
          <p:nvPr/>
        </p:nvSpPr>
        <p:spPr>
          <a:xfrm>
            <a:off x="14629885" y="7525176"/>
            <a:ext cx="646331"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22" name="Rectangle 21"/>
          <p:cNvSpPr/>
          <p:nvPr/>
        </p:nvSpPr>
        <p:spPr>
          <a:xfrm>
            <a:off x="16670950" y="7537936"/>
            <a:ext cx="646331"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23" name="Rectangle 22"/>
          <p:cNvSpPr/>
          <p:nvPr/>
        </p:nvSpPr>
        <p:spPr>
          <a:xfrm>
            <a:off x="15640163" y="9380862"/>
            <a:ext cx="697627"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42" name="Rectangle 41"/>
          <p:cNvSpPr/>
          <p:nvPr/>
        </p:nvSpPr>
        <p:spPr>
          <a:xfrm>
            <a:off x="15697859" y="8037479"/>
            <a:ext cx="546945"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123" name="TextBox 122"/>
          <p:cNvSpPr txBox="1"/>
          <p:nvPr/>
        </p:nvSpPr>
        <p:spPr>
          <a:xfrm>
            <a:off x="13558840" y="8942736"/>
            <a:ext cx="925253" cy="830997"/>
          </a:xfrm>
          <a:prstGeom prst="rect">
            <a:avLst/>
          </a:prstGeom>
          <a:noFill/>
        </p:spPr>
        <p:txBody>
          <a:bodyPr wrap="non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Step </a:t>
            </a:r>
          </a:p>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02</a:t>
            </a:r>
          </a:p>
        </p:txBody>
      </p:sp>
      <p:sp>
        <p:nvSpPr>
          <p:cNvPr id="124" name="Rectangle 123"/>
          <p:cNvSpPr/>
          <p:nvPr/>
        </p:nvSpPr>
        <p:spPr>
          <a:xfrm>
            <a:off x="13035367" y="9690329"/>
            <a:ext cx="2012600" cy="50481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a:t>
            </a:r>
          </a:p>
        </p:txBody>
      </p:sp>
      <p:sp>
        <p:nvSpPr>
          <p:cNvPr id="48" name="TextBox 47"/>
          <p:cNvSpPr txBox="1"/>
          <p:nvPr/>
        </p:nvSpPr>
        <p:spPr>
          <a:xfrm>
            <a:off x="5064522" y="4662600"/>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1</a:t>
            </a:r>
          </a:p>
        </p:txBody>
      </p:sp>
      <p:sp>
        <p:nvSpPr>
          <p:cNvPr id="127" name="Rectangle 126"/>
          <p:cNvSpPr/>
          <p:nvPr/>
        </p:nvSpPr>
        <p:spPr>
          <a:xfrm>
            <a:off x="5064521" y="5122327"/>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128" name="TextBox 127"/>
          <p:cNvSpPr txBox="1"/>
          <p:nvPr/>
        </p:nvSpPr>
        <p:spPr>
          <a:xfrm>
            <a:off x="5064522" y="7059382"/>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2</a:t>
            </a:r>
          </a:p>
        </p:txBody>
      </p:sp>
      <p:sp>
        <p:nvSpPr>
          <p:cNvPr id="129" name="Rectangle 128"/>
          <p:cNvSpPr/>
          <p:nvPr/>
        </p:nvSpPr>
        <p:spPr>
          <a:xfrm>
            <a:off x="5064521" y="7519109"/>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
        <p:nvSpPr>
          <p:cNvPr id="130" name="TextBox 129"/>
          <p:cNvSpPr txBox="1"/>
          <p:nvPr/>
        </p:nvSpPr>
        <p:spPr>
          <a:xfrm>
            <a:off x="5064522" y="9453567"/>
            <a:ext cx="5777406"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Step 3</a:t>
            </a:r>
          </a:p>
        </p:txBody>
      </p:sp>
      <p:sp>
        <p:nvSpPr>
          <p:cNvPr id="131" name="Rectangle 130"/>
          <p:cNvSpPr/>
          <p:nvPr/>
        </p:nvSpPr>
        <p:spPr>
          <a:xfrm>
            <a:off x="5064521" y="9913294"/>
            <a:ext cx="5777406" cy="1477328"/>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000">
              <a:solidFill>
                <a:schemeClr val="bg1">
                  <a:lumMod val="95000"/>
                </a:schemeClr>
              </a:solidFill>
            </a:endParaRPr>
          </a:p>
        </p:txBody>
      </p:sp>
    </p:spTree>
    <p:extLst>
      <p:ext uri="{BB962C8B-B14F-4D97-AF65-F5344CB8AC3E}">
        <p14:creationId xmlns:p14="http://schemas.microsoft.com/office/powerpoint/2010/main" val="1077133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6" name="Freeform 35"/>
          <p:cNvSpPr/>
          <p:nvPr/>
        </p:nvSpPr>
        <p:spPr>
          <a:xfrm>
            <a:off x="4466253" y="0"/>
            <a:ext cx="15451495" cy="13716000"/>
          </a:xfrm>
          <a:custGeom>
            <a:avLst/>
            <a:gdLst>
              <a:gd name="connsiteX0" fmla="*/ 4169540 w 15451495"/>
              <a:gd name="connsiteY0" fmla="*/ 0 h 13716000"/>
              <a:gd name="connsiteX1" fmla="*/ 11281954 w 15451495"/>
              <a:gd name="connsiteY1" fmla="*/ 0 h 13716000"/>
              <a:gd name="connsiteX2" fmla="*/ 11408297 w 15451495"/>
              <a:gd name="connsiteY2" fmla="*/ 64709 h 13716000"/>
              <a:gd name="connsiteX3" fmla="*/ 15451495 w 15451495"/>
              <a:gd name="connsiteY3" fmla="*/ 6858000 h 13716000"/>
              <a:gd name="connsiteX4" fmla="*/ 11408297 w 15451495"/>
              <a:gd name="connsiteY4" fmla="*/ 13651291 h 13716000"/>
              <a:gd name="connsiteX5" fmla="*/ 11281954 w 15451495"/>
              <a:gd name="connsiteY5" fmla="*/ 13716000 h 13716000"/>
              <a:gd name="connsiteX6" fmla="*/ 4169540 w 15451495"/>
              <a:gd name="connsiteY6" fmla="*/ 13716000 h 13716000"/>
              <a:gd name="connsiteX7" fmla="*/ 4043197 w 15451495"/>
              <a:gd name="connsiteY7" fmla="*/ 13651291 h 13716000"/>
              <a:gd name="connsiteX8" fmla="*/ 0 w 15451495"/>
              <a:gd name="connsiteY8" fmla="*/ 6858000 h 13716000"/>
              <a:gd name="connsiteX9" fmla="*/ 4043197 w 15451495"/>
              <a:gd name="connsiteY9" fmla="*/ 64709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51495" h="13716000">
                <a:moveTo>
                  <a:pt x="4169540" y="0"/>
                </a:moveTo>
                <a:lnTo>
                  <a:pt x="11281954" y="0"/>
                </a:lnTo>
                <a:lnTo>
                  <a:pt x="11408297" y="64709"/>
                </a:lnTo>
                <a:cubicBezTo>
                  <a:pt x="13816607" y="1372982"/>
                  <a:pt x="15451495" y="3924567"/>
                  <a:pt x="15451495" y="6858000"/>
                </a:cubicBezTo>
                <a:cubicBezTo>
                  <a:pt x="15451495" y="9791433"/>
                  <a:pt x="13816607" y="12343018"/>
                  <a:pt x="11408297" y="13651291"/>
                </a:cubicBezTo>
                <a:lnTo>
                  <a:pt x="11281954" y="13716000"/>
                </a:lnTo>
                <a:lnTo>
                  <a:pt x="4169540" y="13716000"/>
                </a:lnTo>
                <a:lnTo>
                  <a:pt x="4043197" y="13651291"/>
                </a:lnTo>
                <a:cubicBezTo>
                  <a:pt x="1634888" y="12343018"/>
                  <a:pt x="0" y="9791433"/>
                  <a:pt x="0" y="6858000"/>
                </a:cubicBezTo>
                <a:cubicBezTo>
                  <a:pt x="0" y="3924567"/>
                  <a:pt x="1634888" y="1372982"/>
                  <a:pt x="4043197" y="64709"/>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7" name="Chevron 36"/>
          <p:cNvSpPr/>
          <p:nvPr/>
        </p:nvSpPr>
        <p:spPr>
          <a:xfrm>
            <a:off x="20782648" y="6109677"/>
            <a:ext cx="724796" cy="1496646"/>
          </a:xfrm>
          <a:prstGeom prst="chevron">
            <a:avLst>
              <a:gd name="adj" fmla="val 94963"/>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8" name="Chevron 37"/>
          <p:cNvSpPr/>
          <p:nvPr/>
        </p:nvSpPr>
        <p:spPr>
          <a:xfrm rot="10800000">
            <a:off x="2876557" y="6109677"/>
            <a:ext cx="724796" cy="1496646"/>
          </a:xfrm>
          <a:prstGeom prst="chevron">
            <a:avLst>
              <a:gd name="adj" fmla="val 94963"/>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grpSp>
        <p:nvGrpSpPr>
          <p:cNvPr id="22" name="Group 21"/>
          <p:cNvGrpSpPr/>
          <p:nvPr/>
        </p:nvGrpSpPr>
        <p:grpSpPr>
          <a:xfrm>
            <a:off x="11184294" y="5850294"/>
            <a:ext cx="2017412" cy="2017412"/>
            <a:chOff x="11184294" y="4094264"/>
            <a:chExt cx="2017412" cy="2017412"/>
          </a:xfrm>
        </p:grpSpPr>
        <p:sp>
          <p:nvSpPr>
            <p:cNvPr id="15" name="Oval 14"/>
            <p:cNvSpPr/>
            <p:nvPr/>
          </p:nvSpPr>
          <p:spPr>
            <a:xfrm>
              <a:off x="11184294" y="4094264"/>
              <a:ext cx="2017412" cy="2017412"/>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9" name="Oval 18"/>
            <p:cNvSpPr/>
            <p:nvPr/>
          </p:nvSpPr>
          <p:spPr>
            <a:xfrm>
              <a:off x="11300460" y="4210430"/>
              <a:ext cx="1783080" cy="178308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grpSp>
      <p:grpSp>
        <p:nvGrpSpPr>
          <p:cNvPr id="24" name="Group 23"/>
          <p:cNvGrpSpPr/>
          <p:nvPr/>
        </p:nvGrpSpPr>
        <p:grpSpPr>
          <a:xfrm>
            <a:off x="14670444" y="5850294"/>
            <a:ext cx="2017412" cy="2017412"/>
            <a:chOff x="14670444" y="4094264"/>
            <a:chExt cx="2017412" cy="2017412"/>
          </a:xfrm>
        </p:grpSpPr>
        <p:sp>
          <p:nvSpPr>
            <p:cNvPr id="43" name="Oval 42"/>
            <p:cNvSpPr/>
            <p:nvPr/>
          </p:nvSpPr>
          <p:spPr>
            <a:xfrm>
              <a:off x="14670444" y="4094264"/>
              <a:ext cx="2017412" cy="2017412"/>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4" name="Oval 43"/>
            <p:cNvSpPr/>
            <p:nvPr/>
          </p:nvSpPr>
          <p:spPr>
            <a:xfrm>
              <a:off x="14786610" y="4210430"/>
              <a:ext cx="1783080" cy="178308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grpSp>
      <p:grpSp>
        <p:nvGrpSpPr>
          <p:cNvPr id="23" name="Group 22"/>
          <p:cNvGrpSpPr/>
          <p:nvPr/>
        </p:nvGrpSpPr>
        <p:grpSpPr>
          <a:xfrm>
            <a:off x="7728726" y="5850294"/>
            <a:ext cx="2017412" cy="2017412"/>
            <a:chOff x="7728726" y="4094264"/>
            <a:chExt cx="2017412" cy="2017412"/>
          </a:xfrm>
        </p:grpSpPr>
        <p:sp>
          <p:nvSpPr>
            <p:cNvPr id="47" name="Oval 46"/>
            <p:cNvSpPr/>
            <p:nvPr/>
          </p:nvSpPr>
          <p:spPr>
            <a:xfrm>
              <a:off x="7728726" y="4094264"/>
              <a:ext cx="2017412" cy="2017412"/>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8" name="Oval 47"/>
            <p:cNvSpPr/>
            <p:nvPr/>
          </p:nvSpPr>
          <p:spPr>
            <a:xfrm>
              <a:off x="7844892" y="4210430"/>
              <a:ext cx="1783080" cy="178308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grpSp>
      <p:sp>
        <p:nvSpPr>
          <p:cNvPr id="54" name="TextBox 53"/>
          <p:cNvSpPr txBox="1"/>
          <p:nvPr/>
        </p:nvSpPr>
        <p:spPr>
          <a:xfrm>
            <a:off x="8930259" y="3601967"/>
            <a:ext cx="652351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TEXT WITH ICONS</a:t>
            </a:r>
          </a:p>
        </p:txBody>
      </p:sp>
      <p:grpSp>
        <p:nvGrpSpPr>
          <p:cNvPr id="55" name="Group 54"/>
          <p:cNvGrpSpPr/>
          <p:nvPr/>
        </p:nvGrpSpPr>
        <p:grpSpPr>
          <a:xfrm>
            <a:off x="11643804" y="4970020"/>
            <a:ext cx="1096395" cy="169554"/>
            <a:chOff x="11643803" y="3980625"/>
            <a:chExt cx="1096395" cy="169554"/>
          </a:xfrm>
        </p:grpSpPr>
        <p:sp>
          <p:nvSpPr>
            <p:cNvPr id="58" name="Rectangle 57"/>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Rectangle 58"/>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3" name="Rectangle 62"/>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4" name="Straight Connector 63"/>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66" name="Rectangle 65"/>
          <p:cNvSpPr/>
          <p:nvPr/>
        </p:nvSpPr>
        <p:spPr>
          <a:xfrm>
            <a:off x="6096000" y="8541310"/>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29" name="Rectangle 28"/>
          <p:cNvSpPr/>
          <p:nvPr/>
        </p:nvSpPr>
        <p:spPr>
          <a:xfrm>
            <a:off x="11868834" y="6534834"/>
            <a:ext cx="646331"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30" name="Rectangle 29"/>
          <p:cNvSpPr/>
          <p:nvPr/>
        </p:nvSpPr>
        <p:spPr>
          <a:xfrm>
            <a:off x="8328882" y="6553494"/>
            <a:ext cx="777777"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31" name="Rectangle 30"/>
          <p:cNvSpPr/>
          <p:nvPr/>
        </p:nvSpPr>
        <p:spPr>
          <a:xfrm>
            <a:off x="15404677" y="6473277"/>
            <a:ext cx="546945"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Tree>
    <p:extLst>
      <p:ext uri="{BB962C8B-B14F-4D97-AF65-F5344CB8AC3E}">
        <p14:creationId xmlns:p14="http://schemas.microsoft.com/office/powerpoint/2010/main" val="1568052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2609850" y="3350533"/>
            <a:ext cx="19164300" cy="93345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rgbClr val="CA8385"/>
              </a:solidFill>
            </a:endParaRPr>
          </a:p>
        </p:txBody>
      </p:sp>
      <p:sp>
        <p:nvSpPr>
          <p:cNvPr id="58" name="TextBox 57"/>
          <p:cNvSpPr txBox="1"/>
          <p:nvPr/>
        </p:nvSpPr>
        <p:spPr>
          <a:xfrm>
            <a:off x="8532834" y="1030967"/>
            <a:ext cx="731835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TABLE OF CONTENTS</a:t>
            </a:r>
          </a:p>
        </p:txBody>
      </p:sp>
      <p:grpSp>
        <p:nvGrpSpPr>
          <p:cNvPr id="59" name="Group 58"/>
          <p:cNvGrpSpPr/>
          <p:nvPr/>
        </p:nvGrpSpPr>
        <p:grpSpPr>
          <a:xfrm>
            <a:off x="11643803" y="2399020"/>
            <a:ext cx="1096395" cy="169554"/>
            <a:chOff x="11643803" y="3980625"/>
            <a:chExt cx="1096395" cy="169554"/>
          </a:xfrm>
        </p:grpSpPr>
        <p:sp>
          <p:nvSpPr>
            <p:cNvPr id="60" name="Rectangle 59"/>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61" name="Rectangle 60"/>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62" name="Rectangle 61"/>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cxnSp>
          <p:nvCxnSpPr>
            <p:cNvPr id="63" name="Straight Connector 62"/>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65" name="Rectangle 64"/>
          <p:cNvSpPr/>
          <p:nvPr/>
        </p:nvSpPr>
        <p:spPr>
          <a:xfrm>
            <a:off x="2609850" y="4387700"/>
            <a:ext cx="19164300" cy="1037167"/>
          </a:xfrm>
          <a:prstGeom prst="rect">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rgbClr val="CA8385"/>
              </a:solidFill>
            </a:endParaRPr>
          </a:p>
        </p:txBody>
      </p:sp>
      <p:sp>
        <p:nvSpPr>
          <p:cNvPr id="67" name="Rectangle 66"/>
          <p:cNvSpPr/>
          <p:nvPr/>
        </p:nvSpPr>
        <p:spPr>
          <a:xfrm>
            <a:off x="2609850" y="6462033"/>
            <a:ext cx="19164300" cy="1037167"/>
          </a:xfrm>
          <a:prstGeom prst="rect">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rgbClr val="CA8385"/>
              </a:solidFill>
            </a:endParaRPr>
          </a:p>
        </p:txBody>
      </p:sp>
      <p:sp>
        <p:nvSpPr>
          <p:cNvPr id="69" name="Rectangle 68"/>
          <p:cNvSpPr/>
          <p:nvPr/>
        </p:nvSpPr>
        <p:spPr>
          <a:xfrm>
            <a:off x="2609850" y="8536366"/>
            <a:ext cx="19164300" cy="1037167"/>
          </a:xfrm>
          <a:prstGeom prst="rect">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rgbClr val="CA8385"/>
              </a:solidFill>
            </a:endParaRPr>
          </a:p>
        </p:txBody>
      </p:sp>
      <p:sp>
        <p:nvSpPr>
          <p:cNvPr id="71" name="Rectangle 70"/>
          <p:cNvSpPr/>
          <p:nvPr/>
        </p:nvSpPr>
        <p:spPr>
          <a:xfrm>
            <a:off x="2609850" y="10610700"/>
            <a:ext cx="19164300" cy="1037167"/>
          </a:xfrm>
          <a:prstGeom prst="rect">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solidFill>
                <a:srgbClr val="CA8385"/>
              </a:solidFill>
            </a:endParaRPr>
          </a:p>
        </p:txBody>
      </p:sp>
      <p:sp>
        <p:nvSpPr>
          <p:cNvPr id="46" name="TextBox 45"/>
          <p:cNvSpPr txBox="1"/>
          <p:nvPr/>
        </p:nvSpPr>
        <p:spPr>
          <a:xfrm>
            <a:off x="1543050" y="4675450"/>
            <a:ext cx="63671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1-5</a:t>
            </a:r>
          </a:p>
        </p:txBody>
      </p:sp>
      <p:sp>
        <p:nvSpPr>
          <p:cNvPr id="73" name="TextBox 72"/>
          <p:cNvSpPr txBox="1"/>
          <p:nvPr/>
        </p:nvSpPr>
        <p:spPr>
          <a:xfrm>
            <a:off x="2848190" y="4675451"/>
            <a:ext cx="2039597"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Introduction</a:t>
            </a:r>
          </a:p>
        </p:txBody>
      </p:sp>
      <p:sp>
        <p:nvSpPr>
          <p:cNvPr id="74" name="TextBox 73"/>
          <p:cNvSpPr txBox="1"/>
          <p:nvPr/>
        </p:nvSpPr>
        <p:spPr>
          <a:xfrm>
            <a:off x="5317873" y="4675451"/>
            <a:ext cx="1818383" cy="461665"/>
          </a:xfrm>
          <a:prstGeom prst="rect">
            <a:avLst/>
          </a:prstGeom>
          <a:noFill/>
        </p:spPr>
        <p:txBody>
          <a:bodyPr wrap="none" rtlCol="0">
            <a:spAutoFit/>
          </a:bodyPr>
          <a:lstStyle/>
          <a:p>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Who we are</a:t>
            </a:r>
          </a:p>
        </p:txBody>
      </p:sp>
      <p:cxnSp>
        <p:nvCxnSpPr>
          <p:cNvPr id="76" name="Straight Connector 75"/>
          <p:cNvCxnSpPr/>
          <p:nvPr/>
        </p:nvCxnSpPr>
        <p:spPr>
          <a:xfrm>
            <a:off x="5079533" y="4675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2848190" y="6749783"/>
            <a:ext cx="1156086"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Charts</a:t>
            </a:r>
          </a:p>
        </p:txBody>
      </p:sp>
      <p:sp>
        <p:nvSpPr>
          <p:cNvPr id="82" name="TextBox 81"/>
          <p:cNvSpPr txBox="1"/>
          <p:nvPr/>
        </p:nvSpPr>
        <p:spPr>
          <a:xfrm>
            <a:off x="4434362" y="6749784"/>
            <a:ext cx="1085554" cy="461665"/>
          </a:xfrm>
          <a:prstGeom prst="rect">
            <a:avLst/>
          </a:prstGeom>
          <a:noFill/>
        </p:spPr>
        <p:txBody>
          <a:bodyPr wrap="none" rtlCol="0">
            <a:spAutoFit/>
          </a:bodyPr>
          <a:lstStyle/>
          <a:p>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Charts</a:t>
            </a:r>
          </a:p>
        </p:txBody>
      </p:sp>
      <p:sp>
        <p:nvSpPr>
          <p:cNvPr id="86" name="TextBox 85"/>
          <p:cNvSpPr txBox="1"/>
          <p:nvPr/>
        </p:nvSpPr>
        <p:spPr>
          <a:xfrm>
            <a:off x="1543050" y="6749783"/>
            <a:ext cx="81304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6-10</a:t>
            </a:r>
          </a:p>
        </p:txBody>
      </p:sp>
      <p:sp>
        <p:nvSpPr>
          <p:cNvPr id="87" name="TextBox 86"/>
          <p:cNvSpPr txBox="1"/>
          <p:nvPr/>
        </p:nvSpPr>
        <p:spPr>
          <a:xfrm>
            <a:off x="2845484" y="8824116"/>
            <a:ext cx="1465466"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Timeline</a:t>
            </a:r>
          </a:p>
        </p:txBody>
      </p:sp>
      <p:sp>
        <p:nvSpPr>
          <p:cNvPr id="88" name="TextBox 87"/>
          <p:cNvSpPr txBox="1"/>
          <p:nvPr/>
        </p:nvSpPr>
        <p:spPr>
          <a:xfrm>
            <a:off x="4741036" y="8824116"/>
            <a:ext cx="1307987" cy="461665"/>
          </a:xfrm>
          <a:prstGeom prst="rect">
            <a:avLst/>
          </a:prstGeom>
          <a:noFill/>
        </p:spPr>
        <p:txBody>
          <a:bodyPr wrap="none" rtlCol="0">
            <a:spAutoFit/>
          </a:bodyPr>
          <a:lstStyle/>
          <a:p>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From To</a:t>
            </a:r>
          </a:p>
        </p:txBody>
      </p:sp>
      <p:sp>
        <p:nvSpPr>
          <p:cNvPr id="90" name="TextBox 89"/>
          <p:cNvSpPr txBox="1"/>
          <p:nvPr/>
        </p:nvSpPr>
        <p:spPr>
          <a:xfrm>
            <a:off x="1366720" y="8824115"/>
            <a:ext cx="98937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11-15</a:t>
            </a:r>
          </a:p>
        </p:txBody>
      </p:sp>
      <p:sp>
        <p:nvSpPr>
          <p:cNvPr id="91" name="TextBox 90"/>
          <p:cNvSpPr txBox="1"/>
          <p:nvPr/>
        </p:nvSpPr>
        <p:spPr>
          <a:xfrm>
            <a:off x="2830385" y="10898450"/>
            <a:ext cx="1396536"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Services</a:t>
            </a:r>
          </a:p>
        </p:txBody>
      </p:sp>
      <p:sp>
        <p:nvSpPr>
          <p:cNvPr id="92" name="TextBox 91"/>
          <p:cNvSpPr txBox="1"/>
          <p:nvPr/>
        </p:nvSpPr>
        <p:spPr>
          <a:xfrm>
            <a:off x="4727217" y="10902413"/>
            <a:ext cx="1821332" cy="461665"/>
          </a:xfrm>
          <a:prstGeom prst="rect">
            <a:avLst/>
          </a:prstGeom>
          <a:noFill/>
        </p:spPr>
        <p:txBody>
          <a:bodyPr wrap="none" rtlCol="0">
            <a:spAutoFit/>
          </a:bodyPr>
          <a:lstStyle/>
          <a:p>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What we do</a:t>
            </a:r>
          </a:p>
        </p:txBody>
      </p:sp>
      <p:sp>
        <p:nvSpPr>
          <p:cNvPr id="94" name="TextBox 93"/>
          <p:cNvSpPr txBox="1"/>
          <p:nvPr/>
        </p:nvSpPr>
        <p:spPr>
          <a:xfrm>
            <a:off x="1366720" y="10902412"/>
            <a:ext cx="98937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16-20</a:t>
            </a:r>
          </a:p>
        </p:txBody>
      </p:sp>
      <p:sp>
        <p:nvSpPr>
          <p:cNvPr id="95" name="TextBox 94"/>
          <p:cNvSpPr txBox="1"/>
          <p:nvPr/>
        </p:nvSpPr>
        <p:spPr>
          <a:xfrm>
            <a:off x="22204237" y="4675450"/>
            <a:ext cx="989373"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21-25</a:t>
            </a:r>
          </a:p>
        </p:txBody>
      </p:sp>
      <p:sp>
        <p:nvSpPr>
          <p:cNvPr id="96" name="TextBox 95"/>
          <p:cNvSpPr txBox="1"/>
          <p:nvPr/>
        </p:nvSpPr>
        <p:spPr>
          <a:xfrm>
            <a:off x="22204237" y="6749783"/>
            <a:ext cx="989373"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26-30</a:t>
            </a:r>
          </a:p>
        </p:txBody>
      </p:sp>
      <p:sp>
        <p:nvSpPr>
          <p:cNvPr id="97" name="TextBox 96"/>
          <p:cNvSpPr txBox="1"/>
          <p:nvPr/>
        </p:nvSpPr>
        <p:spPr>
          <a:xfrm>
            <a:off x="22204237" y="8824115"/>
            <a:ext cx="989373"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31-35</a:t>
            </a:r>
          </a:p>
        </p:txBody>
      </p:sp>
      <p:sp>
        <p:nvSpPr>
          <p:cNvPr id="98" name="TextBox 97"/>
          <p:cNvSpPr txBox="1"/>
          <p:nvPr/>
        </p:nvSpPr>
        <p:spPr>
          <a:xfrm>
            <a:off x="22204237" y="10902412"/>
            <a:ext cx="989373"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36-40</a:t>
            </a:r>
          </a:p>
        </p:txBody>
      </p:sp>
      <p:sp>
        <p:nvSpPr>
          <p:cNvPr id="99" name="TextBox 98"/>
          <p:cNvSpPr txBox="1"/>
          <p:nvPr/>
        </p:nvSpPr>
        <p:spPr>
          <a:xfrm>
            <a:off x="19987960" y="4675451"/>
            <a:ext cx="1473738"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Features</a:t>
            </a:r>
          </a:p>
        </p:txBody>
      </p:sp>
      <p:sp>
        <p:nvSpPr>
          <p:cNvPr id="100" name="TextBox 99"/>
          <p:cNvSpPr txBox="1"/>
          <p:nvPr/>
        </p:nvSpPr>
        <p:spPr>
          <a:xfrm>
            <a:off x="20087347" y="6749784"/>
            <a:ext cx="1374351"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Projects</a:t>
            </a:r>
          </a:p>
        </p:txBody>
      </p:sp>
      <p:sp>
        <p:nvSpPr>
          <p:cNvPr id="101" name="TextBox 100"/>
          <p:cNvSpPr txBox="1"/>
          <p:nvPr/>
        </p:nvSpPr>
        <p:spPr>
          <a:xfrm>
            <a:off x="19978599" y="8824116"/>
            <a:ext cx="1483099"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Galleries</a:t>
            </a:r>
          </a:p>
        </p:txBody>
      </p:sp>
      <p:sp>
        <p:nvSpPr>
          <p:cNvPr id="102" name="TextBox 101"/>
          <p:cNvSpPr txBox="1"/>
          <p:nvPr/>
        </p:nvSpPr>
        <p:spPr>
          <a:xfrm>
            <a:off x="19822146" y="10902413"/>
            <a:ext cx="1639552"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Our Team</a:t>
            </a:r>
          </a:p>
        </p:txBody>
      </p:sp>
      <p:cxnSp>
        <p:nvCxnSpPr>
          <p:cNvPr id="103" name="Straight Connector 102"/>
          <p:cNvCxnSpPr/>
          <p:nvPr/>
        </p:nvCxnSpPr>
        <p:spPr>
          <a:xfrm>
            <a:off x="19799162" y="4675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9895599" y="6749783"/>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9786851" y="8824115"/>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19560188" y="10902412"/>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17739491" y="4675451"/>
            <a:ext cx="1821332" cy="461665"/>
          </a:xfrm>
          <a:prstGeom prst="rect">
            <a:avLst/>
          </a:prstGeom>
          <a:noFill/>
        </p:spPr>
        <p:txBody>
          <a:bodyPr wrap="none" rtlCol="0">
            <a:spAutoFit/>
          </a:bodyPr>
          <a:lstStyle/>
          <a:p>
            <a:pPr algn="r"/>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What we do</a:t>
            </a:r>
          </a:p>
        </p:txBody>
      </p:sp>
      <p:sp>
        <p:nvSpPr>
          <p:cNvPr id="108" name="TextBox 107"/>
          <p:cNvSpPr txBox="1"/>
          <p:nvPr/>
        </p:nvSpPr>
        <p:spPr>
          <a:xfrm>
            <a:off x="18273548" y="6749784"/>
            <a:ext cx="1383712" cy="461665"/>
          </a:xfrm>
          <a:prstGeom prst="rect">
            <a:avLst/>
          </a:prstGeom>
          <a:noFill/>
        </p:spPr>
        <p:txBody>
          <a:bodyPr wrap="none" rtlCol="0">
            <a:spAutoFit/>
          </a:bodyPr>
          <a:lstStyle/>
          <a:p>
            <a:pPr algn="r"/>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Our Jobs</a:t>
            </a:r>
          </a:p>
        </p:txBody>
      </p:sp>
      <p:sp>
        <p:nvSpPr>
          <p:cNvPr id="109" name="TextBox 108"/>
          <p:cNvSpPr txBox="1"/>
          <p:nvPr/>
        </p:nvSpPr>
        <p:spPr>
          <a:xfrm>
            <a:off x="17265515" y="8824116"/>
            <a:ext cx="2282997" cy="461665"/>
          </a:xfrm>
          <a:prstGeom prst="rect">
            <a:avLst/>
          </a:prstGeom>
          <a:noFill/>
        </p:spPr>
        <p:txBody>
          <a:bodyPr wrap="none" rtlCol="0">
            <a:spAutoFit/>
          </a:bodyPr>
          <a:lstStyle/>
          <a:p>
            <a:pPr algn="r"/>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Photo Galleries</a:t>
            </a:r>
          </a:p>
        </p:txBody>
      </p:sp>
      <p:sp>
        <p:nvSpPr>
          <p:cNvPr id="110" name="TextBox 109"/>
          <p:cNvSpPr txBox="1"/>
          <p:nvPr/>
        </p:nvSpPr>
        <p:spPr>
          <a:xfrm>
            <a:off x="17571049" y="10902413"/>
            <a:ext cx="1750800" cy="461665"/>
          </a:xfrm>
          <a:prstGeom prst="rect">
            <a:avLst/>
          </a:prstGeom>
          <a:noFill/>
        </p:spPr>
        <p:txBody>
          <a:bodyPr wrap="none" rtlCol="0">
            <a:spAutoFit/>
          </a:bodyPr>
          <a:lstStyle/>
          <a:p>
            <a:pPr algn="r"/>
            <a:r>
              <a:rPr lang="tr-TR" sz="2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Our People</a:t>
            </a:r>
          </a:p>
        </p:txBody>
      </p:sp>
      <p:cxnSp>
        <p:nvCxnSpPr>
          <p:cNvPr id="47" name="Straight Connector 46"/>
          <p:cNvCxnSpPr/>
          <p:nvPr/>
        </p:nvCxnSpPr>
        <p:spPr>
          <a:xfrm>
            <a:off x="2609850" y="4675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196022" y="6749783"/>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609850" y="6749783"/>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502697" y="8824114"/>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09850" y="8824114"/>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488879" y="10898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609850" y="10898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1774150" y="4675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1774150" y="6749783"/>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1774150" y="8824114"/>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21774150" y="10898450"/>
            <a:ext cx="0" cy="461665"/>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32502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476931" y="2176048"/>
            <a:ext cx="743017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CLUSTERED COLUMN</a:t>
            </a:r>
          </a:p>
        </p:txBody>
      </p:sp>
      <p:grpSp>
        <p:nvGrpSpPr>
          <p:cNvPr id="17" name="Group 16"/>
          <p:cNvGrpSpPr/>
          <p:nvPr/>
        </p:nvGrpSpPr>
        <p:grpSpPr>
          <a:xfrm>
            <a:off x="11643804" y="354410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15" name="Chart 14"/>
          <p:cNvGraphicFramePr/>
          <p:nvPr>
            <p:extLst>
              <p:ext uri="{D42A27DB-BD31-4B8C-83A1-F6EECF244321}">
                <p14:modId xmlns:p14="http://schemas.microsoft.com/office/powerpoint/2010/main" val="3818758124"/>
              </p:ext>
            </p:extLst>
          </p:nvPr>
        </p:nvGraphicFramePr>
        <p:xfrm>
          <a:off x="4686301" y="4662772"/>
          <a:ext cx="15011398" cy="54356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1"/>
          <p:cNvSpPr/>
          <p:nvPr/>
        </p:nvSpPr>
        <p:spPr>
          <a:xfrm>
            <a:off x="6096000" y="10484792"/>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Tree>
    <p:extLst>
      <p:ext uri="{BB962C8B-B14F-4D97-AF65-F5344CB8AC3E}">
        <p14:creationId xmlns:p14="http://schemas.microsoft.com/office/powerpoint/2010/main" val="2522159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902209" y="2896838"/>
            <a:ext cx="6579622"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STACKED COLUMN</a:t>
            </a:r>
          </a:p>
        </p:txBody>
      </p:sp>
      <p:grpSp>
        <p:nvGrpSpPr>
          <p:cNvPr id="17" name="Group 16"/>
          <p:cNvGrpSpPr/>
          <p:nvPr/>
        </p:nvGrpSpPr>
        <p:grpSpPr>
          <a:xfrm>
            <a:off x="11643804" y="426489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15" name="Chart 14"/>
          <p:cNvGraphicFramePr/>
          <p:nvPr>
            <p:extLst>
              <p:ext uri="{D42A27DB-BD31-4B8C-83A1-F6EECF244321}">
                <p14:modId xmlns:p14="http://schemas.microsoft.com/office/powerpoint/2010/main" val="3821659238"/>
              </p:ext>
            </p:extLst>
          </p:nvPr>
        </p:nvGraphicFramePr>
        <p:xfrm>
          <a:off x="3730301" y="5383562"/>
          <a:ext cx="8053898" cy="5435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12730253" y="6816571"/>
            <a:ext cx="7923446" cy="2308324"/>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erano purus aliquam eratona averem condimentum fermentum. Phasellus sed nisl eleifend, interdum ex vel, porttitor risus. </a:t>
            </a:r>
            <a:endParaRPr lang="tr-TR" sz="2400">
              <a:solidFill>
                <a:schemeClr val="bg1">
                  <a:lumMod val="95000"/>
                </a:schemeClr>
              </a:solidFill>
            </a:endParaRPr>
          </a:p>
        </p:txBody>
      </p:sp>
      <p:sp>
        <p:nvSpPr>
          <p:cNvPr id="4" name="TextBox 3"/>
          <p:cNvSpPr txBox="1"/>
          <p:nvPr/>
        </p:nvSpPr>
        <p:spPr>
          <a:xfrm>
            <a:off x="12730254" y="6293351"/>
            <a:ext cx="7923446" cy="523220"/>
          </a:xfrm>
          <a:prstGeom prst="rect">
            <a:avLst/>
          </a:prstGeom>
          <a:noFill/>
        </p:spPr>
        <p:txBody>
          <a:bodyPr wrap="squar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 Here</a:t>
            </a:r>
          </a:p>
        </p:txBody>
      </p:sp>
    </p:spTree>
    <p:extLst>
      <p:ext uri="{BB962C8B-B14F-4D97-AF65-F5344CB8AC3E}">
        <p14:creationId xmlns:p14="http://schemas.microsoft.com/office/powerpoint/2010/main" val="37274613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030212" y="2896838"/>
            <a:ext cx="432362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LINE CHART</a:t>
            </a:r>
          </a:p>
        </p:txBody>
      </p:sp>
      <p:grpSp>
        <p:nvGrpSpPr>
          <p:cNvPr id="17" name="Group 16"/>
          <p:cNvGrpSpPr/>
          <p:nvPr/>
        </p:nvGrpSpPr>
        <p:grpSpPr>
          <a:xfrm>
            <a:off x="11643804" y="426489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15" name="Chart 14"/>
          <p:cNvGraphicFramePr/>
          <p:nvPr>
            <p:extLst>
              <p:ext uri="{D42A27DB-BD31-4B8C-83A1-F6EECF244321}">
                <p14:modId xmlns:p14="http://schemas.microsoft.com/office/powerpoint/2010/main" val="1771593343"/>
              </p:ext>
            </p:extLst>
          </p:nvPr>
        </p:nvGraphicFramePr>
        <p:xfrm>
          <a:off x="12674972" y="5383562"/>
          <a:ext cx="8053898" cy="5435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3655131" y="6816571"/>
            <a:ext cx="7923446" cy="2308324"/>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erano purus aliquam eratona averem condimentum fermentum. Phasellus sed nisl eleifend, interdum ex vel, porttitor risus. </a:t>
            </a:r>
            <a:endParaRPr lang="tr-TR" sz="2400">
              <a:solidFill>
                <a:schemeClr val="bg1">
                  <a:lumMod val="95000"/>
                </a:schemeClr>
              </a:solidFill>
            </a:endParaRPr>
          </a:p>
        </p:txBody>
      </p:sp>
      <p:sp>
        <p:nvSpPr>
          <p:cNvPr id="4" name="TextBox 3"/>
          <p:cNvSpPr txBox="1"/>
          <p:nvPr/>
        </p:nvSpPr>
        <p:spPr>
          <a:xfrm>
            <a:off x="8241830" y="6293351"/>
            <a:ext cx="3336747"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 Here</a:t>
            </a:r>
          </a:p>
        </p:txBody>
      </p:sp>
    </p:spTree>
    <p:extLst>
      <p:ext uri="{BB962C8B-B14F-4D97-AF65-F5344CB8AC3E}">
        <p14:creationId xmlns:p14="http://schemas.microsoft.com/office/powerpoint/2010/main" val="31180045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301120" y="2896838"/>
            <a:ext cx="378180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PIE CHART</a:t>
            </a:r>
          </a:p>
        </p:txBody>
      </p:sp>
      <p:grpSp>
        <p:nvGrpSpPr>
          <p:cNvPr id="17" name="Group 16"/>
          <p:cNvGrpSpPr/>
          <p:nvPr/>
        </p:nvGrpSpPr>
        <p:grpSpPr>
          <a:xfrm>
            <a:off x="11643804" y="4264891"/>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15" name="Chart 14"/>
          <p:cNvGraphicFramePr/>
          <p:nvPr>
            <p:extLst>
              <p:ext uri="{D42A27DB-BD31-4B8C-83A1-F6EECF244321}">
                <p14:modId xmlns:p14="http://schemas.microsoft.com/office/powerpoint/2010/main" val="1401079457"/>
              </p:ext>
            </p:extLst>
          </p:nvPr>
        </p:nvGraphicFramePr>
        <p:xfrm>
          <a:off x="8165052" y="5383562"/>
          <a:ext cx="8053898" cy="5435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4105469" y="6685942"/>
            <a:ext cx="4796740" cy="3970318"/>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erano purus aliquam eratona averem condimentum fermentum. Phasellus sed nisl eleifend, interdum ex vel, porttitor risus. </a:t>
            </a:r>
            <a:endParaRPr lang="tr-TR" sz="2400">
              <a:solidFill>
                <a:schemeClr val="bg1">
                  <a:lumMod val="95000"/>
                </a:schemeClr>
              </a:solidFill>
            </a:endParaRPr>
          </a:p>
        </p:txBody>
      </p:sp>
      <p:sp>
        <p:nvSpPr>
          <p:cNvPr id="4" name="TextBox 3"/>
          <p:cNvSpPr txBox="1"/>
          <p:nvPr/>
        </p:nvSpPr>
        <p:spPr>
          <a:xfrm>
            <a:off x="5565462" y="6162722"/>
            <a:ext cx="3336747" cy="523220"/>
          </a:xfrm>
          <a:prstGeom prst="rect">
            <a:avLst/>
          </a:prstGeom>
          <a:noFill/>
        </p:spPr>
        <p:txBody>
          <a:bodyPr wrap="none" rtlCol="0">
            <a:spAutoFit/>
          </a:bodyPr>
          <a:lstStyle/>
          <a:p>
            <a:pPr algn="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 Here</a:t>
            </a:r>
          </a:p>
        </p:txBody>
      </p:sp>
      <p:sp>
        <p:nvSpPr>
          <p:cNvPr id="12" name="Rectangle 11"/>
          <p:cNvSpPr/>
          <p:nvPr/>
        </p:nvSpPr>
        <p:spPr>
          <a:xfrm>
            <a:off x="15690173" y="6685942"/>
            <a:ext cx="4796740" cy="3970318"/>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erano purus aliquam eratona averem condimentum fermentum. Phasellus sed nisl eleifend, interdum ex vel, porttitor risus. </a:t>
            </a:r>
            <a:endParaRPr lang="tr-TR" sz="2400">
              <a:solidFill>
                <a:schemeClr val="bg1">
                  <a:lumMod val="95000"/>
                </a:schemeClr>
              </a:solidFill>
            </a:endParaRPr>
          </a:p>
        </p:txBody>
      </p:sp>
      <p:sp>
        <p:nvSpPr>
          <p:cNvPr id="13" name="TextBox 12"/>
          <p:cNvSpPr txBox="1"/>
          <p:nvPr/>
        </p:nvSpPr>
        <p:spPr>
          <a:xfrm>
            <a:off x="15690174" y="6162722"/>
            <a:ext cx="4796740" cy="523220"/>
          </a:xfrm>
          <a:prstGeom prst="rect">
            <a:avLst/>
          </a:prstGeom>
          <a:noFill/>
        </p:spPr>
        <p:txBody>
          <a:bodyPr wrap="squar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 Here</a:t>
            </a:r>
          </a:p>
        </p:txBody>
      </p:sp>
    </p:spTree>
    <p:extLst>
      <p:ext uri="{BB962C8B-B14F-4D97-AF65-F5344CB8AC3E}">
        <p14:creationId xmlns:p14="http://schemas.microsoft.com/office/powerpoint/2010/main" val="42644146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902772" y="2278684"/>
            <a:ext cx="457849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AREA CHART</a:t>
            </a:r>
          </a:p>
        </p:txBody>
      </p:sp>
      <p:grpSp>
        <p:nvGrpSpPr>
          <p:cNvPr id="17" name="Group 16"/>
          <p:cNvGrpSpPr/>
          <p:nvPr/>
        </p:nvGrpSpPr>
        <p:grpSpPr>
          <a:xfrm>
            <a:off x="11643804" y="364673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15" name="Chart 14"/>
          <p:cNvGraphicFramePr/>
          <p:nvPr>
            <p:extLst>
              <p:ext uri="{D42A27DB-BD31-4B8C-83A1-F6EECF244321}">
                <p14:modId xmlns:p14="http://schemas.microsoft.com/office/powerpoint/2010/main" val="367759477"/>
              </p:ext>
            </p:extLst>
          </p:nvPr>
        </p:nvGraphicFramePr>
        <p:xfrm>
          <a:off x="6096000" y="4616119"/>
          <a:ext cx="12192000" cy="54356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1"/>
          <p:cNvSpPr/>
          <p:nvPr/>
        </p:nvSpPr>
        <p:spPr>
          <a:xfrm>
            <a:off x="6096000" y="10382155"/>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Tree>
    <p:extLst>
      <p:ext uri="{BB962C8B-B14F-4D97-AF65-F5344CB8AC3E}">
        <p14:creationId xmlns:p14="http://schemas.microsoft.com/office/powerpoint/2010/main" val="21840949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8761437" y="2602265"/>
            <a:ext cx="6861174"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DOUGHNUT CHART</a:t>
            </a:r>
          </a:p>
        </p:txBody>
      </p:sp>
      <p:grpSp>
        <p:nvGrpSpPr>
          <p:cNvPr id="17" name="Group 16"/>
          <p:cNvGrpSpPr/>
          <p:nvPr/>
        </p:nvGrpSpPr>
        <p:grpSpPr>
          <a:xfrm>
            <a:off x="11643804" y="3970318"/>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15" name="Chart 14"/>
          <p:cNvGraphicFramePr/>
          <p:nvPr>
            <p:extLst>
              <p:ext uri="{D42A27DB-BD31-4B8C-83A1-F6EECF244321}">
                <p14:modId xmlns:p14="http://schemas.microsoft.com/office/powerpoint/2010/main" val="825761300"/>
              </p:ext>
            </p:extLst>
          </p:nvPr>
        </p:nvGraphicFramePr>
        <p:xfrm>
          <a:off x="9170710" y="4906193"/>
          <a:ext cx="5996472" cy="404703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1623575" y="6544990"/>
            <a:ext cx="1136850" cy="769441"/>
          </a:xfrm>
          <a:prstGeom prst="rect">
            <a:avLst/>
          </a:prstGeom>
          <a:noFill/>
        </p:spPr>
        <p:txBody>
          <a:bodyPr wrap="none" rtlCol="0">
            <a:spAutoFit/>
          </a:bodyPr>
          <a:lstStyle/>
          <a:p>
            <a:r>
              <a:rPr lang="tr-TR" sz="4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75</a:t>
            </a:r>
            <a:r>
              <a:rPr lang="tr-TR" sz="2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aphicFrame>
        <p:nvGraphicFramePr>
          <p:cNvPr id="18" name="Chart 17"/>
          <p:cNvGraphicFramePr/>
          <p:nvPr>
            <p:extLst>
              <p:ext uri="{D42A27DB-BD31-4B8C-83A1-F6EECF244321}">
                <p14:modId xmlns:p14="http://schemas.microsoft.com/office/powerpoint/2010/main" val="4065895404"/>
              </p:ext>
            </p:extLst>
          </p:nvPr>
        </p:nvGraphicFramePr>
        <p:xfrm>
          <a:off x="4281593" y="4906192"/>
          <a:ext cx="5996472" cy="4047036"/>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a:off x="6688350" y="6544990"/>
            <a:ext cx="1136850" cy="769441"/>
          </a:xfrm>
          <a:prstGeom prst="rect">
            <a:avLst/>
          </a:prstGeom>
          <a:noFill/>
        </p:spPr>
        <p:txBody>
          <a:bodyPr wrap="none" rtlCol="0">
            <a:spAutoFit/>
          </a:bodyPr>
          <a:lstStyle/>
          <a:p>
            <a:r>
              <a:rPr lang="tr-TR" sz="4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50</a:t>
            </a:r>
            <a:r>
              <a:rPr lang="tr-TR" sz="2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graphicFrame>
        <p:nvGraphicFramePr>
          <p:cNvPr id="20" name="Chart 19"/>
          <p:cNvGraphicFramePr/>
          <p:nvPr>
            <p:extLst>
              <p:ext uri="{D42A27DB-BD31-4B8C-83A1-F6EECF244321}">
                <p14:modId xmlns:p14="http://schemas.microsoft.com/office/powerpoint/2010/main" val="2755335710"/>
              </p:ext>
            </p:extLst>
          </p:nvPr>
        </p:nvGraphicFramePr>
        <p:xfrm>
          <a:off x="14105935" y="4906192"/>
          <a:ext cx="5996472" cy="4047036"/>
        </p:xfrm>
        <a:graphic>
          <a:graphicData uri="http://schemas.openxmlformats.org/drawingml/2006/chart">
            <c:chart xmlns:c="http://schemas.openxmlformats.org/drawingml/2006/chart" xmlns:r="http://schemas.openxmlformats.org/officeDocument/2006/relationships" r:id="rId5"/>
          </a:graphicData>
        </a:graphic>
      </p:graphicFrame>
      <p:sp>
        <p:nvSpPr>
          <p:cNvPr id="21" name="TextBox 20"/>
          <p:cNvSpPr txBox="1"/>
          <p:nvPr/>
        </p:nvSpPr>
        <p:spPr>
          <a:xfrm>
            <a:off x="16512692" y="6544990"/>
            <a:ext cx="1136850" cy="769441"/>
          </a:xfrm>
          <a:prstGeom prst="rect">
            <a:avLst/>
          </a:prstGeom>
          <a:noFill/>
        </p:spPr>
        <p:txBody>
          <a:bodyPr wrap="none" rtlCol="0">
            <a:spAutoFit/>
          </a:bodyPr>
          <a:lstStyle/>
          <a:p>
            <a:r>
              <a:rPr lang="tr-TR" sz="4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25</a:t>
            </a:r>
            <a:r>
              <a:rPr lang="tr-TR" sz="2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22" name="Rectangle 21"/>
          <p:cNvSpPr/>
          <p:nvPr/>
        </p:nvSpPr>
        <p:spPr>
          <a:xfrm>
            <a:off x="5296432" y="9684433"/>
            <a:ext cx="3966794" cy="1429302"/>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a:t>
            </a:r>
            <a:endParaRPr lang="tr-TR" sz="2000">
              <a:solidFill>
                <a:schemeClr val="bg1">
                  <a:lumMod val="95000"/>
                </a:schemeClr>
              </a:solidFill>
            </a:endParaRPr>
          </a:p>
        </p:txBody>
      </p:sp>
      <p:sp>
        <p:nvSpPr>
          <p:cNvPr id="4" name="TextBox 3"/>
          <p:cNvSpPr txBox="1"/>
          <p:nvPr/>
        </p:nvSpPr>
        <p:spPr>
          <a:xfrm>
            <a:off x="6459569" y="9222768"/>
            <a:ext cx="159441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23" name="Rectangle 22"/>
          <p:cNvSpPr/>
          <p:nvPr/>
        </p:nvSpPr>
        <p:spPr>
          <a:xfrm>
            <a:off x="10208603" y="9684433"/>
            <a:ext cx="3966794" cy="1429302"/>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a:t>
            </a:r>
            <a:endParaRPr lang="tr-TR" sz="2000">
              <a:solidFill>
                <a:schemeClr val="bg1">
                  <a:lumMod val="95000"/>
                </a:schemeClr>
              </a:solidFill>
            </a:endParaRPr>
          </a:p>
        </p:txBody>
      </p:sp>
      <p:sp>
        <p:nvSpPr>
          <p:cNvPr id="24" name="TextBox 23"/>
          <p:cNvSpPr txBox="1"/>
          <p:nvPr/>
        </p:nvSpPr>
        <p:spPr>
          <a:xfrm>
            <a:off x="11371740" y="9222768"/>
            <a:ext cx="159441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25" name="Rectangle 24"/>
          <p:cNvSpPr/>
          <p:nvPr/>
        </p:nvSpPr>
        <p:spPr>
          <a:xfrm>
            <a:off x="15120774" y="9684433"/>
            <a:ext cx="3966794" cy="1429302"/>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a:t>
            </a:r>
            <a:endParaRPr lang="tr-TR" sz="2000">
              <a:solidFill>
                <a:schemeClr val="bg1">
                  <a:lumMod val="95000"/>
                </a:schemeClr>
              </a:solidFill>
            </a:endParaRPr>
          </a:p>
        </p:txBody>
      </p:sp>
      <p:sp>
        <p:nvSpPr>
          <p:cNvPr id="26" name="TextBox 25"/>
          <p:cNvSpPr txBox="1"/>
          <p:nvPr/>
        </p:nvSpPr>
        <p:spPr>
          <a:xfrm>
            <a:off x="16283911" y="9222768"/>
            <a:ext cx="1594411"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Tree>
    <p:extLst>
      <p:ext uri="{BB962C8B-B14F-4D97-AF65-F5344CB8AC3E}">
        <p14:creationId xmlns:p14="http://schemas.microsoft.com/office/powerpoint/2010/main" val="3317091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136244" y="2505773"/>
            <a:ext cx="611154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CUSTOM CHARTS</a:t>
            </a:r>
          </a:p>
        </p:txBody>
      </p:sp>
      <p:grpSp>
        <p:nvGrpSpPr>
          <p:cNvPr id="17" name="Group 16"/>
          <p:cNvGrpSpPr/>
          <p:nvPr/>
        </p:nvGrpSpPr>
        <p:grpSpPr>
          <a:xfrm>
            <a:off x="11643804" y="3873826"/>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79" name="Arc 78"/>
          <p:cNvSpPr/>
          <p:nvPr/>
        </p:nvSpPr>
        <p:spPr>
          <a:xfrm>
            <a:off x="4556780" y="6943487"/>
            <a:ext cx="2799184" cy="2799184"/>
          </a:xfrm>
          <a:prstGeom prst="arc">
            <a:avLst>
              <a:gd name="adj1" fmla="val 16200000"/>
              <a:gd name="adj2" fmla="val 10564323"/>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80" name="Arc 79"/>
          <p:cNvSpPr/>
          <p:nvPr/>
        </p:nvSpPr>
        <p:spPr>
          <a:xfrm>
            <a:off x="4096929" y="6483636"/>
            <a:ext cx="3718886" cy="3718886"/>
          </a:xfrm>
          <a:prstGeom prst="arc">
            <a:avLst>
              <a:gd name="adj1" fmla="val 16200000"/>
              <a:gd name="adj2" fmla="val 6664744"/>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81" name="Arc 80"/>
          <p:cNvSpPr/>
          <p:nvPr/>
        </p:nvSpPr>
        <p:spPr>
          <a:xfrm>
            <a:off x="3586395" y="5973102"/>
            <a:ext cx="4739954" cy="4739954"/>
          </a:xfrm>
          <a:prstGeom prst="arc">
            <a:avLst>
              <a:gd name="adj1" fmla="val 16200000"/>
              <a:gd name="adj2" fmla="val 3885456"/>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82" name="Arc 81"/>
          <p:cNvSpPr/>
          <p:nvPr/>
        </p:nvSpPr>
        <p:spPr>
          <a:xfrm>
            <a:off x="3089223" y="5475930"/>
            <a:ext cx="5734298" cy="5734298"/>
          </a:xfrm>
          <a:prstGeom prst="arc">
            <a:avLst>
              <a:gd name="adj1" fmla="val 16200000"/>
              <a:gd name="adj2" fmla="val 1515394"/>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8" name="TextBox 17"/>
          <p:cNvSpPr txBox="1"/>
          <p:nvPr/>
        </p:nvSpPr>
        <p:spPr>
          <a:xfrm>
            <a:off x="5541033" y="7684852"/>
            <a:ext cx="830677"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Title</a:t>
            </a:r>
          </a:p>
        </p:txBody>
      </p:sp>
      <p:sp>
        <p:nvSpPr>
          <p:cNvPr id="83" name="TextBox 82"/>
          <p:cNvSpPr txBox="1"/>
          <p:nvPr/>
        </p:nvSpPr>
        <p:spPr>
          <a:xfrm>
            <a:off x="5140121" y="6712653"/>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85" name="TextBox 84"/>
          <p:cNvSpPr txBox="1"/>
          <p:nvPr/>
        </p:nvSpPr>
        <p:spPr>
          <a:xfrm>
            <a:off x="5140121" y="6183241"/>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60%</a:t>
            </a:r>
          </a:p>
        </p:txBody>
      </p:sp>
      <p:sp>
        <p:nvSpPr>
          <p:cNvPr id="86" name="TextBox 85"/>
          <p:cNvSpPr txBox="1"/>
          <p:nvPr/>
        </p:nvSpPr>
        <p:spPr>
          <a:xfrm>
            <a:off x="5140121" y="5697142"/>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45%</a:t>
            </a:r>
          </a:p>
        </p:txBody>
      </p:sp>
      <p:sp>
        <p:nvSpPr>
          <p:cNvPr id="87" name="TextBox 86"/>
          <p:cNvSpPr txBox="1"/>
          <p:nvPr/>
        </p:nvSpPr>
        <p:spPr>
          <a:xfrm>
            <a:off x="5140121" y="5211043"/>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30%</a:t>
            </a:r>
          </a:p>
        </p:txBody>
      </p:sp>
      <p:sp>
        <p:nvSpPr>
          <p:cNvPr id="88" name="Rectangle 87"/>
          <p:cNvSpPr/>
          <p:nvPr/>
        </p:nvSpPr>
        <p:spPr>
          <a:xfrm>
            <a:off x="4824715" y="8098536"/>
            <a:ext cx="2263312" cy="923330"/>
          </a:xfrm>
          <a:prstGeom prst="rect">
            <a:avLst/>
          </a:prstGeom>
        </p:spPr>
        <p:txBody>
          <a:bodyPr wrap="square">
            <a:spAutoFit/>
          </a:bodyPr>
          <a:lstStyle/>
          <a:p>
            <a:pPr algn="ctr">
              <a:lnSpc>
                <a:spcPct val="150000"/>
              </a:lnSpc>
            </a:pPr>
            <a:r>
              <a:rPr lang="tr-TR" sz="1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a:t>
            </a:r>
          </a:p>
        </p:txBody>
      </p:sp>
      <p:sp>
        <p:nvSpPr>
          <p:cNvPr id="89" name="Arc 88"/>
          <p:cNvSpPr/>
          <p:nvPr/>
        </p:nvSpPr>
        <p:spPr>
          <a:xfrm>
            <a:off x="10783204" y="6943487"/>
            <a:ext cx="2799184" cy="2799184"/>
          </a:xfrm>
          <a:prstGeom prst="arc">
            <a:avLst>
              <a:gd name="adj1" fmla="val 16200000"/>
              <a:gd name="adj2" fmla="val 240967"/>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90" name="Arc 89"/>
          <p:cNvSpPr/>
          <p:nvPr/>
        </p:nvSpPr>
        <p:spPr>
          <a:xfrm>
            <a:off x="10323353" y="6483636"/>
            <a:ext cx="3718886" cy="3718886"/>
          </a:xfrm>
          <a:prstGeom prst="arc">
            <a:avLst>
              <a:gd name="adj1" fmla="val 16200000"/>
              <a:gd name="adj2" fmla="val 2718455"/>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91" name="Arc 90"/>
          <p:cNvSpPr/>
          <p:nvPr/>
        </p:nvSpPr>
        <p:spPr>
          <a:xfrm>
            <a:off x="9812819" y="5973102"/>
            <a:ext cx="4739954" cy="4739954"/>
          </a:xfrm>
          <a:prstGeom prst="arc">
            <a:avLst>
              <a:gd name="adj1" fmla="val 16200000"/>
              <a:gd name="adj2" fmla="val 5262454"/>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92" name="Arc 91"/>
          <p:cNvSpPr/>
          <p:nvPr/>
        </p:nvSpPr>
        <p:spPr>
          <a:xfrm>
            <a:off x="9315647" y="5475930"/>
            <a:ext cx="5734298" cy="5734298"/>
          </a:xfrm>
          <a:prstGeom prst="arc">
            <a:avLst>
              <a:gd name="adj1" fmla="val 16200000"/>
              <a:gd name="adj2" fmla="val 7640715"/>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93" name="TextBox 92"/>
          <p:cNvSpPr txBox="1"/>
          <p:nvPr/>
        </p:nvSpPr>
        <p:spPr>
          <a:xfrm>
            <a:off x="11767457" y="7684852"/>
            <a:ext cx="830677"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Title</a:t>
            </a:r>
          </a:p>
        </p:txBody>
      </p:sp>
      <p:sp>
        <p:nvSpPr>
          <p:cNvPr id="94" name="TextBox 93"/>
          <p:cNvSpPr txBox="1"/>
          <p:nvPr/>
        </p:nvSpPr>
        <p:spPr>
          <a:xfrm>
            <a:off x="11366545" y="6712653"/>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25%</a:t>
            </a:r>
          </a:p>
        </p:txBody>
      </p:sp>
      <p:sp>
        <p:nvSpPr>
          <p:cNvPr id="95" name="TextBox 94"/>
          <p:cNvSpPr txBox="1"/>
          <p:nvPr/>
        </p:nvSpPr>
        <p:spPr>
          <a:xfrm>
            <a:off x="11366545" y="6183241"/>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35%</a:t>
            </a:r>
          </a:p>
        </p:txBody>
      </p:sp>
      <p:sp>
        <p:nvSpPr>
          <p:cNvPr id="96" name="TextBox 95"/>
          <p:cNvSpPr txBox="1"/>
          <p:nvPr/>
        </p:nvSpPr>
        <p:spPr>
          <a:xfrm>
            <a:off x="11366545" y="5697142"/>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50%</a:t>
            </a:r>
          </a:p>
        </p:txBody>
      </p:sp>
      <p:sp>
        <p:nvSpPr>
          <p:cNvPr id="97" name="TextBox 96"/>
          <p:cNvSpPr txBox="1"/>
          <p:nvPr/>
        </p:nvSpPr>
        <p:spPr>
          <a:xfrm>
            <a:off x="11366545" y="5211043"/>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70%</a:t>
            </a:r>
          </a:p>
        </p:txBody>
      </p:sp>
      <p:sp>
        <p:nvSpPr>
          <p:cNvPr id="98" name="Rectangle 97"/>
          <p:cNvSpPr/>
          <p:nvPr/>
        </p:nvSpPr>
        <p:spPr>
          <a:xfrm>
            <a:off x="11051139" y="8098536"/>
            <a:ext cx="2263312" cy="923330"/>
          </a:xfrm>
          <a:prstGeom prst="rect">
            <a:avLst/>
          </a:prstGeom>
        </p:spPr>
        <p:txBody>
          <a:bodyPr wrap="square">
            <a:spAutoFit/>
          </a:bodyPr>
          <a:lstStyle/>
          <a:p>
            <a:pPr algn="ctr">
              <a:lnSpc>
                <a:spcPct val="150000"/>
              </a:lnSpc>
            </a:pPr>
            <a:r>
              <a:rPr lang="tr-TR" sz="1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a:t>
            </a:r>
          </a:p>
        </p:txBody>
      </p:sp>
      <p:sp>
        <p:nvSpPr>
          <p:cNvPr id="99" name="Arc 98"/>
          <p:cNvSpPr/>
          <p:nvPr/>
        </p:nvSpPr>
        <p:spPr>
          <a:xfrm>
            <a:off x="17028036" y="6943487"/>
            <a:ext cx="2799184" cy="2799184"/>
          </a:xfrm>
          <a:prstGeom prst="arc">
            <a:avLst>
              <a:gd name="adj1" fmla="val 16200000"/>
              <a:gd name="adj2" fmla="val 10564323"/>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00" name="Arc 99"/>
          <p:cNvSpPr/>
          <p:nvPr/>
        </p:nvSpPr>
        <p:spPr>
          <a:xfrm>
            <a:off x="16568185" y="6483636"/>
            <a:ext cx="3718886" cy="3718886"/>
          </a:xfrm>
          <a:prstGeom prst="arc">
            <a:avLst>
              <a:gd name="adj1" fmla="val 16200000"/>
              <a:gd name="adj2" fmla="val 6664744"/>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01" name="Arc 100"/>
          <p:cNvSpPr/>
          <p:nvPr/>
        </p:nvSpPr>
        <p:spPr>
          <a:xfrm>
            <a:off x="16057651" y="5973102"/>
            <a:ext cx="4739954" cy="4739954"/>
          </a:xfrm>
          <a:prstGeom prst="arc">
            <a:avLst>
              <a:gd name="adj1" fmla="val 16200000"/>
              <a:gd name="adj2" fmla="val 3885456"/>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02" name="Arc 101"/>
          <p:cNvSpPr/>
          <p:nvPr/>
        </p:nvSpPr>
        <p:spPr>
          <a:xfrm>
            <a:off x="15560479" y="5475930"/>
            <a:ext cx="5734298" cy="5734298"/>
          </a:xfrm>
          <a:prstGeom prst="arc">
            <a:avLst>
              <a:gd name="adj1" fmla="val 16200000"/>
              <a:gd name="adj2" fmla="val 1515394"/>
            </a:avLst>
          </a:prstGeom>
          <a:ln w="25400">
            <a:solidFill>
              <a:srgbClr val="CA8385"/>
            </a:solidFill>
            <a:round/>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03" name="TextBox 102"/>
          <p:cNvSpPr txBox="1"/>
          <p:nvPr/>
        </p:nvSpPr>
        <p:spPr>
          <a:xfrm>
            <a:off x="18012289" y="7684852"/>
            <a:ext cx="830677"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Title</a:t>
            </a:r>
          </a:p>
        </p:txBody>
      </p:sp>
      <p:sp>
        <p:nvSpPr>
          <p:cNvPr id="104" name="TextBox 103"/>
          <p:cNvSpPr txBox="1"/>
          <p:nvPr/>
        </p:nvSpPr>
        <p:spPr>
          <a:xfrm>
            <a:off x="17611377" y="6712653"/>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105" name="TextBox 104"/>
          <p:cNvSpPr txBox="1"/>
          <p:nvPr/>
        </p:nvSpPr>
        <p:spPr>
          <a:xfrm>
            <a:off x="17611377" y="6183241"/>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60%</a:t>
            </a:r>
          </a:p>
        </p:txBody>
      </p:sp>
      <p:sp>
        <p:nvSpPr>
          <p:cNvPr id="106" name="TextBox 105"/>
          <p:cNvSpPr txBox="1"/>
          <p:nvPr/>
        </p:nvSpPr>
        <p:spPr>
          <a:xfrm>
            <a:off x="17611377" y="5697142"/>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45%</a:t>
            </a:r>
          </a:p>
        </p:txBody>
      </p:sp>
      <p:sp>
        <p:nvSpPr>
          <p:cNvPr id="107" name="TextBox 106"/>
          <p:cNvSpPr txBox="1"/>
          <p:nvPr/>
        </p:nvSpPr>
        <p:spPr>
          <a:xfrm>
            <a:off x="17611377" y="5211043"/>
            <a:ext cx="80182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30%</a:t>
            </a:r>
          </a:p>
        </p:txBody>
      </p:sp>
      <p:sp>
        <p:nvSpPr>
          <p:cNvPr id="108" name="Rectangle 107"/>
          <p:cNvSpPr/>
          <p:nvPr/>
        </p:nvSpPr>
        <p:spPr>
          <a:xfrm>
            <a:off x="17295971" y="8098536"/>
            <a:ext cx="2263312" cy="923330"/>
          </a:xfrm>
          <a:prstGeom prst="rect">
            <a:avLst/>
          </a:prstGeom>
        </p:spPr>
        <p:txBody>
          <a:bodyPr wrap="square">
            <a:spAutoFit/>
          </a:bodyPr>
          <a:lstStyle/>
          <a:p>
            <a:pPr algn="ctr">
              <a:lnSpc>
                <a:spcPct val="150000"/>
              </a:lnSpc>
            </a:pPr>
            <a:r>
              <a:rPr lang="tr-TR" sz="1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consectetur.</a:t>
            </a:r>
          </a:p>
        </p:txBody>
      </p:sp>
    </p:spTree>
    <p:extLst>
      <p:ext uri="{BB962C8B-B14F-4D97-AF65-F5344CB8AC3E}">
        <p14:creationId xmlns:p14="http://schemas.microsoft.com/office/powerpoint/2010/main" val="22145248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335818" y="2724607"/>
            <a:ext cx="571239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CUSTOM CHART</a:t>
            </a:r>
          </a:p>
        </p:txBody>
      </p:sp>
      <p:grpSp>
        <p:nvGrpSpPr>
          <p:cNvPr id="17" name="Group 16"/>
          <p:cNvGrpSpPr/>
          <p:nvPr/>
        </p:nvGrpSpPr>
        <p:grpSpPr>
          <a:xfrm>
            <a:off x="11643804" y="4092660"/>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5514291" y="8012310"/>
            <a:ext cx="3800985" cy="1417439"/>
            <a:chOff x="1706563" y="4518025"/>
            <a:chExt cx="2605088" cy="1390650"/>
          </a:xfrm>
        </p:grpSpPr>
        <p:sp>
          <p:nvSpPr>
            <p:cNvPr id="56"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rgbClr val="CA8385">
                <a:alpha val="7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57"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rgbClr val="CA8385"/>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1" name="Group 40"/>
          <p:cNvGrpSpPr/>
          <p:nvPr/>
        </p:nvGrpSpPr>
        <p:grpSpPr>
          <a:xfrm>
            <a:off x="7436786" y="6502676"/>
            <a:ext cx="3807936" cy="2927068"/>
            <a:chOff x="3024188" y="3378200"/>
            <a:chExt cx="2609851" cy="2530475"/>
          </a:xfrm>
        </p:grpSpPr>
        <p:sp>
          <p:nvSpPr>
            <p:cNvPr id="54"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rgbClr val="CA8385">
                <a:alpha val="7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55"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rgbClr val="CA8385"/>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2" name="Group 41"/>
          <p:cNvGrpSpPr/>
          <p:nvPr/>
        </p:nvGrpSpPr>
        <p:grpSpPr>
          <a:xfrm>
            <a:off x="9354652" y="6969798"/>
            <a:ext cx="3800985" cy="2459947"/>
            <a:chOff x="4338638" y="2257425"/>
            <a:chExt cx="2605088" cy="3651250"/>
          </a:xfrm>
        </p:grpSpPr>
        <p:sp>
          <p:nvSpPr>
            <p:cNvPr id="52"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rgbClr val="CA8385">
                <a:alpha val="7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53"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rgbClr val="CA8385"/>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3" name="Group 42"/>
          <p:cNvGrpSpPr/>
          <p:nvPr/>
        </p:nvGrpSpPr>
        <p:grpSpPr>
          <a:xfrm>
            <a:off x="11284099" y="5985151"/>
            <a:ext cx="3800985" cy="3444599"/>
            <a:chOff x="5661026" y="3946525"/>
            <a:chExt cx="2605088" cy="1962150"/>
          </a:xfrm>
        </p:grpSpPr>
        <p:sp>
          <p:nvSpPr>
            <p:cNvPr id="50" name="Freeform 49"/>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rgbClr val="CA8385">
                <a:alpha val="7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50"/>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rgbClr val="CA8385"/>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4" name="Group 43"/>
          <p:cNvGrpSpPr/>
          <p:nvPr/>
        </p:nvGrpSpPr>
        <p:grpSpPr>
          <a:xfrm>
            <a:off x="13183432" y="6858026"/>
            <a:ext cx="3807938" cy="2579218"/>
            <a:chOff x="3024188" y="3378200"/>
            <a:chExt cx="2609852" cy="2530475"/>
          </a:xfrm>
        </p:grpSpPr>
        <p:sp>
          <p:nvSpPr>
            <p:cNvPr id="48"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rgbClr val="CA8385">
                <a:alpha val="7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49" name="Freeform 8"/>
            <p:cNvSpPr>
              <a:spLocks/>
            </p:cNvSpPr>
            <p:nvPr/>
          </p:nvSpPr>
          <p:spPr bwMode="auto">
            <a:xfrm>
              <a:off x="4330702"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rgbClr val="CA8385"/>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5" name="Group 44"/>
          <p:cNvGrpSpPr/>
          <p:nvPr/>
        </p:nvGrpSpPr>
        <p:grpSpPr>
          <a:xfrm>
            <a:off x="15068724" y="6502676"/>
            <a:ext cx="3800985" cy="2934801"/>
            <a:chOff x="4338638" y="2257425"/>
            <a:chExt cx="2605088" cy="3651250"/>
          </a:xfrm>
        </p:grpSpPr>
        <p:sp>
          <p:nvSpPr>
            <p:cNvPr id="46"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rgbClr val="CA8385">
                <a:alpha val="7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rgbClr val="CA8385"/>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 name="TextBox 4"/>
          <p:cNvSpPr txBox="1"/>
          <p:nvPr/>
        </p:nvSpPr>
        <p:spPr>
          <a:xfrm>
            <a:off x="6881624" y="7309991"/>
            <a:ext cx="1066318" cy="646331"/>
          </a:xfrm>
          <a:prstGeom prst="rect">
            <a:avLst/>
          </a:prstGeom>
          <a:noFill/>
        </p:spPr>
        <p:txBody>
          <a:bodyPr wrap="none" rtlCol="0">
            <a:spAutoFit/>
          </a:bodyPr>
          <a:lstStyle/>
          <a:p>
            <a:pPr algn="ct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30</a:t>
            </a:r>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60" name="TextBox 59"/>
          <p:cNvSpPr txBox="1"/>
          <p:nvPr/>
        </p:nvSpPr>
        <p:spPr>
          <a:xfrm>
            <a:off x="8807595" y="5800357"/>
            <a:ext cx="1066318" cy="646331"/>
          </a:xfrm>
          <a:prstGeom prst="rect">
            <a:avLst/>
          </a:prstGeom>
          <a:noFill/>
        </p:spPr>
        <p:txBody>
          <a:bodyPr wrap="none" rtlCol="0">
            <a:spAutoFit/>
          </a:bodyPr>
          <a:lstStyle/>
          <a:p>
            <a:pPr algn="ct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70</a:t>
            </a:r>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61" name="TextBox 60"/>
          <p:cNvSpPr txBox="1"/>
          <p:nvPr/>
        </p:nvSpPr>
        <p:spPr>
          <a:xfrm>
            <a:off x="10721985" y="6267479"/>
            <a:ext cx="1066318" cy="646331"/>
          </a:xfrm>
          <a:prstGeom prst="rect">
            <a:avLst/>
          </a:prstGeom>
          <a:noFill/>
        </p:spPr>
        <p:txBody>
          <a:bodyPr wrap="none" rtlCol="0">
            <a:spAutoFit/>
          </a:bodyPr>
          <a:lstStyle/>
          <a:p>
            <a:pPr algn="ct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65</a:t>
            </a:r>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62" name="TextBox 61"/>
          <p:cNvSpPr txBox="1"/>
          <p:nvPr/>
        </p:nvSpPr>
        <p:spPr>
          <a:xfrm>
            <a:off x="12651432" y="5279775"/>
            <a:ext cx="1066318" cy="646331"/>
          </a:xfrm>
          <a:prstGeom prst="rect">
            <a:avLst/>
          </a:prstGeom>
          <a:noFill/>
        </p:spPr>
        <p:txBody>
          <a:bodyPr wrap="none" rtlCol="0">
            <a:spAutoFit/>
          </a:bodyPr>
          <a:lstStyle/>
          <a:p>
            <a:pPr algn="ct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85</a:t>
            </a:r>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63" name="TextBox 62"/>
          <p:cNvSpPr txBox="1"/>
          <p:nvPr/>
        </p:nvSpPr>
        <p:spPr>
          <a:xfrm>
            <a:off x="14554242" y="6155479"/>
            <a:ext cx="1066318" cy="646331"/>
          </a:xfrm>
          <a:prstGeom prst="rect">
            <a:avLst/>
          </a:prstGeom>
          <a:noFill/>
        </p:spPr>
        <p:txBody>
          <a:bodyPr wrap="none" rtlCol="0">
            <a:spAutoFit/>
          </a:bodyPr>
          <a:lstStyle/>
          <a:p>
            <a:pPr algn="ct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60</a:t>
            </a:r>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64" name="TextBox 63"/>
          <p:cNvSpPr txBox="1"/>
          <p:nvPr/>
        </p:nvSpPr>
        <p:spPr>
          <a:xfrm>
            <a:off x="16436057" y="5789208"/>
            <a:ext cx="1066318" cy="646331"/>
          </a:xfrm>
          <a:prstGeom prst="rect">
            <a:avLst/>
          </a:prstGeom>
          <a:noFill/>
        </p:spPr>
        <p:txBody>
          <a:bodyPr wrap="none" rtlCol="0">
            <a:spAutoFit/>
          </a:bodyPr>
          <a:lstStyle/>
          <a:p>
            <a:pPr algn="ct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70</a:t>
            </a:r>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132" name="Rectangle 131"/>
          <p:cNvSpPr/>
          <p:nvPr/>
        </p:nvSpPr>
        <p:spPr>
          <a:xfrm>
            <a:off x="6072945" y="9936232"/>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Tree>
    <p:extLst>
      <p:ext uri="{BB962C8B-B14F-4D97-AF65-F5344CB8AC3E}">
        <p14:creationId xmlns:p14="http://schemas.microsoft.com/office/powerpoint/2010/main" val="15870336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9335823" y="2592639"/>
            <a:ext cx="571239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CUSTOM CHART</a:t>
            </a:r>
          </a:p>
        </p:txBody>
      </p:sp>
      <p:grpSp>
        <p:nvGrpSpPr>
          <p:cNvPr id="17" name="Group 16"/>
          <p:cNvGrpSpPr/>
          <p:nvPr/>
        </p:nvGrpSpPr>
        <p:grpSpPr>
          <a:xfrm>
            <a:off x="11643804" y="3960692"/>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5" name="Rectangle 54"/>
          <p:cNvSpPr/>
          <p:nvPr/>
        </p:nvSpPr>
        <p:spPr>
          <a:xfrm rot="10800000">
            <a:off x="15449164" y="5244474"/>
            <a:ext cx="3750107" cy="14278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Rectangle 9"/>
          <p:cNvSpPr/>
          <p:nvPr/>
        </p:nvSpPr>
        <p:spPr>
          <a:xfrm>
            <a:off x="3751080" y="5310140"/>
            <a:ext cx="485188" cy="3277368"/>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a:off x="4441546" y="5753075"/>
            <a:ext cx="485188" cy="2834433"/>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Rectangle 22"/>
          <p:cNvSpPr/>
          <p:nvPr/>
        </p:nvSpPr>
        <p:spPr>
          <a:xfrm>
            <a:off x="5132012" y="6353576"/>
            <a:ext cx="485188" cy="223393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5822478" y="7015350"/>
            <a:ext cx="485188" cy="1572157"/>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Rectangle 26"/>
          <p:cNvSpPr/>
          <p:nvPr/>
        </p:nvSpPr>
        <p:spPr>
          <a:xfrm>
            <a:off x="6512944" y="6120728"/>
            <a:ext cx="485188" cy="2466779"/>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7203410" y="5753075"/>
            <a:ext cx="485188" cy="2834433"/>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rot="10800000">
            <a:off x="7223127" y="9408601"/>
            <a:ext cx="485188" cy="17147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rot="10800000">
            <a:off x="6532661" y="9408601"/>
            <a:ext cx="485188" cy="148301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Rectangle 34"/>
          <p:cNvSpPr/>
          <p:nvPr/>
        </p:nvSpPr>
        <p:spPr>
          <a:xfrm rot="10800000">
            <a:off x="5842195" y="9408600"/>
            <a:ext cx="485188" cy="116882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rot="10800000">
            <a:off x="5151729" y="9408601"/>
            <a:ext cx="485188" cy="8225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Rectangle 36"/>
          <p:cNvSpPr/>
          <p:nvPr/>
        </p:nvSpPr>
        <p:spPr>
          <a:xfrm rot="10800000">
            <a:off x="4461263" y="9408601"/>
            <a:ext cx="485188" cy="129064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10800000">
            <a:off x="3770797" y="9408601"/>
            <a:ext cx="485188" cy="148301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TextBox 13"/>
          <p:cNvSpPr txBox="1"/>
          <p:nvPr/>
        </p:nvSpPr>
        <p:spPr>
          <a:xfrm>
            <a:off x="3751080" y="8797999"/>
            <a:ext cx="3937519" cy="400110"/>
          </a:xfrm>
          <a:prstGeom prst="rect">
            <a:avLst/>
          </a:prstGeom>
          <a:noFill/>
        </p:spPr>
        <p:txBody>
          <a:bodyPr wrap="square" rtlCol="0">
            <a:spAutoFit/>
          </a:bodyPr>
          <a:lstStyle/>
          <a:p>
            <a:pPr algn="ct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Sales in the First Half of 2017</a:t>
            </a:r>
          </a:p>
        </p:txBody>
      </p:sp>
      <p:sp>
        <p:nvSpPr>
          <p:cNvPr id="15" name="TextBox 14"/>
          <p:cNvSpPr txBox="1"/>
          <p:nvPr/>
        </p:nvSpPr>
        <p:spPr>
          <a:xfrm rot="16200000">
            <a:off x="3709399" y="8047061"/>
            <a:ext cx="553357" cy="400110"/>
          </a:xfrm>
          <a:prstGeom prst="rect">
            <a:avLst/>
          </a:prstGeom>
          <a:noFill/>
        </p:spPr>
        <p:txBody>
          <a:bodyPr wrap="none" rtlCol="0">
            <a:spAutoFit/>
          </a:bodyPr>
          <a:lstStyle/>
          <a:p>
            <a:pPr algn="r"/>
            <a:r>
              <a:rPr lang="tr-TR" sz="2000">
                <a:latin typeface="Open Sans" panose="020B0606030504020204" pitchFamily="34" charset="0"/>
                <a:ea typeface="Open Sans" panose="020B0606030504020204" pitchFamily="34" charset="0"/>
                <a:cs typeface="Open Sans" panose="020B0606030504020204" pitchFamily="34" charset="0"/>
              </a:rPr>
              <a:t>Jan</a:t>
            </a:r>
          </a:p>
        </p:txBody>
      </p:sp>
      <p:sp>
        <p:nvSpPr>
          <p:cNvPr id="18" name="TextBox 17"/>
          <p:cNvSpPr txBox="1"/>
          <p:nvPr/>
        </p:nvSpPr>
        <p:spPr>
          <a:xfrm>
            <a:off x="3660507" y="4875142"/>
            <a:ext cx="651140" cy="369332"/>
          </a:xfrm>
          <a:prstGeom prst="rect">
            <a:avLst/>
          </a:prstGeom>
          <a:noFill/>
        </p:spPr>
        <p:txBody>
          <a:bodyPr wrap="none" rtlCol="0">
            <a:spAutoFit/>
          </a:bodyPr>
          <a:lstStyle/>
          <a:p>
            <a:pPr algn="ctr"/>
            <a:r>
              <a:rPr lang="tr-TR" sz="1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10m</a:t>
            </a:r>
          </a:p>
        </p:txBody>
      </p:sp>
      <p:sp>
        <p:nvSpPr>
          <p:cNvPr id="42" name="TextBox 41"/>
          <p:cNvSpPr txBox="1"/>
          <p:nvPr/>
        </p:nvSpPr>
        <p:spPr>
          <a:xfrm>
            <a:off x="4424293" y="5310140"/>
            <a:ext cx="519694" cy="369332"/>
          </a:xfrm>
          <a:prstGeom prst="rect">
            <a:avLst/>
          </a:prstGeom>
          <a:noFill/>
        </p:spPr>
        <p:txBody>
          <a:bodyPr wrap="none" rtlCol="0">
            <a:spAutoFit/>
          </a:bodyPr>
          <a:lstStyle/>
          <a:p>
            <a:pPr algn="ctr"/>
            <a:r>
              <a:rPr lang="tr-TR" sz="1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9m</a:t>
            </a:r>
          </a:p>
        </p:txBody>
      </p:sp>
      <p:sp>
        <p:nvSpPr>
          <p:cNvPr id="43" name="TextBox 42"/>
          <p:cNvSpPr txBox="1"/>
          <p:nvPr/>
        </p:nvSpPr>
        <p:spPr>
          <a:xfrm>
            <a:off x="5134422" y="5878998"/>
            <a:ext cx="519694" cy="369332"/>
          </a:xfrm>
          <a:prstGeom prst="rect">
            <a:avLst/>
          </a:prstGeom>
          <a:noFill/>
        </p:spPr>
        <p:txBody>
          <a:bodyPr wrap="none" rtlCol="0">
            <a:spAutoFit/>
          </a:bodyPr>
          <a:lstStyle/>
          <a:p>
            <a:pPr algn="ctr"/>
            <a:r>
              <a:rPr lang="tr-TR" sz="1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7m</a:t>
            </a:r>
          </a:p>
        </p:txBody>
      </p:sp>
      <p:sp>
        <p:nvSpPr>
          <p:cNvPr id="44" name="TextBox 43"/>
          <p:cNvSpPr txBox="1"/>
          <p:nvPr/>
        </p:nvSpPr>
        <p:spPr>
          <a:xfrm>
            <a:off x="5804190" y="6540772"/>
            <a:ext cx="519694" cy="369332"/>
          </a:xfrm>
          <a:prstGeom prst="rect">
            <a:avLst/>
          </a:prstGeom>
          <a:noFill/>
        </p:spPr>
        <p:txBody>
          <a:bodyPr wrap="none" rtlCol="0">
            <a:spAutoFit/>
          </a:bodyPr>
          <a:lstStyle/>
          <a:p>
            <a:pPr algn="ctr"/>
            <a:r>
              <a:rPr lang="tr-TR" sz="1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5m</a:t>
            </a:r>
          </a:p>
        </p:txBody>
      </p:sp>
      <p:sp>
        <p:nvSpPr>
          <p:cNvPr id="45" name="TextBox 44"/>
          <p:cNvSpPr txBox="1"/>
          <p:nvPr/>
        </p:nvSpPr>
        <p:spPr>
          <a:xfrm>
            <a:off x="6495691" y="5646150"/>
            <a:ext cx="519694" cy="369332"/>
          </a:xfrm>
          <a:prstGeom prst="rect">
            <a:avLst/>
          </a:prstGeom>
          <a:noFill/>
        </p:spPr>
        <p:txBody>
          <a:bodyPr wrap="none" rtlCol="0">
            <a:spAutoFit/>
          </a:bodyPr>
          <a:lstStyle/>
          <a:p>
            <a:pPr algn="ctr"/>
            <a:r>
              <a:rPr lang="tr-TR" sz="1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8m</a:t>
            </a:r>
          </a:p>
        </p:txBody>
      </p:sp>
      <p:sp>
        <p:nvSpPr>
          <p:cNvPr id="46" name="TextBox 45"/>
          <p:cNvSpPr txBox="1"/>
          <p:nvPr/>
        </p:nvSpPr>
        <p:spPr>
          <a:xfrm>
            <a:off x="7186157" y="5315309"/>
            <a:ext cx="519694" cy="369332"/>
          </a:xfrm>
          <a:prstGeom prst="rect">
            <a:avLst/>
          </a:prstGeom>
          <a:noFill/>
        </p:spPr>
        <p:txBody>
          <a:bodyPr wrap="none" rtlCol="0">
            <a:spAutoFit/>
          </a:bodyPr>
          <a:lstStyle/>
          <a:p>
            <a:pPr algn="ctr"/>
            <a:r>
              <a:rPr lang="tr-TR" sz="1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9m</a:t>
            </a:r>
          </a:p>
        </p:txBody>
      </p:sp>
      <p:sp>
        <p:nvSpPr>
          <p:cNvPr id="47" name="TextBox 46"/>
          <p:cNvSpPr txBox="1"/>
          <p:nvPr/>
        </p:nvSpPr>
        <p:spPr>
          <a:xfrm rot="16200000">
            <a:off x="4372837" y="8047062"/>
            <a:ext cx="619080" cy="400110"/>
          </a:xfrm>
          <a:prstGeom prst="rect">
            <a:avLst/>
          </a:prstGeom>
          <a:noFill/>
        </p:spPr>
        <p:txBody>
          <a:bodyPr wrap="none" rtlCol="0">
            <a:spAutoFit/>
          </a:bodyPr>
          <a:lstStyle/>
          <a:p>
            <a:r>
              <a:rPr lang="tr-TR" sz="2000">
                <a:latin typeface="Open Sans" panose="020B0606030504020204" pitchFamily="34" charset="0"/>
                <a:ea typeface="Open Sans" panose="020B0606030504020204" pitchFamily="34" charset="0"/>
                <a:cs typeface="Open Sans" panose="020B0606030504020204" pitchFamily="34" charset="0"/>
              </a:rPr>
              <a:t>Feb</a:t>
            </a:r>
          </a:p>
        </p:txBody>
      </p:sp>
      <p:sp>
        <p:nvSpPr>
          <p:cNvPr id="48" name="TextBox 47"/>
          <p:cNvSpPr txBox="1"/>
          <p:nvPr/>
        </p:nvSpPr>
        <p:spPr>
          <a:xfrm rot="16200000">
            <a:off x="5051023" y="8018034"/>
            <a:ext cx="662361" cy="400110"/>
          </a:xfrm>
          <a:prstGeom prst="rect">
            <a:avLst/>
          </a:prstGeom>
          <a:noFill/>
        </p:spPr>
        <p:txBody>
          <a:bodyPr wrap="none" rtlCol="0">
            <a:spAutoFit/>
          </a:bodyPr>
          <a:lstStyle/>
          <a:p>
            <a:pPr algn="r"/>
            <a:r>
              <a:rPr lang="tr-TR" sz="2000">
                <a:latin typeface="Open Sans" panose="020B0606030504020204" pitchFamily="34" charset="0"/>
                <a:ea typeface="Open Sans" panose="020B0606030504020204" pitchFamily="34" charset="0"/>
                <a:cs typeface="Open Sans" panose="020B0606030504020204" pitchFamily="34" charset="0"/>
              </a:rPr>
              <a:t>Mar</a:t>
            </a:r>
          </a:p>
        </p:txBody>
      </p:sp>
      <p:sp>
        <p:nvSpPr>
          <p:cNvPr id="49" name="TextBox 48"/>
          <p:cNvSpPr txBox="1"/>
          <p:nvPr/>
        </p:nvSpPr>
        <p:spPr>
          <a:xfrm rot="16200000">
            <a:off x="5774948" y="8047062"/>
            <a:ext cx="607859" cy="400110"/>
          </a:xfrm>
          <a:prstGeom prst="rect">
            <a:avLst/>
          </a:prstGeom>
          <a:noFill/>
        </p:spPr>
        <p:txBody>
          <a:bodyPr wrap="none" rtlCol="0">
            <a:spAutoFit/>
          </a:bodyPr>
          <a:lstStyle/>
          <a:p>
            <a:pPr algn="r"/>
            <a:r>
              <a:rPr lang="tr-TR" sz="2000">
                <a:latin typeface="Open Sans" panose="020B0606030504020204" pitchFamily="34" charset="0"/>
                <a:ea typeface="Open Sans" panose="020B0606030504020204" pitchFamily="34" charset="0"/>
                <a:cs typeface="Open Sans" panose="020B0606030504020204" pitchFamily="34" charset="0"/>
              </a:rPr>
              <a:t>Apr</a:t>
            </a:r>
          </a:p>
        </p:txBody>
      </p:sp>
      <p:sp>
        <p:nvSpPr>
          <p:cNvPr id="50" name="TextBox 49"/>
          <p:cNvSpPr txBox="1"/>
          <p:nvPr/>
        </p:nvSpPr>
        <p:spPr>
          <a:xfrm rot="16200000">
            <a:off x="6403938" y="8018034"/>
            <a:ext cx="688009" cy="400110"/>
          </a:xfrm>
          <a:prstGeom prst="rect">
            <a:avLst/>
          </a:prstGeom>
          <a:noFill/>
        </p:spPr>
        <p:txBody>
          <a:bodyPr wrap="none" rtlCol="0">
            <a:spAutoFit/>
          </a:bodyPr>
          <a:lstStyle/>
          <a:p>
            <a:pPr algn="r"/>
            <a:r>
              <a:rPr lang="tr-TR" sz="2000">
                <a:latin typeface="Open Sans" panose="020B0606030504020204" pitchFamily="34" charset="0"/>
                <a:ea typeface="Open Sans" panose="020B0606030504020204" pitchFamily="34" charset="0"/>
                <a:cs typeface="Open Sans" panose="020B0606030504020204" pitchFamily="34" charset="0"/>
              </a:rPr>
              <a:t>May</a:t>
            </a:r>
          </a:p>
        </p:txBody>
      </p:sp>
      <p:sp>
        <p:nvSpPr>
          <p:cNvPr id="51" name="TextBox 50"/>
          <p:cNvSpPr txBox="1"/>
          <p:nvPr/>
        </p:nvSpPr>
        <p:spPr>
          <a:xfrm rot="16200000">
            <a:off x="7157280" y="8047062"/>
            <a:ext cx="567783" cy="400110"/>
          </a:xfrm>
          <a:prstGeom prst="rect">
            <a:avLst/>
          </a:prstGeom>
          <a:noFill/>
        </p:spPr>
        <p:txBody>
          <a:bodyPr wrap="none" rtlCol="0">
            <a:spAutoFit/>
          </a:bodyPr>
          <a:lstStyle/>
          <a:p>
            <a:pPr algn="r"/>
            <a:r>
              <a:rPr lang="tr-TR" sz="2000">
                <a:latin typeface="Open Sans" panose="020B0606030504020204" pitchFamily="34" charset="0"/>
                <a:ea typeface="Open Sans" panose="020B0606030504020204" pitchFamily="34" charset="0"/>
                <a:cs typeface="Open Sans" panose="020B0606030504020204" pitchFamily="34" charset="0"/>
              </a:rPr>
              <a:t>Jun</a:t>
            </a:r>
          </a:p>
        </p:txBody>
      </p:sp>
      <p:sp>
        <p:nvSpPr>
          <p:cNvPr id="52" name="Rectangle 51"/>
          <p:cNvSpPr/>
          <p:nvPr/>
        </p:nvSpPr>
        <p:spPr>
          <a:xfrm>
            <a:off x="11699058" y="5244474"/>
            <a:ext cx="3750107" cy="14278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Rectangle 52"/>
          <p:cNvSpPr/>
          <p:nvPr/>
        </p:nvSpPr>
        <p:spPr>
          <a:xfrm>
            <a:off x="11716311" y="5664811"/>
            <a:ext cx="7482959" cy="553998"/>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54" name="Round Same Side Corner Rectangle 53"/>
          <p:cNvSpPr/>
          <p:nvPr/>
        </p:nvSpPr>
        <p:spPr>
          <a:xfrm rot="16200000">
            <a:off x="10229297" y="5202529"/>
            <a:ext cx="1415298" cy="1524222"/>
          </a:xfrm>
          <a:prstGeom prst="round2Same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6" name="Round Same Side Corner Rectangle 55"/>
          <p:cNvSpPr/>
          <p:nvPr/>
        </p:nvSpPr>
        <p:spPr>
          <a:xfrm rot="5400000">
            <a:off x="19253734" y="5190013"/>
            <a:ext cx="1415298" cy="1524222"/>
          </a:xfrm>
          <a:prstGeom prst="round2Same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Rectangle 57"/>
          <p:cNvSpPr/>
          <p:nvPr/>
        </p:nvSpPr>
        <p:spPr>
          <a:xfrm>
            <a:off x="10643436" y="5648018"/>
            <a:ext cx="587020"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59" name="Rectangle 58"/>
          <p:cNvSpPr/>
          <p:nvPr/>
        </p:nvSpPr>
        <p:spPr>
          <a:xfrm>
            <a:off x="19638217" y="5656196"/>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60" name="Rectangle 59"/>
          <p:cNvSpPr/>
          <p:nvPr/>
        </p:nvSpPr>
        <p:spPr>
          <a:xfrm rot="10800000">
            <a:off x="15449164" y="7382700"/>
            <a:ext cx="3750107" cy="14278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1" name="Rectangle 60"/>
          <p:cNvSpPr/>
          <p:nvPr/>
        </p:nvSpPr>
        <p:spPr>
          <a:xfrm>
            <a:off x="11699058" y="7382700"/>
            <a:ext cx="3750107" cy="14278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Rectangle 61"/>
          <p:cNvSpPr/>
          <p:nvPr/>
        </p:nvSpPr>
        <p:spPr>
          <a:xfrm>
            <a:off x="11716311" y="7803037"/>
            <a:ext cx="7482959" cy="553998"/>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63" name="Round Same Side Corner Rectangle 62"/>
          <p:cNvSpPr/>
          <p:nvPr/>
        </p:nvSpPr>
        <p:spPr>
          <a:xfrm rot="16200000">
            <a:off x="10229297" y="7340755"/>
            <a:ext cx="1415298" cy="1524222"/>
          </a:xfrm>
          <a:prstGeom prst="round2Same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4" name="Round Same Side Corner Rectangle 63"/>
          <p:cNvSpPr/>
          <p:nvPr/>
        </p:nvSpPr>
        <p:spPr>
          <a:xfrm rot="5400000">
            <a:off x="19253734" y="7328239"/>
            <a:ext cx="1415298" cy="1524222"/>
          </a:xfrm>
          <a:prstGeom prst="round2Same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5" name="Rectangle 64"/>
          <p:cNvSpPr/>
          <p:nvPr/>
        </p:nvSpPr>
        <p:spPr>
          <a:xfrm>
            <a:off x="10622007" y="7748921"/>
            <a:ext cx="623889"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66" name="Rectangle 65"/>
          <p:cNvSpPr/>
          <p:nvPr/>
        </p:nvSpPr>
        <p:spPr>
          <a:xfrm>
            <a:off x="19621385" y="7773441"/>
            <a:ext cx="679994"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67" name="Rectangle 66"/>
          <p:cNvSpPr/>
          <p:nvPr/>
        </p:nvSpPr>
        <p:spPr>
          <a:xfrm rot="10800000">
            <a:off x="15449164" y="9533440"/>
            <a:ext cx="3750107" cy="14278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8" name="Rectangle 67"/>
          <p:cNvSpPr/>
          <p:nvPr/>
        </p:nvSpPr>
        <p:spPr>
          <a:xfrm>
            <a:off x="11699058" y="9533440"/>
            <a:ext cx="3750107" cy="14278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Rectangle 68"/>
          <p:cNvSpPr/>
          <p:nvPr/>
        </p:nvSpPr>
        <p:spPr>
          <a:xfrm>
            <a:off x="11716311" y="9953777"/>
            <a:ext cx="7482959" cy="553998"/>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70" name="Round Same Side Corner Rectangle 69"/>
          <p:cNvSpPr/>
          <p:nvPr/>
        </p:nvSpPr>
        <p:spPr>
          <a:xfrm rot="16200000">
            <a:off x="10229297" y="9491495"/>
            <a:ext cx="1415298" cy="1524222"/>
          </a:xfrm>
          <a:prstGeom prst="round2Same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1" name="Round Same Side Corner Rectangle 70"/>
          <p:cNvSpPr/>
          <p:nvPr/>
        </p:nvSpPr>
        <p:spPr>
          <a:xfrm rot="5400000">
            <a:off x="19253734" y="9478979"/>
            <a:ext cx="1415298" cy="1524222"/>
          </a:xfrm>
          <a:prstGeom prst="round2Same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2" name="Rectangle 71"/>
          <p:cNvSpPr/>
          <p:nvPr/>
        </p:nvSpPr>
        <p:spPr>
          <a:xfrm>
            <a:off x="10608540" y="9977459"/>
            <a:ext cx="595035" cy="584775"/>
          </a:xfrm>
          <a:prstGeom prst="rect">
            <a:avLst/>
          </a:prstGeom>
        </p:spPr>
        <p:txBody>
          <a:bodyPr wrap="none">
            <a:spAutoFit/>
          </a:bodyPr>
          <a:lstStyle/>
          <a:p>
            <a:r>
              <a:rPr lang="tr-TR" sz="3200">
                <a:solidFill>
                  <a:schemeClr val="tx1">
                    <a:lumMod val="85000"/>
                    <a:lumOff val="15000"/>
                  </a:schemeClr>
                </a:solidFill>
                <a:latin typeface="FontAwesome" pitchFamily="2" charset="0"/>
              </a:rPr>
              <a:t></a:t>
            </a:r>
            <a:endParaRPr lang="tr-TR" sz="3200">
              <a:solidFill>
                <a:schemeClr val="tx1">
                  <a:lumMod val="85000"/>
                  <a:lumOff val="15000"/>
                </a:schemeClr>
              </a:solidFill>
            </a:endParaRPr>
          </a:p>
        </p:txBody>
      </p:sp>
      <p:sp>
        <p:nvSpPr>
          <p:cNvPr id="73" name="Rectangle 72"/>
          <p:cNvSpPr/>
          <p:nvPr/>
        </p:nvSpPr>
        <p:spPr>
          <a:xfrm>
            <a:off x="19589325" y="9977459"/>
            <a:ext cx="712054" cy="584775"/>
          </a:xfrm>
          <a:prstGeom prst="rect">
            <a:avLst/>
          </a:prstGeom>
        </p:spPr>
        <p:txBody>
          <a:bodyPr wrap="none">
            <a:spAutoFit/>
          </a:bodyPr>
          <a:lstStyle/>
          <a:p>
            <a:r>
              <a:rPr lang="tr-TR" sz="3200">
                <a:solidFill>
                  <a:schemeClr val="tx1">
                    <a:lumMod val="85000"/>
                    <a:lumOff val="15000"/>
                  </a:schemeClr>
                </a:solidFill>
                <a:latin typeface="FontAwesome" pitchFamily="2" charset="0"/>
              </a:rPr>
              <a:t></a:t>
            </a:r>
            <a:endParaRPr lang="tr-TR" sz="3200">
              <a:solidFill>
                <a:schemeClr val="tx1">
                  <a:lumMod val="85000"/>
                  <a:lumOff val="15000"/>
                </a:schemeClr>
              </a:solidFill>
            </a:endParaRPr>
          </a:p>
        </p:txBody>
      </p:sp>
    </p:spTree>
    <p:extLst>
      <p:ext uri="{BB962C8B-B14F-4D97-AF65-F5344CB8AC3E}">
        <p14:creationId xmlns:p14="http://schemas.microsoft.com/office/powerpoint/2010/main" val="5156485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335818" y="3262894"/>
            <a:ext cx="571239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CUSTOM CHART</a:t>
            </a:r>
          </a:p>
        </p:txBody>
      </p:sp>
      <p:grpSp>
        <p:nvGrpSpPr>
          <p:cNvPr id="17" name="Group 16"/>
          <p:cNvGrpSpPr/>
          <p:nvPr/>
        </p:nvGrpSpPr>
        <p:grpSpPr>
          <a:xfrm>
            <a:off x="11643804" y="463094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9" name="Freeform 6"/>
          <p:cNvSpPr>
            <a:spLocks/>
          </p:cNvSpPr>
          <p:nvPr/>
        </p:nvSpPr>
        <p:spPr bwMode="auto">
          <a:xfrm>
            <a:off x="8782596" y="6863852"/>
            <a:ext cx="4921402" cy="2087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A8385">
              <a:alpha val="80000"/>
            </a:srgbClr>
          </a:solidFill>
          <a:ln>
            <a:noFill/>
          </a:ln>
          <a:effectLst>
            <a:outerShdw dist="38100" dir="5400000" algn="ctr" rotWithShape="0">
              <a:srgbClr val="000000">
                <a:alpha val="10000"/>
              </a:srgbClr>
            </a:outerShdw>
          </a:effectLst>
        </p:spPr>
        <p:txBody>
          <a:bodyPr vert="horz" wrap="square" lIns="91440" tIns="45720" rIns="91440" bIns="45720" numCol="1" anchor="t" anchorCtr="0" compatLnSpc="1">
            <a:prstTxWarp prst="textNoShape">
              <a:avLst/>
            </a:prstTxWarp>
          </a:bodyPr>
          <a:lstStyle/>
          <a:p>
            <a:endParaRPr lang="ko-KR" altLang="en-US" sz="4000" dirty="0"/>
          </a:p>
        </p:txBody>
      </p:sp>
      <p:sp>
        <p:nvSpPr>
          <p:cNvPr id="40" name="Freeform 39"/>
          <p:cNvSpPr>
            <a:spLocks/>
          </p:cNvSpPr>
          <p:nvPr/>
        </p:nvSpPr>
        <p:spPr bwMode="auto">
          <a:xfrm>
            <a:off x="12577408" y="6682081"/>
            <a:ext cx="4921402" cy="2269570"/>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A8385">
              <a:alpha val="80000"/>
            </a:srgbClr>
          </a:solidFill>
          <a:ln>
            <a:noFill/>
          </a:ln>
          <a:effectLst>
            <a:outerShdw dist="38100" dir="5400000" algn="ctr" rotWithShape="0">
              <a:srgbClr val="000000">
                <a:alpha val="10000"/>
              </a:srgbClr>
            </a:outerShdw>
          </a:effectLst>
        </p:spPr>
        <p:txBody>
          <a:bodyPr vert="horz" wrap="square" lIns="91440" tIns="45720" rIns="91440" bIns="45720" numCol="1" anchor="t" anchorCtr="0" compatLnSpc="1">
            <a:prstTxWarp prst="textNoShape">
              <a:avLst/>
            </a:prstTxWarp>
          </a:bodyPr>
          <a:lstStyle/>
          <a:p>
            <a:endParaRPr lang="ko-KR" altLang="en-US" sz="4000" dirty="0"/>
          </a:p>
        </p:txBody>
      </p:sp>
      <p:sp>
        <p:nvSpPr>
          <p:cNvPr id="41" name="Freeform 6"/>
          <p:cNvSpPr>
            <a:spLocks/>
          </p:cNvSpPr>
          <p:nvPr/>
        </p:nvSpPr>
        <p:spPr bwMode="auto">
          <a:xfrm>
            <a:off x="14474812" y="7655956"/>
            <a:ext cx="4921402" cy="12956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A8385">
              <a:alpha val="80000"/>
            </a:srgbClr>
          </a:solidFill>
          <a:ln>
            <a:noFill/>
          </a:ln>
          <a:effectLst>
            <a:outerShdw dist="38100" dir="5400000" algn="ctr" rotWithShape="0">
              <a:srgbClr val="000000">
                <a:alpha val="10000"/>
              </a:srgbClr>
            </a:outerShdw>
          </a:effectLst>
        </p:spPr>
        <p:txBody>
          <a:bodyPr vert="horz" wrap="square" lIns="91440" tIns="45720" rIns="91440" bIns="45720" numCol="1" anchor="t" anchorCtr="0" compatLnSpc="1">
            <a:prstTxWarp prst="textNoShape">
              <a:avLst/>
            </a:prstTxWarp>
          </a:bodyPr>
          <a:lstStyle/>
          <a:p>
            <a:endParaRPr lang="ko-KR" altLang="en-US" sz="4000" dirty="0"/>
          </a:p>
        </p:txBody>
      </p:sp>
      <p:sp>
        <p:nvSpPr>
          <p:cNvPr id="42" name="Freeform 41"/>
          <p:cNvSpPr>
            <a:spLocks/>
          </p:cNvSpPr>
          <p:nvPr/>
        </p:nvSpPr>
        <p:spPr bwMode="auto">
          <a:xfrm>
            <a:off x="6885192" y="7169020"/>
            <a:ext cx="4921402" cy="178263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A8385">
              <a:alpha val="80000"/>
            </a:srgbClr>
          </a:solidFill>
          <a:ln>
            <a:noFill/>
          </a:ln>
          <a:effectLst>
            <a:outerShdw dist="38100" dir="5400000" algn="ctr" rotWithShape="0">
              <a:srgbClr val="000000">
                <a:alpha val="10000"/>
              </a:srgbClr>
            </a:outerShdw>
          </a:effectLst>
        </p:spPr>
        <p:txBody>
          <a:bodyPr vert="horz" wrap="square" lIns="91440" tIns="45720" rIns="91440" bIns="45720" numCol="1" anchor="t" anchorCtr="0" compatLnSpc="1">
            <a:prstTxWarp prst="textNoShape">
              <a:avLst/>
            </a:prstTxWarp>
          </a:bodyPr>
          <a:lstStyle/>
          <a:p>
            <a:endParaRPr lang="ko-KR" altLang="en-US" sz="4000" dirty="0"/>
          </a:p>
        </p:txBody>
      </p:sp>
      <p:sp>
        <p:nvSpPr>
          <p:cNvPr id="43" name="Freeform 6"/>
          <p:cNvSpPr>
            <a:spLocks/>
          </p:cNvSpPr>
          <p:nvPr/>
        </p:nvSpPr>
        <p:spPr bwMode="auto">
          <a:xfrm>
            <a:off x="4987786" y="7786775"/>
            <a:ext cx="4921402" cy="116487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A8385">
              <a:alpha val="80000"/>
            </a:srgbClr>
          </a:solidFill>
          <a:ln>
            <a:noFill/>
          </a:ln>
          <a:effectLst>
            <a:outerShdw dist="38100" dir="5400000" algn="ctr" rotWithShape="0">
              <a:srgbClr val="000000">
                <a:alpha val="10000"/>
              </a:srgbClr>
            </a:outerShdw>
          </a:effectLst>
        </p:spPr>
        <p:txBody>
          <a:bodyPr vert="horz" wrap="square" lIns="91440" tIns="45720" rIns="91440" bIns="45720" numCol="1" anchor="t" anchorCtr="0" compatLnSpc="1">
            <a:prstTxWarp prst="textNoShape">
              <a:avLst/>
            </a:prstTxWarp>
          </a:bodyPr>
          <a:lstStyle/>
          <a:p>
            <a:endParaRPr lang="ko-KR" altLang="en-US" sz="4000" dirty="0"/>
          </a:p>
        </p:txBody>
      </p:sp>
      <p:sp>
        <p:nvSpPr>
          <p:cNvPr id="44" name="Freeform 6"/>
          <p:cNvSpPr>
            <a:spLocks/>
          </p:cNvSpPr>
          <p:nvPr/>
        </p:nvSpPr>
        <p:spPr bwMode="auto">
          <a:xfrm>
            <a:off x="10680002" y="6178052"/>
            <a:ext cx="4921402" cy="27735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A8385">
              <a:alpha val="80000"/>
            </a:srgbClr>
          </a:solidFill>
          <a:ln>
            <a:noFill/>
          </a:ln>
          <a:effectLst>
            <a:outerShdw dist="38100" dir="5400000" algn="ctr" rotWithShape="0">
              <a:srgbClr val="000000">
                <a:alpha val="10000"/>
              </a:srgbClr>
            </a:outerShdw>
          </a:effectLst>
        </p:spPr>
        <p:txBody>
          <a:bodyPr vert="horz" wrap="square" lIns="91440" tIns="45720" rIns="91440" bIns="45720" numCol="1" anchor="t" anchorCtr="0" compatLnSpc="1">
            <a:prstTxWarp prst="textNoShape">
              <a:avLst/>
            </a:prstTxWarp>
          </a:bodyPr>
          <a:lstStyle/>
          <a:p>
            <a:endParaRPr lang="ko-KR" altLang="en-US" sz="4000" dirty="0"/>
          </a:p>
        </p:txBody>
      </p:sp>
      <p:sp>
        <p:nvSpPr>
          <p:cNvPr id="48" name="TextBox 47"/>
          <p:cNvSpPr txBox="1"/>
          <p:nvPr/>
        </p:nvSpPr>
        <p:spPr>
          <a:xfrm>
            <a:off x="7011508" y="7980637"/>
            <a:ext cx="873957"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30</a:t>
            </a: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50" name="TextBox 49"/>
          <p:cNvSpPr txBox="1"/>
          <p:nvPr/>
        </p:nvSpPr>
        <p:spPr>
          <a:xfrm>
            <a:off x="8908912" y="7493700"/>
            <a:ext cx="873957"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35</a:t>
            </a: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52" name="TextBox 51"/>
          <p:cNvSpPr txBox="1"/>
          <p:nvPr/>
        </p:nvSpPr>
        <p:spPr>
          <a:xfrm>
            <a:off x="10806316" y="7241685"/>
            <a:ext cx="873957"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40</a:t>
            </a: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53" name="Rectangle 52"/>
          <p:cNvSpPr/>
          <p:nvPr/>
        </p:nvSpPr>
        <p:spPr>
          <a:xfrm>
            <a:off x="6096000" y="9397945"/>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54" name="TextBox 53"/>
          <p:cNvSpPr txBox="1"/>
          <p:nvPr/>
        </p:nvSpPr>
        <p:spPr>
          <a:xfrm>
            <a:off x="12703720" y="6584245"/>
            <a:ext cx="873958"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50</a:t>
            </a: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55" name="TextBox 54"/>
          <p:cNvSpPr txBox="1"/>
          <p:nvPr/>
        </p:nvSpPr>
        <p:spPr>
          <a:xfrm>
            <a:off x="14601126" y="7076254"/>
            <a:ext cx="873958"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45</a:t>
            </a: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56" name="TextBox 55"/>
          <p:cNvSpPr txBox="1"/>
          <p:nvPr/>
        </p:nvSpPr>
        <p:spPr>
          <a:xfrm>
            <a:off x="16498534" y="7907751"/>
            <a:ext cx="873958"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32</a:t>
            </a:r>
            <a:r>
              <a:rPr lang="tr-TR" sz="20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Tree>
    <p:extLst>
      <p:ext uri="{BB962C8B-B14F-4D97-AF65-F5344CB8AC3E}">
        <p14:creationId xmlns:p14="http://schemas.microsoft.com/office/powerpoint/2010/main" val="20748783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3" name="Freeform 22"/>
          <p:cNvSpPr/>
          <p:nvPr/>
        </p:nvSpPr>
        <p:spPr>
          <a:xfrm rot="10800000">
            <a:off x="-2" y="1"/>
            <a:ext cx="24384002" cy="5784979"/>
          </a:xfrm>
          <a:custGeom>
            <a:avLst/>
            <a:gdLst>
              <a:gd name="connsiteX0" fmla="*/ 24384000 w 24384002"/>
              <a:gd name="connsiteY0" fmla="*/ 5784979 h 5784979"/>
              <a:gd name="connsiteX1" fmla="*/ 0 w 24384002"/>
              <a:gd name="connsiteY1" fmla="*/ 5784979 h 5784979"/>
              <a:gd name="connsiteX2" fmla="*/ 0 w 24384002"/>
              <a:gd name="connsiteY2" fmla="*/ 2052735 h 5784979"/>
              <a:gd name="connsiteX3" fmla="*/ 2 w 24384002"/>
              <a:gd name="connsiteY3" fmla="*/ 2052735 h 5784979"/>
              <a:gd name="connsiteX4" fmla="*/ 12192002 w 24384002"/>
              <a:gd name="connsiteY4" fmla="*/ 0 h 5784979"/>
              <a:gd name="connsiteX5" fmla="*/ 24384002 w 24384002"/>
              <a:gd name="connsiteY5" fmla="*/ 2052735 h 5784979"/>
              <a:gd name="connsiteX6" fmla="*/ 24384000 w 24384002"/>
              <a:gd name="connsiteY6" fmla="*/ 2052735 h 578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2" h="5784979">
                <a:moveTo>
                  <a:pt x="24384000" y="5784979"/>
                </a:moveTo>
                <a:lnTo>
                  <a:pt x="0" y="5784979"/>
                </a:lnTo>
                <a:lnTo>
                  <a:pt x="0" y="2052735"/>
                </a:lnTo>
                <a:lnTo>
                  <a:pt x="2" y="2052735"/>
                </a:lnTo>
                <a:lnTo>
                  <a:pt x="12192002" y="0"/>
                </a:lnTo>
                <a:lnTo>
                  <a:pt x="24384002" y="2052735"/>
                </a:lnTo>
                <a:lnTo>
                  <a:pt x="24384000" y="2052735"/>
                </a:ln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TextBox 1"/>
          <p:cNvSpPr txBox="1"/>
          <p:nvPr/>
        </p:nvSpPr>
        <p:spPr>
          <a:xfrm>
            <a:off x="8891258" y="2264002"/>
            <a:ext cx="6601486" cy="923330"/>
          </a:xfrm>
          <a:prstGeom prst="rect">
            <a:avLst/>
          </a:prstGeom>
          <a:noFill/>
        </p:spPr>
        <p:txBody>
          <a:bodyPr wrap="none" rtlCol="0">
            <a:spAutoFit/>
          </a:bodyPr>
          <a:lstStyle/>
          <a:p>
            <a:pPr algn="ctr"/>
            <a:r>
              <a:rPr lang="tr-TR" sz="54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PROJECT TIMELINE</a:t>
            </a:r>
          </a:p>
        </p:txBody>
      </p:sp>
      <p:sp>
        <p:nvSpPr>
          <p:cNvPr id="9" name="TextBox 8"/>
          <p:cNvSpPr txBox="1"/>
          <p:nvPr/>
        </p:nvSpPr>
        <p:spPr>
          <a:xfrm>
            <a:off x="11694106" y="7250928"/>
            <a:ext cx="995785" cy="923330"/>
          </a:xfrm>
          <a:prstGeom prst="rect">
            <a:avLst/>
          </a:prstGeom>
          <a:noFill/>
        </p:spPr>
        <p:txBody>
          <a:bodyPr wrap="none" rtlCol="0">
            <a:spAutoFit/>
          </a:bodyPr>
          <a:lstStyle/>
          <a:p>
            <a:pPr algn="ctr"/>
            <a:r>
              <a:rPr lang="tr-TR" sz="54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sp>
        <p:nvSpPr>
          <p:cNvPr id="10" name="Oval 9"/>
          <p:cNvSpPr/>
          <p:nvPr/>
        </p:nvSpPr>
        <p:spPr>
          <a:xfrm>
            <a:off x="12128313" y="4888241"/>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2" name="Straight Connector 11"/>
          <p:cNvCxnSpPr>
            <a:endCxn id="10" idx="4"/>
          </p:cNvCxnSpPr>
          <p:nvPr/>
        </p:nvCxnSpPr>
        <p:spPr>
          <a:xfrm flipV="1">
            <a:off x="12191998" y="5020373"/>
            <a:ext cx="2381" cy="1751492"/>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12128313" y="6672512"/>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Rectangle 36"/>
          <p:cNvSpPr/>
          <p:nvPr/>
        </p:nvSpPr>
        <p:spPr>
          <a:xfrm>
            <a:off x="5816085" y="9217167"/>
            <a:ext cx="5777406" cy="1615827"/>
          </a:xfrm>
          <a:prstGeom prst="rect">
            <a:avLst/>
          </a:prstGeom>
        </p:spPr>
        <p:txBody>
          <a:bodyPr wrap="square">
            <a:spAutoFit/>
          </a:bodyPr>
          <a:lstStyle/>
          <a:p>
            <a:pPr algn="just">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200">
              <a:solidFill>
                <a:schemeClr val="bg1">
                  <a:lumMod val="95000"/>
                </a:schemeClr>
              </a:solidFill>
            </a:endParaRPr>
          </a:p>
        </p:txBody>
      </p:sp>
      <p:sp>
        <p:nvSpPr>
          <p:cNvPr id="38" name="Rectangle 37"/>
          <p:cNvSpPr/>
          <p:nvPr/>
        </p:nvSpPr>
        <p:spPr>
          <a:xfrm>
            <a:off x="12790510" y="9217167"/>
            <a:ext cx="5777406" cy="1615827"/>
          </a:xfrm>
          <a:prstGeom prst="rect">
            <a:avLst/>
          </a:prstGeom>
        </p:spPr>
        <p:txBody>
          <a:bodyPr wrap="square">
            <a:spAutoFit/>
          </a:bodyPr>
          <a:lstStyle/>
          <a:p>
            <a:pPr algn="just">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a:t>
            </a:r>
            <a:endParaRPr lang="tr-TR" sz="2200">
              <a:solidFill>
                <a:schemeClr val="bg1">
                  <a:lumMod val="95000"/>
                </a:schemeClr>
              </a:solidFill>
            </a:endParaRPr>
          </a:p>
        </p:txBody>
      </p:sp>
      <p:sp>
        <p:nvSpPr>
          <p:cNvPr id="39" name="TextBox 38"/>
          <p:cNvSpPr txBox="1"/>
          <p:nvPr/>
        </p:nvSpPr>
        <p:spPr>
          <a:xfrm>
            <a:off x="11761246" y="6903997"/>
            <a:ext cx="845103" cy="523220"/>
          </a:xfrm>
          <a:prstGeom prst="rect">
            <a:avLst/>
          </a:prstGeom>
          <a:noFill/>
        </p:spPr>
        <p:txBody>
          <a:bodyPr wrap="none" rtlCol="0">
            <a:spAutoFit/>
          </a:bodyPr>
          <a:lstStyle/>
          <a:p>
            <a:pPr algn="ctr"/>
            <a:r>
              <a:rPr lang="tr-TR" sz="28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Part</a:t>
            </a:r>
          </a:p>
        </p:txBody>
      </p:sp>
      <p:sp>
        <p:nvSpPr>
          <p:cNvPr id="40" name="TextBox 39"/>
          <p:cNvSpPr txBox="1"/>
          <p:nvPr/>
        </p:nvSpPr>
        <p:spPr>
          <a:xfrm>
            <a:off x="11683124" y="3780484"/>
            <a:ext cx="827471" cy="923330"/>
          </a:xfrm>
          <a:prstGeom prst="rect">
            <a:avLst/>
          </a:prstGeom>
          <a:noFill/>
        </p:spPr>
        <p:txBody>
          <a:bodyPr wrap="none" rtlCol="0">
            <a:spAutoFit/>
          </a:bodyPr>
          <a:lstStyle/>
          <a:p>
            <a:pPr algn="ctr"/>
            <a:r>
              <a:rPr lang="tr-TR" sz="5400">
                <a:solidFill>
                  <a:srgbClr val="CA8385"/>
                </a:solidFill>
                <a:latin typeface="FontAwesome" pitchFamily="2" charset="0"/>
              </a:rPr>
              <a:t></a:t>
            </a:r>
            <a:endParaRPr lang="tr-TR" sz="5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nvGrpSpPr>
          <p:cNvPr id="41" name="Group 40"/>
          <p:cNvGrpSpPr/>
          <p:nvPr/>
        </p:nvGrpSpPr>
        <p:grpSpPr>
          <a:xfrm rot="5400000">
            <a:off x="11643803" y="9861494"/>
            <a:ext cx="1096395" cy="169554"/>
            <a:chOff x="11643803" y="3980625"/>
            <a:chExt cx="1096395" cy="169554"/>
          </a:xfrm>
        </p:grpSpPr>
        <p:sp>
          <p:nvSpPr>
            <p:cNvPr id="42" name="Rectangle 41"/>
            <p:cNvSpPr/>
            <p:nvPr/>
          </p:nvSpPr>
          <p:spPr>
            <a:xfrm rot="2700000">
              <a:off x="11908522" y="3980626"/>
              <a:ext cx="169553" cy="169553"/>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Rectangle 42"/>
            <p:cNvSpPr/>
            <p:nvPr/>
          </p:nvSpPr>
          <p:spPr>
            <a:xfrm rot="2700000">
              <a:off x="12107224" y="3980625"/>
              <a:ext cx="169553" cy="169553"/>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Rectangle 43"/>
            <p:cNvSpPr/>
            <p:nvPr/>
          </p:nvSpPr>
          <p:spPr>
            <a:xfrm rot="2700000">
              <a:off x="12305926" y="3980625"/>
              <a:ext cx="169553" cy="169553"/>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5" name="Straight Connector 44"/>
            <p:cNvCxnSpPr/>
            <p:nvPr/>
          </p:nvCxnSpPr>
          <p:spPr>
            <a:xfrm>
              <a:off x="12510595" y="4065403"/>
              <a:ext cx="229603"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1643803" y="4065403"/>
              <a:ext cx="229603"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7" name="Oval 46"/>
          <p:cNvSpPr/>
          <p:nvPr/>
        </p:nvSpPr>
        <p:spPr>
          <a:xfrm>
            <a:off x="12128313" y="11832377"/>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8" name="Straight Connector 47"/>
          <p:cNvCxnSpPr>
            <a:endCxn id="47" idx="4"/>
          </p:cNvCxnSpPr>
          <p:nvPr/>
        </p:nvCxnSpPr>
        <p:spPr>
          <a:xfrm flipV="1">
            <a:off x="12191998" y="11964509"/>
            <a:ext cx="2381" cy="1751492"/>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10646889" y="8149773"/>
            <a:ext cx="3222357" cy="707886"/>
          </a:xfrm>
          <a:prstGeom prst="rect">
            <a:avLst/>
          </a:prstGeom>
          <a:noFill/>
        </p:spPr>
        <p:txBody>
          <a:bodyPr wrap="none" rtlCol="0">
            <a:spAutoFit/>
          </a:bodyPr>
          <a:lstStyle/>
          <a:p>
            <a:pPr algn="ctr"/>
            <a:r>
              <a:rPr lang="tr-TR" sz="40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DEFINITION</a:t>
            </a:r>
          </a:p>
        </p:txBody>
      </p:sp>
    </p:spTree>
    <p:extLst>
      <p:ext uri="{BB962C8B-B14F-4D97-AF65-F5344CB8AC3E}">
        <p14:creationId xmlns:p14="http://schemas.microsoft.com/office/powerpoint/2010/main" val="2011734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296298" y="2212504"/>
            <a:ext cx="379142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MINDMAP</a:t>
            </a:r>
          </a:p>
        </p:txBody>
      </p:sp>
      <p:grpSp>
        <p:nvGrpSpPr>
          <p:cNvPr id="17" name="Group 16"/>
          <p:cNvGrpSpPr/>
          <p:nvPr/>
        </p:nvGrpSpPr>
        <p:grpSpPr>
          <a:xfrm>
            <a:off x="11643804" y="358055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7" name="Oval 36"/>
          <p:cNvSpPr/>
          <p:nvPr/>
        </p:nvSpPr>
        <p:spPr>
          <a:xfrm>
            <a:off x="5375216" y="6496791"/>
            <a:ext cx="2743200" cy="2743200"/>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3" name="Oval 42"/>
          <p:cNvSpPr/>
          <p:nvPr/>
        </p:nvSpPr>
        <p:spPr>
          <a:xfrm rot="10800000">
            <a:off x="18572012" y="6496791"/>
            <a:ext cx="2743200" cy="27432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6" name="Oval 45"/>
          <p:cNvSpPr/>
          <p:nvPr/>
        </p:nvSpPr>
        <p:spPr>
          <a:xfrm rot="10800000">
            <a:off x="16190762" y="6496791"/>
            <a:ext cx="2743200" cy="2743200"/>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Oval 44"/>
          <p:cNvSpPr/>
          <p:nvPr/>
        </p:nvSpPr>
        <p:spPr>
          <a:xfrm rot="10800000">
            <a:off x="13890110" y="6607428"/>
            <a:ext cx="2521926" cy="2521926"/>
          </a:xfrm>
          <a:prstGeom prst="ellipse">
            <a:avLst/>
          </a:prstGeom>
          <a:solidFill>
            <a:schemeClr val="tx1">
              <a:lumMod val="85000"/>
              <a:lumOff val="1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Oval 9"/>
          <p:cNvSpPr/>
          <p:nvPr/>
        </p:nvSpPr>
        <p:spPr>
          <a:xfrm>
            <a:off x="2993966" y="6496791"/>
            <a:ext cx="2743200" cy="27432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Oval 58"/>
          <p:cNvSpPr/>
          <p:nvPr/>
        </p:nvSpPr>
        <p:spPr>
          <a:xfrm>
            <a:off x="3104603" y="6607428"/>
            <a:ext cx="2521926" cy="2521926"/>
          </a:xfrm>
          <a:prstGeom prst="ellipse">
            <a:avLst/>
          </a:prstGeom>
          <a:no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Oval 37"/>
          <p:cNvSpPr/>
          <p:nvPr/>
        </p:nvSpPr>
        <p:spPr>
          <a:xfrm>
            <a:off x="7897142" y="6607428"/>
            <a:ext cx="2521926" cy="2521926"/>
          </a:xfrm>
          <a:prstGeom prst="ellipse">
            <a:avLst/>
          </a:prstGeom>
          <a:solidFill>
            <a:schemeClr val="tx1">
              <a:lumMod val="85000"/>
              <a:lumOff val="1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4" name="Group 3"/>
          <p:cNvGrpSpPr/>
          <p:nvPr/>
        </p:nvGrpSpPr>
        <p:grpSpPr>
          <a:xfrm>
            <a:off x="10061239" y="5911599"/>
            <a:ext cx="3989784" cy="3989784"/>
            <a:chOff x="10275919" y="5173266"/>
            <a:chExt cx="3989784" cy="3989784"/>
          </a:xfrm>
        </p:grpSpPr>
        <p:sp>
          <p:nvSpPr>
            <p:cNvPr id="40" name="Oval 39"/>
            <p:cNvSpPr/>
            <p:nvPr/>
          </p:nvSpPr>
          <p:spPr>
            <a:xfrm>
              <a:off x="10275919" y="5173266"/>
              <a:ext cx="3989784" cy="398978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Oval 40"/>
            <p:cNvSpPr/>
            <p:nvPr/>
          </p:nvSpPr>
          <p:spPr>
            <a:xfrm>
              <a:off x="10436832" y="5334179"/>
              <a:ext cx="3667958" cy="3667958"/>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44" name="Oval 43"/>
          <p:cNvSpPr/>
          <p:nvPr/>
        </p:nvSpPr>
        <p:spPr>
          <a:xfrm rot="10800000">
            <a:off x="18682649" y="6607428"/>
            <a:ext cx="2521926" cy="2521926"/>
          </a:xfrm>
          <a:prstGeom prst="ellipse">
            <a:avLst/>
          </a:prstGeom>
          <a:no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Rectangle 50"/>
          <p:cNvSpPr/>
          <p:nvPr/>
        </p:nvSpPr>
        <p:spPr>
          <a:xfrm>
            <a:off x="10334206" y="7653856"/>
            <a:ext cx="3394990" cy="1107996"/>
          </a:xfrm>
          <a:prstGeom prst="rect">
            <a:avLst/>
          </a:prstGeom>
        </p:spPr>
        <p:txBody>
          <a:bodyPr wrap="square">
            <a:spAutoFit/>
          </a:bodyPr>
          <a:lstStyle/>
          <a:p>
            <a:pPr algn="ctr">
              <a:lnSpc>
                <a:spcPct val="150000"/>
              </a:lnSpc>
            </a:pPr>
            <a:r>
              <a:rPr lang="tr-TR" sz="2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52" name="Rectangle 51"/>
          <p:cNvSpPr/>
          <p:nvPr/>
        </p:nvSpPr>
        <p:spPr>
          <a:xfrm>
            <a:off x="11657239" y="6884415"/>
            <a:ext cx="74892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11" name="Rectangle 10"/>
          <p:cNvSpPr/>
          <p:nvPr/>
        </p:nvSpPr>
        <p:spPr>
          <a:xfrm>
            <a:off x="14816685" y="7483669"/>
            <a:ext cx="66877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2" name="Rectangle 11"/>
          <p:cNvSpPr/>
          <p:nvPr/>
        </p:nvSpPr>
        <p:spPr>
          <a:xfrm>
            <a:off x="8818264" y="7552548"/>
            <a:ext cx="623889"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13" name="Rectangle 12"/>
          <p:cNvSpPr/>
          <p:nvPr/>
        </p:nvSpPr>
        <p:spPr>
          <a:xfrm>
            <a:off x="6365934" y="7490993"/>
            <a:ext cx="74892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14" name="Rectangle 13"/>
          <p:cNvSpPr/>
          <p:nvPr/>
        </p:nvSpPr>
        <p:spPr>
          <a:xfrm>
            <a:off x="3997560" y="7521770"/>
            <a:ext cx="708848"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8" name="Rectangle 17"/>
          <p:cNvSpPr/>
          <p:nvPr/>
        </p:nvSpPr>
        <p:spPr>
          <a:xfrm>
            <a:off x="17167862" y="7521769"/>
            <a:ext cx="788999"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19" name="Rectangle 18"/>
          <p:cNvSpPr/>
          <p:nvPr/>
        </p:nvSpPr>
        <p:spPr>
          <a:xfrm>
            <a:off x="19568163" y="7530790"/>
            <a:ext cx="771365"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20" name="Arc 19"/>
          <p:cNvSpPr/>
          <p:nvPr/>
        </p:nvSpPr>
        <p:spPr>
          <a:xfrm rot="7953600">
            <a:off x="3184008" y="7374359"/>
            <a:ext cx="2373004" cy="2373004"/>
          </a:xfrm>
          <a:prstGeom prst="arc">
            <a:avLst>
              <a:gd name="adj1" fmla="val 16364184"/>
              <a:gd name="adj2" fmla="val 105643"/>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62" name="Arc 61"/>
          <p:cNvSpPr/>
          <p:nvPr/>
        </p:nvSpPr>
        <p:spPr>
          <a:xfrm rot="7953600">
            <a:off x="7965781" y="7374361"/>
            <a:ext cx="2373004" cy="2373004"/>
          </a:xfrm>
          <a:prstGeom prst="arc">
            <a:avLst>
              <a:gd name="adj1" fmla="val 16364184"/>
              <a:gd name="adj2" fmla="val 105643"/>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77" name="Arc 76"/>
          <p:cNvSpPr/>
          <p:nvPr/>
        </p:nvSpPr>
        <p:spPr>
          <a:xfrm rot="7953600">
            <a:off x="13964569" y="7374362"/>
            <a:ext cx="2373004" cy="2373004"/>
          </a:xfrm>
          <a:prstGeom prst="arc">
            <a:avLst>
              <a:gd name="adj1" fmla="val 16364184"/>
              <a:gd name="adj2" fmla="val 105643"/>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79" name="Arc 78"/>
          <p:cNvSpPr/>
          <p:nvPr/>
        </p:nvSpPr>
        <p:spPr>
          <a:xfrm rot="7953600">
            <a:off x="18787152" y="7374363"/>
            <a:ext cx="2373004" cy="2373004"/>
          </a:xfrm>
          <a:prstGeom prst="arc">
            <a:avLst>
              <a:gd name="adj1" fmla="val 16364184"/>
              <a:gd name="adj2" fmla="val 105643"/>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1" name="Oval 20"/>
          <p:cNvSpPr/>
          <p:nvPr/>
        </p:nvSpPr>
        <p:spPr>
          <a:xfrm>
            <a:off x="4308416" y="9683320"/>
            <a:ext cx="114300" cy="11430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25" name="Group 24"/>
          <p:cNvGrpSpPr/>
          <p:nvPr/>
        </p:nvGrpSpPr>
        <p:grpSpPr>
          <a:xfrm rot="10800000">
            <a:off x="5564276" y="5937139"/>
            <a:ext cx="2373004" cy="2423260"/>
            <a:chOff x="5601687" y="6636027"/>
            <a:chExt cx="2373004" cy="2423260"/>
          </a:xfrm>
        </p:grpSpPr>
        <p:sp>
          <p:nvSpPr>
            <p:cNvPr id="61" name="Arc 60"/>
            <p:cNvSpPr/>
            <p:nvPr/>
          </p:nvSpPr>
          <p:spPr>
            <a:xfrm rot="7953600">
              <a:off x="5601687" y="6636027"/>
              <a:ext cx="2373004" cy="2373004"/>
            </a:xfrm>
            <a:prstGeom prst="arc">
              <a:avLst>
                <a:gd name="adj1" fmla="val 16364184"/>
                <a:gd name="adj2" fmla="val 105643"/>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80" name="Oval 79"/>
            <p:cNvSpPr/>
            <p:nvPr/>
          </p:nvSpPr>
          <p:spPr>
            <a:xfrm>
              <a:off x="6727077" y="8944987"/>
              <a:ext cx="114300" cy="11430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81" name="Oval 80"/>
          <p:cNvSpPr/>
          <p:nvPr/>
        </p:nvSpPr>
        <p:spPr>
          <a:xfrm>
            <a:off x="9095133" y="9683320"/>
            <a:ext cx="114300" cy="11430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2" name="Oval 81"/>
          <p:cNvSpPr/>
          <p:nvPr/>
        </p:nvSpPr>
        <p:spPr>
          <a:xfrm>
            <a:off x="15093921" y="9683320"/>
            <a:ext cx="114300" cy="11430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4" name="Oval 83"/>
          <p:cNvSpPr/>
          <p:nvPr/>
        </p:nvSpPr>
        <p:spPr>
          <a:xfrm>
            <a:off x="19916504" y="9683320"/>
            <a:ext cx="114300" cy="11430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5" name="TextBox 84"/>
          <p:cNvSpPr txBox="1"/>
          <p:nvPr/>
        </p:nvSpPr>
        <p:spPr>
          <a:xfrm>
            <a:off x="3819519" y="10097860"/>
            <a:ext cx="1080744"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Step 1</a:t>
            </a:r>
          </a:p>
        </p:txBody>
      </p:sp>
      <p:sp>
        <p:nvSpPr>
          <p:cNvPr id="86" name="Rectangle 85"/>
          <p:cNvSpPr/>
          <p:nvPr/>
        </p:nvSpPr>
        <p:spPr>
          <a:xfrm>
            <a:off x="2736162" y="10537013"/>
            <a:ext cx="3310794" cy="96648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87" name="TextBox 86"/>
          <p:cNvSpPr txBox="1"/>
          <p:nvPr/>
        </p:nvSpPr>
        <p:spPr>
          <a:xfrm>
            <a:off x="6206443" y="5147727"/>
            <a:ext cx="1080745"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Step 2</a:t>
            </a:r>
          </a:p>
        </p:txBody>
      </p:sp>
      <p:sp>
        <p:nvSpPr>
          <p:cNvPr id="88" name="Rectangle 87"/>
          <p:cNvSpPr/>
          <p:nvPr/>
        </p:nvSpPr>
        <p:spPr>
          <a:xfrm>
            <a:off x="5074332" y="4138850"/>
            <a:ext cx="3310794" cy="96648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grpSp>
        <p:nvGrpSpPr>
          <p:cNvPr id="89" name="Group 88"/>
          <p:cNvGrpSpPr/>
          <p:nvPr/>
        </p:nvGrpSpPr>
        <p:grpSpPr>
          <a:xfrm rot="10800000">
            <a:off x="16388115" y="5937139"/>
            <a:ext cx="2373004" cy="2423260"/>
            <a:chOff x="5601687" y="6636027"/>
            <a:chExt cx="2373004" cy="2423260"/>
          </a:xfrm>
        </p:grpSpPr>
        <p:sp>
          <p:nvSpPr>
            <p:cNvPr id="90" name="Arc 89"/>
            <p:cNvSpPr/>
            <p:nvPr/>
          </p:nvSpPr>
          <p:spPr>
            <a:xfrm rot="7953600">
              <a:off x="5601687" y="6636027"/>
              <a:ext cx="2373004" cy="2373004"/>
            </a:xfrm>
            <a:prstGeom prst="arc">
              <a:avLst>
                <a:gd name="adj1" fmla="val 16364184"/>
                <a:gd name="adj2" fmla="val 105643"/>
              </a:avLst>
            </a:prstGeom>
            <a:ln w="25400">
              <a:solidFill>
                <a:srgbClr val="CA838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91" name="Oval 90"/>
            <p:cNvSpPr/>
            <p:nvPr/>
          </p:nvSpPr>
          <p:spPr>
            <a:xfrm>
              <a:off x="6727077" y="8944987"/>
              <a:ext cx="114300" cy="114300"/>
            </a:xfrm>
            <a:prstGeom prst="ellipse">
              <a:avLst/>
            </a:prstGeom>
            <a:solidFill>
              <a:srgbClr val="1C1C1E"/>
            </a:solid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92" name="TextBox 91"/>
          <p:cNvSpPr txBox="1"/>
          <p:nvPr/>
        </p:nvSpPr>
        <p:spPr>
          <a:xfrm>
            <a:off x="8554760" y="10097860"/>
            <a:ext cx="1080745"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Step 3</a:t>
            </a:r>
          </a:p>
        </p:txBody>
      </p:sp>
      <p:sp>
        <p:nvSpPr>
          <p:cNvPr id="93" name="Rectangle 92"/>
          <p:cNvSpPr/>
          <p:nvPr/>
        </p:nvSpPr>
        <p:spPr>
          <a:xfrm>
            <a:off x="7471404" y="10537013"/>
            <a:ext cx="3310794" cy="96648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94" name="TextBox 93"/>
          <p:cNvSpPr txBox="1"/>
          <p:nvPr/>
        </p:nvSpPr>
        <p:spPr>
          <a:xfrm>
            <a:off x="17020917" y="5147727"/>
            <a:ext cx="1080745"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Step 5</a:t>
            </a:r>
          </a:p>
        </p:txBody>
      </p:sp>
      <p:sp>
        <p:nvSpPr>
          <p:cNvPr id="95" name="Rectangle 94"/>
          <p:cNvSpPr/>
          <p:nvPr/>
        </p:nvSpPr>
        <p:spPr>
          <a:xfrm>
            <a:off x="15888806" y="4138850"/>
            <a:ext cx="3310794" cy="96648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96" name="TextBox 95"/>
          <p:cNvSpPr txBox="1"/>
          <p:nvPr/>
        </p:nvSpPr>
        <p:spPr>
          <a:xfrm>
            <a:off x="14587201" y="10097860"/>
            <a:ext cx="1080745"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Step 4</a:t>
            </a:r>
          </a:p>
        </p:txBody>
      </p:sp>
      <p:sp>
        <p:nvSpPr>
          <p:cNvPr id="97" name="Rectangle 96"/>
          <p:cNvSpPr/>
          <p:nvPr/>
        </p:nvSpPr>
        <p:spPr>
          <a:xfrm>
            <a:off x="13503845" y="10537013"/>
            <a:ext cx="3310794" cy="96648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98" name="TextBox 97"/>
          <p:cNvSpPr txBox="1"/>
          <p:nvPr/>
        </p:nvSpPr>
        <p:spPr>
          <a:xfrm>
            <a:off x="19420400" y="10097860"/>
            <a:ext cx="1080745"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Step 6</a:t>
            </a:r>
          </a:p>
        </p:txBody>
      </p:sp>
      <p:sp>
        <p:nvSpPr>
          <p:cNvPr id="99" name="Rectangle 98"/>
          <p:cNvSpPr/>
          <p:nvPr/>
        </p:nvSpPr>
        <p:spPr>
          <a:xfrm>
            <a:off x="18337044" y="10537013"/>
            <a:ext cx="3310794" cy="966483"/>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Tree>
    <p:extLst>
      <p:ext uri="{BB962C8B-B14F-4D97-AF65-F5344CB8AC3E}">
        <p14:creationId xmlns:p14="http://schemas.microsoft.com/office/powerpoint/2010/main" val="1827063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296298" y="2075052"/>
            <a:ext cx="379142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MINDMAP</a:t>
            </a:r>
          </a:p>
        </p:txBody>
      </p:sp>
      <p:grpSp>
        <p:nvGrpSpPr>
          <p:cNvPr id="17" name="Group 16"/>
          <p:cNvGrpSpPr/>
          <p:nvPr/>
        </p:nvGrpSpPr>
        <p:grpSpPr>
          <a:xfrm>
            <a:off x="11643804" y="3443105"/>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0" name="Oval 49"/>
          <p:cNvSpPr/>
          <p:nvPr/>
        </p:nvSpPr>
        <p:spPr>
          <a:xfrm>
            <a:off x="5443692" y="6133981"/>
            <a:ext cx="4029316" cy="4029316"/>
          </a:xfrm>
          <a:prstGeom prst="ellipse">
            <a:avLst/>
          </a:prstGeom>
          <a:solidFill>
            <a:srgbClr val="1C1C1E"/>
          </a:solid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72" name="Group 71"/>
          <p:cNvGrpSpPr/>
          <p:nvPr/>
        </p:nvGrpSpPr>
        <p:grpSpPr>
          <a:xfrm>
            <a:off x="8496748" y="5405439"/>
            <a:ext cx="2743200" cy="2743200"/>
            <a:chOff x="8527379" y="5830985"/>
            <a:chExt cx="2743200" cy="2743200"/>
          </a:xfrm>
        </p:grpSpPr>
        <p:sp>
          <p:nvSpPr>
            <p:cNvPr id="48" name="Oval 47"/>
            <p:cNvSpPr/>
            <p:nvPr/>
          </p:nvSpPr>
          <p:spPr>
            <a:xfrm>
              <a:off x="8527379" y="5830985"/>
              <a:ext cx="2743200" cy="2743200"/>
            </a:xfrm>
            <a:prstGeom prst="ellipse">
              <a:avLst/>
            </a:prstGeom>
            <a:solidFill>
              <a:schemeClr val="tx1">
                <a:lumMod val="85000"/>
                <a:lumOff val="1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4" name="Oval 63"/>
            <p:cNvSpPr/>
            <p:nvPr/>
          </p:nvSpPr>
          <p:spPr>
            <a:xfrm>
              <a:off x="8648473" y="5986700"/>
              <a:ext cx="2476848" cy="2476848"/>
            </a:xfrm>
            <a:prstGeom prst="ellipse">
              <a:avLst/>
            </a:prstGeom>
            <a:no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47" name="Oval 46"/>
          <p:cNvSpPr/>
          <p:nvPr/>
        </p:nvSpPr>
        <p:spPr>
          <a:xfrm>
            <a:off x="12956885" y="5405439"/>
            <a:ext cx="2743200" cy="2743200"/>
          </a:xfrm>
          <a:prstGeom prst="ellipse">
            <a:avLst/>
          </a:prstGeom>
          <a:blipFill>
            <a:blip r:embed="rId3"/>
            <a:stretch>
              <a:fillRect/>
            </a:stretch>
          </a:blip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9" name="Oval 48"/>
          <p:cNvSpPr/>
          <p:nvPr/>
        </p:nvSpPr>
        <p:spPr>
          <a:xfrm>
            <a:off x="14784884" y="5971497"/>
            <a:ext cx="4354284" cy="4354284"/>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Oval 54"/>
          <p:cNvSpPr/>
          <p:nvPr/>
        </p:nvSpPr>
        <p:spPr>
          <a:xfrm>
            <a:off x="7150458" y="9545571"/>
            <a:ext cx="2095378" cy="2095378"/>
          </a:xfrm>
          <a:prstGeom prst="ellipse">
            <a:avLst/>
          </a:prstGeom>
          <a:solidFill>
            <a:schemeClr val="tx1">
              <a:lumMod val="85000"/>
              <a:lumOff val="1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74" name="Group 73"/>
          <p:cNvGrpSpPr/>
          <p:nvPr/>
        </p:nvGrpSpPr>
        <p:grpSpPr>
          <a:xfrm>
            <a:off x="3867011" y="6272869"/>
            <a:ext cx="2095378" cy="2095378"/>
            <a:chOff x="4023549" y="6698415"/>
            <a:chExt cx="2095378" cy="2095378"/>
          </a:xfrm>
        </p:grpSpPr>
        <p:sp>
          <p:nvSpPr>
            <p:cNvPr id="54" name="Oval 53"/>
            <p:cNvSpPr/>
            <p:nvPr/>
          </p:nvSpPr>
          <p:spPr>
            <a:xfrm>
              <a:off x="4023549" y="6698415"/>
              <a:ext cx="2095378" cy="2095378"/>
            </a:xfrm>
            <a:prstGeom prst="ellipse">
              <a:avLst/>
            </a:prstGeom>
            <a:solidFill>
              <a:srgbClr val="CA838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3" name="Oval 62"/>
            <p:cNvSpPr/>
            <p:nvPr/>
          </p:nvSpPr>
          <p:spPr>
            <a:xfrm>
              <a:off x="4115393" y="6790259"/>
              <a:ext cx="1911690" cy="1911690"/>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73" name="Group 72"/>
          <p:cNvGrpSpPr/>
          <p:nvPr/>
        </p:nvGrpSpPr>
        <p:grpSpPr>
          <a:xfrm>
            <a:off x="10820400" y="4577358"/>
            <a:ext cx="2743200" cy="2743200"/>
            <a:chOff x="10820401" y="5002904"/>
            <a:chExt cx="2743200" cy="2743200"/>
          </a:xfrm>
        </p:grpSpPr>
        <p:sp>
          <p:nvSpPr>
            <p:cNvPr id="10" name="Oval 9"/>
            <p:cNvSpPr/>
            <p:nvPr/>
          </p:nvSpPr>
          <p:spPr>
            <a:xfrm>
              <a:off x="10820401" y="5002904"/>
              <a:ext cx="2743200" cy="2743200"/>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Oval 58"/>
            <p:cNvSpPr/>
            <p:nvPr/>
          </p:nvSpPr>
          <p:spPr>
            <a:xfrm>
              <a:off x="10931038" y="5113541"/>
              <a:ext cx="2521926" cy="2521926"/>
            </a:xfrm>
            <a:prstGeom prst="ellipse">
              <a:avLst/>
            </a:prstGeom>
            <a:noFill/>
            <a:ln w="381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5" name="Rectangle 14"/>
          <p:cNvSpPr/>
          <p:nvPr/>
        </p:nvSpPr>
        <p:spPr>
          <a:xfrm>
            <a:off x="11703725" y="5348793"/>
            <a:ext cx="976549" cy="1200329"/>
          </a:xfrm>
          <a:prstGeom prst="rect">
            <a:avLst/>
          </a:prstGeom>
        </p:spPr>
        <p:txBody>
          <a:bodyPr wrap="none">
            <a:spAutoFit/>
          </a:bodyPr>
          <a:lstStyle/>
          <a:p>
            <a:r>
              <a:rPr lang="tr-TR" sz="7200">
                <a:solidFill>
                  <a:schemeClr val="tx1">
                    <a:lumMod val="85000"/>
                    <a:lumOff val="15000"/>
                  </a:schemeClr>
                </a:solidFill>
                <a:latin typeface="FontAwesome" pitchFamily="2" charset="0"/>
              </a:rPr>
              <a:t></a:t>
            </a:r>
            <a:endParaRPr lang="tr-TR" sz="7200">
              <a:solidFill>
                <a:schemeClr val="tx1">
                  <a:lumMod val="85000"/>
                  <a:lumOff val="15000"/>
                </a:schemeClr>
              </a:solidFill>
            </a:endParaRPr>
          </a:p>
        </p:txBody>
      </p:sp>
      <p:sp>
        <p:nvSpPr>
          <p:cNvPr id="22" name="Rectangle 21"/>
          <p:cNvSpPr/>
          <p:nvPr/>
        </p:nvSpPr>
        <p:spPr>
          <a:xfrm>
            <a:off x="9521879" y="6414857"/>
            <a:ext cx="66877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65" name="Rectangle 64"/>
          <p:cNvSpPr/>
          <p:nvPr/>
        </p:nvSpPr>
        <p:spPr>
          <a:xfrm>
            <a:off x="15264531" y="7979362"/>
            <a:ext cx="3394990" cy="1107996"/>
          </a:xfrm>
          <a:prstGeom prst="rect">
            <a:avLst/>
          </a:prstGeom>
        </p:spPr>
        <p:txBody>
          <a:bodyPr wrap="square">
            <a:spAutoFit/>
          </a:bodyPr>
          <a:lstStyle/>
          <a:p>
            <a:pPr algn="ctr">
              <a:lnSpc>
                <a:spcPct val="150000"/>
              </a:lnSpc>
            </a:pPr>
            <a:r>
              <a:rPr lang="tr-TR" sz="2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23" name="Rectangle 22"/>
          <p:cNvSpPr/>
          <p:nvPr/>
        </p:nvSpPr>
        <p:spPr>
          <a:xfrm>
            <a:off x="16627639" y="7209921"/>
            <a:ext cx="66877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66" name="TextBox 65"/>
          <p:cNvSpPr txBox="1"/>
          <p:nvPr/>
        </p:nvSpPr>
        <p:spPr>
          <a:xfrm>
            <a:off x="6798099" y="7640807"/>
            <a:ext cx="1523174" cy="1015663"/>
          </a:xfrm>
          <a:prstGeom prst="rect">
            <a:avLst/>
          </a:prstGeom>
          <a:noFill/>
        </p:spPr>
        <p:txBody>
          <a:bodyPr wrap="none" rtlCol="0">
            <a:spAutoFit/>
          </a:bodyPr>
          <a:lstStyle/>
          <a:p>
            <a:r>
              <a:rPr lang="tr-TR" sz="60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95</a:t>
            </a:r>
            <a:r>
              <a:rPr lang="tr-TR">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67" name="Rectangle 66"/>
          <p:cNvSpPr/>
          <p:nvPr/>
        </p:nvSpPr>
        <p:spPr>
          <a:xfrm>
            <a:off x="4584892" y="7015820"/>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68" name="Rectangle 67"/>
          <p:cNvSpPr/>
          <p:nvPr/>
        </p:nvSpPr>
        <p:spPr>
          <a:xfrm>
            <a:off x="7858150" y="10351712"/>
            <a:ext cx="679994"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69" name="Rectangle 68"/>
          <p:cNvSpPr/>
          <p:nvPr/>
        </p:nvSpPr>
        <p:spPr>
          <a:xfrm>
            <a:off x="15351271" y="10183953"/>
            <a:ext cx="697627" cy="707886"/>
          </a:xfrm>
          <a:prstGeom prst="rect">
            <a:avLst/>
          </a:prstGeom>
        </p:spPr>
        <p:txBody>
          <a:bodyPr wrap="none">
            <a:spAutoFit/>
          </a:bodyPr>
          <a:lstStyle/>
          <a:p>
            <a:r>
              <a:rPr lang="tr-TR" sz="4000">
                <a:solidFill>
                  <a:srgbClr val="F2BB61"/>
                </a:solidFill>
                <a:latin typeface="FontAwesome" pitchFamily="2" charset="0"/>
              </a:rPr>
              <a:t></a:t>
            </a:r>
            <a:endParaRPr lang="tr-TR" sz="4000">
              <a:solidFill>
                <a:srgbClr val="F2BB61"/>
              </a:solidFill>
            </a:endParaRPr>
          </a:p>
        </p:txBody>
      </p:sp>
      <p:grpSp>
        <p:nvGrpSpPr>
          <p:cNvPr id="75" name="Group 74"/>
          <p:cNvGrpSpPr/>
          <p:nvPr/>
        </p:nvGrpSpPr>
        <p:grpSpPr>
          <a:xfrm>
            <a:off x="14652396" y="9545571"/>
            <a:ext cx="2095378" cy="2095378"/>
            <a:chOff x="14808934" y="9971117"/>
            <a:chExt cx="2095378" cy="2095378"/>
          </a:xfrm>
        </p:grpSpPr>
        <p:sp>
          <p:nvSpPr>
            <p:cNvPr id="58" name="Oval 57"/>
            <p:cNvSpPr/>
            <p:nvPr/>
          </p:nvSpPr>
          <p:spPr>
            <a:xfrm>
              <a:off x="14808934" y="9971117"/>
              <a:ext cx="2095378" cy="2095378"/>
            </a:xfrm>
            <a:prstGeom prst="ellipse">
              <a:avLst/>
            </a:prstGeom>
            <a:solidFill>
              <a:schemeClr val="tx1">
                <a:lumMod val="85000"/>
                <a:lumOff val="1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0" name="Oval 69"/>
            <p:cNvSpPr/>
            <p:nvPr/>
          </p:nvSpPr>
          <p:spPr>
            <a:xfrm>
              <a:off x="14929068" y="10091251"/>
              <a:ext cx="1855110" cy="1855110"/>
            </a:xfrm>
            <a:prstGeom prst="ellipse">
              <a:avLst/>
            </a:prstGeom>
            <a:no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76" name="Group 75"/>
          <p:cNvGrpSpPr/>
          <p:nvPr/>
        </p:nvGrpSpPr>
        <p:grpSpPr>
          <a:xfrm>
            <a:off x="18421611" y="6272869"/>
            <a:ext cx="2095378" cy="2095378"/>
            <a:chOff x="18578149" y="6698415"/>
            <a:chExt cx="2095378" cy="2095378"/>
          </a:xfrm>
        </p:grpSpPr>
        <p:sp>
          <p:nvSpPr>
            <p:cNvPr id="53" name="Oval 52"/>
            <p:cNvSpPr/>
            <p:nvPr/>
          </p:nvSpPr>
          <p:spPr>
            <a:xfrm>
              <a:off x="18578149" y="6698415"/>
              <a:ext cx="2095378" cy="2095378"/>
            </a:xfrm>
            <a:prstGeom prst="ellipse">
              <a:avLst/>
            </a:prstGeom>
            <a:blipFill>
              <a:blip r:embed="rId4"/>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1" name="Oval 70"/>
            <p:cNvSpPr/>
            <p:nvPr/>
          </p:nvSpPr>
          <p:spPr>
            <a:xfrm>
              <a:off x="18669993" y="6790259"/>
              <a:ext cx="1911690" cy="1911690"/>
            </a:xfrm>
            <a:prstGeom prst="ellipse">
              <a:avLst/>
            </a:prstGeom>
            <a:noFill/>
            <a:ln w="381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extLst>
      <p:ext uri="{BB962C8B-B14F-4D97-AF65-F5344CB8AC3E}">
        <p14:creationId xmlns:p14="http://schemas.microsoft.com/office/powerpoint/2010/main" val="9958996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020026" y="3083146"/>
            <a:ext cx="6343981"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ICONS WITH TEXT</a:t>
            </a:r>
          </a:p>
        </p:txBody>
      </p:sp>
      <p:grpSp>
        <p:nvGrpSpPr>
          <p:cNvPr id="17" name="Group 16"/>
          <p:cNvGrpSpPr/>
          <p:nvPr/>
        </p:nvGrpSpPr>
        <p:grpSpPr>
          <a:xfrm>
            <a:off x="11643804" y="4451199"/>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4919792" y="7042137"/>
            <a:ext cx="1735494" cy="1735494"/>
            <a:chOff x="15227559" y="5542384"/>
            <a:chExt cx="1735494" cy="1735494"/>
          </a:xfrm>
        </p:grpSpPr>
        <p:sp>
          <p:nvSpPr>
            <p:cNvPr id="26" name="Rectangle 25"/>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Oval 26"/>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ight Triangle 27"/>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33" name="Group 32"/>
          <p:cNvGrpSpPr/>
          <p:nvPr/>
        </p:nvGrpSpPr>
        <p:grpSpPr>
          <a:xfrm>
            <a:off x="8654190" y="7042137"/>
            <a:ext cx="1735494" cy="1735494"/>
            <a:chOff x="15227559" y="5542384"/>
            <a:chExt cx="1735494" cy="1735494"/>
          </a:xfrm>
        </p:grpSpPr>
        <p:sp>
          <p:nvSpPr>
            <p:cNvPr id="34" name="Rectangle 33"/>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Oval 34"/>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ight Triangle 35"/>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37" name="Group 36"/>
          <p:cNvGrpSpPr/>
          <p:nvPr/>
        </p:nvGrpSpPr>
        <p:grpSpPr>
          <a:xfrm>
            <a:off x="10258048" y="5434246"/>
            <a:ext cx="1735494" cy="1735494"/>
            <a:chOff x="15227559" y="5542384"/>
            <a:chExt cx="1735494" cy="1735494"/>
          </a:xfrm>
        </p:grpSpPr>
        <p:sp>
          <p:nvSpPr>
            <p:cNvPr id="38" name="Rectangle 37"/>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Oval 38"/>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Right Triangle 39"/>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43" name="Rectangle 42"/>
          <p:cNvSpPr/>
          <p:nvPr/>
        </p:nvSpPr>
        <p:spPr>
          <a:xfrm>
            <a:off x="5490947" y="7586718"/>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44" name="Rectangle 43"/>
          <p:cNvSpPr/>
          <p:nvPr/>
        </p:nvSpPr>
        <p:spPr>
          <a:xfrm>
            <a:off x="9196675" y="7621421"/>
            <a:ext cx="646331"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45" name="Rectangle 44"/>
          <p:cNvSpPr/>
          <p:nvPr/>
        </p:nvSpPr>
        <p:spPr>
          <a:xfrm>
            <a:off x="10835452" y="5978827"/>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grpSp>
        <p:nvGrpSpPr>
          <p:cNvPr id="46" name="Group 45"/>
          <p:cNvGrpSpPr/>
          <p:nvPr/>
        </p:nvGrpSpPr>
        <p:grpSpPr>
          <a:xfrm>
            <a:off x="12398309" y="7042137"/>
            <a:ext cx="1735494" cy="1735494"/>
            <a:chOff x="15227559" y="5542384"/>
            <a:chExt cx="1735494" cy="1735494"/>
          </a:xfrm>
        </p:grpSpPr>
        <p:sp>
          <p:nvSpPr>
            <p:cNvPr id="47" name="Rectangle 46"/>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Oval 47"/>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9" name="Right Triangle 48"/>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50" name="Rectangle 49"/>
          <p:cNvSpPr/>
          <p:nvPr/>
        </p:nvSpPr>
        <p:spPr>
          <a:xfrm>
            <a:off x="12973655" y="7618127"/>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grpSp>
        <p:nvGrpSpPr>
          <p:cNvPr id="51" name="Group 50"/>
          <p:cNvGrpSpPr/>
          <p:nvPr/>
        </p:nvGrpSpPr>
        <p:grpSpPr>
          <a:xfrm>
            <a:off x="6516668" y="5434247"/>
            <a:ext cx="1735494" cy="1735494"/>
            <a:chOff x="15227559" y="5542384"/>
            <a:chExt cx="1735494" cy="1735494"/>
          </a:xfrm>
        </p:grpSpPr>
        <p:sp>
          <p:nvSpPr>
            <p:cNvPr id="52" name="Rectangle 51"/>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Oval 52"/>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Right Triangle 53"/>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55" name="Rectangle 54"/>
          <p:cNvSpPr/>
          <p:nvPr/>
        </p:nvSpPr>
        <p:spPr>
          <a:xfrm>
            <a:off x="7108846" y="6016644"/>
            <a:ext cx="546945"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grpSp>
        <p:nvGrpSpPr>
          <p:cNvPr id="56" name="Group 55"/>
          <p:cNvGrpSpPr/>
          <p:nvPr/>
        </p:nvGrpSpPr>
        <p:grpSpPr>
          <a:xfrm>
            <a:off x="16124856" y="7063823"/>
            <a:ext cx="1735494" cy="1735494"/>
            <a:chOff x="15227559" y="5542384"/>
            <a:chExt cx="1735494" cy="1735494"/>
          </a:xfrm>
        </p:grpSpPr>
        <p:sp>
          <p:nvSpPr>
            <p:cNvPr id="57" name="Rectangle 56"/>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Oval 57"/>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Right Triangle 58"/>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60" name="Group 59"/>
          <p:cNvGrpSpPr/>
          <p:nvPr/>
        </p:nvGrpSpPr>
        <p:grpSpPr>
          <a:xfrm>
            <a:off x="17728714" y="5455932"/>
            <a:ext cx="1735494" cy="1735494"/>
            <a:chOff x="15227559" y="5542384"/>
            <a:chExt cx="1735494" cy="1735494"/>
          </a:xfrm>
        </p:grpSpPr>
        <p:sp>
          <p:nvSpPr>
            <p:cNvPr id="61" name="Rectangle 60"/>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Oval 61"/>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3" name="Right Triangle 62"/>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64" name="Rectangle 63"/>
          <p:cNvSpPr/>
          <p:nvPr/>
        </p:nvSpPr>
        <p:spPr>
          <a:xfrm>
            <a:off x="16667341" y="7643107"/>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65" name="Rectangle 64"/>
          <p:cNvSpPr/>
          <p:nvPr/>
        </p:nvSpPr>
        <p:spPr>
          <a:xfrm>
            <a:off x="18288031" y="6000513"/>
            <a:ext cx="612668" cy="646331"/>
          </a:xfrm>
          <a:prstGeom prst="rect">
            <a:avLst/>
          </a:prstGeom>
        </p:spPr>
        <p:txBody>
          <a:bodyPr wrap="none">
            <a:spAutoFit/>
          </a:bodyPr>
          <a:lstStyle/>
          <a:p>
            <a:r>
              <a:rPr lang="tr-TR">
                <a:solidFill>
                  <a:srgbClr val="CA8385"/>
                </a:solidFill>
                <a:latin typeface="FontAwesome" pitchFamily="2" charset="0"/>
              </a:rPr>
              <a:t></a:t>
            </a:r>
          </a:p>
        </p:txBody>
      </p:sp>
      <p:grpSp>
        <p:nvGrpSpPr>
          <p:cNvPr id="67" name="Group 66"/>
          <p:cNvGrpSpPr/>
          <p:nvPr/>
        </p:nvGrpSpPr>
        <p:grpSpPr>
          <a:xfrm>
            <a:off x="13988787" y="5455933"/>
            <a:ext cx="1735494" cy="1735494"/>
            <a:chOff x="15227559" y="5542384"/>
            <a:chExt cx="1735494" cy="1735494"/>
          </a:xfrm>
        </p:grpSpPr>
        <p:sp>
          <p:nvSpPr>
            <p:cNvPr id="68" name="Rectangle 67"/>
            <p:cNvSpPr/>
            <p:nvPr/>
          </p:nvSpPr>
          <p:spPr>
            <a:xfrm>
              <a:off x="15227559" y="5546576"/>
              <a:ext cx="1731302" cy="173130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1" name="Oval 70"/>
            <p:cNvSpPr/>
            <p:nvPr/>
          </p:nvSpPr>
          <p:spPr>
            <a:xfrm>
              <a:off x="15372656" y="5691673"/>
              <a:ext cx="1441108" cy="1441108"/>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4" name="Right Triangle 73"/>
            <p:cNvSpPr/>
            <p:nvPr/>
          </p:nvSpPr>
          <p:spPr>
            <a:xfrm rot="16200000">
              <a:off x="15227559" y="5542384"/>
              <a:ext cx="1735494" cy="1735494"/>
            </a:xfrm>
            <a:prstGeom prst="rtTriangle">
              <a:avLst/>
            </a:prstGeom>
            <a:solidFill>
              <a:srgbClr val="1C1C1E">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75" name="Rectangle 74"/>
          <p:cNvSpPr/>
          <p:nvPr/>
        </p:nvSpPr>
        <p:spPr>
          <a:xfrm>
            <a:off x="14580965" y="6038330"/>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77" name="Rectangle 76"/>
          <p:cNvSpPr/>
          <p:nvPr/>
        </p:nvSpPr>
        <p:spPr>
          <a:xfrm>
            <a:off x="5795443" y="9577694"/>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Tree>
    <p:extLst>
      <p:ext uri="{BB962C8B-B14F-4D97-AF65-F5344CB8AC3E}">
        <p14:creationId xmlns:p14="http://schemas.microsoft.com/office/powerpoint/2010/main" val="30117762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792629" y="3693051"/>
            <a:ext cx="10239549" cy="579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7643001" y="3588118"/>
            <a:ext cx="9748028" cy="6084350"/>
          </a:xfrm>
          <a:custGeom>
            <a:avLst/>
            <a:gdLst>
              <a:gd name="T0" fmla="*/ 0 w 1845"/>
              <a:gd name="T1" fmla="*/ 856 h 1150"/>
              <a:gd name="T2" fmla="*/ 1265 w 1845"/>
              <a:gd name="T3" fmla="*/ 136 h 1150"/>
              <a:gd name="T4" fmla="*/ 1845 w 1845"/>
              <a:gd name="T5" fmla="*/ 832 h 1150"/>
              <a:gd name="T6" fmla="*/ 1195 w 1845"/>
              <a:gd name="T7" fmla="*/ 1123 h 1150"/>
              <a:gd name="T8" fmla="*/ 0 w 1845"/>
              <a:gd name="T9" fmla="*/ 856 h 1150"/>
            </a:gdLst>
            <a:ahLst/>
            <a:cxnLst>
              <a:cxn ang="0">
                <a:pos x="T0" y="T1"/>
              </a:cxn>
              <a:cxn ang="0">
                <a:pos x="T2" y="T3"/>
              </a:cxn>
              <a:cxn ang="0">
                <a:pos x="T4" y="T5"/>
              </a:cxn>
              <a:cxn ang="0">
                <a:pos x="T6" y="T7"/>
              </a:cxn>
              <a:cxn ang="0">
                <a:pos x="T8" y="T9"/>
              </a:cxn>
            </a:cxnLst>
            <a:rect l="0" t="0" r="r" b="b"/>
            <a:pathLst>
              <a:path w="1845" h="1150">
                <a:moveTo>
                  <a:pt x="0" y="856"/>
                </a:moveTo>
                <a:cubicBezTo>
                  <a:pt x="0" y="856"/>
                  <a:pt x="995" y="0"/>
                  <a:pt x="1265" y="136"/>
                </a:cubicBezTo>
                <a:cubicBezTo>
                  <a:pt x="1535" y="272"/>
                  <a:pt x="1845" y="832"/>
                  <a:pt x="1845" y="832"/>
                </a:cubicBezTo>
                <a:cubicBezTo>
                  <a:pt x="1845" y="832"/>
                  <a:pt x="1600" y="1096"/>
                  <a:pt x="1195" y="1123"/>
                </a:cubicBezTo>
                <a:cubicBezTo>
                  <a:pt x="789" y="1150"/>
                  <a:pt x="326" y="1083"/>
                  <a:pt x="0" y="856"/>
                </a:cubicBez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5"/>
          <p:cNvSpPr>
            <a:spLocks noChangeArrowheads="1"/>
          </p:cNvSpPr>
          <p:nvPr/>
        </p:nvSpPr>
        <p:spPr bwMode="auto">
          <a:xfrm>
            <a:off x="7024523" y="2545840"/>
            <a:ext cx="3155944" cy="797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rPr>
              <a:t>4</a:t>
            </a:r>
            <a:endParaRPr kumimoji="0" lang="zh-CN"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endParaRPr>
          </a:p>
        </p:txBody>
      </p:sp>
      <p:sp>
        <p:nvSpPr>
          <p:cNvPr id="9" name="Freeform 6"/>
          <p:cNvSpPr>
            <a:spLocks/>
          </p:cNvSpPr>
          <p:nvPr/>
        </p:nvSpPr>
        <p:spPr bwMode="auto">
          <a:xfrm>
            <a:off x="7880319" y="3565631"/>
            <a:ext cx="9748028" cy="6078667"/>
          </a:xfrm>
          <a:custGeom>
            <a:avLst/>
            <a:gdLst>
              <a:gd name="T0" fmla="*/ 0 w 1845"/>
              <a:gd name="T1" fmla="*/ 856 h 1149"/>
              <a:gd name="T2" fmla="*/ 1265 w 1845"/>
              <a:gd name="T3" fmla="*/ 136 h 1149"/>
              <a:gd name="T4" fmla="*/ 1845 w 1845"/>
              <a:gd name="T5" fmla="*/ 832 h 1149"/>
              <a:gd name="T6" fmla="*/ 1194 w 1845"/>
              <a:gd name="T7" fmla="*/ 1123 h 1149"/>
              <a:gd name="T8" fmla="*/ 0 w 1845"/>
              <a:gd name="T9" fmla="*/ 856 h 1149"/>
            </a:gdLst>
            <a:ahLst/>
            <a:cxnLst>
              <a:cxn ang="0">
                <a:pos x="T0" y="T1"/>
              </a:cxn>
              <a:cxn ang="0">
                <a:pos x="T2" y="T3"/>
              </a:cxn>
              <a:cxn ang="0">
                <a:pos x="T4" y="T5"/>
              </a:cxn>
              <a:cxn ang="0">
                <a:pos x="T6" y="T7"/>
              </a:cxn>
              <a:cxn ang="0">
                <a:pos x="T8" y="T9"/>
              </a:cxn>
            </a:cxnLst>
            <a:rect l="0" t="0" r="r" b="b"/>
            <a:pathLst>
              <a:path w="1845" h="1149">
                <a:moveTo>
                  <a:pt x="0" y="856"/>
                </a:moveTo>
                <a:cubicBezTo>
                  <a:pt x="0" y="856"/>
                  <a:pt x="995" y="0"/>
                  <a:pt x="1265" y="136"/>
                </a:cubicBezTo>
                <a:cubicBezTo>
                  <a:pt x="1534" y="272"/>
                  <a:pt x="1845" y="832"/>
                  <a:pt x="1845" y="832"/>
                </a:cubicBezTo>
                <a:cubicBezTo>
                  <a:pt x="1845" y="832"/>
                  <a:pt x="1600" y="1096"/>
                  <a:pt x="1194" y="1123"/>
                </a:cubicBezTo>
                <a:cubicBezTo>
                  <a:pt x="789" y="1149"/>
                  <a:pt x="326" y="1083"/>
                  <a:pt x="0" y="856"/>
                </a:cubicBezTo>
                <a:close/>
              </a:path>
            </a:pathLst>
          </a:custGeom>
          <a:solidFill>
            <a:srgbClr val="1C1C1E">
              <a:alpha val="96000"/>
            </a:srgbClr>
          </a:solidFill>
          <a:ln w="23813" cap="flat">
            <a:solidFill>
              <a:srgbClr val="CA8385"/>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10975305" y="7086160"/>
            <a:ext cx="4826923" cy="1696683"/>
          </a:xfrm>
          <a:prstGeom prst="rect">
            <a:avLst/>
          </a:prstGeom>
        </p:spPr>
        <p:txBody>
          <a:bodyPr wrap="square">
            <a:spAutoFit/>
          </a:bodyPr>
          <a:lstStyle/>
          <a:p>
            <a:pPr>
              <a:lnSpc>
                <a:spcPct val="150000"/>
              </a:lnSpc>
            </a:pPr>
            <a:r>
              <a:rPr lang="tr-TR" altLang="zh-CN" sz="2400" dirty="0">
                <a:solidFill>
                  <a:schemeClr val="bg1">
                    <a:lumMod val="95000"/>
                  </a:schemeClr>
                </a:solidFill>
                <a:latin typeface="Open Sans" panose="020B0606030504020204" pitchFamily="34" charset="0"/>
              </a:rPr>
              <a:t>Lorem ipsum dolor sit amet, consectetur adipiscing elit. Ut lobortis.</a:t>
            </a:r>
            <a:endParaRPr lang="tr-TR" altLang="zh-CN" sz="2400" dirty="0">
              <a:solidFill>
                <a:schemeClr val="bg1">
                  <a:lumMod val="95000"/>
                </a:schemeClr>
              </a:solidFill>
            </a:endParaRPr>
          </a:p>
        </p:txBody>
      </p:sp>
      <p:sp>
        <p:nvSpPr>
          <p:cNvPr id="11" name="矩形 10"/>
          <p:cNvSpPr/>
          <p:nvPr/>
        </p:nvSpPr>
        <p:spPr>
          <a:xfrm>
            <a:off x="10950724" y="5793217"/>
            <a:ext cx="4826923" cy="1197507"/>
          </a:xfrm>
          <a:prstGeom prst="rect">
            <a:avLst/>
          </a:prstGeom>
        </p:spPr>
        <p:txBody>
          <a:bodyPr wrap="square">
            <a:spAutoFit/>
          </a:bodyPr>
          <a:lstStyle/>
          <a:p>
            <a:pPr>
              <a:lnSpc>
                <a:spcPct val="150000"/>
              </a:lnSpc>
            </a:pPr>
            <a:r>
              <a:rPr lang="en-US" altLang="zh-CN" sz="5400" dirty="0">
                <a:solidFill>
                  <a:schemeClr val="bg1"/>
                </a:solidFill>
                <a:latin typeface="微软雅黑 Light" panose="020B0502040204020203" pitchFamily="34" charset="-122"/>
                <a:ea typeface="微软雅黑 Light" panose="020B0502040204020203" pitchFamily="34" charset="-122"/>
              </a:rPr>
              <a:t>Page  four</a:t>
            </a:r>
            <a:endParaRPr lang="tr-TR" altLang="zh-CN" sz="4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114908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501480" y="3555060"/>
            <a:ext cx="338105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SERVICES</a:t>
            </a:r>
          </a:p>
        </p:txBody>
      </p:sp>
      <p:grpSp>
        <p:nvGrpSpPr>
          <p:cNvPr id="17" name="Group 16"/>
          <p:cNvGrpSpPr/>
          <p:nvPr/>
        </p:nvGrpSpPr>
        <p:grpSpPr>
          <a:xfrm>
            <a:off x="11643804" y="4923113"/>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 name="Rectangle 3"/>
          <p:cNvSpPr/>
          <p:nvPr/>
        </p:nvSpPr>
        <p:spPr>
          <a:xfrm>
            <a:off x="3375679" y="6036811"/>
            <a:ext cx="1903445" cy="190344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5279124" y="6036811"/>
            <a:ext cx="3750107" cy="19034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9364517" y="6036811"/>
            <a:ext cx="1903445" cy="190344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Rectangle 26"/>
          <p:cNvSpPr/>
          <p:nvPr/>
        </p:nvSpPr>
        <p:spPr>
          <a:xfrm>
            <a:off x="11267962" y="6036811"/>
            <a:ext cx="3750107" cy="19034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a:off x="15354770" y="6036811"/>
            <a:ext cx="1903445" cy="190344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17258215" y="6036811"/>
            <a:ext cx="3750107" cy="19034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a:off x="6370098" y="8257496"/>
            <a:ext cx="1903445" cy="190344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Rectangle 36"/>
          <p:cNvSpPr/>
          <p:nvPr/>
        </p:nvSpPr>
        <p:spPr>
          <a:xfrm>
            <a:off x="8273543" y="8257496"/>
            <a:ext cx="3750107" cy="19034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a:off x="12360351" y="8257496"/>
            <a:ext cx="1903445" cy="190344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a:off x="14263796" y="8257496"/>
            <a:ext cx="3750107" cy="190344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Rectangle 14"/>
          <p:cNvSpPr/>
          <p:nvPr/>
        </p:nvSpPr>
        <p:spPr>
          <a:xfrm>
            <a:off x="3938512" y="6702689"/>
            <a:ext cx="777777"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0" name="Rectangle 39"/>
          <p:cNvSpPr/>
          <p:nvPr/>
        </p:nvSpPr>
        <p:spPr>
          <a:xfrm>
            <a:off x="5456682" y="6471856"/>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1" name="Rectangle 40"/>
          <p:cNvSpPr/>
          <p:nvPr/>
        </p:nvSpPr>
        <p:spPr>
          <a:xfrm>
            <a:off x="11445520" y="6471856"/>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2" name="Rectangle 41"/>
          <p:cNvSpPr/>
          <p:nvPr/>
        </p:nvSpPr>
        <p:spPr>
          <a:xfrm>
            <a:off x="17435773" y="6471856"/>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3" name="Rectangle 42"/>
          <p:cNvSpPr/>
          <p:nvPr/>
        </p:nvSpPr>
        <p:spPr>
          <a:xfrm>
            <a:off x="14441354" y="8655220"/>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4" name="Rectangle 43"/>
          <p:cNvSpPr/>
          <p:nvPr/>
        </p:nvSpPr>
        <p:spPr>
          <a:xfrm>
            <a:off x="8451101" y="8655220"/>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5" name="Rectangle 44"/>
          <p:cNvSpPr/>
          <p:nvPr/>
        </p:nvSpPr>
        <p:spPr>
          <a:xfrm>
            <a:off x="9993073" y="6702689"/>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6" name="Rectangle 45"/>
          <p:cNvSpPr/>
          <p:nvPr/>
        </p:nvSpPr>
        <p:spPr>
          <a:xfrm>
            <a:off x="16000159" y="6702688"/>
            <a:ext cx="612668"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7" name="Rectangle 46"/>
          <p:cNvSpPr/>
          <p:nvPr/>
        </p:nvSpPr>
        <p:spPr>
          <a:xfrm>
            <a:off x="7031517" y="8886052"/>
            <a:ext cx="580608"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8" name="Rectangle 47"/>
          <p:cNvSpPr/>
          <p:nvPr/>
        </p:nvSpPr>
        <p:spPr>
          <a:xfrm>
            <a:off x="12988907" y="8886052"/>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Tree>
    <p:extLst>
      <p:ext uri="{BB962C8B-B14F-4D97-AF65-F5344CB8AC3E}">
        <p14:creationId xmlns:p14="http://schemas.microsoft.com/office/powerpoint/2010/main" val="1781509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257025" y="2979154"/>
            <a:ext cx="386997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OUR TEAM</a:t>
            </a:r>
          </a:p>
        </p:txBody>
      </p:sp>
      <p:grpSp>
        <p:nvGrpSpPr>
          <p:cNvPr id="17" name="Group 16"/>
          <p:cNvGrpSpPr/>
          <p:nvPr/>
        </p:nvGrpSpPr>
        <p:grpSpPr>
          <a:xfrm>
            <a:off x="11643804" y="4347207"/>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5687084" y="9167187"/>
            <a:ext cx="1962397"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JOHN DOE</a:t>
            </a:r>
          </a:p>
        </p:txBody>
      </p:sp>
      <p:sp>
        <p:nvSpPr>
          <p:cNvPr id="30" name="TextBox 29"/>
          <p:cNvSpPr txBox="1"/>
          <p:nvPr/>
        </p:nvSpPr>
        <p:spPr>
          <a:xfrm>
            <a:off x="6220884" y="9690407"/>
            <a:ext cx="894797"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CEO</a:t>
            </a:r>
          </a:p>
        </p:txBody>
      </p:sp>
      <p:sp>
        <p:nvSpPr>
          <p:cNvPr id="28" name="TextBox 27"/>
          <p:cNvSpPr txBox="1"/>
          <p:nvPr/>
        </p:nvSpPr>
        <p:spPr>
          <a:xfrm>
            <a:off x="11267708" y="9167187"/>
            <a:ext cx="1848584"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31" name="TextBox 30"/>
          <p:cNvSpPr txBox="1"/>
          <p:nvPr/>
        </p:nvSpPr>
        <p:spPr>
          <a:xfrm>
            <a:off x="11790287" y="9690407"/>
            <a:ext cx="803425"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CIO</a:t>
            </a:r>
          </a:p>
        </p:txBody>
      </p:sp>
      <p:sp>
        <p:nvSpPr>
          <p:cNvPr id="29" name="TextBox 28"/>
          <p:cNvSpPr txBox="1"/>
          <p:nvPr/>
        </p:nvSpPr>
        <p:spPr>
          <a:xfrm>
            <a:off x="16734520" y="9161144"/>
            <a:ext cx="1962397"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JOHN DOE</a:t>
            </a:r>
          </a:p>
        </p:txBody>
      </p:sp>
      <p:sp>
        <p:nvSpPr>
          <p:cNvPr id="32" name="TextBox 31"/>
          <p:cNvSpPr txBox="1"/>
          <p:nvPr/>
        </p:nvSpPr>
        <p:spPr>
          <a:xfrm>
            <a:off x="17273129" y="9684364"/>
            <a:ext cx="885179"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CFO</a:t>
            </a:r>
          </a:p>
        </p:txBody>
      </p:sp>
      <p:sp>
        <p:nvSpPr>
          <p:cNvPr id="4" name="Rectangle 3"/>
          <p:cNvSpPr/>
          <p:nvPr/>
        </p:nvSpPr>
        <p:spPr>
          <a:xfrm>
            <a:off x="10049901" y="5386260"/>
            <a:ext cx="4284198" cy="325971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15573619" y="5386260"/>
            <a:ext cx="4284198" cy="325971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4526183" y="5386260"/>
            <a:ext cx="4284198" cy="3259716"/>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4"/>
          <p:cNvSpPr/>
          <p:nvPr/>
        </p:nvSpPr>
        <p:spPr>
          <a:xfrm>
            <a:off x="4341305" y="5181601"/>
            <a:ext cx="4653954" cy="366712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ectangle 20"/>
          <p:cNvSpPr/>
          <p:nvPr/>
        </p:nvSpPr>
        <p:spPr>
          <a:xfrm>
            <a:off x="9864778" y="5181601"/>
            <a:ext cx="4653954" cy="366712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a:off x="15388741" y="5181601"/>
            <a:ext cx="4653954" cy="366712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08603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257025" y="1803229"/>
            <a:ext cx="3869970"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OUR TEAM</a:t>
            </a:r>
          </a:p>
        </p:txBody>
      </p:sp>
      <p:grpSp>
        <p:nvGrpSpPr>
          <p:cNvPr id="17" name="Group 16"/>
          <p:cNvGrpSpPr/>
          <p:nvPr/>
        </p:nvGrpSpPr>
        <p:grpSpPr>
          <a:xfrm>
            <a:off x="11643804" y="3171282"/>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5505927" y="672164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36" name="TextBox 35"/>
          <p:cNvSpPr txBox="1"/>
          <p:nvPr/>
        </p:nvSpPr>
        <p:spPr>
          <a:xfrm>
            <a:off x="5505927" y="7151562"/>
            <a:ext cx="2294313"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LAWYER</a:t>
            </a:r>
          </a:p>
        </p:txBody>
      </p:sp>
      <p:sp>
        <p:nvSpPr>
          <p:cNvPr id="5" name="Rectangle 4"/>
          <p:cNvSpPr/>
          <p:nvPr/>
        </p:nvSpPr>
        <p:spPr>
          <a:xfrm>
            <a:off x="5505927" y="4177471"/>
            <a:ext cx="2294313" cy="22943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Rectangle 36"/>
          <p:cNvSpPr/>
          <p:nvPr/>
        </p:nvSpPr>
        <p:spPr>
          <a:xfrm>
            <a:off x="9198538" y="4177471"/>
            <a:ext cx="2294313" cy="229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Rectangle 39"/>
          <p:cNvSpPr/>
          <p:nvPr/>
        </p:nvSpPr>
        <p:spPr>
          <a:xfrm>
            <a:off x="12891149" y="4177471"/>
            <a:ext cx="2294313" cy="229431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Rectangle 40"/>
          <p:cNvSpPr/>
          <p:nvPr/>
        </p:nvSpPr>
        <p:spPr>
          <a:xfrm>
            <a:off x="16583760" y="4177471"/>
            <a:ext cx="2294313" cy="229431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2" name="TextBox 41"/>
          <p:cNvSpPr txBox="1"/>
          <p:nvPr/>
        </p:nvSpPr>
        <p:spPr>
          <a:xfrm>
            <a:off x="9198538" y="672164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JOHN DOE</a:t>
            </a:r>
          </a:p>
        </p:txBody>
      </p:sp>
      <p:sp>
        <p:nvSpPr>
          <p:cNvPr id="43" name="TextBox 42"/>
          <p:cNvSpPr txBox="1"/>
          <p:nvPr/>
        </p:nvSpPr>
        <p:spPr>
          <a:xfrm>
            <a:off x="9198538" y="7151562"/>
            <a:ext cx="2294313"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SALESMAN</a:t>
            </a:r>
          </a:p>
        </p:txBody>
      </p:sp>
      <p:sp>
        <p:nvSpPr>
          <p:cNvPr id="44" name="TextBox 43"/>
          <p:cNvSpPr txBox="1"/>
          <p:nvPr/>
        </p:nvSpPr>
        <p:spPr>
          <a:xfrm>
            <a:off x="12891149" y="672164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45" name="TextBox 44"/>
          <p:cNvSpPr txBox="1"/>
          <p:nvPr/>
        </p:nvSpPr>
        <p:spPr>
          <a:xfrm>
            <a:off x="12891149" y="7151562"/>
            <a:ext cx="2294313"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ACCOUNTANT</a:t>
            </a:r>
          </a:p>
        </p:txBody>
      </p:sp>
      <p:sp>
        <p:nvSpPr>
          <p:cNvPr id="46" name="TextBox 45"/>
          <p:cNvSpPr txBox="1"/>
          <p:nvPr/>
        </p:nvSpPr>
        <p:spPr>
          <a:xfrm>
            <a:off x="16583760" y="672164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JOHN DOE</a:t>
            </a:r>
          </a:p>
        </p:txBody>
      </p:sp>
      <p:sp>
        <p:nvSpPr>
          <p:cNvPr id="47" name="TextBox 46"/>
          <p:cNvSpPr txBox="1"/>
          <p:nvPr/>
        </p:nvSpPr>
        <p:spPr>
          <a:xfrm>
            <a:off x="16334078" y="7151562"/>
            <a:ext cx="2793678"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PHOTOGRAPHER</a:t>
            </a:r>
          </a:p>
        </p:txBody>
      </p:sp>
      <p:sp>
        <p:nvSpPr>
          <p:cNvPr id="48" name="TextBox 47"/>
          <p:cNvSpPr txBox="1"/>
          <p:nvPr/>
        </p:nvSpPr>
        <p:spPr>
          <a:xfrm>
            <a:off x="5505927" y="1092788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49" name="TextBox 48"/>
          <p:cNvSpPr txBox="1"/>
          <p:nvPr/>
        </p:nvSpPr>
        <p:spPr>
          <a:xfrm>
            <a:off x="5319163" y="11357802"/>
            <a:ext cx="2667842"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SPECIALIST</a:t>
            </a:r>
          </a:p>
        </p:txBody>
      </p:sp>
      <p:sp>
        <p:nvSpPr>
          <p:cNvPr id="50" name="Rectangle 49"/>
          <p:cNvSpPr/>
          <p:nvPr/>
        </p:nvSpPr>
        <p:spPr>
          <a:xfrm>
            <a:off x="5505927" y="8383711"/>
            <a:ext cx="2294313" cy="2294313"/>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Rectangle 50"/>
          <p:cNvSpPr/>
          <p:nvPr/>
        </p:nvSpPr>
        <p:spPr>
          <a:xfrm>
            <a:off x="9198538" y="8383711"/>
            <a:ext cx="2294313" cy="229431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Rectangle 51"/>
          <p:cNvSpPr/>
          <p:nvPr/>
        </p:nvSpPr>
        <p:spPr>
          <a:xfrm>
            <a:off x="12891149" y="8383711"/>
            <a:ext cx="2294313" cy="2294313"/>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Rectangle 52"/>
          <p:cNvSpPr/>
          <p:nvPr/>
        </p:nvSpPr>
        <p:spPr>
          <a:xfrm>
            <a:off x="16583760" y="8383711"/>
            <a:ext cx="2294313" cy="2294313"/>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TextBox 53"/>
          <p:cNvSpPr txBox="1"/>
          <p:nvPr/>
        </p:nvSpPr>
        <p:spPr>
          <a:xfrm>
            <a:off x="9198538" y="1092788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JOHN DOE</a:t>
            </a:r>
          </a:p>
        </p:txBody>
      </p:sp>
      <p:sp>
        <p:nvSpPr>
          <p:cNvPr id="55" name="TextBox 54"/>
          <p:cNvSpPr txBox="1"/>
          <p:nvPr/>
        </p:nvSpPr>
        <p:spPr>
          <a:xfrm>
            <a:off x="9198538" y="11357802"/>
            <a:ext cx="2294313"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DRIVER</a:t>
            </a:r>
          </a:p>
        </p:txBody>
      </p:sp>
      <p:sp>
        <p:nvSpPr>
          <p:cNvPr id="56" name="TextBox 55"/>
          <p:cNvSpPr txBox="1"/>
          <p:nvPr/>
        </p:nvSpPr>
        <p:spPr>
          <a:xfrm>
            <a:off x="12891149" y="1092788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JOHN DOE</a:t>
            </a:r>
          </a:p>
        </p:txBody>
      </p:sp>
      <p:sp>
        <p:nvSpPr>
          <p:cNvPr id="57" name="TextBox 56"/>
          <p:cNvSpPr txBox="1"/>
          <p:nvPr/>
        </p:nvSpPr>
        <p:spPr>
          <a:xfrm>
            <a:off x="12891149" y="11357802"/>
            <a:ext cx="2294313"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DESIGNER</a:t>
            </a:r>
          </a:p>
        </p:txBody>
      </p:sp>
      <p:sp>
        <p:nvSpPr>
          <p:cNvPr id="58" name="TextBox 57"/>
          <p:cNvSpPr txBox="1"/>
          <p:nvPr/>
        </p:nvSpPr>
        <p:spPr>
          <a:xfrm>
            <a:off x="16583760" y="10927887"/>
            <a:ext cx="2294313"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59" name="TextBox 58"/>
          <p:cNvSpPr txBox="1"/>
          <p:nvPr/>
        </p:nvSpPr>
        <p:spPr>
          <a:xfrm>
            <a:off x="16583760" y="11357802"/>
            <a:ext cx="2294313" cy="400110"/>
          </a:xfrm>
          <a:prstGeom prst="rect">
            <a:avLst/>
          </a:prstGeom>
          <a:noFill/>
        </p:spPr>
        <p:txBody>
          <a:bodyPr wrap="square" rtlCol="0">
            <a:spAutoFit/>
          </a:bodyPr>
          <a:lstStyle/>
          <a:p>
            <a:pPr algn="ctr"/>
            <a:r>
              <a:rPr lang="tr-TR" sz="20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EDITOR</a:t>
            </a:r>
          </a:p>
        </p:txBody>
      </p:sp>
      <p:sp>
        <p:nvSpPr>
          <p:cNvPr id="4" name="Rectangle 3"/>
          <p:cNvSpPr/>
          <p:nvPr/>
        </p:nvSpPr>
        <p:spPr>
          <a:xfrm>
            <a:off x="5442327" y="4113870"/>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4" name="Rectangle 63"/>
          <p:cNvSpPr/>
          <p:nvPr/>
        </p:nvSpPr>
        <p:spPr>
          <a:xfrm>
            <a:off x="9134937" y="4113870"/>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5" name="Rectangle 64"/>
          <p:cNvSpPr/>
          <p:nvPr/>
        </p:nvSpPr>
        <p:spPr>
          <a:xfrm>
            <a:off x="12827548" y="4113870"/>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6" name="Rectangle 65"/>
          <p:cNvSpPr/>
          <p:nvPr/>
        </p:nvSpPr>
        <p:spPr>
          <a:xfrm>
            <a:off x="16520179" y="4113870"/>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7" name="Rectangle 66"/>
          <p:cNvSpPr/>
          <p:nvPr/>
        </p:nvSpPr>
        <p:spPr>
          <a:xfrm>
            <a:off x="5442327" y="8316816"/>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8" name="Rectangle 67"/>
          <p:cNvSpPr/>
          <p:nvPr/>
        </p:nvSpPr>
        <p:spPr>
          <a:xfrm>
            <a:off x="9134937" y="8316816"/>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Rectangle 68"/>
          <p:cNvSpPr/>
          <p:nvPr/>
        </p:nvSpPr>
        <p:spPr>
          <a:xfrm>
            <a:off x="12827548" y="8316816"/>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0" name="Rectangle 69"/>
          <p:cNvSpPr/>
          <p:nvPr/>
        </p:nvSpPr>
        <p:spPr>
          <a:xfrm>
            <a:off x="16520179" y="8316816"/>
            <a:ext cx="2421514" cy="2421514"/>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8858127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9511630" y="2702423"/>
            <a:ext cx="536076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TEAM MEMBER</a:t>
            </a:r>
          </a:p>
        </p:txBody>
      </p:sp>
      <p:grpSp>
        <p:nvGrpSpPr>
          <p:cNvPr id="17" name="Group 16"/>
          <p:cNvGrpSpPr/>
          <p:nvPr/>
        </p:nvGrpSpPr>
        <p:grpSpPr>
          <a:xfrm>
            <a:off x="11643804" y="4070476"/>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9958875" y="5135486"/>
            <a:ext cx="4466252" cy="446625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1" name="Rectangle 60"/>
          <p:cNvSpPr/>
          <p:nvPr/>
        </p:nvSpPr>
        <p:spPr>
          <a:xfrm>
            <a:off x="9958875" y="10014853"/>
            <a:ext cx="4466252" cy="461665"/>
          </a:xfrm>
          <a:prstGeom prst="rect">
            <a:avLst/>
          </a:prstGeom>
        </p:spPr>
        <p:txBody>
          <a:bodyPr wrap="square">
            <a:spAutoFit/>
          </a:bodyPr>
          <a:lstStyle/>
          <a:p>
            <a:pPr algn="ctr"/>
            <a:r>
              <a:rPr lang="tr-TR" sz="2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JOHN DOE</a:t>
            </a:r>
          </a:p>
        </p:txBody>
      </p:sp>
      <p:sp>
        <p:nvSpPr>
          <p:cNvPr id="62" name="Rectangle 61"/>
          <p:cNvSpPr/>
          <p:nvPr/>
        </p:nvSpPr>
        <p:spPr>
          <a:xfrm>
            <a:off x="9958875" y="10476518"/>
            <a:ext cx="4466252" cy="461665"/>
          </a:xfrm>
          <a:prstGeom prst="rect">
            <a:avLst/>
          </a:prstGeom>
        </p:spPr>
        <p:txBody>
          <a:bodyPr wrap="square">
            <a:spAutoFit/>
          </a:bodyPr>
          <a:lstStyle/>
          <a:p>
            <a:pPr algn="ct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CEO</a:t>
            </a:r>
          </a:p>
        </p:txBody>
      </p:sp>
      <p:sp>
        <p:nvSpPr>
          <p:cNvPr id="104" name="Rectangle 103"/>
          <p:cNvSpPr/>
          <p:nvPr/>
        </p:nvSpPr>
        <p:spPr>
          <a:xfrm>
            <a:off x="4136573" y="6127462"/>
            <a:ext cx="4712784" cy="1618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TextBox 33"/>
          <p:cNvSpPr txBox="1"/>
          <p:nvPr/>
        </p:nvSpPr>
        <p:spPr>
          <a:xfrm>
            <a:off x="4174917" y="5668458"/>
            <a:ext cx="4712783" cy="400110"/>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r"/>
            <a:r>
              <a:rPr lang="tr-TR" sz="2000" dirty="0">
                <a:solidFill>
                  <a:srgbClr val="CA8385"/>
                </a:solidFill>
                <a:latin typeface="Open Sans" panose="020B0606030504020204" pitchFamily="34" charset="0"/>
                <a:ea typeface="Open Sans" panose="020B0606030504020204" pitchFamily="34" charset="0"/>
                <a:cs typeface="Open Sans" panose="020B0606030504020204" pitchFamily="34" charset="0"/>
              </a:rPr>
              <a:t>COMMUNICATION</a:t>
            </a:r>
          </a:p>
        </p:txBody>
      </p:sp>
      <p:sp>
        <p:nvSpPr>
          <p:cNvPr id="38" name="TextBox 37"/>
          <p:cNvSpPr txBox="1"/>
          <p:nvPr/>
        </p:nvSpPr>
        <p:spPr>
          <a:xfrm>
            <a:off x="4174917" y="6587900"/>
            <a:ext cx="4674440" cy="400110"/>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r"/>
            <a:r>
              <a:rPr lang="tr-TR" sz="2000">
                <a:solidFill>
                  <a:srgbClr val="CA8385"/>
                </a:solidFill>
                <a:latin typeface="Open Sans" panose="020B0606030504020204" pitchFamily="34" charset="0"/>
                <a:ea typeface="Open Sans" panose="020B0606030504020204" pitchFamily="34" charset="0"/>
                <a:cs typeface="Open Sans" panose="020B0606030504020204" pitchFamily="34" charset="0"/>
              </a:rPr>
              <a:t>MANAGEMENT</a:t>
            </a:r>
            <a:endParaRPr lang="tr-TR" sz="2000" dirty="0">
              <a:solidFill>
                <a:srgbClr val="CA8385"/>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p:cNvSpPr txBox="1"/>
          <p:nvPr/>
        </p:nvSpPr>
        <p:spPr>
          <a:xfrm>
            <a:off x="4174918" y="7520978"/>
            <a:ext cx="4674440" cy="400110"/>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r"/>
            <a:r>
              <a:rPr lang="tr-TR" sz="2000" dirty="0">
                <a:solidFill>
                  <a:srgbClr val="CA8385"/>
                </a:solidFill>
                <a:latin typeface="Open Sans" panose="020B0606030504020204" pitchFamily="34" charset="0"/>
                <a:ea typeface="Open Sans" panose="020B0606030504020204" pitchFamily="34" charset="0"/>
                <a:cs typeface="Open Sans" panose="020B0606030504020204" pitchFamily="34" charset="0"/>
              </a:rPr>
              <a:t>CREATIVITY</a:t>
            </a:r>
          </a:p>
        </p:txBody>
      </p:sp>
      <p:sp>
        <p:nvSpPr>
          <p:cNvPr id="60" name="TextBox 59"/>
          <p:cNvSpPr txBox="1"/>
          <p:nvPr/>
        </p:nvSpPr>
        <p:spPr>
          <a:xfrm>
            <a:off x="4136573" y="8447471"/>
            <a:ext cx="4712783" cy="400110"/>
          </a:xfrm>
          <a:prstGeom prst="rect">
            <a:avLst/>
          </a:prstGeom>
          <a:noFill/>
        </p:spPr>
        <p:txBody>
          <a:bodyPr wrap="square" rtlCol="0">
            <a:spAutoFit/>
          </a:bodyPr>
          <a:lstStyle>
            <a:defPPr>
              <a:defRPr lang="en-US"/>
            </a:defPPr>
            <a:lvl1pPr algn="ctr">
              <a:defRPr sz="2400">
                <a:latin typeface="Playfair Display" panose="00000500000000000000" pitchFamily="50" charset="-94"/>
                <a:ea typeface="Lato" panose="020F0502020204030203" pitchFamily="34" charset="0"/>
                <a:cs typeface="Lato" panose="020F0502020204030203" pitchFamily="34" charset="0"/>
              </a:defRPr>
            </a:lvl1pPr>
          </a:lstStyle>
          <a:p>
            <a:pPr algn="r"/>
            <a:r>
              <a:rPr lang="tr-TR" sz="2000" dirty="0">
                <a:solidFill>
                  <a:srgbClr val="CA8385"/>
                </a:solidFill>
                <a:latin typeface="Open Sans" panose="020B0606030504020204" pitchFamily="34" charset="0"/>
                <a:ea typeface="Open Sans" panose="020B0606030504020204" pitchFamily="34" charset="0"/>
                <a:cs typeface="Open Sans" panose="020B0606030504020204" pitchFamily="34" charset="0"/>
              </a:rPr>
              <a:t>SOCIAL SKILLS</a:t>
            </a:r>
          </a:p>
        </p:txBody>
      </p:sp>
      <p:sp>
        <p:nvSpPr>
          <p:cNvPr id="4" name="Rectangle 3"/>
          <p:cNvSpPr/>
          <p:nvPr/>
        </p:nvSpPr>
        <p:spPr>
          <a:xfrm>
            <a:off x="5173094" y="6125267"/>
            <a:ext cx="3676262" cy="161826"/>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5" name="Rectangle 104"/>
          <p:cNvSpPr/>
          <p:nvPr/>
        </p:nvSpPr>
        <p:spPr>
          <a:xfrm>
            <a:off x="4136573" y="7053955"/>
            <a:ext cx="4712784" cy="1618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6" name="Rectangle 105"/>
          <p:cNvSpPr/>
          <p:nvPr/>
        </p:nvSpPr>
        <p:spPr>
          <a:xfrm>
            <a:off x="4527730" y="7051760"/>
            <a:ext cx="4311470" cy="161826"/>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7" name="Rectangle 106"/>
          <p:cNvSpPr/>
          <p:nvPr/>
        </p:nvSpPr>
        <p:spPr>
          <a:xfrm>
            <a:off x="4136573" y="7982643"/>
            <a:ext cx="4712784" cy="1618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8" name="Rectangle 107"/>
          <p:cNvSpPr/>
          <p:nvPr/>
        </p:nvSpPr>
        <p:spPr>
          <a:xfrm>
            <a:off x="5467530" y="7980448"/>
            <a:ext cx="3371670" cy="161826"/>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9" name="Rectangle 108"/>
          <p:cNvSpPr/>
          <p:nvPr/>
        </p:nvSpPr>
        <p:spPr>
          <a:xfrm>
            <a:off x="4136573" y="8906941"/>
            <a:ext cx="4712784" cy="1618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0" name="Rectangle 109"/>
          <p:cNvSpPr/>
          <p:nvPr/>
        </p:nvSpPr>
        <p:spPr>
          <a:xfrm>
            <a:off x="5061130" y="8904746"/>
            <a:ext cx="3778070" cy="161826"/>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3" name="Rectangle 62"/>
          <p:cNvSpPr/>
          <p:nvPr/>
        </p:nvSpPr>
        <p:spPr>
          <a:xfrm>
            <a:off x="15496302" y="5891285"/>
            <a:ext cx="4712784" cy="3416320"/>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Integer enim lacus, auctor nec molestie in, congue ultrices dolor. Aenean vitae nisl velit. Suspendisse aver non tempus mauris, quis hendrerit erano massa. Nullam vitae ligula ace.</a:t>
            </a:r>
          </a:p>
        </p:txBody>
      </p:sp>
      <p:sp>
        <p:nvSpPr>
          <p:cNvPr id="9" name="TextBox 8"/>
          <p:cNvSpPr txBox="1"/>
          <p:nvPr/>
        </p:nvSpPr>
        <p:spPr>
          <a:xfrm>
            <a:off x="15496302" y="5429620"/>
            <a:ext cx="1594411"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5" name="Rectangle 4"/>
          <p:cNvSpPr/>
          <p:nvPr/>
        </p:nvSpPr>
        <p:spPr>
          <a:xfrm>
            <a:off x="9883480" y="5060091"/>
            <a:ext cx="4617042" cy="461704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893202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405429" y="2987843"/>
            <a:ext cx="3573159"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FEATURES</a:t>
            </a:r>
          </a:p>
        </p:txBody>
      </p:sp>
      <p:grpSp>
        <p:nvGrpSpPr>
          <p:cNvPr id="17" name="Group 16"/>
          <p:cNvGrpSpPr/>
          <p:nvPr/>
        </p:nvGrpSpPr>
        <p:grpSpPr>
          <a:xfrm>
            <a:off x="11643804" y="4355896"/>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12189035" y="5510974"/>
            <a:ext cx="4309333" cy="3746847"/>
          </a:xfrm>
          <a:prstGeom prst="rect">
            <a:avLst/>
          </a:prstGeom>
          <a:solidFill>
            <a:schemeClr val="tx1">
              <a:lumMod val="75000"/>
              <a:lumOff val="2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Rectangle 17"/>
          <p:cNvSpPr/>
          <p:nvPr/>
        </p:nvSpPr>
        <p:spPr>
          <a:xfrm>
            <a:off x="7891562" y="5510974"/>
            <a:ext cx="4309333" cy="3746847"/>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4"/>
          <p:cNvSpPr/>
          <p:nvPr/>
        </p:nvSpPr>
        <p:spPr>
          <a:xfrm>
            <a:off x="3592925" y="5510974"/>
            <a:ext cx="4309333" cy="3746847"/>
          </a:xfrm>
          <a:prstGeom prst="rect">
            <a:avLst/>
          </a:prstGeom>
          <a:solidFill>
            <a:schemeClr val="tx1">
              <a:lumMod val="75000"/>
              <a:lumOff val="2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Rectangle 10"/>
          <p:cNvSpPr/>
          <p:nvPr/>
        </p:nvSpPr>
        <p:spPr>
          <a:xfrm>
            <a:off x="5382112" y="6241862"/>
            <a:ext cx="771366" cy="707886"/>
          </a:xfrm>
          <a:prstGeom prst="rect">
            <a:avLst/>
          </a:prstGeom>
        </p:spPr>
        <p:txBody>
          <a:bodyPr wrap="none">
            <a:spAutoFit/>
          </a:bodyPr>
          <a:lstStyle/>
          <a:p>
            <a:pPr algn="ctr"/>
            <a:r>
              <a:rPr lang="tr-TR" sz="4000">
                <a:solidFill>
                  <a:srgbClr val="CA8385"/>
                </a:solidFill>
                <a:latin typeface="FontAwesome" pitchFamily="2" charset="0"/>
              </a:rPr>
              <a:t></a:t>
            </a:r>
            <a:endParaRPr lang="tr-TR" sz="4000">
              <a:solidFill>
                <a:srgbClr val="CA8385"/>
              </a:solidFill>
            </a:endParaRPr>
          </a:p>
        </p:txBody>
      </p:sp>
      <p:sp>
        <p:nvSpPr>
          <p:cNvPr id="9" name="TextBox 8"/>
          <p:cNvSpPr txBox="1"/>
          <p:nvPr/>
        </p:nvSpPr>
        <p:spPr>
          <a:xfrm>
            <a:off x="4731130" y="6991363"/>
            <a:ext cx="2032929"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Monitoring</a:t>
            </a:r>
          </a:p>
        </p:txBody>
      </p:sp>
      <p:sp>
        <p:nvSpPr>
          <p:cNvPr id="12" name="Rectangle 11"/>
          <p:cNvSpPr/>
          <p:nvPr/>
        </p:nvSpPr>
        <p:spPr>
          <a:xfrm>
            <a:off x="9778366" y="6160366"/>
            <a:ext cx="535723" cy="830997"/>
          </a:xfrm>
          <a:prstGeom prst="rect">
            <a:avLst/>
          </a:prstGeom>
        </p:spPr>
        <p:txBody>
          <a:bodyPr wrap="none">
            <a:spAutoFit/>
          </a:bodyPr>
          <a:lstStyle/>
          <a:p>
            <a:pPr algn="ctr"/>
            <a:r>
              <a:rPr lang="tr-TR" sz="4800">
                <a:solidFill>
                  <a:srgbClr val="CA8385"/>
                </a:solidFill>
                <a:latin typeface="FontAwesome" pitchFamily="2" charset="0"/>
              </a:rPr>
              <a:t></a:t>
            </a:r>
            <a:endParaRPr lang="tr-TR" sz="4800">
              <a:solidFill>
                <a:srgbClr val="CA8385"/>
              </a:solidFill>
            </a:endParaRPr>
          </a:p>
        </p:txBody>
      </p:sp>
      <p:sp>
        <p:nvSpPr>
          <p:cNvPr id="20" name="TextBox 19"/>
          <p:cNvSpPr txBox="1"/>
          <p:nvPr/>
        </p:nvSpPr>
        <p:spPr>
          <a:xfrm>
            <a:off x="9141558" y="6991363"/>
            <a:ext cx="1809341"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Profitable</a:t>
            </a:r>
          </a:p>
        </p:txBody>
      </p:sp>
      <p:sp>
        <p:nvSpPr>
          <p:cNvPr id="21" name="TextBox 20"/>
          <p:cNvSpPr txBox="1"/>
          <p:nvPr/>
        </p:nvSpPr>
        <p:spPr>
          <a:xfrm>
            <a:off x="13140171" y="6991363"/>
            <a:ext cx="2395207"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User Friendly</a:t>
            </a:r>
          </a:p>
        </p:txBody>
      </p:sp>
      <p:sp>
        <p:nvSpPr>
          <p:cNvPr id="22" name="Rectangle 21"/>
          <p:cNvSpPr/>
          <p:nvPr/>
        </p:nvSpPr>
        <p:spPr>
          <a:xfrm>
            <a:off x="4070299" y="7426479"/>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25" name="Rectangle 24"/>
          <p:cNvSpPr/>
          <p:nvPr/>
        </p:nvSpPr>
        <p:spPr>
          <a:xfrm>
            <a:off x="8336874" y="7426479"/>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26" name="Rectangle 25"/>
          <p:cNvSpPr/>
          <p:nvPr/>
        </p:nvSpPr>
        <p:spPr>
          <a:xfrm>
            <a:off x="12640276" y="7426479"/>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5" name="Isosceles Triangle 14"/>
          <p:cNvSpPr/>
          <p:nvPr/>
        </p:nvSpPr>
        <p:spPr>
          <a:xfrm rot="10800000">
            <a:off x="5217915" y="5500217"/>
            <a:ext cx="1059351" cy="468118"/>
          </a:xfrm>
          <a:prstGeom prst="triangl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Isosceles Triangle 26"/>
          <p:cNvSpPr/>
          <p:nvPr/>
        </p:nvSpPr>
        <p:spPr>
          <a:xfrm>
            <a:off x="9510623" y="8786263"/>
            <a:ext cx="1059351" cy="468118"/>
          </a:xfrm>
          <a:prstGeom prst="triangl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Isosceles Triangle 27"/>
          <p:cNvSpPr/>
          <p:nvPr/>
        </p:nvSpPr>
        <p:spPr>
          <a:xfrm rot="10800000">
            <a:off x="13808095" y="5500217"/>
            <a:ext cx="1059351" cy="468118"/>
          </a:xfrm>
          <a:prstGeom prst="triangl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16498368" y="5510974"/>
            <a:ext cx="4309333" cy="3746847"/>
          </a:xfrm>
          <a:prstGeom prst="rect">
            <a:avLst/>
          </a:prstGeom>
          <a:solidFill>
            <a:schemeClr val="tx1">
              <a:lumMod val="85000"/>
              <a:lumOff val="1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18274565" y="6160366"/>
            <a:ext cx="756938" cy="830997"/>
          </a:xfrm>
          <a:prstGeom prst="rect">
            <a:avLst/>
          </a:prstGeom>
        </p:spPr>
        <p:txBody>
          <a:bodyPr wrap="none">
            <a:spAutoFit/>
          </a:bodyPr>
          <a:lstStyle/>
          <a:p>
            <a:pPr algn="ctr"/>
            <a:r>
              <a:rPr lang="tr-TR" sz="4800">
                <a:solidFill>
                  <a:srgbClr val="CA8385"/>
                </a:solidFill>
                <a:latin typeface="FontAwesome" pitchFamily="2" charset="0"/>
              </a:rPr>
              <a:t></a:t>
            </a:r>
            <a:endParaRPr lang="tr-TR" sz="4800">
              <a:solidFill>
                <a:srgbClr val="CA8385"/>
              </a:solidFill>
            </a:endParaRPr>
          </a:p>
        </p:txBody>
      </p:sp>
      <p:sp>
        <p:nvSpPr>
          <p:cNvPr id="31" name="TextBox 30"/>
          <p:cNvSpPr txBox="1"/>
          <p:nvPr/>
        </p:nvSpPr>
        <p:spPr>
          <a:xfrm>
            <a:off x="17476656" y="6991363"/>
            <a:ext cx="2352760"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Achievement</a:t>
            </a:r>
          </a:p>
        </p:txBody>
      </p:sp>
      <p:sp>
        <p:nvSpPr>
          <p:cNvPr id="32" name="Rectangle 31"/>
          <p:cNvSpPr/>
          <p:nvPr/>
        </p:nvSpPr>
        <p:spPr>
          <a:xfrm>
            <a:off x="16943680" y="7426479"/>
            <a:ext cx="3394990" cy="1053878"/>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3" name="Isosceles Triangle 32"/>
          <p:cNvSpPr/>
          <p:nvPr/>
        </p:nvSpPr>
        <p:spPr>
          <a:xfrm>
            <a:off x="18117429" y="8786263"/>
            <a:ext cx="1059351" cy="468118"/>
          </a:xfrm>
          <a:prstGeom prst="triangl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a:off x="6096000" y="9672996"/>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13" name="Rectangle 12"/>
          <p:cNvSpPr/>
          <p:nvPr/>
        </p:nvSpPr>
        <p:spPr>
          <a:xfrm>
            <a:off x="14003385" y="6180307"/>
            <a:ext cx="668773" cy="830997"/>
          </a:xfrm>
          <a:prstGeom prst="rect">
            <a:avLst/>
          </a:prstGeom>
        </p:spPr>
        <p:txBody>
          <a:bodyPr wrap="none">
            <a:spAutoFit/>
          </a:bodyPr>
          <a:lstStyle/>
          <a:p>
            <a:pPr algn="ctr"/>
            <a:r>
              <a:rPr lang="tr-TR" sz="4800">
                <a:solidFill>
                  <a:srgbClr val="CA8385"/>
                </a:solidFill>
                <a:latin typeface="FontAwesome" pitchFamily="2" charset="0"/>
              </a:rPr>
              <a:t></a:t>
            </a:r>
            <a:endParaRPr lang="tr-TR" sz="4800">
              <a:solidFill>
                <a:srgbClr val="CA8385"/>
              </a:solidFill>
            </a:endParaRPr>
          </a:p>
        </p:txBody>
      </p:sp>
    </p:spTree>
    <p:extLst>
      <p:ext uri="{BB962C8B-B14F-4D97-AF65-F5344CB8AC3E}">
        <p14:creationId xmlns:p14="http://schemas.microsoft.com/office/powerpoint/2010/main" val="2889888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TextBox 1"/>
          <p:cNvSpPr txBox="1"/>
          <p:nvPr/>
        </p:nvSpPr>
        <p:spPr>
          <a:xfrm>
            <a:off x="10424663" y="4053781"/>
            <a:ext cx="3573159"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FEATURES</a:t>
            </a:r>
          </a:p>
        </p:txBody>
      </p:sp>
      <p:grpSp>
        <p:nvGrpSpPr>
          <p:cNvPr id="17" name="Group 16"/>
          <p:cNvGrpSpPr/>
          <p:nvPr/>
        </p:nvGrpSpPr>
        <p:grpSpPr>
          <a:xfrm>
            <a:off x="11663040" y="5421834"/>
            <a:ext cx="1096395" cy="169554"/>
            <a:chOff x="11643803" y="3980625"/>
            <a:chExt cx="1096395" cy="169554"/>
          </a:xfrm>
        </p:grpSpPr>
        <p:sp>
          <p:nvSpPr>
            <p:cNvPr id="3" name="Rectangle 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Rectangle 6"/>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6" name="Straight Connector 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5" name="Rectangle 24"/>
          <p:cNvSpPr/>
          <p:nvPr/>
        </p:nvSpPr>
        <p:spPr>
          <a:xfrm>
            <a:off x="6096000" y="8607059"/>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26" name="Rectangle 25"/>
          <p:cNvSpPr/>
          <p:nvPr/>
        </p:nvSpPr>
        <p:spPr>
          <a:xfrm>
            <a:off x="4004658" y="6809400"/>
            <a:ext cx="877163" cy="923330"/>
          </a:xfrm>
          <a:prstGeom prst="rect">
            <a:avLst/>
          </a:prstGeom>
        </p:spPr>
        <p:txBody>
          <a:bodyPr wrap="none">
            <a:spAutoFit/>
          </a:bodyPr>
          <a:lstStyle/>
          <a:p>
            <a:pPr algn="ctr"/>
            <a:r>
              <a:rPr lang="tr-TR" sz="5400">
                <a:solidFill>
                  <a:srgbClr val="CA8385"/>
                </a:solidFill>
                <a:latin typeface="FontAwesome" pitchFamily="2" charset="0"/>
              </a:rPr>
              <a:t></a:t>
            </a:r>
          </a:p>
        </p:txBody>
      </p:sp>
      <p:sp>
        <p:nvSpPr>
          <p:cNvPr id="27" name="Rectangle 26"/>
          <p:cNvSpPr/>
          <p:nvPr/>
        </p:nvSpPr>
        <p:spPr>
          <a:xfrm>
            <a:off x="10451075" y="6806923"/>
            <a:ext cx="976549" cy="923330"/>
          </a:xfrm>
          <a:prstGeom prst="rect">
            <a:avLst/>
          </a:prstGeom>
        </p:spPr>
        <p:txBody>
          <a:bodyPr wrap="none">
            <a:spAutoFit/>
          </a:bodyPr>
          <a:lstStyle/>
          <a:p>
            <a:pPr algn="ctr"/>
            <a:r>
              <a:rPr lang="tr-TR" sz="5400">
                <a:solidFill>
                  <a:srgbClr val="CA8385"/>
                </a:solidFill>
                <a:latin typeface="FontAwesome" pitchFamily="2" charset="0"/>
              </a:rPr>
              <a:t></a:t>
            </a:r>
          </a:p>
        </p:txBody>
      </p:sp>
      <p:sp>
        <p:nvSpPr>
          <p:cNvPr id="28" name="Rectangle 27"/>
          <p:cNvSpPr/>
          <p:nvPr/>
        </p:nvSpPr>
        <p:spPr>
          <a:xfrm>
            <a:off x="17004891" y="6786762"/>
            <a:ext cx="788998" cy="1015663"/>
          </a:xfrm>
          <a:prstGeom prst="rect">
            <a:avLst/>
          </a:prstGeom>
        </p:spPr>
        <p:txBody>
          <a:bodyPr wrap="none">
            <a:spAutoFit/>
          </a:bodyPr>
          <a:lstStyle/>
          <a:p>
            <a:pPr algn="ctr"/>
            <a:r>
              <a:rPr lang="tr-TR" sz="6000">
                <a:solidFill>
                  <a:srgbClr val="CA8385"/>
                </a:solidFill>
                <a:latin typeface="FontAwesome" pitchFamily="2" charset="0"/>
              </a:rPr>
              <a:t></a:t>
            </a:r>
          </a:p>
        </p:txBody>
      </p:sp>
      <p:sp>
        <p:nvSpPr>
          <p:cNvPr id="29" name="TextBox 28"/>
          <p:cNvSpPr txBox="1"/>
          <p:nvPr/>
        </p:nvSpPr>
        <p:spPr>
          <a:xfrm>
            <a:off x="5482435" y="7067828"/>
            <a:ext cx="2186817" cy="523220"/>
          </a:xfrm>
          <a:prstGeom prst="rect">
            <a:avLst/>
          </a:prstGeom>
          <a:noFill/>
        </p:spPr>
        <p:txBody>
          <a:bodyPr wrap="none" rtlCol="0">
            <a:spAutoFit/>
          </a:bodyPr>
          <a:lstStyle/>
          <a:p>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Anticipation</a:t>
            </a:r>
          </a:p>
        </p:txBody>
      </p:sp>
      <p:sp>
        <p:nvSpPr>
          <p:cNvPr id="30" name="TextBox 29"/>
          <p:cNvSpPr txBox="1"/>
          <p:nvPr/>
        </p:nvSpPr>
        <p:spPr>
          <a:xfrm>
            <a:off x="12022627" y="7067828"/>
            <a:ext cx="2435282" cy="523220"/>
          </a:xfrm>
          <a:prstGeom prst="rect">
            <a:avLst/>
          </a:prstGeom>
          <a:noFill/>
        </p:spPr>
        <p:txBody>
          <a:bodyPr wrap="none" rtlCol="0">
            <a:spAutoFit/>
          </a:bodyPr>
          <a:lstStyle/>
          <a:p>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Maximization</a:t>
            </a:r>
          </a:p>
        </p:txBody>
      </p:sp>
      <p:sp>
        <p:nvSpPr>
          <p:cNvPr id="31" name="TextBox 30"/>
          <p:cNvSpPr txBox="1"/>
          <p:nvPr/>
        </p:nvSpPr>
        <p:spPr>
          <a:xfrm>
            <a:off x="18402519" y="7067828"/>
            <a:ext cx="1976823" cy="523220"/>
          </a:xfrm>
          <a:prstGeom prst="rect">
            <a:avLst/>
          </a:prstGeom>
          <a:noFill/>
        </p:spPr>
        <p:txBody>
          <a:bodyPr wrap="none" rtlCol="0">
            <a:spAutoFit/>
          </a:bodyPr>
          <a:lstStyle/>
          <a:p>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Motivation</a:t>
            </a:r>
          </a:p>
        </p:txBody>
      </p:sp>
      <p:sp>
        <p:nvSpPr>
          <p:cNvPr id="32" name="Chevron 31"/>
          <p:cNvSpPr/>
          <p:nvPr/>
        </p:nvSpPr>
        <p:spPr>
          <a:xfrm>
            <a:off x="8447343" y="6884046"/>
            <a:ext cx="576795" cy="783771"/>
          </a:xfrm>
          <a:prstGeom prst="chevron">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33" name="Chevron 32"/>
          <p:cNvSpPr/>
          <p:nvPr/>
        </p:nvSpPr>
        <p:spPr>
          <a:xfrm>
            <a:off x="15236000" y="6884046"/>
            <a:ext cx="576795" cy="783771"/>
          </a:xfrm>
          <a:prstGeom prst="chevron">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extLst>
      <p:ext uri="{BB962C8B-B14F-4D97-AF65-F5344CB8AC3E}">
        <p14:creationId xmlns:p14="http://schemas.microsoft.com/office/powerpoint/2010/main" val="399261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 name="Trapezoid 2"/>
          <p:cNvSpPr/>
          <p:nvPr/>
        </p:nvSpPr>
        <p:spPr>
          <a:xfrm rot="5400000">
            <a:off x="5334000" y="-5334001"/>
            <a:ext cx="13716000" cy="24384002"/>
          </a:xfrm>
          <a:prstGeom prst="trapezoid">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Oval 20"/>
          <p:cNvSpPr/>
          <p:nvPr/>
        </p:nvSpPr>
        <p:spPr>
          <a:xfrm>
            <a:off x="12125934" y="2933201"/>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2" name="Straight Connector 21"/>
          <p:cNvCxnSpPr>
            <a:stCxn id="21" idx="0"/>
          </p:cNvCxnSpPr>
          <p:nvPr/>
        </p:nvCxnSpPr>
        <p:spPr>
          <a:xfrm flipV="1">
            <a:off x="12192000" y="1"/>
            <a:ext cx="1191" cy="293320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694106" y="3593328"/>
            <a:ext cx="99578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sp>
        <p:nvSpPr>
          <p:cNvPr id="28" name="TextBox 27"/>
          <p:cNvSpPr txBox="1"/>
          <p:nvPr/>
        </p:nvSpPr>
        <p:spPr>
          <a:xfrm>
            <a:off x="11761246" y="3246397"/>
            <a:ext cx="845103" cy="523220"/>
          </a:xfrm>
          <a:prstGeom prst="rect">
            <a:avLst/>
          </a:prstGeom>
          <a:noFill/>
        </p:spPr>
        <p:txBody>
          <a:bodyPr wrap="none" rtlCol="0">
            <a:spAutoFit/>
          </a:bodyPr>
          <a:lstStyle/>
          <a:p>
            <a:pPr algn="ctr"/>
            <a:r>
              <a:rPr lang="tr-TR" sz="28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Part</a:t>
            </a:r>
          </a:p>
        </p:txBody>
      </p:sp>
      <p:sp>
        <p:nvSpPr>
          <p:cNvPr id="29" name="TextBox 28"/>
          <p:cNvSpPr txBox="1"/>
          <p:nvPr/>
        </p:nvSpPr>
        <p:spPr>
          <a:xfrm>
            <a:off x="10909267" y="4516658"/>
            <a:ext cx="2697598" cy="707886"/>
          </a:xfrm>
          <a:prstGeom prst="rect">
            <a:avLst/>
          </a:prstGeom>
          <a:noFill/>
        </p:spPr>
        <p:txBody>
          <a:bodyPr wrap="none" rtlCol="0">
            <a:spAutoFit/>
          </a:bodyPr>
          <a:lstStyle/>
          <a:p>
            <a:pPr algn="ctr"/>
            <a:r>
              <a:rPr lang="tr-TR" sz="40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FEATURES</a:t>
            </a:r>
          </a:p>
        </p:txBody>
      </p:sp>
      <p:sp>
        <p:nvSpPr>
          <p:cNvPr id="30" name="Rectangle 29"/>
          <p:cNvSpPr/>
          <p:nvPr/>
        </p:nvSpPr>
        <p:spPr>
          <a:xfrm>
            <a:off x="7482239" y="6792826"/>
            <a:ext cx="788999" cy="769441"/>
          </a:xfrm>
          <a:prstGeom prst="rect">
            <a:avLst/>
          </a:prstGeom>
        </p:spPr>
        <p:txBody>
          <a:bodyPr wrap="none">
            <a:spAutoFit/>
          </a:bodyPr>
          <a:lstStyle/>
          <a:p>
            <a:pPr algn="ctr"/>
            <a:r>
              <a:rPr lang="tr-TR" sz="4400">
                <a:solidFill>
                  <a:srgbClr val="CA8385"/>
                </a:solidFill>
                <a:latin typeface="FontAwesome" pitchFamily="2" charset="0"/>
              </a:rPr>
              <a:t></a:t>
            </a:r>
          </a:p>
        </p:txBody>
      </p:sp>
      <p:sp>
        <p:nvSpPr>
          <p:cNvPr id="31" name="Rectangle 30"/>
          <p:cNvSpPr/>
          <p:nvPr/>
        </p:nvSpPr>
        <p:spPr>
          <a:xfrm>
            <a:off x="11880054" y="6762047"/>
            <a:ext cx="623889" cy="830997"/>
          </a:xfrm>
          <a:prstGeom prst="rect">
            <a:avLst/>
          </a:prstGeom>
        </p:spPr>
        <p:txBody>
          <a:bodyPr wrap="none">
            <a:spAutoFit/>
          </a:bodyPr>
          <a:lstStyle/>
          <a:p>
            <a:pPr algn="ctr"/>
            <a:r>
              <a:rPr lang="tr-TR" sz="4800">
                <a:solidFill>
                  <a:srgbClr val="CA8385"/>
                </a:solidFill>
                <a:latin typeface="FontAwesome" pitchFamily="2" charset="0"/>
              </a:rPr>
              <a:t></a:t>
            </a:r>
          </a:p>
        </p:txBody>
      </p:sp>
      <p:sp>
        <p:nvSpPr>
          <p:cNvPr id="32" name="Rectangle 31"/>
          <p:cNvSpPr/>
          <p:nvPr/>
        </p:nvSpPr>
        <p:spPr>
          <a:xfrm>
            <a:off x="16169896" y="6731270"/>
            <a:ext cx="712054" cy="830997"/>
          </a:xfrm>
          <a:prstGeom prst="rect">
            <a:avLst/>
          </a:prstGeom>
        </p:spPr>
        <p:txBody>
          <a:bodyPr wrap="none">
            <a:spAutoFit/>
          </a:bodyPr>
          <a:lstStyle/>
          <a:p>
            <a:pPr algn="ctr"/>
            <a:r>
              <a:rPr lang="tr-TR" sz="4800">
                <a:solidFill>
                  <a:srgbClr val="CA8385"/>
                </a:solidFill>
                <a:latin typeface="FontAwesome" pitchFamily="2" charset="0"/>
              </a:rPr>
              <a:t></a:t>
            </a:r>
          </a:p>
        </p:txBody>
      </p:sp>
      <p:sp>
        <p:nvSpPr>
          <p:cNvPr id="33" name="Oval 32"/>
          <p:cNvSpPr/>
          <p:nvPr/>
        </p:nvSpPr>
        <p:spPr>
          <a:xfrm>
            <a:off x="6868554" y="6138586"/>
            <a:ext cx="2017370" cy="20173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Oval 33"/>
          <p:cNvSpPr/>
          <p:nvPr/>
        </p:nvSpPr>
        <p:spPr>
          <a:xfrm>
            <a:off x="11183816" y="6138586"/>
            <a:ext cx="2017370" cy="20173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Oval 34"/>
          <p:cNvSpPr/>
          <p:nvPr/>
        </p:nvSpPr>
        <p:spPr>
          <a:xfrm>
            <a:off x="15499078" y="6138586"/>
            <a:ext cx="2017370" cy="20173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9" name="TextBox 48"/>
          <p:cNvSpPr txBox="1"/>
          <p:nvPr/>
        </p:nvSpPr>
        <p:spPr>
          <a:xfrm>
            <a:off x="7414847" y="8579335"/>
            <a:ext cx="923779"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Tags</a:t>
            </a:r>
          </a:p>
        </p:txBody>
      </p:sp>
      <p:sp>
        <p:nvSpPr>
          <p:cNvPr id="50" name="TextBox 49"/>
          <p:cNvSpPr txBox="1"/>
          <p:nvPr/>
        </p:nvSpPr>
        <p:spPr>
          <a:xfrm>
            <a:off x="11236837" y="8579335"/>
            <a:ext cx="1910331"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Protection</a:t>
            </a:r>
          </a:p>
        </p:txBody>
      </p:sp>
      <p:sp>
        <p:nvSpPr>
          <p:cNvPr id="51" name="TextBox 50"/>
          <p:cNvSpPr txBox="1"/>
          <p:nvPr/>
        </p:nvSpPr>
        <p:spPr>
          <a:xfrm>
            <a:off x="15281610" y="8579335"/>
            <a:ext cx="2451312"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Customizable</a:t>
            </a:r>
          </a:p>
        </p:txBody>
      </p:sp>
      <p:sp>
        <p:nvSpPr>
          <p:cNvPr id="52" name="Rectangle 51"/>
          <p:cNvSpPr/>
          <p:nvPr/>
        </p:nvSpPr>
        <p:spPr>
          <a:xfrm>
            <a:off x="6179241" y="9093756"/>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53" name="Rectangle 52"/>
          <p:cNvSpPr/>
          <p:nvPr/>
        </p:nvSpPr>
        <p:spPr>
          <a:xfrm>
            <a:off x="10494505" y="9093756"/>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t>
            </a:r>
          </a:p>
        </p:txBody>
      </p:sp>
      <p:sp>
        <p:nvSpPr>
          <p:cNvPr id="54" name="Rectangle 53"/>
          <p:cNvSpPr/>
          <p:nvPr/>
        </p:nvSpPr>
        <p:spPr>
          <a:xfrm>
            <a:off x="14809769" y="9093756"/>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55" name="Oval 54"/>
          <p:cNvSpPr/>
          <p:nvPr/>
        </p:nvSpPr>
        <p:spPr>
          <a:xfrm>
            <a:off x="12128313" y="11225518"/>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6" name="Straight Connector 55"/>
          <p:cNvCxnSpPr>
            <a:endCxn id="55" idx="4"/>
          </p:cNvCxnSpPr>
          <p:nvPr/>
        </p:nvCxnSpPr>
        <p:spPr>
          <a:xfrm flipV="1">
            <a:off x="12194379" y="11357650"/>
            <a:ext cx="0" cy="235835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991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0" y="0"/>
            <a:ext cx="24384000" cy="535577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Rectangle 18"/>
          <p:cNvSpPr/>
          <p:nvPr/>
        </p:nvSpPr>
        <p:spPr>
          <a:xfrm>
            <a:off x="0" y="9685176"/>
            <a:ext cx="24384000" cy="403082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Rectangle 19"/>
          <p:cNvSpPr/>
          <p:nvPr/>
        </p:nvSpPr>
        <p:spPr>
          <a:xfrm>
            <a:off x="4385381" y="6345860"/>
            <a:ext cx="15414178" cy="2862322"/>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 consectetur adipiscing elit. Ut lobortis purus aliquam erat condimentum fermentum. Phasellus sed nisl eleifend, interdum ex vel, porttitor risus. </a:t>
            </a:r>
          </a:p>
          <a:p>
            <a:pPr algn="ctr">
              <a:lnSpc>
                <a:spcPct val="150000"/>
              </a:lnSpc>
            </a:pPr>
            <a:endParaRPr lang="tr-TR" sz="2400">
              <a:solidFill>
                <a:schemeClr val="bg1">
                  <a:lumMod val="95000"/>
                </a:schemeClr>
              </a:solidFill>
              <a:latin typeface="Open Sans" panose="020B0606030504020204" pitchFamily="34" charset="0"/>
            </a:endParaRPr>
          </a:p>
        </p:txBody>
      </p:sp>
      <p:sp>
        <p:nvSpPr>
          <p:cNvPr id="22" name="TextBox 21"/>
          <p:cNvSpPr txBox="1"/>
          <p:nvPr/>
        </p:nvSpPr>
        <p:spPr>
          <a:xfrm>
            <a:off x="6985190" y="10682535"/>
            <a:ext cx="1372492" cy="923330"/>
          </a:xfrm>
          <a:prstGeom prst="rect">
            <a:avLst/>
          </a:prstGeom>
          <a:noFill/>
        </p:spPr>
        <p:txBody>
          <a:bodyPr wrap="none" rtlCol="0">
            <a:spAutoFit/>
          </a:bodyPr>
          <a:lstStyle/>
          <a:p>
            <a:pPr algn="ctr"/>
            <a:r>
              <a:rPr lang="tr-TR" sz="5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120</a:t>
            </a:r>
          </a:p>
        </p:txBody>
      </p:sp>
      <p:sp>
        <p:nvSpPr>
          <p:cNvPr id="23" name="TextBox 22"/>
          <p:cNvSpPr txBox="1"/>
          <p:nvPr/>
        </p:nvSpPr>
        <p:spPr>
          <a:xfrm>
            <a:off x="11505754" y="10682535"/>
            <a:ext cx="1372492" cy="923330"/>
          </a:xfrm>
          <a:prstGeom prst="rect">
            <a:avLst/>
          </a:prstGeom>
          <a:noFill/>
        </p:spPr>
        <p:txBody>
          <a:bodyPr wrap="none" rtlCol="0">
            <a:spAutoFit/>
          </a:bodyPr>
          <a:lstStyle/>
          <a:p>
            <a:pPr algn="ctr"/>
            <a:r>
              <a:rPr lang="tr-TR" sz="5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200</a:t>
            </a:r>
          </a:p>
        </p:txBody>
      </p:sp>
      <p:sp>
        <p:nvSpPr>
          <p:cNvPr id="24" name="TextBox 23"/>
          <p:cNvSpPr txBox="1"/>
          <p:nvPr/>
        </p:nvSpPr>
        <p:spPr>
          <a:xfrm>
            <a:off x="16026317" y="10682535"/>
            <a:ext cx="1372492" cy="923330"/>
          </a:xfrm>
          <a:prstGeom prst="rect">
            <a:avLst/>
          </a:prstGeom>
          <a:noFill/>
        </p:spPr>
        <p:txBody>
          <a:bodyPr wrap="none" rtlCol="0">
            <a:spAutoFit/>
          </a:bodyPr>
          <a:lstStyle/>
          <a:p>
            <a:pPr algn="ctr"/>
            <a:r>
              <a:rPr lang="tr-TR" sz="54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180</a:t>
            </a:r>
          </a:p>
        </p:txBody>
      </p:sp>
      <p:sp>
        <p:nvSpPr>
          <p:cNvPr id="34" name="Rectangle 33"/>
          <p:cNvSpPr/>
          <p:nvPr/>
        </p:nvSpPr>
        <p:spPr>
          <a:xfrm>
            <a:off x="5962337" y="11610645"/>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5" name="Rectangle 34"/>
          <p:cNvSpPr/>
          <p:nvPr/>
        </p:nvSpPr>
        <p:spPr>
          <a:xfrm>
            <a:off x="10486301" y="11610645"/>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6" name="Rectangle 35"/>
          <p:cNvSpPr/>
          <p:nvPr/>
        </p:nvSpPr>
        <p:spPr>
          <a:xfrm>
            <a:off x="15010265" y="11610645"/>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cxnSp>
        <p:nvCxnSpPr>
          <p:cNvPr id="9" name="Straight Connector 8"/>
          <p:cNvCxnSpPr/>
          <p:nvPr/>
        </p:nvCxnSpPr>
        <p:spPr>
          <a:xfrm flipV="1">
            <a:off x="9818992" y="10728638"/>
            <a:ext cx="233106" cy="831123"/>
          </a:xfrm>
          <a:prstGeom prst="line">
            <a:avLst/>
          </a:prstGeom>
          <a:ln>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14331902" y="10728638"/>
            <a:ext cx="233106" cy="831123"/>
          </a:xfrm>
          <a:prstGeom prst="line">
            <a:avLst/>
          </a:prstGeom>
          <a:ln>
            <a:solidFill>
              <a:srgbClr val="CA8385"/>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8898900" y="2216220"/>
            <a:ext cx="658622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TEXT WITH PHOTO</a:t>
            </a:r>
          </a:p>
        </p:txBody>
      </p:sp>
    </p:spTree>
    <p:extLst>
      <p:ext uri="{BB962C8B-B14F-4D97-AF65-F5344CB8AC3E}">
        <p14:creationId xmlns:p14="http://schemas.microsoft.com/office/powerpoint/2010/main" val="42192732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a:xfrm rot="5400000">
            <a:off x="11429997" y="762002"/>
            <a:ext cx="13716003" cy="12192001"/>
          </a:xfrm>
          <a:prstGeom prst="rect">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rot="5400000">
            <a:off x="11429996" y="762002"/>
            <a:ext cx="13716003" cy="12192001"/>
          </a:xfrm>
          <a:prstGeom prst="rect">
            <a:avLst/>
          </a:prstGeom>
          <a:solidFill>
            <a:srgbClr val="1C1C1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Rectangle 3"/>
          <p:cNvSpPr/>
          <p:nvPr/>
        </p:nvSpPr>
        <p:spPr>
          <a:xfrm rot="5400000">
            <a:off x="-762003" y="762002"/>
            <a:ext cx="13716003" cy="12192001"/>
          </a:xfrm>
          <a:prstGeom prst="rect">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Trapezoid 20"/>
          <p:cNvSpPr/>
          <p:nvPr/>
        </p:nvSpPr>
        <p:spPr>
          <a:xfrm rot="5400000">
            <a:off x="-762001" y="762002"/>
            <a:ext cx="13716003" cy="12192001"/>
          </a:xfrm>
          <a:prstGeom prst="trapezoid">
            <a:avLst>
              <a:gd name="adj" fmla="val 0"/>
            </a:avLst>
          </a:prstGeom>
          <a:solidFill>
            <a:srgbClr val="1C1C1E">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Rectangle 22"/>
          <p:cNvSpPr/>
          <p:nvPr/>
        </p:nvSpPr>
        <p:spPr>
          <a:xfrm>
            <a:off x="2488161" y="6527143"/>
            <a:ext cx="7215678" cy="2308324"/>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p:txBody>
      </p:sp>
      <p:sp>
        <p:nvSpPr>
          <p:cNvPr id="9" name="Rectangle 8"/>
          <p:cNvSpPr/>
          <p:nvPr/>
        </p:nvSpPr>
        <p:spPr>
          <a:xfrm>
            <a:off x="5707109" y="4880538"/>
            <a:ext cx="777777" cy="923330"/>
          </a:xfrm>
          <a:prstGeom prst="rect">
            <a:avLst/>
          </a:prstGeom>
        </p:spPr>
        <p:txBody>
          <a:bodyPr wrap="none">
            <a:spAutoFit/>
          </a:bodyPr>
          <a:lstStyle/>
          <a:p>
            <a:r>
              <a:rPr lang="tr-TR" sz="5400">
                <a:solidFill>
                  <a:srgbClr val="CA8385"/>
                </a:solidFill>
                <a:latin typeface="FontAwesome" pitchFamily="2" charset="0"/>
              </a:rPr>
              <a:t></a:t>
            </a:r>
            <a:endParaRPr lang="tr-TR" sz="5400">
              <a:solidFill>
                <a:srgbClr val="CA8385"/>
              </a:solidFill>
            </a:endParaRPr>
          </a:p>
        </p:txBody>
      </p:sp>
      <p:sp>
        <p:nvSpPr>
          <p:cNvPr id="34" name="TextBox 33"/>
          <p:cNvSpPr txBox="1"/>
          <p:nvPr/>
        </p:nvSpPr>
        <p:spPr>
          <a:xfrm>
            <a:off x="5269075" y="6003923"/>
            <a:ext cx="1653851"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Checked</a:t>
            </a:r>
          </a:p>
        </p:txBody>
      </p:sp>
      <p:sp>
        <p:nvSpPr>
          <p:cNvPr id="35" name="Rectangle 34"/>
          <p:cNvSpPr/>
          <p:nvPr/>
        </p:nvSpPr>
        <p:spPr>
          <a:xfrm>
            <a:off x="14680158" y="6527143"/>
            <a:ext cx="7215678" cy="2308324"/>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p:txBody>
      </p:sp>
      <p:sp>
        <p:nvSpPr>
          <p:cNvPr id="36" name="Rectangle 35"/>
          <p:cNvSpPr/>
          <p:nvPr/>
        </p:nvSpPr>
        <p:spPr>
          <a:xfrm>
            <a:off x="18022540" y="4880538"/>
            <a:ext cx="530915" cy="923330"/>
          </a:xfrm>
          <a:prstGeom prst="rect">
            <a:avLst/>
          </a:prstGeom>
        </p:spPr>
        <p:txBody>
          <a:bodyPr wrap="none">
            <a:spAutoFit/>
          </a:bodyPr>
          <a:lstStyle/>
          <a:p>
            <a:r>
              <a:rPr lang="tr-TR" sz="5400">
                <a:solidFill>
                  <a:srgbClr val="CA8385"/>
                </a:solidFill>
                <a:latin typeface="FontAwesome" pitchFamily="2" charset="0"/>
              </a:rPr>
              <a:t></a:t>
            </a:r>
            <a:endParaRPr lang="tr-TR" sz="5400">
              <a:solidFill>
                <a:srgbClr val="CA8385"/>
              </a:solidFill>
            </a:endParaRPr>
          </a:p>
        </p:txBody>
      </p:sp>
      <p:sp>
        <p:nvSpPr>
          <p:cNvPr id="37" name="TextBox 36"/>
          <p:cNvSpPr txBox="1"/>
          <p:nvPr/>
        </p:nvSpPr>
        <p:spPr>
          <a:xfrm>
            <a:off x="17847009" y="6003923"/>
            <a:ext cx="881973"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Bolt</a:t>
            </a:r>
          </a:p>
        </p:txBody>
      </p:sp>
      <p:sp>
        <p:nvSpPr>
          <p:cNvPr id="2" name="Rectangle 1"/>
          <p:cNvSpPr/>
          <p:nvPr/>
        </p:nvSpPr>
        <p:spPr>
          <a:xfrm>
            <a:off x="12123577" y="0"/>
            <a:ext cx="136846" cy="137160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Rectangle 15"/>
          <p:cNvSpPr/>
          <p:nvPr/>
        </p:nvSpPr>
        <p:spPr>
          <a:xfrm rot="5400000">
            <a:off x="5993364" y="7587441"/>
            <a:ext cx="136846" cy="12123581"/>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Rectangle 16"/>
          <p:cNvSpPr/>
          <p:nvPr/>
        </p:nvSpPr>
        <p:spPr>
          <a:xfrm rot="5400000">
            <a:off x="18253789" y="-5993368"/>
            <a:ext cx="136846" cy="12123581"/>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759530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3" name="Rectangle 12"/>
          <p:cNvSpPr/>
          <p:nvPr/>
        </p:nvSpPr>
        <p:spPr>
          <a:xfrm flipH="1">
            <a:off x="8879633" y="2254897"/>
            <a:ext cx="6624735" cy="920620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Rectangle 14"/>
          <p:cNvSpPr/>
          <p:nvPr/>
        </p:nvSpPr>
        <p:spPr>
          <a:xfrm>
            <a:off x="15504368" y="2254897"/>
            <a:ext cx="6624735" cy="920620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TextBox 17"/>
          <p:cNvSpPr txBox="1"/>
          <p:nvPr/>
        </p:nvSpPr>
        <p:spPr>
          <a:xfrm>
            <a:off x="3939846" y="4015013"/>
            <a:ext cx="4232249" cy="2123658"/>
          </a:xfrm>
          <a:prstGeom prst="rect">
            <a:avLst/>
          </a:prstGeom>
          <a:noFill/>
        </p:spPr>
        <p:txBody>
          <a:bodyPr wrap="none" rtlCol="0">
            <a:spAutoFit/>
          </a:bodyPr>
          <a:lstStyle/>
          <a:p>
            <a:pPr algn="r"/>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TWO</a:t>
            </a:r>
          </a:p>
          <a:p>
            <a:pPr algn="r"/>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PICTURES</a:t>
            </a:r>
          </a:p>
        </p:txBody>
      </p:sp>
      <p:grpSp>
        <p:nvGrpSpPr>
          <p:cNvPr id="19" name="Group 18"/>
          <p:cNvGrpSpPr/>
          <p:nvPr/>
        </p:nvGrpSpPr>
        <p:grpSpPr>
          <a:xfrm>
            <a:off x="6881272" y="6343945"/>
            <a:ext cx="1096395" cy="169554"/>
            <a:chOff x="11643803" y="3980625"/>
            <a:chExt cx="1096395" cy="169554"/>
          </a:xfrm>
        </p:grpSpPr>
        <p:sp>
          <p:nvSpPr>
            <p:cNvPr id="20" name="Rectangle 19"/>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ectangle 20"/>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3" name="Straight Connector 22"/>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5" name="Rectangle 24"/>
          <p:cNvSpPr/>
          <p:nvPr/>
        </p:nvSpPr>
        <p:spPr>
          <a:xfrm>
            <a:off x="2394689" y="6838666"/>
            <a:ext cx="5777406" cy="2862322"/>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p:txBody>
      </p:sp>
      <p:sp>
        <p:nvSpPr>
          <p:cNvPr id="27" name="Rectangle 26"/>
          <p:cNvSpPr/>
          <p:nvPr/>
        </p:nvSpPr>
        <p:spPr>
          <a:xfrm>
            <a:off x="15504368" y="2254897"/>
            <a:ext cx="6624735" cy="9206205"/>
          </a:xfrm>
          <a:prstGeom prst="rect">
            <a:avLst/>
          </a:prstGeom>
          <a:solidFill>
            <a:schemeClr val="tx1">
              <a:lumMod val="85000"/>
              <a:lumOff val="1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15818498" y="2525486"/>
            <a:ext cx="5996474" cy="8626360"/>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18462311" y="6453944"/>
            <a:ext cx="708848" cy="769441"/>
          </a:xfrm>
          <a:prstGeom prst="rect">
            <a:avLst/>
          </a:prstGeom>
        </p:spPr>
        <p:txBody>
          <a:bodyPr wrap="none">
            <a:spAutoFit/>
          </a:bodyPr>
          <a:lstStyle/>
          <a:p>
            <a:r>
              <a:rPr lang="tr-TR" sz="4400">
                <a:solidFill>
                  <a:schemeClr val="bg1">
                    <a:lumMod val="95000"/>
                  </a:schemeClr>
                </a:solidFill>
                <a:latin typeface="FontAwesome" pitchFamily="2" charset="0"/>
              </a:rPr>
              <a:t></a:t>
            </a:r>
            <a:endParaRPr lang="tr-TR" sz="4400">
              <a:solidFill>
                <a:schemeClr val="bg1">
                  <a:lumMod val="95000"/>
                </a:schemeClr>
              </a:solidFill>
            </a:endParaRPr>
          </a:p>
        </p:txBody>
      </p:sp>
    </p:spTree>
    <p:extLst>
      <p:ext uri="{BB962C8B-B14F-4D97-AF65-F5344CB8AC3E}">
        <p14:creationId xmlns:p14="http://schemas.microsoft.com/office/powerpoint/2010/main" val="4180303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0" y="-1"/>
            <a:ext cx="24384000" cy="1031965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Rectangle 19"/>
          <p:cNvSpPr/>
          <p:nvPr/>
        </p:nvSpPr>
        <p:spPr>
          <a:xfrm>
            <a:off x="4385381" y="11085810"/>
            <a:ext cx="15414178" cy="1200329"/>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a:t>
            </a:r>
          </a:p>
        </p:txBody>
      </p:sp>
      <p:sp>
        <p:nvSpPr>
          <p:cNvPr id="39" name="TextBox 38"/>
          <p:cNvSpPr txBox="1"/>
          <p:nvPr/>
        </p:nvSpPr>
        <p:spPr>
          <a:xfrm>
            <a:off x="8898900" y="2234881"/>
            <a:ext cx="658622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TEXT WITH PHOTO</a:t>
            </a:r>
          </a:p>
        </p:txBody>
      </p:sp>
    </p:spTree>
    <p:extLst>
      <p:ext uri="{BB962C8B-B14F-4D97-AF65-F5344CB8AC3E}">
        <p14:creationId xmlns:p14="http://schemas.microsoft.com/office/powerpoint/2010/main" val="34885496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8976228" y="1390358"/>
            <a:ext cx="6431569"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PROJECT GALLERY</a:t>
            </a:r>
          </a:p>
        </p:txBody>
      </p:sp>
      <p:grpSp>
        <p:nvGrpSpPr>
          <p:cNvPr id="17" name="Group 16"/>
          <p:cNvGrpSpPr/>
          <p:nvPr/>
        </p:nvGrpSpPr>
        <p:grpSpPr>
          <a:xfrm>
            <a:off x="11643804" y="2758411"/>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3" name="Rectangle 12"/>
          <p:cNvSpPr/>
          <p:nvPr/>
        </p:nvSpPr>
        <p:spPr>
          <a:xfrm flipH="1">
            <a:off x="8879633" y="3663724"/>
            <a:ext cx="6624735" cy="866191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Rectangle 2"/>
          <p:cNvSpPr/>
          <p:nvPr/>
        </p:nvSpPr>
        <p:spPr>
          <a:xfrm>
            <a:off x="3953070" y="5531401"/>
            <a:ext cx="4926563" cy="492656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flipH="1">
            <a:off x="15504368" y="5531401"/>
            <a:ext cx="4926563" cy="492656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Rectangle 3"/>
          <p:cNvSpPr/>
          <p:nvPr/>
        </p:nvSpPr>
        <p:spPr>
          <a:xfrm>
            <a:off x="8879633" y="7498509"/>
            <a:ext cx="6624735" cy="992348"/>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7" name="TextBox 36"/>
          <p:cNvSpPr txBox="1"/>
          <p:nvPr/>
        </p:nvSpPr>
        <p:spPr>
          <a:xfrm>
            <a:off x="10756449" y="7702294"/>
            <a:ext cx="2871107" cy="584775"/>
          </a:xfrm>
          <a:prstGeom prst="rect">
            <a:avLst/>
          </a:prstGeom>
          <a:noFill/>
        </p:spPr>
        <p:txBody>
          <a:bodyPr wrap="none" rtlCol="0">
            <a:spAutoFit/>
          </a:bodyPr>
          <a:lstStyle/>
          <a:p>
            <a:pPr algn="ctr"/>
            <a:r>
              <a:rPr lang="tr-TR" sz="32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Project Name</a:t>
            </a:r>
          </a:p>
        </p:txBody>
      </p:sp>
    </p:spTree>
    <p:extLst>
      <p:ext uri="{BB962C8B-B14F-4D97-AF65-F5344CB8AC3E}">
        <p14:creationId xmlns:p14="http://schemas.microsoft.com/office/powerpoint/2010/main" val="3064201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0" y="2985795"/>
            <a:ext cx="12192000" cy="778173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5" name="Rectangle 4"/>
          <p:cNvSpPr/>
          <p:nvPr/>
        </p:nvSpPr>
        <p:spPr>
          <a:xfrm>
            <a:off x="12428375" y="2985795"/>
            <a:ext cx="3752261" cy="375872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2" name="Rectangle 31"/>
          <p:cNvSpPr/>
          <p:nvPr/>
        </p:nvSpPr>
        <p:spPr>
          <a:xfrm>
            <a:off x="12428375" y="7008803"/>
            <a:ext cx="3752261" cy="375872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4" name="Rectangle 33"/>
          <p:cNvSpPr/>
          <p:nvPr/>
        </p:nvSpPr>
        <p:spPr>
          <a:xfrm>
            <a:off x="16411869" y="2985795"/>
            <a:ext cx="3752261" cy="3758724"/>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5" name="Rectangle 34"/>
          <p:cNvSpPr/>
          <p:nvPr/>
        </p:nvSpPr>
        <p:spPr>
          <a:xfrm>
            <a:off x="16411869" y="7008803"/>
            <a:ext cx="3752261" cy="3758724"/>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9" name="Rectangle 38"/>
          <p:cNvSpPr/>
          <p:nvPr/>
        </p:nvSpPr>
        <p:spPr>
          <a:xfrm>
            <a:off x="20395363" y="2985795"/>
            <a:ext cx="3752261" cy="3758724"/>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0" name="Rectangle 39"/>
          <p:cNvSpPr/>
          <p:nvPr/>
        </p:nvSpPr>
        <p:spPr>
          <a:xfrm>
            <a:off x="20395363" y="7008803"/>
            <a:ext cx="3752261" cy="3758724"/>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46" name="TextBox 45"/>
          <p:cNvSpPr txBox="1"/>
          <p:nvPr/>
        </p:nvSpPr>
        <p:spPr>
          <a:xfrm>
            <a:off x="1291271" y="4442371"/>
            <a:ext cx="3122971" cy="1754326"/>
          </a:xfrm>
          <a:prstGeom prst="rect">
            <a:avLst/>
          </a:prstGeom>
          <a:noFill/>
        </p:spPr>
        <p:txBody>
          <a:bodyPr wrap="none" rtlCol="0">
            <a:spAutoFit/>
          </a:bodyPr>
          <a:lstStyle/>
          <a:p>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PROJECT</a:t>
            </a:r>
          </a:p>
          <a:p>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PAGE</a:t>
            </a:r>
          </a:p>
        </p:txBody>
      </p:sp>
      <p:sp>
        <p:nvSpPr>
          <p:cNvPr id="49" name="Rectangle 48"/>
          <p:cNvSpPr/>
          <p:nvPr/>
        </p:nvSpPr>
        <p:spPr>
          <a:xfrm>
            <a:off x="1339598" y="6411307"/>
            <a:ext cx="9353284" cy="2862322"/>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Ut lobortis purus aliquam erat condimentum fermentum. Phasellus sed nisl eleifend, interdum ex vel, porttitor risus. Aenean ullamcorper rhoncus sodales. In tincidunt, ligula sed ultricies venenatis, ligula.</a:t>
            </a:r>
            <a:endParaRPr lang="tr-TR" sz="16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12"/>
          <p:cNvSpPr/>
          <p:nvPr/>
        </p:nvSpPr>
        <p:spPr>
          <a:xfrm>
            <a:off x="17953612" y="8503444"/>
            <a:ext cx="66877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4" name="Rectangle 13"/>
          <p:cNvSpPr/>
          <p:nvPr/>
        </p:nvSpPr>
        <p:spPr>
          <a:xfrm>
            <a:off x="21959548" y="4511214"/>
            <a:ext cx="623889"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Tree>
    <p:extLst>
      <p:ext uri="{BB962C8B-B14F-4D97-AF65-F5344CB8AC3E}">
        <p14:creationId xmlns:p14="http://schemas.microsoft.com/office/powerpoint/2010/main" val="2505153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Rectangle 1"/>
          <p:cNvSpPr/>
          <p:nvPr/>
        </p:nvSpPr>
        <p:spPr>
          <a:xfrm>
            <a:off x="-1" y="-1"/>
            <a:ext cx="8128000" cy="811763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Rectangle 15"/>
          <p:cNvSpPr/>
          <p:nvPr/>
        </p:nvSpPr>
        <p:spPr>
          <a:xfrm>
            <a:off x="8127999" y="-1"/>
            <a:ext cx="8128000" cy="811763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Rectangle 16"/>
          <p:cNvSpPr/>
          <p:nvPr/>
        </p:nvSpPr>
        <p:spPr>
          <a:xfrm>
            <a:off x="16256000" y="-1"/>
            <a:ext cx="8128000" cy="8117633"/>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Rectangle 3"/>
          <p:cNvSpPr/>
          <p:nvPr/>
        </p:nvSpPr>
        <p:spPr>
          <a:xfrm>
            <a:off x="0" y="8117632"/>
            <a:ext cx="13697339" cy="559836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4"/>
          <p:cNvSpPr/>
          <p:nvPr/>
        </p:nvSpPr>
        <p:spPr>
          <a:xfrm>
            <a:off x="13697339" y="8117632"/>
            <a:ext cx="10686661" cy="5598368"/>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Rectangle 5"/>
          <p:cNvSpPr/>
          <p:nvPr/>
        </p:nvSpPr>
        <p:spPr>
          <a:xfrm>
            <a:off x="-1" y="0"/>
            <a:ext cx="3265715" cy="326571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TextBox 25"/>
          <p:cNvSpPr txBox="1"/>
          <p:nvPr/>
        </p:nvSpPr>
        <p:spPr>
          <a:xfrm>
            <a:off x="1439857" y="1968759"/>
            <a:ext cx="1594412" cy="461665"/>
          </a:xfrm>
          <a:prstGeom prst="rect">
            <a:avLst/>
          </a:prstGeom>
          <a:noFill/>
        </p:spPr>
        <p:txBody>
          <a:bodyPr wrap="none" rtlCol="0">
            <a:spAutoFit/>
          </a:bodyPr>
          <a:lstStyle/>
          <a:p>
            <a:pPr algn="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28" name="Rectangle 27"/>
          <p:cNvSpPr/>
          <p:nvPr/>
        </p:nvSpPr>
        <p:spPr>
          <a:xfrm>
            <a:off x="473623" y="2386945"/>
            <a:ext cx="2560645" cy="505972"/>
          </a:xfrm>
          <a:prstGeom prst="rect">
            <a:avLst/>
          </a:prstGeom>
        </p:spPr>
        <p:txBody>
          <a:bodyPr wrap="square">
            <a:spAutoFit/>
          </a:bodyPr>
          <a:lstStyle/>
          <a:p>
            <a:pPr algn="r">
              <a:lnSpc>
                <a:spcPct val="150000"/>
              </a:lnSpc>
            </a:pPr>
            <a:r>
              <a:rPr lang="tr-TR" sz="2000">
                <a:solidFill>
                  <a:schemeClr val="tx1">
                    <a:lumMod val="85000"/>
                    <a:lumOff val="15000"/>
                  </a:schemeClr>
                </a:solidFill>
                <a:latin typeface="Open Sans" panose="020B0606030504020204" pitchFamily="34" charset="0"/>
              </a:rPr>
              <a:t>Lorem ipsum dolor.</a:t>
            </a:r>
            <a:endParaRPr lang="tr-TR" sz="2000">
              <a:solidFill>
                <a:schemeClr val="tx1">
                  <a:lumMod val="85000"/>
                  <a:lumOff val="15000"/>
                </a:schemeClr>
              </a:solidFill>
            </a:endParaRPr>
          </a:p>
        </p:txBody>
      </p:sp>
      <p:sp>
        <p:nvSpPr>
          <p:cNvPr id="31" name="Rectangle 30"/>
          <p:cNvSpPr/>
          <p:nvPr/>
        </p:nvSpPr>
        <p:spPr>
          <a:xfrm>
            <a:off x="8127998" y="4851917"/>
            <a:ext cx="3265715" cy="326571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TextBox 31"/>
          <p:cNvSpPr txBox="1"/>
          <p:nvPr/>
        </p:nvSpPr>
        <p:spPr>
          <a:xfrm>
            <a:off x="8351030" y="6410130"/>
            <a:ext cx="1594412" cy="461665"/>
          </a:xfrm>
          <a:prstGeom prst="rect">
            <a:avLst/>
          </a:prstGeom>
          <a:noFill/>
        </p:spPr>
        <p:txBody>
          <a:bodyPr wrap="none" rtlCol="0">
            <a:spAutoFit/>
          </a:bodyPr>
          <a:lstStyle/>
          <a:p>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33" name="Rectangle 32"/>
          <p:cNvSpPr/>
          <p:nvPr/>
        </p:nvSpPr>
        <p:spPr>
          <a:xfrm>
            <a:off x="8351031" y="6828316"/>
            <a:ext cx="2733736" cy="966483"/>
          </a:xfrm>
          <a:prstGeom prst="rect">
            <a:avLst/>
          </a:prstGeom>
        </p:spPr>
        <p:txBody>
          <a:bodyPr wrap="square">
            <a:spAutoFit/>
          </a:bodyPr>
          <a:lstStyle/>
          <a:p>
            <a:pPr>
              <a:lnSpc>
                <a:spcPct val="150000"/>
              </a:lnSpc>
            </a:pPr>
            <a:r>
              <a:rPr lang="sv-SE" sz="2000">
                <a:solidFill>
                  <a:schemeClr val="tx1">
                    <a:lumMod val="85000"/>
                    <a:lumOff val="15000"/>
                  </a:schemeClr>
                </a:solidFill>
                <a:latin typeface="Open Sans" panose="020B0606030504020204" pitchFamily="34" charset="0"/>
              </a:rPr>
              <a:t>Lorem ipsum dolor sit amet, consectetur</a:t>
            </a:r>
            <a:r>
              <a:rPr lang="tr-TR" sz="2000">
                <a:solidFill>
                  <a:schemeClr val="tx1">
                    <a:lumMod val="85000"/>
                    <a:lumOff val="15000"/>
                  </a:schemeClr>
                </a:solidFill>
                <a:latin typeface="Open Sans" panose="020B0606030504020204" pitchFamily="34" charset="0"/>
              </a:rPr>
              <a:t>.</a:t>
            </a:r>
            <a:endParaRPr lang="sv-SE" sz="2000">
              <a:solidFill>
                <a:schemeClr val="tx1">
                  <a:lumMod val="85000"/>
                  <a:lumOff val="15000"/>
                </a:schemeClr>
              </a:solidFill>
              <a:latin typeface="Open Sans" panose="020B0606030504020204" pitchFamily="34" charset="0"/>
            </a:endParaRPr>
          </a:p>
        </p:txBody>
      </p:sp>
      <p:sp>
        <p:nvSpPr>
          <p:cNvPr id="34" name="Rectangle 33"/>
          <p:cNvSpPr/>
          <p:nvPr/>
        </p:nvSpPr>
        <p:spPr>
          <a:xfrm>
            <a:off x="21118284" y="0"/>
            <a:ext cx="3265715" cy="326571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TextBox 34"/>
          <p:cNvSpPr txBox="1"/>
          <p:nvPr/>
        </p:nvSpPr>
        <p:spPr>
          <a:xfrm>
            <a:off x="21384272" y="685100"/>
            <a:ext cx="2733737" cy="461665"/>
          </a:xfrm>
          <a:prstGeom prst="rect">
            <a:avLst/>
          </a:prstGeom>
          <a:noFill/>
        </p:spPr>
        <p:txBody>
          <a:bodyPr wrap="squar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36" name="Rectangle 35"/>
          <p:cNvSpPr/>
          <p:nvPr/>
        </p:nvSpPr>
        <p:spPr>
          <a:xfrm>
            <a:off x="21384274" y="1103286"/>
            <a:ext cx="2733736" cy="1477328"/>
          </a:xfrm>
          <a:prstGeom prst="rect">
            <a:avLst/>
          </a:prstGeom>
        </p:spPr>
        <p:txBody>
          <a:bodyPr wrap="square">
            <a:spAutoFit/>
          </a:bodyPr>
          <a:lstStyle/>
          <a:p>
            <a:pPr algn="ctr">
              <a:lnSpc>
                <a:spcPct val="150000"/>
              </a:lnSpc>
            </a:pPr>
            <a:r>
              <a:rPr lang="sv-SE" sz="2000">
                <a:solidFill>
                  <a:schemeClr val="tx1">
                    <a:lumMod val="85000"/>
                    <a:lumOff val="15000"/>
                  </a:schemeClr>
                </a:solidFill>
                <a:latin typeface="Open Sans" panose="020B0606030504020204" pitchFamily="34" charset="0"/>
              </a:rPr>
              <a:t>Lorem ipsum dolor sit amet, consectetur adipiscing elit.</a:t>
            </a:r>
          </a:p>
        </p:txBody>
      </p:sp>
      <p:sp>
        <p:nvSpPr>
          <p:cNvPr id="37" name="Rectangle 36"/>
          <p:cNvSpPr/>
          <p:nvPr/>
        </p:nvSpPr>
        <p:spPr>
          <a:xfrm>
            <a:off x="-3" y="8117632"/>
            <a:ext cx="3265715" cy="326571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Rectangle 39"/>
          <p:cNvSpPr/>
          <p:nvPr/>
        </p:nvSpPr>
        <p:spPr>
          <a:xfrm>
            <a:off x="13697336" y="10450285"/>
            <a:ext cx="3265715" cy="3265715"/>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TextBox 40"/>
          <p:cNvSpPr txBox="1"/>
          <p:nvPr/>
        </p:nvSpPr>
        <p:spPr>
          <a:xfrm>
            <a:off x="13963326" y="12451901"/>
            <a:ext cx="2733737" cy="461665"/>
          </a:xfrm>
          <a:prstGeom prst="rect">
            <a:avLst/>
          </a:prstGeom>
          <a:noFill/>
        </p:spPr>
        <p:txBody>
          <a:bodyPr wrap="square" rtlCol="0">
            <a:spAutoFit/>
          </a:bodyPr>
          <a:lstStyle/>
          <a:p>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42" name="Rectangle 41"/>
          <p:cNvSpPr/>
          <p:nvPr/>
        </p:nvSpPr>
        <p:spPr>
          <a:xfrm>
            <a:off x="13963328" y="12870087"/>
            <a:ext cx="2733736" cy="553998"/>
          </a:xfrm>
          <a:prstGeom prst="rect">
            <a:avLst/>
          </a:prstGeom>
        </p:spPr>
        <p:txBody>
          <a:bodyPr wrap="square">
            <a:spAutoFit/>
          </a:bodyPr>
          <a:lstStyle/>
          <a:p>
            <a:pPr>
              <a:lnSpc>
                <a:spcPct val="150000"/>
              </a:lnSpc>
            </a:pPr>
            <a:r>
              <a:rPr lang="sv-SE" sz="2000">
                <a:solidFill>
                  <a:schemeClr val="tx1">
                    <a:lumMod val="85000"/>
                    <a:lumOff val="15000"/>
                  </a:schemeClr>
                </a:solidFill>
                <a:latin typeface="Open Sans" panose="020B0606030504020204" pitchFamily="34" charset="0"/>
              </a:rPr>
              <a:t>Lorem ipsum dolor.</a:t>
            </a:r>
          </a:p>
        </p:txBody>
      </p:sp>
      <p:sp>
        <p:nvSpPr>
          <p:cNvPr id="38" name="TextBox 37"/>
          <p:cNvSpPr txBox="1"/>
          <p:nvPr/>
        </p:nvSpPr>
        <p:spPr>
          <a:xfrm>
            <a:off x="265985" y="9674458"/>
            <a:ext cx="2733737" cy="461665"/>
          </a:xfrm>
          <a:prstGeom prst="rect">
            <a:avLst/>
          </a:prstGeom>
          <a:noFill/>
        </p:spPr>
        <p:txBody>
          <a:bodyPr wrap="squar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Title</a:t>
            </a:r>
          </a:p>
        </p:txBody>
      </p:sp>
      <p:sp>
        <p:nvSpPr>
          <p:cNvPr id="39" name="Rectangle 38"/>
          <p:cNvSpPr/>
          <p:nvPr/>
        </p:nvSpPr>
        <p:spPr>
          <a:xfrm>
            <a:off x="265987" y="10092644"/>
            <a:ext cx="2733736" cy="553998"/>
          </a:xfrm>
          <a:prstGeom prst="rect">
            <a:avLst/>
          </a:prstGeom>
        </p:spPr>
        <p:txBody>
          <a:bodyPr wrap="square">
            <a:spAutoFit/>
          </a:bodyPr>
          <a:lstStyle/>
          <a:p>
            <a:pPr algn="ctr">
              <a:lnSpc>
                <a:spcPct val="150000"/>
              </a:lnSpc>
            </a:pPr>
            <a:r>
              <a:rPr lang="sv-SE" sz="2000">
                <a:solidFill>
                  <a:schemeClr val="tx1">
                    <a:lumMod val="85000"/>
                    <a:lumOff val="15000"/>
                  </a:schemeClr>
                </a:solidFill>
                <a:latin typeface="Open Sans" panose="020B0606030504020204" pitchFamily="34" charset="0"/>
              </a:rPr>
              <a:t>Lorem ipsum dolor.</a:t>
            </a:r>
          </a:p>
        </p:txBody>
      </p:sp>
      <p:sp>
        <p:nvSpPr>
          <p:cNvPr id="14" name="Rectangle 13"/>
          <p:cNvSpPr/>
          <p:nvPr/>
        </p:nvSpPr>
        <p:spPr>
          <a:xfrm>
            <a:off x="1276826" y="8910320"/>
            <a:ext cx="712054"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3" name="Rectangle 42"/>
          <p:cNvSpPr/>
          <p:nvPr/>
        </p:nvSpPr>
        <p:spPr>
          <a:xfrm>
            <a:off x="2519457" y="1201957"/>
            <a:ext cx="449162"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4" name="Rectangle 43"/>
          <p:cNvSpPr/>
          <p:nvPr/>
        </p:nvSpPr>
        <p:spPr>
          <a:xfrm>
            <a:off x="13906600" y="11652460"/>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
        <p:nvSpPr>
          <p:cNvPr id="46" name="Rectangle 45"/>
          <p:cNvSpPr/>
          <p:nvPr/>
        </p:nvSpPr>
        <p:spPr>
          <a:xfrm>
            <a:off x="8310315" y="5640566"/>
            <a:ext cx="646331" cy="646331"/>
          </a:xfrm>
          <a:prstGeom prst="rect">
            <a:avLst/>
          </a:prstGeom>
        </p:spPr>
        <p:txBody>
          <a:bodyPr wrap="none">
            <a:spAutoFit/>
          </a:bodyPr>
          <a:lstStyle/>
          <a:p>
            <a:r>
              <a:rPr lang="tr-TR">
                <a:solidFill>
                  <a:schemeClr val="tx1">
                    <a:lumMod val="85000"/>
                    <a:lumOff val="15000"/>
                  </a:schemeClr>
                </a:solidFill>
                <a:latin typeface="FontAwesome" pitchFamily="2" charset="0"/>
              </a:rPr>
              <a:t></a:t>
            </a:r>
            <a:endParaRPr lang="tr-TR">
              <a:solidFill>
                <a:schemeClr val="tx1">
                  <a:lumMod val="85000"/>
                  <a:lumOff val="15000"/>
                </a:schemeClr>
              </a:solidFill>
            </a:endParaRPr>
          </a:p>
        </p:txBody>
      </p:sp>
    </p:spTree>
    <p:extLst>
      <p:ext uri="{BB962C8B-B14F-4D97-AF65-F5344CB8AC3E}">
        <p14:creationId xmlns:p14="http://schemas.microsoft.com/office/powerpoint/2010/main" val="3117063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8" name="TextBox 17"/>
          <p:cNvSpPr txBox="1"/>
          <p:nvPr/>
        </p:nvSpPr>
        <p:spPr>
          <a:xfrm>
            <a:off x="3230720" y="4015013"/>
            <a:ext cx="4232249" cy="2123658"/>
          </a:xfrm>
          <a:prstGeom prst="rect">
            <a:avLst/>
          </a:prstGeom>
          <a:noFill/>
        </p:spPr>
        <p:txBody>
          <a:bodyPr wrap="none" rtlCol="0">
            <a:spAutoFit/>
          </a:bodyPr>
          <a:lstStyle/>
          <a:p>
            <a:pPr algn="r"/>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TWO</a:t>
            </a:r>
          </a:p>
          <a:p>
            <a:pPr algn="r"/>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PICTURES</a:t>
            </a:r>
          </a:p>
        </p:txBody>
      </p:sp>
      <p:grpSp>
        <p:nvGrpSpPr>
          <p:cNvPr id="19" name="Group 18"/>
          <p:cNvGrpSpPr/>
          <p:nvPr/>
        </p:nvGrpSpPr>
        <p:grpSpPr>
          <a:xfrm>
            <a:off x="6172146" y="6343945"/>
            <a:ext cx="1096395" cy="169554"/>
            <a:chOff x="11643803" y="3980625"/>
            <a:chExt cx="1096395" cy="169554"/>
          </a:xfrm>
        </p:grpSpPr>
        <p:sp>
          <p:nvSpPr>
            <p:cNvPr id="20" name="Rectangle 19"/>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ectangle 20"/>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3" name="Straight Connector 22"/>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5" name="Rectangle 24"/>
          <p:cNvSpPr/>
          <p:nvPr/>
        </p:nvSpPr>
        <p:spPr>
          <a:xfrm>
            <a:off x="1685563" y="6838666"/>
            <a:ext cx="5777406" cy="2862322"/>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t>
            </a:r>
            <a:endParaRPr lang="tr-TR" sz="2400">
              <a:solidFill>
                <a:schemeClr val="bg1">
                  <a:lumMod val="95000"/>
                </a:schemeClr>
              </a:solidFill>
            </a:endParaRPr>
          </a:p>
        </p:txBody>
      </p:sp>
      <p:sp>
        <p:nvSpPr>
          <p:cNvPr id="2" name="Rectangle 1"/>
          <p:cNvSpPr/>
          <p:nvPr/>
        </p:nvSpPr>
        <p:spPr>
          <a:xfrm>
            <a:off x="16256000" y="0"/>
            <a:ext cx="8128000" cy="13716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Rectangle 15"/>
          <p:cNvSpPr/>
          <p:nvPr/>
        </p:nvSpPr>
        <p:spPr>
          <a:xfrm>
            <a:off x="8128000" y="0"/>
            <a:ext cx="8128000" cy="13716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Rectangle 11"/>
          <p:cNvSpPr/>
          <p:nvPr/>
        </p:nvSpPr>
        <p:spPr>
          <a:xfrm rot="16200000">
            <a:off x="12123575" y="1455576"/>
            <a:ext cx="136846" cy="24384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7957044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7" name="Freeform 16"/>
          <p:cNvSpPr/>
          <p:nvPr/>
        </p:nvSpPr>
        <p:spPr>
          <a:xfrm>
            <a:off x="0" y="0"/>
            <a:ext cx="24384000" cy="9144000"/>
          </a:xfrm>
          <a:custGeom>
            <a:avLst/>
            <a:gdLst>
              <a:gd name="connsiteX0" fmla="*/ 0 w 24520848"/>
              <a:gd name="connsiteY0" fmla="*/ 0 h 9144000"/>
              <a:gd name="connsiteX1" fmla="*/ 24520848 w 24520848"/>
              <a:gd name="connsiteY1" fmla="*/ 0 h 9144000"/>
              <a:gd name="connsiteX2" fmla="*/ 24520848 w 24520848"/>
              <a:gd name="connsiteY2" fmla="*/ 4572000 h 9144000"/>
              <a:gd name="connsiteX3" fmla="*/ 24520848 w 24520848"/>
              <a:gd name="connsiteY3" fmla="*/ 9144000 h 9144000"/>
              <a:gd name="connsiteX4" fmla="*/ 0 w 24520848"/>
              <a:gd name="connsiteY4" fmla="*/ 9144000 h 9144000"/>
              <a:gd name="connsiteX5" fmla="*/ 0 w 24520848"/>
              <a:gd name="connsiteY5" fmla="*/ 4572000 h 9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20848" h="9144000">
                <a:moveTo>
                  <a:pt x="0" y="0"/>
                </a:moveTo>
                <a:lnTo>
                  <a:pt x="24520848" y="0"/>
                </a:lnTo>
                <a:lnTo>
                  <a:pt x="24520848" y="4572000"/>
                </a:lnTo>
                <a:lnTo>
                  <a:pt x="24520848" y="9144000"/>
                </a:lnTo>
                <a:lnTo>
                  <a:pt x="0" y="9144000"/>
                </a:lnTo>
                <a:lnTo>
                  <a:pt x="0" y="457200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4"/>
          <p:cNvSpPr/>
          <p:nvPr/>
        </p:nvSpPr>
        <p:spPr>
          <a:xfrm>
            <a:off x="6083559" y="9144000"/>
            <a:ext cx="6885992" cy="45720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TextBox 25"/>
          <p:cNvSpPr txBox="1"/>
          <p:nvPr/>
        </p:nvSpPr>
        <p:spPr>
          <a:xfrm>
            <a:off x="7639980" y="9894455"/>
            <a:ext cx="3773149" cy="707886"/>
          </a:xfrm>
          <a:prstGeom prst="rect">
            <a:avLst/>
          </a:prstGeom>
          <a:noFill/>
        </p:spPr>
        <p:txBody>
          <a:bodyPr wrap="none" rtlCol="0">
            <a:spAutoFit/>
          </a:bodyPr>
          <a:lstStyle/>
          <a:p>
            <a:pPr algn="ctr"/>
            <a:r>
              <a:rPr lang="tr-TR" sz="4000">
                <a:solidFill>
                  <a:schemeClr val="tx1">
                    <a:lumMod val="85000"/>
                    <a:lumOff val="1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Project Name</a:t>
            </a:r>
          </a:p>
        </p:txBody>
      </p:sp>
      <p:sp>
        <p:nvSpPr>
          <p:cNvPr id="33" name="Rectangle 32"/>
          <p:cNvSpPr/>
          <p:nvPr/>
        </p:nvSpPr>
        <p:spPr>
          <a:xfrm>
            <a:off x="6637851" y="10657222"/>
            <a:ext cx="5777406" cy="2308324"/>
          </a:xfrm>
          <a:prstGeom prst="rect">
            <a:avLst/>
          </a:prstGeom>
        </p:spPr>
        <p:txBody>
          <a:bodyPr wrap="square">
            <a:spAutoFit/>
          </a:bodyPr>
          <a:lstStyle/>
          <a:p>
            <a:pPr algn="ctr">
              <a:lnSpc>
                <a:spcPct val="150000"/>
              </a:lnSpc>
            </a:pPr>
            <a:r>
              <a:rPr lang="tr-TR" sz="2400">
                <a:solidFill>
                  <a:schemeClr val="tx1">
                    <a:lumMod val="85000"/>
                    <a:lumOff val="15000"/>
                  </a:schemeClr>
                </a:solidFill>
                <a:latin typeface="Open Sans" panose="020B0606030504020204" pitchFamily="34" charset="0"/>
              </a:rPr>
              <a:t>Lorem ipsum dolor sit amet, consectetur adipiscing elit. Ut lobortis purus aliquam erat condimentum fermentum. Phasellus sed nisl eleifend.</a:t>
            </a:r>
            <a:endParaRPr lang="tr-TR" sz="2400">
              <a:solidFill>
                <a:schemeClr val="tx1">
                  <a:lumMod val="85000"/>
                  <a:lumOff val="15000"/>
                </a:schemeClr>
              </a:solidFill>
            </a:endParaRPr>
          </a:p>
        </p:txBody>
      </p:sp>
      <p:sp>
        <p:nvSpPr>
          <p:cNvPr id="7" name="Rectangle 6"/>
          <p:cNvSpPr/>
          <p:nvPr/>
        </p:nvSpPr>
        <p:spPr>
          <a:xfrm>
            <a:off x="0" y="13548049"/>
            <a:ext cx="6083559" cy="186611"/>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15178626" y="10690671"/>
            <a:ext cx="777777" cy="923330"/>
          </a:xfrm>
          <a:prstGeom prst="rect">
            <a:avLst/>
          </a:prstGeom>
        </p:spPr>
        <p:txBody>
          <a:bodyPr wrap="none">
            <a:spAutoFit/>
          </a:bodyPr>
          <a:lstStyle/>
          <a:p>
            <a:r>
              <a:rPr lang="tr-TR" sz="5400">
                <a:solidFill>
                  <a:schemeClr val="bg1">
                    <a:lumMod val="95000"/>
                  </a:schemeClr>
                </a:solidFill>
                <a:latin typeface="FontAwesome" pitchFamily="2" charset="0"/>
              </a:rPr>
              <a:t></a:t>
            </a:r>
            <a:endParaRPr lang="tr-TR" sz="5400">
              <a:solidFill>
                <a:schemeClr val="bg1">
                  <a:lumMod val="95000"/>
                </a:schemeClr>
              </a:solidFill>
            </a:endParaRPr>
          </a:p>
        </p:txBody>
      </p:sp>
      <p:sp>
        <p:nvSpPr>
          <p:cNvPr id="34" name="TextBox 33"/>
          <p:cNvSpPr txBox="1"/>
          <p:nvPr/>
        </p:nvSpPr>
        <p:spPr>
          <a:xfrm>
            <a:off x="14943786" y="11646109"/>
            <a:ext cx="1247457"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Gifted</a:t>
            </a:r>
          </a:p>
        </p:txBody>
      </p:sp>
      <p:sp>
        <p:nvSpPr>
          <p:cNvPr id="35" name="Rectangle 34"/>
          <p:cNvSpPr/>
          <p:nvPr/>
        </p:nvSpPr>
        <p:spPr>
          <a:xfrm>
            <a:off x="18286406" y="10767615"/>
            <a:ext cx="668773" cy="769441"/>
          </a:xfrm>
          <a:prstGeom prst="rect">
            <a:avLst/>
          </a:prstGeom>
        </p:spPr>
        <p:txBody>
          <a:bodyPr wrap="none">
            <a:spAutoFit/>
          </a:bodyPr>
          <a:lstStyle/>
          <a:p>
            <a:r>
              <a:rPr lang="tr-TR" sz="4400">
                <a:solidFill>
                  <a:schemeClr val="bg1">
                    <a:lumMod val="95000"/>
                  </a:schemeClr>
                </a:solidFill>
                <a:latin typeface="FontAwesome" pitchFamily="2" charset="0"/>
              </a:rPr>
              <a:t></a:t>
            </a:r>
            <a:endParaRPr lang="tr-TR" sz="4400">
              <a:solidFill>
                <a:schemeClr val="bg1">
                  <a:lumMod val="95000"/>
                </a:schemeClr>
              </a:solidFill>
            </a:endParaRPr>
          </a:p>
        </p:txBody>
      </p:sp>
      <p:sp>
        <p:nvSpPr>
          <p:cNvPr id="36" name="TextBox 35"/>
          <p:cNvSpPr txBox="1"/>
          <p:nvPr/>
        </p:nvSpPr>
        <p:spPr>
          <a:xfrm>
            <a:off x="18013895" y="11646109"/>
            <a:ext cx="1213795"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Photo</a:t>
            </a:r>
          </a:p>
        </p:txBody>
      </p:sp>
      <p:sp>
        <p:nvSpPr>
          <p:cNvPr id="37" name="Rectangle 36"/>
          <p:cNvSpPr/>
          <p:nvPr/>
        </p:nvSpPr>
        <p:spPr>
          <a:xfrm>
            <a:off x="21285182" y="10772126"/>
            <a:ext cx="668773" cy="769441"/>
          </a:xfrm>
          <a:prstGeom prst="rect">
            <a:avLst/>
          </a:prstGeom>
        </p:spPr>
        <p:txBody>
          <a:bodyPr wrap="none">
            <a:spAutoFit/>
          </a:bodyPr>
          <a:lstStyle/>
          <a:p>
            <a:r>
              <a:rPr lang="tr-TR" sz="4400">
                <a:solidFill>
                  <a:schemeClr val="bg1">
                    <a:lumMod val="95000"/>
                  </a:schemeClr>
                </a:solidFill>
                <a:latin typeface="FontAwesome" pitchFamily="2" charset="0"/>
              </a:rPr>
              <a:t></a:t>
            </a:r>
            <a:endParaRPr lang="tr-TR" sz="4400">
              <a:solidFill>
                <a:schemeClr val="bg1">
                  <a:lumMod val="95000"/>
                </a:schemeClr>
              </a:solidFill>
            </a:endParaRPr>
          </a:p>
        </p:txBody>
      </p:sp>
      <p:sp>
        <p:nvSpPr>
          <p:cNvPr id="38" name="TextBox 37"/>
          <p:cNvSpPr txBox="1"/>
          <p:nvPr/>
        </p:nvSpPr>
        <p:spPr>
          <a:xfrm>
            <a:off x="20764208" y="11646109"/>
            <a:ext cx="1819729"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Database</a:t>
            </a:r>
          </a:p>
        </p:txBody>
      </p:sp>
    </p:spTree>
    <p:extLst>
      <p:ext uri="{BB962C8B-B14F-4D97-AF65-F5344CB8AC3E}">
        <p14:creationId xmlns:p14="http://schemas.microsoft.com/office/powerpoint/2010/main" val="2537252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6" name="Rectangle 5"/>
          <p:cNvSpPr/>
          <p:nvPr/>
        </p:nvSpPr>
        <p:spPr>
          <a:xfrm>
            <a:off x="0" y="5262465"/>
            <a:ext cx="6686939" cy="322839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Rectangle 1"/>
          <p:cNvSpPr/>
          <p:nvPr/>
        </p:nvSpPr>
        <p:spPr>
          <a:xfrm>
            <a:off x="6686939" y="0"/>
            <a:ext cx="11010123" cy="13716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Rectangle 2"/>
          <p:cNvSpPr/>
          <p:nvPr/>
        </p:nvSpPr>
        <p:spPr>
          <a:xfrm>
            <a:off x="1287919" y="2461765"/>
            <a:ext cx="74892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5" name="TextBox 14"/>
          <p:cNvSpPr txBox="1"/>
          <p:nvPr/>
        </p:nvSpPr>
        <p:spPr>
          <a:xfrm>
            <a:off x="1269258" y="3430248"/>
            <a:ext cx="1762021"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Envelope</a:t>
            </a:r>
          </a:p>
        </p:txBody>
      </p:sp>
      <p:sp>
        <p:nvSpPr>
          <p:cNvPr id="16" name="Rectangle 15"/>
          <p:cNvSpPr/>
          <p:nvPr/>
        </p:nvSpPr>
        <p:spPr>
          <a:xfrm>
            <a:off x="1269258" y="3953468"/>
            <a:ext cx="3526677" cy="967637"/>
          </a:xfrm>
          <a:prstGeom prst="rect">
            <a:avLst/>
          </a:prstGeom>
        </p:spPr>
        <p:txBody>
          <a:bodyPr wrap="square">
            <a:spAutoFit/>
          </a:bodyPr>
          <a:lstStyle/>
          <a:p>
            <a:pPr>
              <a:lnSpc>
                <a:spcPct val="150000"/>
              </a:lnSpc>
            </a:pPr>
            <a:r>
              <a:rPr lang="tr-TR" sz="2000">
                <a:solidFill>
                  <a:srgbClr val="CA8385"/>
                </a:solidFill>
                <a:latin typeface="Open Sans" panose="020B0606030504020204" pitchFamily="34" charset="0"/>
              </a:rPr>
              <a:t>Lorem ipsum dolor sit amet, consectetur.</a:t>
            </a:r>
            <a:endParaRPr lang="tr-TR" sz="2000">
              <a:solidFill>
                <a:srgbClr val="CA8385"/>
              </a:solidFill>
            </a:endParaRPr>
          </a:p>
        </p:txBody>
      </p:sp>
      <p:sp>
        <p:nvSpPr>
          <p:cNvPr id="18" name="Rectangle 17"/>
          <p:cNvSpPr/>
          <p:nvPr/>
        </p:nvSpPr>
        <p:spPr>
          <a:xfrm>
            <a:off x="1287919" y="5604317"/>
            <a:ext cx="82907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19" name="TextBox 18"/>
          <p:cNvSpPr txBox="1"/>
          <p:nvPr/>
        </p:nvSpPr>
        <p:spPr>
          <a:xfrm>
            <a:off x="1269258" y="6572800"/>
            <a:ext cx="1770036" cy="523220"/>
          </a:xfrm>
          <a:prstGeom prst="rect">
            <a:avLst/>
          </a:prstGeom>
          <a:noFill/>
        </p:spPr>
        <p:txBody>
          <a:bodyPr wrap="none" rtlCol="0">
            <a:spAutoFit/>
          </a:bodyPr>
          <a:lstStyle/>
          <a:p>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Diamond</a:t>
            </a:r>
          </a:p>
        </p:txBody>
      </p:sp>
      <p:sp>
        <p:nvSpPr>
          <p:cNvPr id="20" name="Rectangle 19"/>
          <p:cNvSpPr/>
          <p:nvPr/>
        </p:nvSpPr>
        <p:spPr>
          <a:xfrm>
            <a:off x="1269258" y="7096020"/>
            <a:ext cx="3526677" cy="1015663"/>
          </a:xfrm>
          <a:prstGeom prst="rect">
            <a:avLst/>
          </a:prstGeom>
        </p:spPr>
        <p:txBody>
          <a:bodyPr wrap="square">
            <a:spAutoFit/>
          </a:bodyPr>
          <a:lstStyle/>
          <a:p>
            <a:pPr>
              <a:lnSpc>
                <a:spcPct val="150000"/>
              </a:lnSpc>
            </a:pPr>
            <a:r>
              <a:rPr lang="tr-TR" sz="2000">
                <a:solidFill>
                  <a:srgbClr val="000000"/>
                </a:solidFill>
                <a:latin typeface="Open Sans" panose="020B0606030504020204" pitchFamily="34" charset="0"/>
              </a:rPr>
              <a:t>Lorem ipsum dolor sit amet, consectetur.</a:t>
            </a:r>
            <a:endParaRPr lang="tr-TR" sz="2000"/>
          </a:p>
        </p:txBody>
      </p:sp>
      <p:sp>
        <p:nvSpPr>
          <p:cNvPr id="21" name="Rectangle 20"/>
          <p:cNvSpPr/>
          <p:nvPr/>
        </p:nvSpPr>
        <p:spPr>
          <a:xfrm>
            <a:off x="1287919" y="8746869"/>
            <a:ext cx="74892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22" name="TextBox 21"/>
          <p:cNvSpPr txBox="1"/>
          <p:nvPr/>
        </p:nvSpPr>
        <p:spPr>
          <a:xfrm>
            <a:off x="1269258" y="9715352"/>
            <a:ext cx="1893467"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Comment</a:t>
            </a:r>
          </a:p>
        </p:txBody>
      </p:sp>
      <p:sp>
        <p:nvSpPr>
          <p:cNvPr id="23" name="Rectangle 22"/>
          <p:cNvSpPr/>
          <p:nvPr/>
        </p:nvSpPr>
        <p:spPr>
          <a:xfrm>
            <a:off x="1269258" y="10238572"/>
            <a:ext cx="3526677" cy="967637"/>
          </a:xfrm>
          <a:prstGeom prst="rect">
            <a:avLst/>
          </a:prstGeom>
        </p:spPr>
        <p:txBody>
          <a:bodyPr wrap="square">
            <a:spAutoFit/>
          </a:bodyPr>
          <a:lstStyle/>
          <a:p>
            <a:pPr>
              <a:lnSpc>
                <a:spcPct val="150000"/>
              </a:lnSpc>
            </a:pPr>
            <a:r>
              <a:rPr lang="tr-TR" sz="2000">
                <a:solidFill>
                  <a:srgbClr val="CA8385"/>
                </a:solidFill>
                <a:latin typeface="Open Sans" panose="020B0606030504020204" pitchFamily="34" charset="0"/>
              </a:rPr>
              <a:t>Lorem ipsum dolor sit amet, consectetur.</a:t>
            </a:r>
            <a:endParaRPr lang="tr-TR" sz="2000">
              <a:solidFill>
                <a:srgbClr val="CA8385"/>
              </a:solidFill>
            </a:endParaRPr>
          </a:p>
        </p:txBody>
      </p:sp>
      <p:sp>
        <p:nvSpPr>
          <p:cNvPr id="25" name="TextBox 24"/>
          <p:cNvSpPr txBox="1"/>
          <p:nvPr/>
        </p:nvSpPr>
        <p:spPr>
          <a:xfrm>
            <a:off x="19588066" y="3757152"/>
            <a:ext cx="3122970" cy="1754326"/>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PROJECT</a:t>
            </a:r>
          </a:p>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NAME</a:t>
            </a:r>
          </a:p>
        </p:txBody>
      </p:sp>
      <p:grpSp>
        <p:nvGrpSpPr>
          <p:cNvPr id="27" name="Group 26"/>
          <p:cNvGrpSpPr/>
          <p:nvPr/>
        </p:nvGrpSpPr>
        <p:grpSpPr>
          <a:xfrm>
            <a:off x="20601353" y="5865144"/>
            <a:ext cx="1096395" cy="169554"/>
            <a:chOff x="11643803" y="3980625"/>
            <a:chExt cx="1096395" cy="169554"/>
          </a:xfrm>
        </p:grpSpPr>
        <p:sp>
          <p:nvSpPr>
            <p:cNvPr id="28" name="Rectangle 27"/>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1" name="Straight Connector 30"/>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9" name="Rectangle 38"/>
          <p:cNvSpPr/>
          <p:nvPr/>
        </p:nvSpPr>
        <p:spPr>
          <a:xfrm>
            <a:off x="18841941" y="6542529"/>
            <a:ext cx="4615218" cy="3416320"/>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era fermentum. Phasellus sed nisl eleifend, interdum ex vel, porttitor risus. </a:t>
            </a:r>
            <a:endParaRPr lang="tr-TR" sz="2400">
              <a:solidFill>
                <a:schemeClr val="bg1">
                  <a:lumMod val="95000"/>
                </a:schemeClr>
              </a:solidFill>
            </a:endParaRPr>
          </a:p>
        </p:txBody>
      </p:sp>
    </p:spTree>
    <p:extLst>
      <p:ext uri="{BB962C8B-B14F-4D97-AF65-F5344CB8AC3E}">
        <p14:creationId xmlns:p14="http://schemas.microsoft.com/office/powerpoint/2010/main" val="8669178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 name="Trapezoid 2"/>
          <p:cNvSpPr/>
          <p:nvPr/>
        </p:nvSpPr>
        <p:spPr>
          <a:xfrm rot="16200000" flipH="1">
            <a:off x="5334000" y="-5334001"/>
            <a:ext cx="13716000" cy="24384002"/>
          </a:xfrm>
          <a:prstGeom prst="trapezoid">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Oval 20"/>
          <p:cNvSpPr/>
          <p:nvPr/>
        </p:nvSpPr>
        <p:spPr>
          <a:xfrm>
            <a:off x="12125934" y="2933201"/>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2" name="Straight Connector 21"/>
          <p:cNvCxnSpPr>
            <a:stCxn id="21" idx="0"/>
          </p:cNvCxnSpPr>
          <p:nvPr/>
        </p:nvCxnSpPr>
        <p:spPr>
          <a:xfrm flipV="1">
            <a:off x="12192000" y="1"/>
            <a:ext cx="1191" cy="293320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694106" y="3593328"/>
            <a:ext cx="99578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sp>
        <p:nvSpPr>
          <p:cNvPr id="28" name="TextBox 27"/>
          <p:cNvSpPr txBox="1"/>
          <p:nvPr/>
        </p:nvSpPr>
        <p:spPr>
          <a:xfrm>
            <a:off x="11761246" y="3246397"/>
            <a:ext cx="845103" cy="523220"/>
          </a:xfrm>
          <a:prstGeom prst="rect">
            <a:avLst/>
          </a:prstGeom>
          <a:noFill/>
        </p:spPr>
        <p:txBody>
          <a:bodyPr wrap="none" rtlCol="0">
            <a:spAutoFit/>
          </a:bodyPr>
          <a:lstStyle/>
          <a:p>
            <a:pPr algn="ctr"/>
            <a:r>
              <a:rPr lang="tr-TR" sz="28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Part</a:t>
            </a:r>
          </a:p>
        </p:txBody>
      </p:sp>
      <p:sp>
        <p:nvSpPr>
          <p:cNvPr id="29" name="TextBox 28"/>
          <p:cNvSpPr txBox="1"/>
          <p:nvPr/>
        </p:nvSpPr>
        <p:spPr>
          <a:xfrm>
            <a:off x="10843064" y="4516658"/>
            <a:ext cx="2830005" cy="707886"/>
          </a:xfrm>
          <a:prstGeom prst="rect">
            <a:avLst/>
          </a:prstGeom>
          <a:noFill/>
        </p:spPr>
        <p:txBody>
          <a:bodyPr wrap="none" rtlCol="0">
            <a:spAutoFit/>
          </a:bodyPr>
          <a:lstStyle/>
          <a:p>
            <a:pPr algn="ctr"/>
            <a:r>
              <a:rPr lang="tr-TR" sz="40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CREATORS</a:t>
            </a:r>
          </a:p>
        </p:txBody>
      </p:sp>
      <p:sp>
        <p:nvSpPr>
          <p:cNvPr id="33" name="Oval 32"/>
          <p:cNvSpPr/>
          <p:nvPr/>
        </p:nvSpPr>
        <p:spPr>
          <a:xfrm>
            <a:off x="6868554" y="6138586"/>
            <a:ext cx="2017370" cy="2017370"/>
          </a:xfrm>
          <a:prstGeom prst="ellipse">
            <a:avLst/>
          </a:prstGeom>
          <a:blipFill>
            <a:blip r:embed="rId4"/>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Oval 33"/>
          <p:cNvSpPr/>
          <p:nvPr/>
        </p:nvSpPr>
        <p:spPr>
          <a:xfrm>
            <a:off x="11183816" y="6138586"/>
            <a:ext cx="2017370" cy="2017370"/>
          </a:xfrm>
          <a:prstGeom prst="ellipse">
            <a:avLst/>
          </a:prstGeom>
          <a:blipFill>
            <a:blip r:embed="rId5"/>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Oval 34"/>
          <p:cNvSpPr/>
          <p:nvPr/>
        </p:nvSpPr>
        <p:spPr>
          <a:xfrm>
            <a:off x="15499078" y="6138586"/>
            <a:ext cx="2017370" cy="2017370"/>
          </a:xfrm>
          <a:prstGeom prst="ellipse">
            <a:avLst/>
          </a:prstGeom>
          <a:blipFill>
            <a:blip r:embed="rId6"/>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9" name="TextBox 48"/>
          <p:cNvSpPr txBox="1"/>
          <p:nvPr/>
        </p:nvSpPr>
        <p:spPr>
          <a:xfrm>
            <a:off x="7035000" y="8579335"/>
            <a:ext cx="1683474"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JOHN DOE</a:t>
            </a:r>
          </a:p>
        </p:txBody>
      </p:sp>
      <p:sp>
        <p:nvSpPr>
          <p:cNvPr id="50" name="TextBox 49"/>
          <p:cNvSpPr txBox="1"/>
          <p:nvPr/>
        </p:nvSpPr>
        <p:spPr>
          <a:xfrm>
            <a:off x="11350266" y="8579335"/>
            <a:ext cx="1683474"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JOHN DOE</a:t>
            </a:r>
          </a:p>
        </p:txBody>
      </p:sp>
      <p:sp>
        <p:nvSpPr>
          <p:cNvPr id="51" name="TextBox 50"/>
          <p:cNvSpPr txBox="1"/>
          <p:nvPr/>
        </p:nvSpPr>
        <p:spPr>
          <a:xfrm>
            <a:off x="15716025" y="8579335"/>
            <a:ext cx="1582484"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JANE DOE</a:t>
            </a:r>
          </a:p>
        </p:txBody>
      </p:sp>
      <p:sp>
        <p:nvSpPr>
          <p:cNvPr id="55" name="Oval 54"/>
          <p:cNvSpPr/>
          <p:nvPr/>
        </p:nvSpPr>
        <p:spPr>
          <a:xfrm>
            <a:off x="12128313" y="11225518"/>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6" name="Straight Connector 55"/>
          <p:cNvCxnSpPr>
            <a:endCxn id="55" idx="4"/>
          </p:cNvCxnSpPr>
          <p:nvPr/>
        </p:nvCxnSpPr>
        <p:spPr>
          <a:xfrm flipV="1">
            <a:off x="12194379" y="11357650"/>
            <a:ext cx="0" cy="235835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486245" y="9203920"/>
            <a:ext cx="780983" cy="461665"/>
          </a:xfrm>
          <a:prstGeom prst="rect">
            <a:avLst/>
          </a:prstGeom>
          <a:noFill/>
        </p:spPr>
        <p:txBody>
          <a:bodyPr wrap="none" rtlCol="0">
            <a:spAutoFit/>
          </a:bodyPr>
          <a:lstStyle/>
          <a:p>
            <a:pPr algn="ctr"/>
            <a:r>
              <a:rPr lang="tr-TR" sz="24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CEO</a:t>
            </a:r>
          </a:p>
        </p:txBody>
      </p:sp>
      <p:sp>
        <p:nvSpPr>
          <p:cNvPr id="24" name="TextBox 23"/>
          <p:cNvSpPr txBox="1"/>
          <p:nvPr/>
        </p:nvSpPr>
        <p:spPr>
          <a:xfrm>
            <a:off x="11809526" y="9203920"/>
            <a:ext cx="764953" cy="461665"/>
          </a:xfrm>
          <a:prstGeom prst="rect">
            <a:avLst/>
          </a:prstGeom>
          <a:noFill/>
        </p:spPr>
        <p:txBody>
          <a:bodyPr wrap="none" rtlCol="0">
            <a:spAutoFit/>
          </a:bodyPr>
          <a:lstStyle/>
          <a:p>
            <a:pPr algn="ctr"/>
            <a:r>
              <a:rPr lang="tr-TR" sz="24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CFO</a:t>
            </a:r>
          </a:p>
        </p:txBody>
      </p:sp>
      <p:sp>
        <p:nvSpPr>
          <p:cNvPr id="25" name="TextBox 24"/>
          <p:cNvSpPr txBox="1"/>
          <p:nvPr/>
        </p:nvSpPr>
        <p:spPr>
          <a:xfrm>
            <a:off x="16163264" y="9203920"/>
            <a:ext cx="688009" cy="461665"/>
          </a:xfrm>
          <a:prstGeom prst="rect">
            <a:avLst/>
          </a:prstGeom>
          <a:noFill/>
        </p:spPr>
        <p:txBody>
          <a:bodyPr wrap="none" rtlCol="0">
            <a:spAutoFit/>
          </a:bodyPr>
          <a:lstStyle/>
          <a:p>
            <a:pPr algn="ctr"/>
            <a:r>
              <a:rPr lang="tr-TR" sz="24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CIO</a:t>
            </a:r>
          </a:p>
        </p:txBody>
      </p:sp>
    </p:spTree>
    <p:extLst>
      <p:ext uri="{BB962C8B-B14F-4D97-AF65-F5344CB8AC3E}">
        <p14:creationId xmlns:p14="http://schemas.microsoft.com/office/powerpoint/2010/main" val="17572558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0"/>
            <a:ext cx="7053943" cy="45720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17330057" y="9143999"/>
            <a:ext cx="7053943" cy="45720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Rectangle 4"/>
          <p:cNvSpPr/>
          <p:nvPr/>
        </p:nvSpPr>
        <p:spPr>
          <a:xfrm>
            <a:off x="0" y="4572000"/>
            <a:ext cx="24384000" cy="457199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a:solidFill>
                <a:schemeClr val="bg1">
                  <a:lumMod val="95000"/>
                </a:schemeClr>
              </a:solidFill>
            </a:endParaRPr>
          </a:p>
        </p:txBody>
      </p:sp>
      <p:sp>
        <p:nvSpPr>
          <p:cNvPr id="28" name="Rectangle 27"/>
          <p:cNvSpPr/>
          <p:nvPr/>
        </p:nvSpPr>
        <p:spPr>
          <a:xfrm>
            <a:off x="7053942" y="1"/>
            <a:ext cx="17330057" cy="4571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a:off x="0" y="9144001"/>
            <a:ext cx="17330057" cy="457199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Rectangle 5"/>
          <p:cNvSpPr/>
          <p:nvPr/>
        </p:nvSpPr>
        <p:spPr>
          <a:xfrm>
            <a:off x="3192584" y="816212"/>
            <a:ext cx="66877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32" name="TextBox 31"/>
          <p:cNvSpPr txBox="1"/>
          <p:nvPr/>
        </p:nvSpPr>
        <p:spPr>
          <a:xfrm>
            <a:off x="2320678" y="1755221"/>
            <a:ext cx="2412584" cy="523220"/>
          </a:xfrm>
          <a:prstGeom prst="rect">
            <a:avLst/>
          </a:prstGeom>
          <a:noFill/>
        </p:spPr>
        <p:txBody>
          <a:bodyPr wrap="none" rtlCol="0">
            <a:spAutoFit/>
          </a:bodyPr>
          <a:lstStyle/>
          <a:p>
            <a:pPr algn="ct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
        <p:nvSpPr>
          <p:cNvPr id="33" name="Rectangle 32"/>
          <p:cNvSpPr/>
          <p:nvPr/>
        </p:nvSpPr>
        <p:spPr>
          <a:xfrm>
            <a:off x="1910744" y="2278461"/>
            <a:ext cx="3232451" cy="147732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rPr>
              <a:t>Lorem ipsum dolor sit amet, consectetur adipiscing elit. Ut loborti. </a:t>
            </a:r>
            <a:endParaRPr lang="tr-TR" sz="2000">
              <a:solidFill>
                <a:schemeClr val="tx1">
                  <a:lumMod val="85000"/>
                  <a:lumOff val="15000"/>
                </a:schemeClr>
              </a:solidFill>
            </a:endParaRPr>
          </a:p>
        </p:txBody>
      </p:sp>
      <p:sp>
        <p:nvSpPr>
          <p:cNvPr id="34" name="Rectangle 33"/>
          <p:cNvSpPr/>
          <p:nvPr/>
        </p:nvSpPr>
        <p:spPr>
          <a:xfrm>
            <a:off x="20426584" y="9960211"/>
            <a:ext cx="74892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35" name="TextBox 34"/>
          <p:cNvSpPr txBox="1"/>
          <p:nvPr/>
        </p:nvSpPr>
        <p:spPr>
          <a:xfrm>
            <a:off x="19650737" y="10899220"/>
            <a:ext cx="2412584" cy="523220"/>
          </a:xfrm>
          <a:prstGeom prst="rect">
            <a:avLst/>
          </a:prstGeom>
          <a:noFill/>
        </p:spPr>
        <p:txBody>
          <a:bodyPr wrap="none" rtlCol="0">
            <a:spAutoFit/>
          </a:bodyPr>
          <a:lstStyle/>
          <a:p>
            <a:pPr algn="ct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
        <p:nvSpPr>
          <p:cNvPr id="36" name="Rectangle 35"/>
          <p:cNvSpPr/>
          <p:nvPr/>
        </p:nvSpPr>
        <p:spPr>
          <a:xfrm>
            <a:off x="19240803" y="11422460"/>
            <a:ext cx="3232451" cy="147732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rPr>
              <a:t>Lorem ipsum dolor sit amet, consectetur adipiscing elit. Ut loborti. </a:t>
            </a:r>
            <a:endParaRPr lang="tr-TR" sz="2000">
              <a:solidFill>
                <a:schemeClr val="tx1">
                  <a:lumMod val="85000"/>
                  <a:lumOff val="15000"/>
                </a:schemeClr>
              </a:solidFill>
            </a:endParaRPr>
          </a:p>
        </p:txBody>
      </p:sp>
      <p:sp>
        <p:nvSpPr>
          <p:cNvPr id="9" name="Rectangle 8"/>
          <p:cNvSpPr/>
          <p:nvPr/>
        </p:nvSpPr>
        <p:spPr>
          <a:xfrm>
            <a:off x="4840855" y="5879352"/>
            <a:ext cx="1042273" cy="1200329"/>
          </a:xfrm>
          <a:prstGeom prst="rect">
            <a:avLst/>
          </a:prstGeom>
        </p:spPr>
        <p:txBody>
          <a:bodyPr wrap="none">
            <a:spAutoFit/>
          </a:bodyPr>
          <a:lstStyle/>
          <a:p>
            <a:pPr algn="ctr"/>
            <a:r>
              <a:rPr lang="tr-TR" sz="7200">
                <a:solidFill>
                  <a:srgbClr val="CA8385"/>
                </a:solidFill>
                <a:latin typeface="FontAwesome" pitchFamily="2" charset="0"/>
              </a:rPr>
              <a:t></a:t>
            </a:r>
            <a:endParaRPr lang="tr-TR" sz="7200">
              <a:solidFill>
                <a:srgbClr val="CA8385"/>
              </a:solidFill>
            </a:endParaRPr>
          </a:p>
        </p:txBody>
      </p:sp>
      <p:sp>
        <p:nvSpPr>
          <p:cNvPr id="37" name="TextBox 36"/>
          <p:cNvSpPr txBox="1"/>
          <p:nvPr/>
        </p:nvSpPr>
        <p:spPr>
          <a:xfrm>
            <a:off x="4709796" y="7079681"/>
            <a:ext cx="1304396"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Stereo</a:t>
            </a:r>
          </a:p>
        </p:txBody>
      </p:sp>
      <p:sp>
        <p:nvSpPr>
          <p:cNvPr id="38" name="Rectangle 37"/>
          <p:cNvSpPr/>
          <p:nvPr/>
        </p:nvSpPr>
        <p:spPr>
          <a:xfrm>
            <a:off x="9394189" y="5879352"/>
            <a:ext cx="1042273" cy="1200329"/>
          </a:xfrm>
          <a:prstGeom prst="rect">
            <a:avLst/>
          </a:prstGeom>
        </p:spPr>
        <p:txBody>
          <a:bodyPr wrap="none">
            <a:spAutoFit/>
          </a:bodyPr>
          <a:lstStyle/>
          <a:p>
            <a:pPr algn="ctr"/>
            <a:r>
              <a:rPr lang="tr-TR" sz="7200">
                <a:solidFill>
                  <a:srgbClr val="CA8385"/>
                </a:solidFill>
                <a:latin typeface="FontAwesome" pitchFamily="2" charset="0"/>
              </a:rPr>
              <a:t></a:t>
            </a:r>
            <a:endParaRPr lang="tr-TR" sz="7200">
              <a:solidFill>
                <a:srgbClr val="CA8385"/>
              </a:solidFill>
            </a:endParaRPr>
          </a:p>
        </p:txBody>
      </p:sp>
      <p:sp>
        <p:nvSpPr>
          <p:cNvPr id="39" name="TextBox 38"/>
          <p:cNvSpPr txBox="1"/>
          <p:nvPr/>
        </p:nvSpPr>
        <p:spPr>
          <a:xfrm>
            <a:off x="9303627" y="7079681"/>
            <a:ext cx="1223413"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Home</a:t>
            </a:r>
          </a:p>
        </p:txBody>
      </p:sp>
      <p:sp>
        <p:nvSpPr>
          <p:cNvPr id="40" name="Rectangle 39"/>
          <p:cNvSpPr/>
          <p:nvPr/>
        </p:nvSpPr>
        <p:spPr>
          <a:xfrm>
            <a:off x="13860552" y="6010514"/>
            <a:ext cx="954107" cy="1015663"/>
          </a:xfrm>
          <a:prstGeom prst="rect">
            <a:avLst/>
          </a:prstGeom>
        </p:spPr>
        <p:txBody>
          <a:bodyPr wrap="none">
            <a:spAutoFit/>
          </a:bodyPr>
          <a:lstStyle/>
          <a:p>
            <a:pPr algn="ctr"/>
            <a:r>
              <a:rPr lang="tr-TR" sz="6000">
                <a:solidFill>
                  <a:srgbClr val="CA8385"/>
                </a:solidFill>
                <a:latin typeface="FontAwesome" pitchFamily="2" charset="0"/>
              </a:rPr>
              <a:t></a:t>
            </a:r>
            <a:endParaRPr lang="tr-TR" sz="6000">
              <a:solidFill>
                <a:srgbClr val="CA8385"/>
              </a:solidFill>
            </a:endParaRPr>
          </a:p>
        </p:txBody>
      </p:sp>
      <p:sp>
        <p:nvSpPr>
          <p:cNvPr id="41" name="TextBox 40"/>
          <p:cNvSpPr txBox="1"/>
          <p:nvPr/>
        </p:nvSpPr>
        <p:spPr>
          <a:xfrm>
            <a:off x="13842505" y="7079681"/>
            <a:ext cx="990207"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Love</a:t>
            </a:r>
          </a:p>
        </p:txBody>
      </p:sp>
      <p:sp>
        <p:nvSpPr>
          <p:cNvPr id="42" name="Rectangle 41"/>
          <p:cNvSpPr/>
          <p:nvPr/>
        </p:nvSpPr>
        <p:spPr>
          <a:xfrm>
            <a:off x="18583422" y="6056680"/>
            <a:ext cx="877163" cy="923330"/>
          </a:xfrm>
          <a:prstGeom prst="rect">
            <a:avLst/>
          </a:prstGeom>
        </p:spPr>
        <p:txBody>
          <a:bodyPr wrap="none">
            <a:spAutoFit/>
          </a:bodyPr>
          <a:lstStyle/>
          <a:p>
            <a:pPr algn="ctr"/>
            <a:r>
              <a:rPr lang="tr-TR" sz="5400">
                <a:solidFill>
                  <a:srgbClr val="CA8385"/>
                </a:solidFill>
                <a:latin typeface="FontAwesome" pitchFamily="2" charset="0"/>
              </a:rPr>
              <a:t></a:t>
            </a:r>
            <a:endParaRPr lang="tr-TR" sz="5400">
              <a:solidFill>
                <a:srgbClr val="CA8385"/>
              </a:solidFill>
            </a:endParaRPr>
          </a:p>
        </p:txBody>
      </p:sp>
      <p:sp>
        <p:nvSpPr>
          <p:cNvPr id="43" name="TextBox 42"/>
          <p:cNvSpPr txBox="1"/>
          <p:nvPr/>
        </p:nvSpPr>
        <p:spPr>
          <a:xfrm>
            <a:off x="18454383" y="7079681"/>
            <a:ext cx="1135247"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Drink</a:t>
            </a:r>
          </a:p>
        </p:txBody>
      </p:sp>
    </p:spTree>
    <p:extLst>
      <p:ext uri="{BB962C8B-B14F-4D97-AF65-F5344CB8AC3E}">
        <p14:creationId xmlns:p14="http://schemas.microsoft.com/office/powerpoint/2010/main" val="1082344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0" y="0"/>
            <a:ext cx="16256001" cy="1371599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Trapezoid 6"/>
          <p:cNvSpPr/>
          <p:nvPr/>
        </p:nvSpPr>
        <p:spPr>
          <a:xfrm rot="5400000">
            <a:off x="1124339" y="928396"/>
            <a:ext cx="4618651" cy="6867332"/>
          </a:xfrm>
          <a:prstGeom prst="trapezoid">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TextBox 17"/>
          <p:cNvSpPr txBox="1"/>
          <p:nvPr/>
        </p:nvSpPr>
        <p:spPr>
          <a:xfrm>
            <a:off x="1066066" y="3513532"/>
            <a:ext cx="2530693"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Project Name</a:t>
            </a:r>
          </a:p>
        </p:txBody>
      </p:sp>
      <p:sp>
        <p:nvSpPr>
          <p:cNvPr id="19" name="Rectangle 18"/>
          <p:cNvSpPr/>
          <p:nvPr/>
        </p:nvSpPr>
        <p:spPr>
          <a:xfrm>
            <a:off x="1066065" y="4102597"/>
            <a:ext cx="3879159" cy="1053878"/>
          </a:xfrm>
          <a:prstGeom prst="rect">
            <a:avLst/>
          </a:prstGeom>
        </p:spPr>
        <p:txBody>
          <a:bodyPr wrap="square">
            <a:spAutoFit/>
          </a:bodyPr>
          <a:lstStyle/>
          <a:p>
            <a:pP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p>
        </p:txBody>
      </p:sp>
      <p:sp>
        <p:nvSpPr>
          <p:cNvPr id="20" name="TextBox 19"/>
          <p:cNvSpPr txBox="1"/>
          <p:nvPr/>
        </p:nvSpPr>
        <p:spPr>
          <a:xfrm>
            <a:off x="18533423" y="2331347"/>
            <a:ext cx="3573158" cy="1754326"/>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PROJECT</a:t>
            </a:r>
          </a:p>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FEATURES</a:t>
            </a:r>
          </a:p>
        </p:txBody>
      </p:sp>
      <p:sp>
        <p:nvSpPr>
          <p:cNvPr id="8" name="Rectangle 7"/>
          <p:cNvSpPr/>
          <p:nvPr/>
        </p:nvSpPr>
        <p:spPr>
          <a:xfrm>
            <a:off x="18299687" y="5389159"/>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22" name="TextBox 21"/>
          <p:cNvSpPr txBox="1"/>
          <p:nvPr/>
        </p:nvSpPr>
        <p:spPr>
          <a:xfrm>
            <a:off x="17583946" y="6384268"/>
            <a:ext cx="2188420"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Determined</a:t>
            </a:r>
          </a:p>
        </p:txBody>
      </p:sp>
      <p:sp>
        <p:nvSpPr>
          <p:cNvPr id="23" name="Rectangle 22"/>
          <p:cNvSpPr/>
          <p:nvPr/>
        </p:nvSpPr>
        <p:spPr>
          <a:xfrm>
            <a:off x="21539293" y="5389159"/>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24" name="TextBox 23"/>
          <p:cNvSpPr txBox="1"/>
          <p:nvPr/>
        </p:nvSpPr>
        <p:spPr>
          <a:xfrm>
            <a:off x="21005878" y="6384268"/>
            <a:ext cx="1911934"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Innovative</a:t>
            </a:r>
          </a:p>
        </p:txBody>
      </p:sp>
      <p:sp>
        <p:nvSpPr>
          <p:cNvPr id="27" name="Rectangle 26"/>
          <p:cNvSpPr/>
          <p:nvPr/>
        </p:nvSpPr>
        <p:spPr>
          <a:xfrm>
            <a:off x="18299687" y="7596117"/>
            <a:ext cx="535724"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29" name="TextBox 28"/>
          <p:cNvSpPr txBox="1"/>
          <p:nvPr/>
        </p:nvSpPr>
        <p:spPr>
          <a:xfrm>
            <a:off x="17926187" y="8591226"/>
            <a:ext cx="1503938"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Reliable</a:t>
            </a:r>
          </a:p>
        </p:txBody>
      </p:sp>
      <p:sp>
        <p:nvSpPr>
          <p:cNvPr id="30" name="Rectangle 29"/>
          <p:cNvSpPr/>
          <p:nvPr/>
        </p:nvSpPr>
        <p:spPr>
          <a:xfrm>
            <a:off x="21671540" y="7596117"/>
            <a:ext cx="535724"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37" name="TextBox 36"/>
          <p:cNvSpPr txBox="1"/>
          <p:nvPr/>
        </p:nvSpPr>
        <p:spPr>
          <a:xfrm>
            <a:off x="21064003" y="8591226"/>
            <a:ext cx="1795683"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Discipline</a:t>
            </a:r>
          </a:p>
        </p:txBody>
      </p:sp>
      <p:sp>
        <p:nvSpPr>
          <p:cNvPr id="38" name="Rectangle 37"/>
          <p:cNvSpPr/>
          <p:nvPr/>
        </p:nvSpPr>
        <p:spPr>
          <a:xfrm>
            <a:off x="18278046" y="9866324"/>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39" name="TextBox 38"/>
          <p:cNvSpPr txBox="1"/>
          <p:nvPr/>
        </p:nvSpPr>
        <p:spPr>
          <a:xfrm>
            <a:off x="18046413" y="10861433"/>
            <a:ext cx="1263486"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Justice</a:t>
            </a:r>
          </a:p>
        </p:txBody>
      </p:sp>
      <p:sp>
        <p:nvSpPr>
          <p:cNvPr id="40" name="Rectangle 39"/>
          <p:cNvSpPr/>
          <p:nvPr/>
        </p:nvSpPr>
        <p:spPr>
          <a:xfrm>
            <a:off x="21583376" y="9866324"/>
            <a:ext cx="712054"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41" name="TextBox 40"/>
          <p:cNvSpPr txBox="1"/>
          <p:nvPr/>
        </p:nvSpPr>
        <p:spPr>
          <a:xfrm>
            <a:off x="21201861" y="10861433"/>
            <a:ext cx="1519967"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Security</a:t>
            </a:r>
          </a:p>
        </p:txBody>
      </p:sp>
      <p:grpSp>
        <p:nvGrpSpPr>
          <p:cNvPr id="42" name="Group 41"/>
          <p:cNvGrpSpPr/>
          <p:nvPr/>
        </p:nvGrpSpPr>
        <p:grpSpPr>
          <a:xfrm>
            <a:off x="19771803" y="4436432"/>
            <a:ext cx="1096395" cy="169554"/>
            <a:chOff x="11643803" y="3980625"/>
            <a:chExt cx="1096395" cy="169554"/>
          </a:xfrm>
        </p:grpSpPr>
        <p:sp>
          <p:nvSpPr>
            <p:cNvPr id="43" name="Rectangle 42"/>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2BB61"/>
                </a:solidFill>
              </a:endParaRPr>
            </a:p>
          </p:txBody>
        </p:sp>
        <p:sp>
          <p:nvSpPr>
            <p:cNvPr id="44" name="Rectangle 43"/>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2BB61"/>
                </a:solidFill>
              </a:endParaRPr>
            </a:p>
          </p:txBody>
        </p:sp>
        <p:sp>
          <p:nvSpPr>
            <p:cNvPr id="45" name="Rectangle 44"/>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2BB61"/>
                </a:solidFill>
              </a:endParaRPr>
            </a:p>
          </p:txBody>
        </p:sp>
        <p:cxnSp>
          <p:nvCxnSpPr>
            <p:cNvPr id="46" name="Straight Connector 45"/>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55761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Rectangle 1"/>
          <p:cNvSpPr/>
          <p:nvPr/>
        </p:nvSpPr>
        <p:spPr>
          <a:xfrm>
            <a:off x="4802156" y="5113548"/>
            <a:ext cx="3694922" cy="369492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Rectangle 15"/>
          <p:cNvSpPr/>
          <p:nvPr/>
        </p:nvSpPr>
        <p:spPr>
          <a:xfrm>
            <a:off x="4802156" y="8808470"/>
            <a:ext cx="3694922" cy="369492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8497078" y="5113548"/>
            <a:ext cx="3694922" cy="369492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a:off x="8497078" y="8808470"/>
            <a:ext cx="3694922" cy="369492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a:off x="12192000" y="5113548"/>
            <a:ext cx="3694922" cy="3694922"/>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Rectangle 31"/>
          <p:cNvSpPr/>
          <p:nvPr/>
        </p:nvSpPr>
        <p:spPr>
          <a:xfrm>
            <a:off x="12192000" y="8808470"/>
            <a:ext cx="3694922" cy="3694922"/>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Rectangle 32"/>
          <p:cNvSpPr/>
          <p:nvPr/>
        </p:nvSpPr>
        <p:spPr>
          <a:xfrm>
            <a:off x="15886922" y="5113548"/>
            <a:ext cx="3694922" cy="3694922"/>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a:off x="15886922" y="8808470"/>
            <a:ext cx="3694922" cy="3694922"/>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TextBox 34"/>
          <p:cNvSpPr txBox="1"/>
          <p:nvPr/>
        </p:nvSpPr>
        <p:spPr>
          <a:xfrm>
            <a:off x="9222705" y="1400421"/>
            <a:ext cx="593861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PHOTO GALLERY</a:t>
            </a:r>
          </a:p>
        </p:txBody>
      </p:sp>
      <p:grpSp>
        <p:nvGrpSpPr>
          <p:cNvPr id="36" name="Group 35"/>
          <p:cNvGrpSpPr/>
          <p:nvPr/>
        </p:nvGrpSpPr>
        <p:grpSpPr>
          <a:xfrm>
            <a:off x="11643804" y="2768474"/>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2" name="Rectangle 41"/>
          <p:cNvSpPr/>
          <p:nvPr/>
        </p:nvSpPr>
        <p:spPr>
          <a:xfrm>
            <a:off x="6115236" y="3455820"/>
            <a:ext cx="12192000" cy="1055161"/>
          </a:xfrm>
          <a:prstGeom prst="rect">
            <a:avLst/>
          </a:prstGeom>
        </p:spPr>
        <p:txBody>
          <a:bodyPr>
            <a:spAutoFit/>
          </a:bodyPr>
          <a:lstStyle/>
          <a:p>
            <a:pPr algn="ctr">
              <a:lnSpc>
                <a:spcPct val="150000"/>
              </a:lnSpc>
            </a:pPr>
            <a:r>
              <a:rPr lang="tr-TR" sz="22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200">
              <a:solidFill>
                <a:schemeClr val="bg1">
                  <a:lumMod val="95000"/>
                </a:schemeClr>
              </a:solidFill>
            </a:endParaRPr>
          </a:p>
        </p:txBody>
      </p:sp>
      <p:sp>
        <p:nvSpPr>
          <p:cNvPr id="7" name="Rectangle 6"/>
          <p:cNvSpPr/>
          <p:nvPr/>
        </p:nvSpPr>
        <p:spPr>
          <a:xfrm>
            <a:off x="9944429" y="10271208"/>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8" name="Rectangle 7"/>
          <p:cNvSpPr/>
          <p:nvPr/>
        </p:nvSpPr>
        <p:spPr>
          <a:xfrm>
            <a:off x="13639351" y="10240432"/>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6" name="Rectangle 5"/>
          <p:cNvSpPr/>
          <p:nvPr/>
        </p:nvSpPr>
        <p:spPr>
          <a:xfrm>
            <a:off x="8497078" y="12316408"/>
            <a:ext cx="7389844" cy="18698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187337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9648020" y="2409305"/>
            <a:ext cx="508799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PROJECT PAGE</a:t>
            </a:r>
          </a:p>
        </p:txBody>
      </p:sp>
      <p:grpSp>
        <p:nvGrpSpPr>
          <p:cNvPr id="36" name="Group 35"/>
          <p:cNvGrpSpPr/>
          <p:nvPr/>
        </p:nvGrpSpPr>
        <p:grpSpPr>
          <a:xfrm>
            <a:off x="11643804" y="3777358"/>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12309161" y="4868573"/>
            <a:ext cx="4057760" cy="643812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Rectangle 18"/>
          <p:cNvSpPr/>
          <p:nvPr/>
        </p:nvSpPr>
        <p:spPr>
          <a:xfrm>
            <a:off x="16601243" y="4868573"/>
            <a:ext cx="4057760" cy="6438122"/>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Rectangle 23"/>
          <p:cNvSpPr/>
          <p:nvPr/>
        </p:nvSpPr>
        <p:spPr>
          <a:xfrm>
            <a:off x="18295738" y="6617846"/>
            <a:ext cx="66877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27" name="TextBox 26"/>
          <p:cNvSpPr txBox="1"/>
          <p:nvPr/>
        </p:nvSpPr>
        <p:spPr>
          <a:xfrm>
            <a:off x="17423832" y="7556855"/>
            <a:ext cx="2412584" cy="523220"/>
          </a:xfrm>
          <a:prstGeom prst="rect">
            <a:avLst/>
          </a:prstGeom>
          <a:noFill/>
        </p:spPr>
        <p:txBody>
          <a:bodyPr wrap="none" rtlCol="0">
            <a:spAutoFit/>
          </a:bodyPr>
          <a:lstStyle/>
          <a:p>
            <a:pPr algn="ct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
        <p:nvSpPr>
          <p:cNvPr id="29" name="Rectangle 28"/>
          <p:cNvSpPr/>
          <p:nvPr/>
        </p:nvSpPr>
        <p:spPr>
          <a:xfrm>
            <a:off x="17013898" y="8080095"/>
            <a:ext cx="3232451" cy="147732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rPr>
              <a:t>Lorem ipsum dolor sit amet, consectetur adipiscing elit. Ut loborti. </a:t>
            </a:r>
            <a:endParaRPr lang="tr-TR" sz="2000">
              <a:solidFill>
                <a:schemeClr val="tx1">
                  <a:lumMod val="85000"/>
                  <a:lumOff val="15000"/>
                </a:schemeClr>
              </a:solidFill>
            </a:endParaRPr>
          </a:p>
        </p:txBody>
      </p:sp>
      <p:sp>
        <p:nvSpPr>
          <p:cNvPr id="42" name="Rectangle 41"/>
          <p:cNvSpPr/>
          <p:nvPr/>
        </p:nvSpPr>
        <p:spPr>
          <a:xfrm>
            <a:off x="3724997" y="6163725"/>
            <a:ext cx="7782230" cy="1754326"/>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a:t>
            </a:r>
            <a:endParaRPr lang="tr-TR" sz="2400">
              <a:solidFill>
                <a:schemeClr val="bg1">
                  <a:lumMod val="95000"/>
                </a:schemeClr>
              </a:solidFill>
            </a:endParaRPr>
          </a:p>
        </p:txBody>
      </p:sp>
      <p:sp>
        <p:nvSpPr>
          <p:cNvPr id="7" name="TextBox 6"/>
          <p:cNvSpPr txBox="1"/>
          <p:nvPr/>
        </p:nvSpPr>
        <p:spPr>
          <a:xfrm>
            <a:off x="8976534" y="5640505"/>
            <a:ext cx="2530693" cy="523220"/>
          </a:xfrm>
          <a:prstGeom prst="rect">
            <a:avLst/>
          </a:prstGeom>
          <a:noFill/>
        </p:spPr>
        <p:txBody>
          <a:bodyPr wrap="none" rtlCol="0">
            <a:spAutoFit/>
          </a:bodyPr>
          <a:lstStyle/>
          <a:p>
            <a:pPr algn="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Project Name</a:t>
            </a:r>
          </a:p>
        </p:txBody>
      </p:sp>
      <p:sp>
        <p:nvSpPr>
          <p:cNvPr id="45" name="Rectangle 44"/>
          <p:cNvSpPr/>
          <p:nvPr/>
        </p:nvSpPr>
        <p:spPr>
          <a:xfrm>
            <a:off x="3724997" y="8989622"/>
            <a:ext cx="7782230" cy="1754326"/>
          </a:xfrm>
          <a:prstGeom prst="rect">
            <a:avLst/>
          </a:prstGeom>
        </p:spPr>
        <p:txBody>
          <a:bodyPr wrap="square">
            <a:spAutoFit/>
          </a:bodyPr>
          <a:lstStyle/>
          <a:p>
            <a:pPr algn="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a:t>
            </a:r>
            <a:endParaRPr lang="tr-TR" sz="2400">
              <a:solidFill>
                <a:schemeClr val="bg1">
                  <a:lumMod val="95000"/>
                </a:schemeClr>
              </a:solidFill>
            </a:endParaRPr>
          </a:p>
        </p:txBody>
      </p:sp>
      <p:sp>
        <p:nvSpPr>
          <p:cNvPr id="46" name="TextBox 45"/>
          <p:cNvSpPr txBox="1"/>
          <p:nvPr/>
        </p:nvSpPr>
        <p:spPr>
          <a:xfrm>
            <a:off x="9094643" y="8466402"/>
            <a:ext cx="2412584" cy="523220"/>
          </a:xfrm>
          <a:prstGeom prst="rect">
            <a:avLst/>
          </a:prstGeom>
          <a:noFill/>
        </p:spPr>
        <p:txBody>
          <a:bodyPr wrap="none" rtlCol="0">
            <a:spAutoFit/>
          </a:bodyPr>
          <a:lstStyle/>
          <a:p>
            <a:pPr algn="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Tree>
    <p:extLst>
      <p:ext uri="{BB962C8B-B14F-4D97-AF65-F5344CB8AC3E}">
        <p14:creationId xmlns:p14="http://schemas.microsoft.com/office/powerpoint/2010/main" val="2568815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8976229" y="1832048"/>
            <a:ext cx="6431569"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PROJECT GALLERY</a:t>
            </a:r>
          </a:p>
        </p:txBody>
      </p:sp>
      <p:grpSp>
        <p:nvGrpSpPr>
          <p:cNvPr id="36" name="Group 35"/>
          <p:cNvGrpSpPr/>
          <p:nvPr/>
        </p:nvGrpSpPr>
        <p:grpSpPr>
          <a:xfrm>
            <a:off x="11643804" y="3200101"/>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0" y="4064900"/>
            <a:ext cx="4385388" cy="781905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Rectangle 8"/>
          <p:cNvSpPr/>
          <p:nvPr/>
        </p:nvSpPr>
        <p:spPr>
          <a:xfrm>
            <a:off x="4385387" y="4064899"/>
            <a:ext cx="3909527" cy="390952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4385387" y="7974426"/>
            <a:ext cx="3909527" cy="390952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Rectangle 26"/>
          <p:cNvSpPr/>
          <p:nvPr/>
        </p:nvSpPr>
        <p:spPr>
          <a:xfrm>
            <a:off x="8294914" y="4064899"/>
            <a:ext cx="3909527" cy="390952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8294914" y="7974426"/>
            <a:ext cx="3909527" cy="3909527"/>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12204440" y="4064900"/>
            <a:ext cx="4385388" cy="7819053"/>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7" name="Freeform 46"/>
          <p:cNvSpPr/>
          <p:nvPr/>
        </p:nvSpPr>
        <p:spPr>
          <a:xfrm>
            <a:off x="16589828" y="4064899"/>
            <a:ext cx="7794172" cy="7819053"/>
          </a:xfrm>
          <a:custGeom>
            <a:avLst/>
            <a:gdLst>
              <a:gd name="connsiteX0" fmla="*/ 0 w 7794172"/>
              <a:gd name="connsiteY0" fmla="*/ 0 h 3909527"/>
              <a:gd name="connsiteX1" fmla="*/ 3897086 w 7794172"/>
              <a:gd name="connsiteY1" fmla="*/ 0 h 3909527"/>
              <a:gd name="connsiteX2" fmla="*/ 7794172 w 7794172"/>
              <a:gd name="connsiteY2" fmla="*/ 0 h 3909527"/>
              <a:gd name="connsiteX3" fmla="*/ 7794172 w 7794172"/>
              <a:gd name="connsiteY3" fmla="*/ 3909527 h 3909527"/>
              <a:gd name="connsiteX4" fmla="*/ 3897086 w 7794172"/>
              <a:gd name="connsiteY4" fmla="*/ 3909527 h 3909527"/>
              <a:gd name="connsiteX5" fmla="*/ 0 w 7794172"/>
              <a:gd name="connsiteY5" fmla="*/ 3909527 h 390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94172" h="3909527">
                <a:moveTo>
                  <a:pt x="0" y="0"/>
                </a:moveTo>
                <a:lnTo>
                  <a:pt x="3897086" y="0"/>
                </a:lnTo>
                <a:lnTo>
                  <a:pt x="7794172" y="0"/>
                </a:lnTo>
                <a:lnTo>
                  <a:pt x="7794172" y="3909527"/>
                </a:lnTo>
                <a:lnTo>
                  <a:pt x="3897086" y="3909527"/>
                </a:lnTo>
                <a:lnTo>
                  <a:pt x="0" y="3909527"/>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Rectangle 1"/>
          <p:cNvSpPr/>
          <p:nvPr/>
        </p:nvSpPr>
        <p:spPr>
          <a:xfrm>
            <a:off x="8294914" y="4064899"/>
            <a:ext cx="3909525" cy="3909527"/>
          </a:xfrm>
          <a:prstGeom prst="rect">
            <a:avLst/>
          </a:prstGeom>
          <a:solidFill>
            <a:srgbClr val="CA8385">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Rectangle 17"/>
          <p:cNvSpPr/>
          <p:nvPr/>
        </p:nvSpPr>
        <p:spPr>
          <a:xfrm>
            <a:off x="4410268" y="7974425"/>
            <a:ext cx="3884645" cy="3909527"/>
          </a:xfrm>
          <a:prstGeom prst="rect">
            <a:avLst/>
          </a:prstGeom>
          <a:solidFill>
            <a:srgbClr val="CA8385">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Rectangle 3"/>
          <p:cNvSpPr/>
          <p:nvPr/>
        </p:nvSpPr>
        <p:spPr>
          <a:xfrm>
            <a:off x="9895252" y="5634942"/>
            <a:ext cx="708848"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5" name="Rectangle 4"/>
          <p:cNvSpPr/>
          <p:nvPr/>
        </p:nvSpPr>
        <p:spPr>
          <a:xfrm>
            <a:off x="5954468" y="9575246"/>
            <a:ext cx="771365"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22" name="TextBox 21"/>
          <p:cNvSpPr txBox="1"/>
          <p:nvPr/>
        </p:nvSpPr>
        <p:spPr>
          <a:xfrm>
            <a:off x="18390636" y="5758898"/>
            <a:ext cx="4254759" cy="523220"/>
          </a:xfrm>
          <a:prstGeom prst="rect">
            <a:avLst/>
          </a:prstGeom>
          <a:noFill/>
        </p:spPr>
        <p:txBody>
          <a:bodyPr wrap="squar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23" name="Rectangle 22"/>
          <p:cNvSpPr/>
          <p:nvPr/>
        </p:nvSpPr>
        <p:spPr>
          <a:xfrm>
            <a:off x="18390637" y="6282119"/>
            <a:ext cx="4254759" cy="3970318"/>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eratona eran condimentum fermentum. Phasellus sed nisl eleifend, interdum ex vel, porttitor risus. </a:t>
            </a:r>
            <a:endParaRPr lang="tr-TR" sz="2400">
              <a:solidFill>
                <a:schemeClr val="bg1">
                  <a:lumMod val="95000"/>
                </a:schemeClr>
              </a:solidFill>
            </a:endParaRPr>
          </a:p>
        </p:txBody>
      </p:sp>
      <p:sp>
        <p:nvSpPr>
          <p:cNvPr id="7" name="Rectangle 6"/>
          <p:cNvSpPr/>
          <p:nvPr/>
        </p:nvSpPr>
        <p:spPr>
          <a:xfrm>
            <a:off x="17149665" y="4599994"/>
            <a:ext cx="6736702" cy="6811346"/>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775967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0" y="0"/>
            <a:ext cx="5822302"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Rectangle 23"/>
          <p:cNvSpPr/>
          <p:nvPr/>
        </p:nvSpPr>
        <p:spPr>
          <a:xfrm>
            <a:off x="0" y="6858000"/>
            <a:ext cx="5822302" cy="685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Rectangle 26"/>
          <p:cNvSpPr/>
          <p:nvPr/>
        </p:nvSpPr>
        <p:spPr>
          <a:xfrm>
            <a:off x="5822302" y="5579706"/>
            <a:ext cx="5822302" cy="813629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5822302" y="0"/>
            <a:ext cx="5822302" cy="557970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11644604" y="0"/>
            <a:ext cx="7408506" cy="137160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Rectangle 43"/>
          <p:cNvSpPr/>
          <p:nvPr/>
        </p:nvSpPr>
        <p:spPr>
          <a:xfrm>
            <a:off x="19053110" y="-2"/>
            <a:ext cx="5330890" cy="6858001"/>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5" name="Rectangle 44"/>
          <p:cNvSpPr/>
          <p:nvPr/>
        </p:nvSpPr>
        <p:spPr>
          <a:xfrm>
            <a:off x="19053110" y="6857999"/>
            <a:ext cx="5330890" cy="6858001"/>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Rectangle 9"/>
          <p:cNvSpPr/>
          <p:nvPr/>
        </p:nvSpPr>
        <p:spPr>
          <a:xfrm>
            <a:off x="5822302" y="5579706"/>
            <a:ext cx="5822302" cy="8136294"/>
          </a:xfrm>
          <a:prstGeom prst="rect">
            <a:avLst/>
          </a:prstGeom>
          <a:solidFill>
            <a:srgbClr val="CA8385">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6" name="Rectangle 45"/>
          <p:cNvSpPr/>
          <p:nvPr/>
        </p:nvSpPr>
        <p:spPr>
          <a:xfrm>
            <a:off x="8399068" y="8178065"/>
            <a:ext cx="66877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47" name="TextBox 46"/>
          <p:cNvSpPr txBox="1"/>
          <p:nvPr/>
        </p:nvSpPr>
        <p:spPr>
          <a:xfrm>
            <a:off x="7527162" y="9117074"/>
            <a:ext cx="2412584" cy="523220"/>
          </a:xfrm>
          <a:prstGeom prst="rect">
            <a:avLst/>
          </a:prstGeom>
          <a:noFill/>
        </p:spPr>
        <p:txBody>
          <a:bodyPr wrap="none" rtlCol="0">
            <a:spAutoFit/>
          </a:bodyPr>
          <a:lstStyle/>
          <a:p>
            <a:pPr algn="ct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
        <p:nvSpPr>
          <p:cNvPr id="48" name="Rectangle 47"/>
          <p:cNvSpPr/>
          <p:nvPr/>
        </p:nvSpPr>
        <p:spPr>
          <a:xfrm>
            <a:off x="7117228" y="9640314"/>
            <a:ext cx="3232451" cy="1477328"/>
          </a:xfrm>
          <a:prstGeom prst="rect">
            <a:avLst/>
          </a:prstGeom>
        </p:spPr>
        <p:txBody>
          <a:bodyPr wrap="square">
            <a:spAutoFit/>
          </a:bodyPr>
          <a:lstStyle/>
          <a:p>
            <a:pPr algn="ctr">
              <a:lnSpc>
                <a:spcPct val="150000"/>
              </a:lnSpc>
            </a:pPr>
            <a:r>
              <a:rPr lang="tr-TR" sz="2000">
                <a:solidFill>
                  <a:schemeClr val="tx1">
                    <a:lumMod val="85000"/>
                    <a:lumOff val="15000"/>
                  </a:schemeClr>
                </a:solidFill>
                <a:latin typeface="Open Sans" panose="020B0606030504020204" pitchFamily="34" charset="0"/>
              </a:rPr>
              <a:t>Lorem ipsum dolor sit amet, consectetur adipiscing elit. Ut loborti. </a:t>
            </a:r>
            <a:endParaRPr lang="tr-TR" sz="2000">
              <a:solidFill>
                <a:schemeClr val="tx1">
                  <a:lumMod val="85000"/>
                  <a:lumOff val="15000"/>
                </a:schemeClr>
              </a:solidFill>
            </a:endParaRPr>
          </a:p>
        </p:txBody>
      </p:sp>
      <p:sp>
        <p:nvSpPr>
          <p:cNvPr id="49" name="Rectangle 48"/>
          <p:cNvSpPr/>
          <p:nvPr/>
        </p:nvSpPr>
        <p:spPr>
          <a:xfrm>
            <a:off x="21384169" y="1959211"/>
            <a:ext cx="788999"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50" name="TextBox 49"/>
          <p:cNvSpPr txBox="1"/>
          <p:nvPr/>
        </p:nvSpPr>
        <p:spPr>
          <a:xfrm>
            <a:off x="20512263" y="2898220"/>
            <a:ext cx="2412584"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
        <p:nvSpPr>
          <p:cNvPr id="51" name="Rectangle 50"/>
          <p:cNvSpPr/>
          <p:nvPr/>
        </p:nvSpPr>
        <p:spPr>
          <a:xfrm>
            <a:off x="20102329" y="3421460"/>
            <a:ext cx="3232451" cy="1477328"/>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 </a:t>
            </a:r>
            <a:endParaRPr lang="tr-TR" sz="2000">
              <a:solidFill>
                <a:schemeClr val="bg1">
                  <a:lumMod val="95000"/>
                </a:schemeClr>
              </a:solidFill>
            </a:endParaRPr>
          </a:p>
        </p:txBody>
      </p:sp>
    </p:spTree>
    <p:extLst>
      <p:ext uri="{BB962C8B-B14F-4D97-AF65-F5344CB8AC3E}">
        <p14:creationId xmlns:p14="http://schemas.microsoft.com/office/powerpoint/2010/main" val="18185369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10107149" y="1870137"/>
            <a:ext cx="4169732"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PORTFOLIO</a:t>
            </a:r>
          </a:p>
        </p:txBody>
      </p:sp>
      <p:grpSp>
        <p:nvGrpSpPr>
          <p:cNvPr id="36" name="Group 35"/>
          <p:cNvGrpSpPr/>
          <p:nvPr/>
        </p:nvGrpSpPr>
        <p:grpSpPr>
          <a:xfrm>
            <a:off x="11643804" y="3238190"/>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2" name="Rectangle 1"/>
          <p:cNvSpPr/>
          <p:nvPr/>
        </p:nvSpPr>
        <p:spPr>
          <a:xfrm>
            <a:off x="10120604" y="4351664"/>
            <a:ext cx="4142792" cy="574765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15737632" y="4351664"/>
            <a:ext cx="4142792" cy="574765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ectangle 25"/>
          <p:cNvSpPr/>
          <p:nvPr/>
        </p:nvSpPr>
        <p:spPr>
          <a:xfrm>
            <a:off x="4503576" y="4351664"/>
            <a:ext cx="4142792" cy="574765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TextBox 4"/>
          <p:cNvSpPr txBox="1"/>
          <p:nvPr/>
        </p:nvSpPr>
        <p:spPr>
          <a:xfrm>
            <a:off x="4503576" y="10416562"/>
            <a:ext cx="2196692"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Project Name</a:t>
            </a:r>
          </a:p>
        </p:txBody>
      </p:sp>
      <p:sp>
        <p:nvSpPr>
          <p:cNvPr id="28" name="Rectangle 27"/>
          <p:cNvSpPr/>
          <p:nvPr/>
        </p:nvSpPr>
        <p:spPr>
          <a:xfrm>
            <a:off x="4503576" y="10878227"/>
            <a:ext cx="4254759" cy="967637"/>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a:t>
            </a:r>
            <a:endParaRPr lang="tr-TR" sz="2000">
              <a:solidFill>
                <a:schemeClr val="bg1">
                  <a:lumMod val="95000"/>
                </a:schemeClr>
              </a:solidFill>
            </a:endParaRPr>
          </a:p>
        </p:txBody>
      </p:sp>
      <p:sp>
        <p:nvSpPr>
          <p:cNvPr id="31" name="TextBox 30"/>
          <p:cNvSpPr txBox="1"/>
          <p:nvPr/>
        </p:nvSpPr>
        <p:spPr>
          <a:xfrm>
            <a:off x="10107149" y="10416562"/>
            <a:ext cx="2196692"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Project Name</a:t>
            </a:r>
          </a:p>
        </p:txBody>
      </p:sp>
      <p:sp>
        <p:nvSpPr>
          <p:cNvPr id="32" name="Rectangle 31"/>
          <p:cNvSpPr/>
          <p:nvPr/>
        </p:nvSpPr>
        <p:spPr>
          <a:xfrm>
            <a:off x="10107149" y="10878227"/>
            <a:ext cx="4254759" cy="967637"/>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a:t>
            </a:r>
            <a:endParaRPr lang="tr-TR" sz="2000">
              <a:solidFill>
                <a:schemeClr val="bg1">
                  <a:lumMod val="95000"/>
                </a:schemeClr>
              </a:solidFill>
            </a:endParaRPr>
          </a:p>
        </p:txBody>
      </p:sp>
      <p:sp>
        <p:nvSpPr>
          <p:cNvPr id="33" name="TextBox 32"/>
          <p:cNvSpPr txBox="1"/>
          <p:nvPr/>
        </p:nvSpPr>
        <p:spPr>
          <a:xfrm>
            <a:off x="15737632" y="10416562"/>
            <a:ext cx="2196692"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Project Name</a:t>
            </a:r>
          </a:p>
        </p:txBody>
      </p:sp>
      <p:sp>
        <p:nvSpPr>
          <p:cNvPr id="34" name="Rectangle 33"/>
          <p:cNvSpPr/>
          <p:nvPr/>
        </p:nvSpPr>
        <p:spPr>
          <a:xfrm>
            <a:off x="15737632" y="10878227"/>
            <a:ext cx="4254759" cy="967637"/>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a:t>
            </a:r>
            <a:endParaRPr lang="tr-TR" sz="2000">
              <a:solidFill>
                <a:schemeClr val="bg1">
                  <a:lumMod val="95000"/>
                </a:schemeClr>
              </a:solidFill>
            </a:endParaRPr>
          </a:p>
        </p:txBody>
      </p:sp>
    </p:spTree>
    <p:extLst>
      <p:ext uri="{BB962C8B-B14F-4D97-AF65-F5344CB8AC3E}">
        <p14:creationId xmlns:p14="http://schemas.microsoft.com/office/powerpoint/2010/main" val="5276418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10107149" y="2724954"/>
            <a:ext cx="4169732"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PORTFOLIO</a:t>
            </a:r>
          </a:p>
        </p:txBody>
      </p:sp>
      <p:grpSp>
        <p:nvGrpSpPr>
          <p:cNvPr id="36" name="Group 35"/>
          <p:cNvGrpSpPr/>
          <p:nvPr/>
        </p:nvGrpSpPr>
        <p:grpSpPr>
          <a:xfrm>
            <a:off x="11643804" y="4093007"/>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4942114" y="5038116"/>
            <a:ext cx="10412963" cy="5952931"/>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Rectangle 2"/>
          <p:cNvSpPr/>
          <p:nvPr/>
        </p:nvSpPr>
        <p:spPr>
          <a:xfrm>
            <a:off x="8916954" y="5485986"/>
            <a:ext cx="3508311" cy="253792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Rectangle 22"/>
          <p:cNvSpPr/>
          <p:nvPr/>
        </p:nvSpPr>
        <p:spPr>
          <a:xfrm>
            <a:off x="12425265" y="5485986"/>
            <a:ext cx="3508311" cy="253792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4" name="Rectangle 23"/>
          <p:cNvSpPr/>
          <p:nvPr/>
        </p:nvSpPr>
        <p:spPr>
          <a:xfrm>
            <a:off x="15933576" y="5485986"/>
            <a:ext cx="3508311" cy="253792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Rectangle 26"/>
          <p:cNvSpPr/>
          <p:nvPr/>
        </p:nvSpPr>
        <p:spPr>
          <a:xfrm>
            <a:off x="5408643" y="8023913"/>
            <a:ext cx="3508311" cy="253792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8916954" y="8023913"/>
            <a:ext cx="3508311" cy="2537927"/>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0" name="Rectangle 29"/>
          <p:cNvSpPr/>
          <p:nvPr/>
        </p:nvSpPr>
        <p:spPr>
          <a:xfrm>
            <a:off x="12425265" y="8023913"/>
            <a:ext cx="3508311" cy="2537927"/>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Frame 3"/>
          <p:cNvSpPr/>
          <p:nvPr/>
        </p:nvSpPr>
        <p:spPr>
          <a:xfrm>
            <a:off x="15933576" y="8023913"/>
            <a:ext cx="3508311" cy="2537927"/>
          </a:xfrm>
          <a:prstGeom prst="fram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3" name="TextBox 42"/>
          <p:cNvSpPr txBox="1"/>
          <p:nvPr/>
        </p:nvSpPr>
        <p:spPr>
          <a:xfrm>
            <a:off x="6133176" y="5746185"/>
            <a:ext cx="2412584" cy="523220"/>
          </a:xfrm>
          <a:prstGeom prst="rect">
            <a:avLst/>
          </a:prstGeom>
          <a:noFill/>
        </p:spPr>
        <p:txBody>
          <a:bodyPr wrap="none" rtlCol="0">
            <a:spAutoFit/>
          </a:bodyPr>
          <a:lstStyle/>
          <a:p>
            <a:pPr algn="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Subtitle</a:t>
            </a:r>
          </a:p>
        </p:txBody>
      </p:sp>
      <p:sp>
        <p:nvSpPr>
          <p:cNvPr id="44" name="Rectangle 43"/>
          <p:cNvSpPr/>
          <p:nvPr/>
        </p:nvSpPr>
        <p:spPr>
          <a:xfrm>
            <a:off x="5313309" y="6295247"/>
            <a:ext cx="3232451" cy="1477328"/>
          </a:xfrm>
          <a:prstGeom prst="rect">
            <a:avLst/>
          </a:prstGeom>
        </p:spPr>
        <p:txBody>
          <a:bodyPr wrap="square">
            <a:spAutoFit/>
          </a:bodyPr>
          <a:lstStyle/>
          <a:p>
            <a:pPr algn="r">
              <a:lnSpc>
                <a:spcPct val="150000"/>
              </a:lnSpc>
            </a:pPr>
            <a:r>
              <a:rPr lang="tr-TR" sz="2000">
                <a:solidFill>
                  <a:schemeClr val="tx1">
                    <a:lumMod val="85000"/>
                    <a:lumOff val="15000"/>
                  </a:schemeClr>
                </a:solidFill>
                <a:latin typeface="Open Sans" panose="020B0606030504020204" pitchFamily="34" charset="0"/>
              </a:rPr>
              <a:t>Lorem ipsum dolor sit amet, consectetur adipiscing elit. Ut loborti. </a:t>
            </a:r>
            <a:endParaRPr lang="tr-TR" sz="2000">
              <a:solidFill>
                <a:schemeClr val="tx1">
                  <a:lumMod val="85000"/>
                  <a:lumOff val="15000"/>
                </a:schemeClr>
              </a:solidFill>
            </a:endParaRPr>
          </a:p>
        </p:txBody>
      </p:sp>
      <p:sp>
        <p:nvSpPr>
          <p:cNvPr id="11" name="Rectangle 10"/>
          <p:cNvSpPr/>
          <p:nvPr/>
        </p:nvSpPr>
        <p:spPr>
          <a:xfrm>
            <a:off x="13779310" y="6339450"/>
            <a:ext cx="800219"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12" name="Rectangle 11"/>
          <p:cNvSpPr/>
          <p:nvPr/>
        </p:nvSpPr>
        <p:spPr>
          <a:xfrm>
            <a:off x="10223023" y="8877378"/>
            <a:ext cx="888385"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46" name="TextBox 45"/>
          <p:cNvSpPr txBox="1"/>
          <p:nvPr/>
        </p:nvSpPr>
        <p:spPr>
          <a:xfrm>
            <a:off x="16635328" y="9037744"/>
            <a:ext cx="2104807" cy="523220"/>
          </a:xfrm>
          <a:prstGeom prst="rect">
            <a:avLst/>
          </a:prstGeom>
          <a:noFill/>
        </p:spPr>
        <p:txBody>
          <a:bodyPr wrap="none" rtlCol="0">
            <a:spAutoFit/>
          </a:bodyPr>
          <a:lstStyle/>
          <a:p>
            <a:pPr algn="ctr"/>
            <a:r>
              <a:rPr lang="tr-TR" sz="28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Your Photo</a:t>
            </a:r>
          </a:p>
        </p:txBody>
      </p:sp>
    </p:spTree>
    <p:extLst>
      <p:ext uri="{BB962C8B-B14F-4D97-AF65-F5344CB8AC3E}">
        <p14:creationId xmlns:p14="http://schemas.microsoft.com/office/powerpoint/2010/main" val="856501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10472" y="6060241"/>
            <a:ext cx="1402185" cy="2773095"/>
          </a:xfrm>
          <a:prstGeom prst="rect">
            <a:avLst/>
          </a:prstGeom>
          <a:effectLst>
            <a:reflection blurRad="6350" stA="13000" endPos="23000" dir="5400000" sy="-100000" algn="bl" rotWithShape="0"/>
          </a:effectLst>
        </p:spPr>
      </p:pic>
      <p:sp>
        <p:nvSpPr>
          <p:cNvPr id="35" name="TextBox 34"/>
          <p:cNvSpPr txBox="1"/>
          <p:nvPr/>
        </p:nvSpPr>
        <p:spPr>
          <a:xfrm>
            <a:off x="10345999" y="1698379"/>
            <a:ext cx="369203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MOCKUPS</a:t>
            </a:r>
          </a:p>
        </p:txBody>
      </p:sp>
      <p:grpSp>
        <p:nvGrpSpPr>
          <p:cNvPr id="36" name="Group 35"/>
          <p:cNvGrpSpPr/>
          <p:nvPr/>
        </p:nvGrpSpPr>
        <p:grpSpPr>
          <a:xfrm>
            <a:off x="11643804" y="3066432"/>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7" name="Rectangle 46"/>
          <p:cNvSpPr/>
          <p:nvPr/>
        </p:nvSpPr>
        <p:spPr>
          <a:xfrm>
            <a:off x="17428138" y="6448340"/>
            <a:ext cx="1152666" cy="20216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48" name="Group 47"/>
          <p:cNvGrpSpPr/>
          <p:nvPr/>
        </p:nvGrpSpPr>
        <p:grpSpPr>
          <a:xfrm>
            <a:off x="15083131" y="5485384"/>
            <a:ext cx="2381190" cy="3382318"/>
            <a:chOff x="9989976" y="4945224"/>
            <a:chExt cx="4404048" cy="6255652"/>
          </a:xfrm>
        </p:grpSpPr>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9976" y="4945224"/>
              <a:ext cx="4404048" cy="6255652"/>
            </a:xfrm>
            <a:prstGeom prst="rect">
              <a:avLst/>
            </a:prstGeom>
            <a:effectLst>
              <a:reflection stA="14000" endPos="22000" dir="5400000" sy="-100000" algn="bl" rotWithShape="0"/>
            </a:effectLst>
          </p:spPr>
        </p:pic>
        <p:sp>
          <p:nvSpPr>
            <p:cNvPr id="50" name="Rectangle 49"/>
            <p:cNvSpPr/>
            <p:nvPr/>
          </p:nvSpPr>
          <p:spPr>
            <a:xfrm>
              <a:off x="10262814" y="5485774"/>
              <a:ext cx="3846663" cy="5128884"/>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4" name="Group 3"/>
          <p:cNvGrpSpPr/>
          <p:nvPr/>
        </p:nvGrpSpPr>
        <p:grpSpPr>
          <a:xfrm>
            <a:off x="4571013" y="5633005"/>
            <a:ext cx="6268437" cy="3219656"/>
            <a:chOff x="4571012" y="4938294"/>
            <a:chExt cx="7620989" cy="3914367"/>
          </a:xfrm>
        </p:grpSpPr>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1012" y="4938294"/>
              <a:ext cx="7620989" cy="3914367"/>
            </a:xfrm>
            <a:prstGeom prst="rect">
              <a:avLst/>
            </a:prstGeom>
            <a:effectLst>
              <a:reflection blurRad="6350" stA="52000" endA="300" endPos="4000" dir="5400000" sy="-100000" algn="bl" rotWithShape="0"/>
            </a:effectLst>
          </p:spPr>
        </p:pic>
        <p:sp>
          <p:nvSpPr>
            <p:cNvPr id="53" name="Rectangle 52"/>
            <p:cNvSpPr/>
            <p:nvPr/>
          </p:nvSpPr>
          <p:spPr>
            <a:xfrm>
              <a:off x="5985147" y="5401627"/>
              <a:ext cx="4782711" cy="3011638"/>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24" name="Group 23"/>
          <p:cNvGrpSpPr/>
          <p:nvPr/>
        </p:nvGrpSpPr>
        <p:grpSpPr>
          <a:xfrm>
            <a:off x="8898951" y="4590549"/>
            <a:ext cx="6644374" cy="5171988"/>
            <a:chOff x="8898951" y="5422734"/>
            <a:chExt cx="6644374" cy="5171988"/>
          </a:xfrm>
        </p:grpSpPr>
        <p:pic>
          <p:nvPicPr>
            <p:cNvPr id="25" name="Picture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98951" y="5422734"/>
              <a:ext cx="6644374" cy="5171988"/>
            </a:xfrm>
            <a:prstGeom prst="rect">
              <a:avLst/>
            </a:prstGeom>
            <a:effectLst>
              <a:reflection blurRad="6350" stA="10000" endPos="29000" dir="5400000" sy="-100000" algn="bl" rotWithShape="0"/>
            </a:effectLst>
          </p:spPr>
        </p:pic>
        <p:sp>
          <p:nvSpPr>
            <p:cNvPr id="26" name="Rectangle 25"/>
            <p:cNvSpPr/>
            <p:nvPr/>
          </p:nvSpPr>
          <p:spPr>
            <a:xfrm>
              <a:off x="9303424" y="5846989"/>
              <a:ext cx="5832200" cy="3227592"/>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Tree>
    <p:extLst>
      <p:ext uri="{BB962C8B-B14F-4D97-AF65-F5344CB8AC3E}">
        <p14:creationId xmlns:p14="http://schemas.microsoft.com/office/powerpoint/2010/main" val="6197150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9539401" y="3121279"/>
            <a:ext cx="530523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iMAC MOCKUP</a:t>
            </a:r>
          </a:p>
        </p:txBody>
      </p:sp>
      <p:grpSp>
        <p:nvGrpSpPr>
          <p:cNvPr id="36" name="Group 35"/>
          <p:cNvGrpSpPr/>
          <p:nvPr/>
        </p:nvGrpSpPr>
        <p:grpSpPr>
          <a:xfrm>
            <a:off x="11643804" y="4489332"/>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8898951" y="5422734"/>
            <a:ext cx="6644374" cy="5171988"/>
            <a:chOff x="8898951" y="5422734"/>
            <a:chExt cx="6644374" cy="5171988"/>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8951" y="5422734"/>
              <a:ext cx="6644374" cy="5171988"/>
            </a:xfrm>
            <a:prstGeom prst="rect">
              <a:avLst/>
            </a:prstGeom>
            <a:effectLst>
              <a:reflection blurRad="6350" stA="10000" endPos="29000" dir="5400000" sy="-100000" algn="bl" rotWithShape="0"/>
            </a:effectLst>
          </p:spPr>
        </p:pic>
        <p:sp>
          <p:nvSpPr>
            <p:cNvPr id="56" name="Rectangle 55"/>
            <p:cNvSpPr/>
            <p:nvPr/>
          </p:nvSpPr>
          <p:spPr>
            <a:xfrm>
              <a:off x="9303424" y="5846989"/>
              <a:ext cx="5832200" cy="322759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2" name="TextBox 1"/>
          <p:cNvSpPr txBox="1"/>
          <p:nvPr/>
        </p:nvSpPr>
        <p:spPr>
          <a:xfrm>
            <a:off x="3382549" y="5616156"/>
            <a:ext cx="1334020"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22" name="Rectangle 21"/>
          <p:cNvSpPr/>
          <p:nvPr/>
        </p:nvSpPr>
        <p:spPr>
          <a:xfrm>
            <a:off x="3382549" y="6077821"/>
            <a:ext cx="4254759" cy="3970318"/>
          </a:xfrm>
          <a:prstGeom prst="rect">
            <a:avLst/>
          </a:prstGeom>
        </p:spPr>
        <p:txBody>
          <a:bodyPr wrap="square">
            <a:spAutoFit/>
          </a:bodyPr>
          <a:lstStyle/>
          <a:p>
            <a:pPr algn="just">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eratona eran condimentum fermentum. Phasellus sed nisl eleifend, interdum ex vel, porttitor risus. </a:t>
            </a:r>
            <a:endParaRPr lang="tr-TR" sz="2400">
              <a:solidFill>
                <a:schemeClr val="bg1">
                  <a:lumMod val="95000"/>
                </a:schemeClr>
              </a:solidFill>
            </a:endParaRPr>
          </a:p>
        </p:txBody>
      </p:sp>
      <p:sp>
        <p:nvSpPr>
          <p:cNvPr id="3" name="Rectangle 2"/>
          <p:cNvSpPr/>
          <p:nvPr/>
        </p:nvSpPr>
        <p:spPr>
          <a:xfrm>
            <a:off x="20344674" y="5616156"/>
            <a:ext cx="656777" cy="646331"/>
          </a:xfrm>
          <a:prstGeom prst="rect">
            <a:avLst/>
          </a:prstGeom>
        </p:spPr>
        <p:txBody>
          <a:bodyPr wrap="square">
            <a:spAutoFit/>
          </a:bodyPr>
          <a:lstStyle/>
          <a:p>
            <a:r>
              <a:rPr lang="tr-TR">
                <a:solidFill>
                  <a:srgbClr val="CA8385"/>
                </a:solidFill>
                <a:latin typeface="FontAwesome" pitchFamily="2" charset="0"/>
              </a:rPr>
              <a:t></a:t>
            </a:r>
            <a:endParaRPr lang="tr-TR">
              <a:solidFill>
                <a:srgbClr val="CA8385"/>
              </a:solidFill>
            </a:endParaRPr>
          </a:p>
        </p:txBody>
      </p:sp>
      <p:sp>
        <p:nvSpPr>
          <p:cNvPr id="25" name="TextBox 24"/>
          <p:cNvSpPr txBox="1"/>
          <p:nvPr/>
        </p:nvSpPr>
        <p:spPr>
          <a:xfrm>
            <a:off x="17172577" y="5662559"/>
            <a:ext cx="299819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Creative Commons</a:t>
            </a:r>
          </a:p>
        </p:txBody>
      </p:sp>
      <p:sp>
        <p:nvSpPr>
          <p:cNvPr id="26" name="Rectangle 25"/>
          <p:cNvSpPr/>
          <p:nvPr/>
        </p:nvSpPr>
        <p:spPr>
          <a:xfrm>
            <a:off x="20344674" y="8843749"/>
            <a:ext cx="656777" cy="646331"/>
          </a:xfrm>
          <a:prstGeom prst="rect">
            <a:avLst/>
          </a:prstGeom>
        </p:spPr>
        <p:txBody>
          <a:bodyPr wrap="square">
            <a:spAutoFit/>
          </a:bodyPr>
          <a:lstStyle/>
          <a:p>
            <a:r>
              <a:rPr lang="tr-TR">
                <a:solidFill>
                  <a:srgbClr val="CA8385"/>
                </a:solidFill>
                <a:latin typeface="FontAwesome" pitchFamily="2" charset="0"/>
              </a:rPr>
              <a:t></a:t>
            </a:r>
            <a:endParaRPr lang="tr-TR">
              <a:solidFill>
                <a:srgbClr val="CA8385"/>
              </a:solidFill>
            </a:endParaRPr>
          </a:p>
        </p:txBody>
      </p:sp>
      <p:sp>
        <p:nvSpPr>
          <p:cNvPr id="27" name="TextBox 26"/>
          <p:cNvSpPr txBox="1"/>
          <p:nvPr/>
        </p:nvSpPr>
        <p:spPr>
          <a:xfrm>
            <a:off x="18586682" y="8890152"/>
            <a:ext cx="1584088"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Database</a:t>
            </a:r>
          </a:p>
        </p:txBody>
      </p:sp>
      <p:sp>
        <p:nvSpPr>
          <p:cNvPr id="28" name="Rectangle 27"/>
          <p:cNvSpPr/>
          <p:nvPr/>
        </p:nvSpPr>
        <p:spPr>
          <a:xfrm>
            <a:off x="20344674" y="7179487"/>
            <a:ext cx="656777" cy="707886"/>
          </a:xfrm>
          <a:prstGeom prst="rect">
            <a:avLst/>
          </a:prstGeom>
        </p:spPr>
        <p:txBody>
          <a:bodyPr wrap="square">
            <a:spAutoFit/>
          </a:bodyPr>
          <a:lstStyle/>
          <a:p>
            <a:r>
              <a:rPr lang="tr-TR" sz="4000">
                <a:solidFill>
                  <a:srgbClr val="CA8385"/>
                </a:solidFill>
                <a:latin typeface="FontAwesome" pitchFamily="2" charset="0"/>
              </a:rPr>
              <a:t></a:t>
            </a:r>
            <a:endParaRPr lang="tr-TR" sz="4000">
              <a:solidFill>
                <a:srgbClr val="CA8385"/>
              </a:solidFill>
            </a:endParaRPr>
          </a:p>
        </p:txBody>
      </p:sp>
      <p:sp>
        <p:nvSpPr>
          <p:cNvPr id="29" name="TextBox 28"/>
          <p:cNvSpPr txBox="1"/>
          <p:nvPr/>
        </p:nvSpPr>
        <p:spPr>
          <a:xfrm>
            <a:off x="18435743" y="7276355"/>
            <a:ext cx="1735027"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Crosshairs</a:t>
            </a:r>
          </a:p>
        </p:txBody>
      </p:sp>
      <p:sp>
        <p:nvSpPr>
          <p:cNvPr id="33" name="Rectangle 32"/>
          <p:cNvSpPr/>
          <p:nvPr/>
        </p:nvSpPr>
        <p:spPr>
          <a:xfrm>
            <a:off x="15580767" y="6124223"/>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42" name="Rectangle 41"/>
          <p:cNvSpPr/>
          <p:nvPr/>
        </p:nvSpPr>
        <p:spPr>
          <a:xfrm>
            <a:off x="15580767" y="7738020"/>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43" name="Rectangle 42"/>
          <p:cNvSpPr/>
          <p:nvPr/>
        </p:nvSpPr>
        <p:spPr>
          <a:xfrm>
            <a:off x="15580767" y="9351817"/>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Tree>
    <p:extLst>
      <p:ext uri="{BB962C8B-B14F-4D97-AF65-F5344CB8AC3E}">
        <p14:creationId xmlns:p14="http://schemas.microsoft.com/office/powerpoint/2010/main" val="20052561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 name="Parallelogram 2"/>
          <p:cNvSpPr/>
          <p:nvPr/>
        </p:nvSpPr>
        <p:spPr>
          <a:xfrm rot="16200000" flipH="1">
            <a:off x="5334000" y="-5334001"/>
            <a:ext cx="13716000" cy="24384002"/>
          </a:xfrm>
          <a:prstGeom prst="parallelogram">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Oval 20"/>
          <p:cNvSpPr/>
          <p:nvPr/>
        </p:nvSpPr>
        <p:spPr>
          <a:xfrm>
            <a:off x="12125934" y="2933201"/>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2" name="Straight Connector 21"/>
          <p:cNvCxnSpPr>
            <a:stCxn id="21" idx="0"/>
          </p:cNvCxnSpPr>
          <p:nvPr/>
        </p:nvCxnSpPr>
        <p:spPr>
          <a:xfrm flipV="1">
            <a:off x="12192000" y="1"/>
            <a:ext cx="1191" cy="293320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694106" y="3593328"/>
            <a:ext cx="99578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sp>
        <p:nvSpPr>
          <p:cNvPr id="28" name="TextBox 27"/>
          <p:cNvSpPr txBox="1"/>
          <p:nvPr/>
        </p:nvSpPr>
        <p:spPr>
          <a:xfrm>
            <a:off x="11761246" y="3246397"/>
            <a:ext cx="845103" cy="523220"/>
          </a:xfrm>
          <a:prstGeom prst="rect">
            <a:avLst/>
          </a:prstGeom>
          <a:noFill/>
        </p:spPr>
        <p:txBody>
          <a:bodyPr wrap="none" rtlCol="0">
            <a:spAutoFit/>
          </a:bodyPr>
          <a:lstStyle/>
          <a:p>
            <a:pPr algn="ctr"/>
            <a:r>
              <a:rPr lang="tr-TR" sz="28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Part</a:t>
            </a:r>
          </a:p>
        </p:txBody>
      </p:sp>
      <p:sp>
        <p:nvSpPr>
          <p:cNvPr id="29" name="TextBox 28"/>
          <p:cNvSpPr txBox="1"/>
          <p:nvPr/>
        </p:nvSpPr>
        <p:spPr>
          <a:xfrm>
            <a:off x="11183895" y="4516658"/>
            <a:ext cx="2148345" cy="707886"/>
          </a:xfrm>
          <a:prstGeom prst="rect">
            <a:avLst/>
          </a:prstGeom>
          <a:noFill/>
        </p:spPr>
        <p:txBody>
          <a:bodyPr wrap="none" rtlCol="0">
            <a:spAutoFit/>
          </a:bodyPr>
          <a:lstStyle/>
          <a:p>
            <a:pPr algn="ctr"/>
            <a:r>
              <a:rPr lang="tr-TR" sz="40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PHASES</a:t>
            </a:r>
          </a:p>
        </p:txBody>
      </p:sp>
      <p:sp>
        <p:nvSpPr>
          <p:cNvPr id="55" name="Oval 54"/>
          <p:cNvSpPr/>
          <p:nvPr/>
        </p:nvSpPr>
        <p:spPr>
          <a:xfrm>
            <a:off x="12128313" y="11225518"/>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56" name="Straight Connector 55"/>
          <p:cNvCxnSpPr>
            <a:endCxn id="55" idx="4"/>
          </p:cNvCxnSpPr>
          <p:nvPr/>
        </p:nvCxnSpPr>
        <p:spPr>
          <a:xfrm flipV="1">
            <a:off x="12194379" y="11357650"/>
            <a:ext cx="0" cy="235835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 name="Rounded Rectangle 1"/>
          <p:cNvSpPr/>
          <p:nvPr/>
        </p:nvSpPr>
        <p:spPr>
          <a:xfrm>
            <a:off x="10546080" y="5866401"/>
            <a:ext cx="3291840" cy="2144684"/>
          </a:xfrm>
          <a:prstGeom prst="roundRect">
            <a:avLst/>
          </a:prstGeom>
          <a:blipFill>
            <a:blip r:embed="rId4"/>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Rounded Rectangle 19"/>
          <p:cNvSpPr/>
          <p:nvPr/>
        </p:nvSpPr>
        <p:spPr>
          <a:xfrm>
            <a:off x="14912807" y="5866401"/>
            <a:ext cx="3291840" cy="2144684"/>
          </a:xfrm>
          <a:prstGeom prst="roundRect">
            <a:avLst/>
          </a:prstGeom>
          <a:blipFill>
            <a:blip r:embed="rId5"/>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Rounded Rectangle 25"/>
          <p:cNvSpPr/>
          <p:nvPr/>
        </p:nvSpPr>
        <p:spPr>
          <a:xfrm>
            <a:off x="6179353" y="5866401"/>
            <a:ext cx="3291840" cy="2144684"/>
          </a:xfrm>
          <a:prstGeom prst="roundRect">
            <a:avLst/>
          </a:prstGeom>
          <a:blipFill>
            <a:blip r:embed="rId6"/>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TextBox 4"/>
          <p:cNvSpPr txBox="1"/>
          <p:nvPr/>
        </p:nvSpPr>
        <p:spPr>
          <a:xfrm>
            <a:off x="6179353" y="8341568"/>
            <a:ext cx="1308371" cy="461665"/>
          </a:xfrm>
          <a:prstGeom prst="rect">
            <a:avLst/>
          </a:prstGeom>
          <a:noFill/>
        </p:spPr>
        <p:txBody>
          <a:bodyPr wrap="none" rtlCol="0">
            <a:spAutoFit/>
          </a:bodyPr>
          <a:lstStyle/>
          <a:p>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Phase 1</a:t>
            </a:r>
          </a:p>
        </p:txBody>
      </p:sp>
      <p:sp>
        <p:nvSpPr>
          <p:cNvPr id="30" name="Rectangle 29"/>
          <p:cNvSpPr/>
          <p:nvPr/>
        </p:nvSpPr>
        <p:spPr>
          <a:xfrm>
            <a:off x="6179353" y="8803233"/>
            <a:ext cx="3394990" cy="1053878"/>
          </a:xfrm>
          <a:prstGeom prst="rect">
            <a:avLst/>
          </a:prstGeom>
        </p:spPr>
        <p:txBody>
          <a:bodyPr wrap="square">
            <a:spAutoFit/>
          </a:bodyPr>
          <a:lstStyle/>
          <a:p>
            <a:pP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1" name="TextBox 30"/>
          <p:cNvSpPr txBox="1"/>
          <p:nvPr/>
        </p:nvSpPr>
        <p:spPr>
          <a:xfrm>
            <a:off x="10546080" y="8341568"/>
            <a:ext cx="1308371" cy="461665"/>
          </a:xfrm>
          <a:prstGeom prst="rect">
            <a:avLst/>
          </a:prstGeom>
          <a:noFill/>
        </p:spPr>
        <p:txBody>
          <a:bodyPr wrap="none" rtlCol="0">
            <a:spAutoFit/>
          </a:bodyPr>
          <a:lstStyle/>
          <a:p>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Phase 2</a:t>
            </a:r>
          </a:p>
        </p:txBody>
      </p:sp>
      <p:sp>
        <p:nvSpPr>
          <p:cNvPr id="32" name="Rectangle 31"/>
          <p:cNvSpPr/>
          <p:nvPr/>
        </p:nvSpPr>
        <p:spPr>
          <a:xfrm>
            <a:off x="10546080" y="8803233"/>
            <a:ext cx="3394990" cy="1053878"/>
          </a:xfrm>
          <a:prstGeom prst="rect">
            <a:avLst/>
          </a:prstGeom>
        </p:spPr>
        <p:txBody>
          <a:bodyPr wrap="square">
            <a:spAutoFit/>
          </a:bodyPr>
          <a:lstStyle/>
          <a:p>
            <a:pP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6" name="TextBox 35"/>
          <p:cNvSpPr txBox="1"/>
          <p:nvPr/>
        </p:nvSpPr>
        <p:spPr>
          <a:xfrm>
            <a:off x="14912807" y="8341568"/>
            <a:ext cx="1308371" cy="461665"/>
          </a:xfrm>
          <a:prstGeom prst="rect">
            <a:avLst/>
          </a:prstGeom>
          <a:noFill/>
        </p:spPr>
        <p:txBody>
          <a:bodyPr wrap="none" rtlCol="0">
            <a:spAutoFit/>
          </a:bodyPr>
          <a:lstStyle/>
          <a:p>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Phase 3</a:t>
            </a:r>
          </a:p>
        </p:txBody>
      </p:sp>
      <p:sp>
        <p:nvSpPr>
          <p:cNvPr id="37" name="Rectangle 36"/>
          <p:cNvSpPr/>
          <p:nvPr/>
        </p:nvSpPr>
        <p:spPr>
          <a:xfrm>
            <a:off x="14912807" y="8803233"/>
            <a:ext cx="3394990" cy="1053878"/>
          </a:xfrm>
          <a:prstGeom prst="rect">
            <a:avLst/>
          </a:prstGeom>
        </p:spPr>
        <p:txBody>
          <a:bodyPr wrap="square">
            <a:spAutoFit/>
          </a:bodyPr>
          <a:lstStyle/>
          <a:p>
            <a:pP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Tree>
    <p:extLst>
      <p:ext uri="{BB962C8B-B14F-4D97-AF65-F5344CB8AC3E}">
        <p14:creationId xmlns:p14="http://schemas.microsoft.com/office/powerpoint/2010/main" val="1870952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506" y="5093050"/>
            <a:ext cx="7620989" cy="3914367"/>
          </a:xfrm>
          <a:prstGeom prst="rect">
            <a:avLst/>
          </a:prstGeom>
          <a:effectLst>
            <a:reflection blurRad="6350" stA="52000" endA="300" endPos="4000" dir="5400000" sy="-100000" algn="bl" rotWithShape="0"/>
          </a:effectLst>
        </p:spPr>
      </p:pic>
      <p:sp>
        <p:nvSpPr>
          <p:cNvPr id="35" name="TextBox 34"/>
          <p:cNvSpPr txBox="1"/>
          <p:nvPr/>
        </p:nvSpPr>
        <p:spPr>
          <a:xfrm>
            <a:off x="8628898" y="2687201"/>
            <a:ext cx="712624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MACBOOK MOCKUP</a:t>
            </a:r>
          </a:p>
        </p:txBody>
      </p:sp>
      <p:grpSp>
        <p:nvGrpSpPr>
          <p:cNvPr id="36" name="Group 35"/>
          <p:cNvGrpSpPr/>
          <p:nvPr/>
        </p:nvGrpSpPr>
        <p:grpSpPr>
          <a:xfrm>
            <a:off x="11643804" y="4055254"/>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3" name="Rectangle 52"/>
          <p:cNvSpPr/>
          <p:nvPr/>
        </p:nvSpPr>
        <p:spPr>
          <a:xfrm>
            <a:off x="9787492" y="5550694"/>
            <a:ext cx="4782711" cy="301163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ectangle 20"/>
          <p:cNvSpPr/>
          <p:nvPr/>
        </p:nvSpPr>
        <p:spPr>
          <a:xfrm>
            <a:off x="6294703" y="9828471"/>
            <a:ext cx="12192000" cy="1200329"/>
          </a:xfrm>
          <a:prstGeom prst="rect">
            <a:avLst/>
          </a:prstGeom>
        </p:spPr>
        <p:txBody>
          <a:bodyPr>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a:t>
            </a:r>
            <a:endParaRPr lang="tr-TR" sz="2400">
              <a:solidFill>
                <a:schemeClr val="bg1">
                  <a:lumMod val="95000"/>
                </a:schemeClr>
              </a:solidFill>
            </a:endParaRPr>
          </a:p>
        </p:txBody>
      </p:sp>
      <p:sp>
        <p:nvSpPr>
          <p:cNvPr id="23" name="Rectangle 22"/>
          <p:cNvSpPr/>
          <p:nvPr/>
        </p:nvSpPr>
        <p:spPr>
          <a:xfrm>
            <a:off x="6793121" y="5227528"/>
            <a:ext cx="656776" cy="646331"/>
          </a:xfrm>
          <a:prstGeom prst="rect">
            <a:avLst/>
          </a:prstGeom>
        </p:spPr>
        <p:txBody>
          <a:bodyPr wrap="square">
            <a:spAutoFit/>
          </a:bodyPr>
          <a:lstStyle/>
          <a:p>
            <a:pPr algn="r"/>
            <a:r>
              <a:rPr lang="tr-TR">
                <a:solidFill>
                  <a:srgbClr val="CA8385"/>
                </a:solidFill>
                <a:latin typeface="FontAwesome" pitchFamily="2" charset="0"/>
              </a:rPr>
              <a:t></a:t>
            </a:r>
            <a:endParaRPr lang="tr-TR">
              <a:solidFill>
                <a:srgbClr val="CA8385"/>
              </a:solidFill>
            </a:endParaRPr>
          </a:p>
        </p:txBody>
      </p:sp>
      <p:sp>
        <p:nvSpPr>
          <p:cNvPr id="24" name="TextBox 23"/>
          <p:cNvSpPr txBox="1"/>
          <p:nvPr/>
        </p:nvSpPr>
        <p:spPr>
          <a:xfrm>
            <a:off x="6082334" y="5884949"/>
            <a:ext cx="1390124"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Editable</a:t>
            </a:r>
          </a:p>
        </p:txBody>
      </p:sp>
      <p:sp>
        <p:nvSpPr>
          <p:cNvPr id="27" name="Rectangle 26"/>
          <p:cNvSpPr/>
          <p:nvPr/>
        </p:nvSpPr>
        <p:spPr>
          <a:xfrm>
            <a:off x="6793121" y="7167485"/>
            <a:ext cx="656776" cy="646331"/>
          </a:xfrm>
          <a:prstGeom prst="rect">
            <a:avLst/>
          </a:prstGeom>
        </p:spPr>
        <p:txBody>
          <a:bodyPr wrap="square">
            <a:spAutoFit/>
          </a:bodyPr>
          <a:lstStyle/>
          <a:p>
            <a:pPr algn="r"/>
            <a:r>
              <a:rPr lang="tr-TR">
                <a:solidFill>
                  <a:srgbClr val="CA8385"/>
                </a:solidFill>
                <a:latin typeface="FontAwesome" pitchFamily="2" charset="0"/>
              </a:rPr>
              <a:t></a:t>
            </a:r>
            <a:endParaRPr lang="tr-TR">
              <a:solidFill>
                <a:srgbClr val="CA8385"/>
              </a:solidFill>
            </a:endParaRPr>
          </a:p>
        </p:txBody>
      </p:sp>
      <p:sp>
        <p:nvSpPr>
          <p:cNvPr id="28" name="TextBox 27"/>
          <p:cNvSpPr txBox="1"/>
          <p:nvPr/>
        </p:nvSpPr>
        <p:spPr>
          <a:xfrm>
            <a:off x="5881702" y="7856710"/>
            <a:ext cx="1590756"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Exchange</a:t>
            </a:r>
          </a:p>
        </p:txBody>
      </p:sp>
      <p:sp>
        <p:nvSpPr>
          <p:cNvPr id="29" name="Rectangle 28"/>
          <p:cNvSpPr/>
          <p:nvPr/>
        </p:nvSpPr>
        <p:spPr>
          <a:xfrm>
            <a:off x="3760887" y="6346613"/>
            <a:ext cx="3689009"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30" name="Rectangle 29"/>
          <p:cNvSpPr/>
          <p:nvPr/>
        </p:nvSpPr>
        <p:spPr>
          <a:xfrm>
            <a:off x="3760887" y="8318375"/>
            <a:ext cx="3689009"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32" name="Rectangle 31"/>
          <p:cNvSpPr/>
          <p:nvPr/>
        </p:nvSpPr>
        <p:spPr>
          <a:xfrm>
            <a:off x="16907796" y="5227528"/>
            <a:ext cx="656777" cy="584775"/>
          </a:xfrm>
          <a:prstGeom prst="rect">
            <a:avLst/>
          </a:prstGeom>
        </p:spPr>
        <p:txBody>
          <a:bodyPr wrap="square">
            <a:spAutoFit/>
          </a:bodyPr>
          <a:lstStyle/>
          <a:p>
            <a:r>
              <a:rPr lang="tr-TR" sz="3200">
                <a:solidFill>
                  <a:srgbClr val="CA8385"/>
                </a:solidFill>
                <a:latin typeface="FontAwesome" pitchFamily="2" charset="0"/>
              </a:rPr>
              <a:t></a:t>
            </a:r>
            <a:endParaRPr lang="tr-TR" sz="3200">
              <a:solidFill>
                <a:srgbClr val="CA8385"/>
              </a:solidFill>
            </a:endParaRPr>
          </a:p>
        </p:txBody>
      </p:sp>
      <p:sp>
        <p:nvSpPr>
          <p:cNvPr id="33" name="TextBox 32"/>
          <p:cNvSpPr txBox="1"/>
          <p:nvPr/>
        </p:nvSpPr>
        <p:spPr>
          <a:xfrm>
            <a:off x="16934105" y="5884949"/>
            <a:ext cx="3711571"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Eyedropper</a:t>
            </a:r>
          </a:p>
        </p:txBody>
      </p:sp>
      <p:sp>
        <p:nvSpPr>
          <p:cNvPr id="34" name="Rectangle 33"/>
          <p:cNvSpPr/>
          <p:nvPr/>
        </p:nvSpPr>
        <p:spPr>
          <a:xfrm>
            <a:off x="16907797" y="7148824"/>
            <a:ext cx="656777" cy="646331"/>
          </a:xfrm>
          <a:prstGeom prst="rect">
            <a:avLst/>
          </a:prstGeom>
        </p:spPr>
        <p:txBody>
          <a:bodyPr wrap="square">
            <a:spAutoFit/>
          </a:bodyPr>
          <a:lstStyle/>
          <a:p>
            <a:r>
              <a:rPr lang="tr-TR">
                <a:solidFill>
                  <a:srgbClr val="CA8385"/>
                </a:solidFill>
                <a:latin typeface="FontAwesome" pitchFamily="2" charset="0"/>
              </a:rPr>
              <a:t></a:t>
            </a:r>
            <a:endParaRPr lang="tr-TR">
              <a:solidFill>
                <a:srgbClr val="CA8385"/>
              </a:solidFill>
            </a:endParaRPr>
          </a:p>
        </p:txBody>
      </p:sp>
      <p:sp>
        <p:nvSpPr>
          <p:cNvPr id="42" name="TextBox 41"/>
          <p:cNvSpPr txBox="1"/>
          <p:nvPr/>
        </p:nvSpPr>
        <p:spPr>
          <a:xfrm>
            <a:off x="16934105" y="7856710"/>
            <a:ext cx="3711571"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Eject</a:t>
            </a:r>
          </a:p>
        </p:txBody>
      </p:sp>
      <p:sp>
        <p:nvSpPr>
          <p:cNvPr id="43" name="Rectangle 42"/>
          <p:cNvSpPr/>
          <p:nvPr/>
        </p:nvSpPr>
        <p:spPr>
          <a:xfrm>
            <a:off x="16934105" y="6346613"/>
            <a:ext cx="3689009" cy="553998"/>
          </a:xfrm>
          <a:prstGeom prst="rect">
            <a:avLst/>
          </a:prstGeom>
        </p:spPr>
        <p:txBody>
          <a:bodyPr wrap="square">
            <a:spAutoFit/>
          </a:bodyPr>
          <a:lstStyle/>
          <a:p>
            <a:pP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44" name="Rectangle 43"/>
          <p:cNvSpPr/>
          <p:nvPr/>
        </p:nvSpPr>
        <p:spPr>
          <a:xfrm>
            <a:off x="16934105" y="8318375"/>
            <a:ext cx="3689009" cy="553998"/>
          </a:xfrm>
          <a:prstGeom prst="rect">
            <a:avLst/>
          </a:prstGeom>
        </p:spPr>
        <p:txBody>
          <a:bodyPr wrap="square">
            <a:spAutoFit/>
          </a:bodyPr>
          <a:lstStyle/>
          <a:p>
            <a:pPr>
              <a:lnSpc>
                <a:spcPct val="150000"/>
              </a:lnSpc>
            </a:pPr>
            <a:r>
              <a:rPr lang="sv-SE" sz="2000">
                <a:solidFill>
                  <a:schemeClr val="bg1">
                    <a:lumMod val="95000"/>
                  </a:schemeClr>
                </a:solidFill>
                <a:latin typeface="Open Sans" panose="020B0606030504020204" pitchFamily="34" charset="0"/>
              </a:rPr>
              <a:t>Lorem ipsum dolor sit amet. </a:t>
            </a:r>
          </a:p>
        </p:txBody>
      </p:sp>
    </p:spTree>
    <p:extLst>
      <p:ext uri="{BB962C8B-B14F-4D97-AF65-F5344CB8AC3E}">
        <p14:creationId xmlns:p14="http://schemas.microsoft.com/office/powerpoint/2010/main" val="1481211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9636288" y="2678705"/>
            <a:ext cx="5111464"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iPAD MOCKUP</a:t>
            </a:r>
          </a:p>
        </p:txBody>
      </p:sp>
      <p:grpSp>
        <p:nvGrpSpPr>
          <p:cNvPr id="36" name="Group 35"/>
          <p:cNvGrpSpPr/>
          <p:nvPr/>
        </p:nvGrpSpPr>
        <p:grpSpPr>
          <a:xfrm>
            <a:off x="11643804" y="4046758"/>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10164147" y="5276442"/>
            <a:ext cx="4055706" cy="5760854"/>
            <a:chOff x="10164147" y="4296116"/>
            <a:chExt cx="4055706" cy="5760854"/>
          </a:xfrm>
        </p:grpSpPr>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4147" y="4296116"/>
              <a:ext cx="4055706" cy="5760854"/>
            </a:xfrm>
            <a:prstGeom prst="rect">
              <a:avLst/>
            </a:prstGeom>
            <a:effectLst>
              <a:reflection stA="14000" endPos="22000" dir="5400000" sy="-100000" algn="bl" rotWithShape="0"/>
            </a:effectLst>
          </p:spPr>
        </p:pic>
        <p:sp>
          <p:nvSpPr>
            <p:cNvPr id="50" name="Rectangle 49"/>
            <p:cNvSpPr/>
            <p:nvPr/>
          </p:nvSpPr>
          <p:spPr>
            <a:xfrm>
              <a:off x="10415405" y="4793911"/>
              <a:ext cx="3542408" cy="472320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21" name="TextBox 20"/>
          <p:cNvSpPr txBox="1"/>
          <p:nvPr/>
        </p:nvSpPr>
        <p:spPr>
          <a:xfrm>
            <a:off x="15414615" y="5940878"/>
            <a:ext cx="4528458"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Subtitle</a:t>
            </a:r>
          </a:p>
        </p:txBody>
      </p:sp>
      <p:sp>
        <p:nvSpPr>
          <p:cNvPr id="22" name="Rectangle 21"/>
          <p:cNvSpPr/>
          <p:nvPr/>
        </p:nvSpPr>
        <p:spPr>
          <a:xfrm>
            <a:off x="15414614" y="6402543"/>
            <a:ext cx="4528459" cy="3970318"/>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eratona eran condimentum fermentum. Phasellus sed nisl eleifend, interdum ex vel, porttitor risus. </a:t>
            </a:r>
            <a:endParaRPr lang="tr-TR" sz="2400">
              <a:solidFill>
                <a:schemeClr val="bg1">
                  <a:lumMod val="95000"/>
                </a:schemeClr>
              </a:solidFill>
            </a:endParaRPr>
          </a:p>
        </p:txBody>
      </p:sp>
      <p:sp>
        <p:nvSpPr>
          <p:cNvPr id="23" name="Rectangle 22"/>
          <p:cNvSpPr/>
          <p:nvPr/>
        </p:nvSpPr>
        <p:spPr>
          <a:xfrm>
            <a:off x="8312608" y="6012040"/>
            <a:ext cx="656777" cy="646331"/>
          </a:xfrm>
          <a:prstGeom prst="rect">
            <a:avLst/>
          </a:prstGeom>
        </p:spPr>
        <p:txBody>
          <a:bodyPr wrap="square">
            <a:spAutoFit/>
          </a:bodyPr>
          <a:lstStyle/>
          <a:p>
            <a:r>
              <a:rPr lang="tr-TR">
                <a:solidFill>
                  <a:srgbClr val="CA8385"/>
                </a:solidFill>
                <a:latin typeface="FontAwesome" pitchFamily="2" charset="0"/>
              </a:rPr>
              <a:t></a:t>
            </a:r>
            <a:endParaRPr lang="tr-TR">
              <a:solidFill>
                <a:srgbClr val="CA8385"/>
              </a:solidFill>
            </a:endParaRPr>
          </a:p>
        </p:txBody>
      </p:sp>
      <p:sp>
        <p:nvSpPr>
          <p:cNvPr id="24" name="TextBox 23"/>
          <p:cNvSpPr txBox="1"/>
          <p:nvPr/>
        </p:nvSpPr>
        <p:spPr>
          <a:xfrm>
            <a:off x="6078268" y="6058443"/>
            <a:ext cx="2060436"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Files Storage</a:t>
            </a:r>
          </a:p>
        </p:txBody>
      </p:sp>
      <p:sp>
        <p:nvSpPr>
          <p:cNvPr id="25" name="Rectangle 24"/>
          <p:cNvSpPr/>
          <p:nvPr/>
        </p:nvSpPr>
        <p:spPr>
          <a:xfrm>
            <a:off x="8312608" y="9239633"/>
            <a:ext cx="656777" cy="646331"/>
          </a:xfrm>
          <a:prstGeom prst="rect">
            <a:avLst/>
          </a:prstGeom>
        </p:spPr>
        <p:txBody>
          <a:bodyPr wrap="square">
            <a:spAutoFit/>
          </a:bodyPr>
          <a:lstStyle/>
          <a:p>
            <a:r>
              <a:rPr lang="tr-TR">
                <a:solidFill>
                  <a:srgbClr val="CA8385"/>
                </a:solidFill>
                <a:latin typeface="FontAwesome" pitchFamily="2" charset="0"/>
              </a:rPr>
              <a:t></a:t>
            </a:r>
            <a:endParaRPr lang="tr-TR">
              <a:solidFill>
                <a:srgbClr val="CA8385"/>
              </a:solidFill>
            </a:endParaRPr>
          </a:p>
        </p:txBody>
      </p:sp>
      <p:sp>
        <p:nvSpPr>
          <p:cNvPr id="26" name="TextBox 25"/>
          <p:cNvSpPr txBox="1"/>
          <p:nvPr/>
        </p:nvSpPr>
        <p:spPr>
          <a:xfrm>
            <a:off x="7000252" y="9286036"/>
            <a:ext cx="1138452"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Global</a:t>
            </a:r>
          </a:p>
        </p:txBody>
      </p:sp>
      <p:sp>
        <p:nvSpPr>
          <p:cNvPr id="27" name="Rectangle 26"/>
          <p:cNvSpPr/>
          <p:nvPr/>
        </p:nvSpPr>
        <p:spPr>
          <a:xfrm>
            <a:off x="8312608" y="7575371"/>
            <a:ext cx="656777" cy="707886"/>
          </a:xfrm>
          <a:prstGeom prst="rect">
            <a:avLst/>
          </a:prstGeom>
        </p:spPr>
        <p:txBody>
          <a:bodyPr wrap="square">
            <a:spAutoFit/>
          </a:bodyPr>
          <a:lstStyle/>
          <a:p>
            <a:r>
              <a:rPr lang="tr-TR" sz="4000">
                <a:solidFill>
                  <a:srgbClr val="CA8385"/>
                </a:solidFill>
                <a:latin typeface="FontAwesome" pitchFamily="2" charset="0"/>
              </a:rPr>
              <a:t></a:t>
            </a:r>
            <a:endParaRPr lang="tr-TR" sz="4000">
              <a:solidFill>
                <a:srgbClr val="CA8385"/>
              </a:solidFill>
            </a:endParaRPr>
          </a:p>
        </p:txBody>
      </p:sp>
      <p:sp>
        <p:nvSpPr>
          <p:cNvPr id="28" name="TextBox 27"/>
          <p:cNvSpPr txBox="1"/>
          <p:nvPr/>
        </p:nvSpPr>
        <p:spPr>
          <a:xfrm>
            <a:off x="7011215" y="7672239"/>
            <a:ext cx="1127489"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Lovely</a:t>
            </a:r>
          </a:p>
        </p:txBody>
      </p:sp>
      <p:sp>
        <p:nvSpPr>
          <p:cNvPr id="29" name="Rectangle 28"/>
          <p:cNvSpPr/>
          <p:nvPr/>
        </p:nvSpPr>
        <p:spPr>
          <a:xfrm>
            <a:off x="3548701" y="6520107"/>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30" name="Rectangle 29"/>
          <p:cNvSpPr/>
          <p:nvPr/>
        </p:nvSpPr>
        <p:spPr>
          <a:xfrm>
            <a:off x="3548701" y="8133904"/>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31" name="Rectangle 30"/>
          <p:cNvSpPr/>
          <p:nvPr/>
        </p:nvSpPr>
        <p:spPr>
          <a:xfrm>
            <a:off x="3548701" y="9747701"/>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Tree>
    <p:extLst>
      <p:ext uri="{BB962C8B-B14F-4D97-AF65-F5344CB8AC3E}">
        <p14:creationId xmlns:p14="http://schemas.microsoft.com/office/powerpoint/2010/main" val="7815210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93356" y="4867387"/>
            <a:ext cx="3199055" cy="6326756"/>
          </a:xfrm>
          <a:prstGeom prst="rect">
            <a:avLst/>
          </a:prstGeom>
          <a:effectLst>
            <a:reflection blurRad="6350" stA="8000" endPos="23000" dir="5400000" sy="-100000" algn="bl" rotWithShape="0"/>
          </a:effectLst>
        </p:spPr>
      </p:pic>
      <p:sp>
        <p:nvSpPr>
          <p:cNvPr id="35" name="TextBox 34"/>
          <p:cNvSpPr txBox="1"/>
          <p:nvPr/>
        </p:nvSpPr>
        <p:spPr>
          <a:xfrm>
            <a:off x="9105277" y="2521858"/>
            <a:ext cx="617348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iPHONE MOCKUP</a:t>
            </a:r>
          </a:p>
        </p:txBody>
      </p:sp>
      <p:grpSp>
        <p:nvGrpSpPr>
          <p:cNvPr id="36" name="Group 35"/>
          <p:cNvGrpSpPr/>
          <p:nvPr/>
        </p:nvGrpSpPr>
        <p:grpSpPr>
          <a:xfrm>
            <a:off x="11643804" y="3889911"/>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7" name="Rectangle 46"/>
          <p:cNvSpPr/>
          <p:nvPr/>
        </p:nvSpPr>
        <p:spPr>
          <a:xfrm>
            <a:off x="10863935" y="5752142"/>
            <a:ext cx="2619195" cy="459366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a:off x="8688857" y="5331899"/>
            <a:ext cx="634215" cy="584775"/>
          </a:xfrm>
          <a:prstGeom prst="rect">
            <a:avLst/>
          </a:prstGeom>
        </p:spPr>
        <p:txBody>
          <a:bodyPr wrap="square">
            <a:spAutoFit/>
          </a:bodyPr>
          <a:lstStyle/>
          <a:p>
            <a:pPr algn="r"/>
            <a:r>
              <a:rPr lang="tr-TR" sz="3200">
                <a:solidFill>
                  <a:srgbClr val="CA8385"/>
                </a:solidFill>
                <a:latin typeface="FontAwesome" pitchFamily="2" charset="0"/>
              </a:rPr>
              <a:t></a:t>
            </a:r>
            <a:endParaRPr lang="tr-TR" sz="3200">
              <a:solidFill>
                <a:srgbClr val="CA8385"/>
              </a:solidFill>
            </a:endParaRPr>
          </a:p>
        </p:txBody>
      </p:sp>
      <p:sp>
        <p:nvSpPr>
          <p:cNvPr id="23" name="TextBox 22"/>
          <p:cNvSpPr txBox="1"/>
          <p:nvPr/>
        </p:nvSpPr>
        <p:spPr>
          <a:xfrm>
            <a:off x="7722817" y="5930033"/>
            <a:ext cx="1622817"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Clipboard</a:t>
            </a:r>
          </a:p>
        </p:txBody>
      </p:sp>
      <p:sp>
        <p:nvSpPr>
          <p:cNvPr id="24" name="Rectangle 23"/>
          <p:cNvSpPr/>
          <p:nvPr/>
        </p:nvSpPr>
        <p:spPr>
          <a:xfrm>
            <a:off x="8688857" y="9119322"/>
            <a:ext cx="634215" cy="646331"/>
          </a:xfrm>
          <a:prstGeom prst="rect">
            <a:avLst/>
          </a:prstGeom>
        </p:spPr>
        <p:txBody>
          <a:bodyPr wrap="square">
            <a:spAutoFit/>
          </a:bodyPr>
          <a:lstStyle/>
          <a:p>
            <a:pPr algn="r"/>
            <a:r>
              <a:rPr lang="tr-TR">
                <a:solidFill>
                  <a:srgbClr val="CA8385"/>
                </a:solidFill>
                <a:latin typeface="FontAwesome" pitchFamily="2" charset="0"/>
              </a:rPr>
              <a:t></a:t>
            </a:r>
            <a:endParaRPr lang="tr-TR">
              <a:solidFill>
                <a:srgbClr val="CA8385"/>
              </a:solidFill>
            </a:endParaRPr>
          </a:p>
        </p:txBody>
      </p:sp>
      <p:sp>
        <p:nvSpPr>
          <p:cNvPr id="25" name="TextBox 24"/>
          <p:cNvSpPr txBox="1"/>
          <p:nvPr/>
        </p:nvSpPr>
        <p:spPr>
          <a:xfrm>
            <a:off x="7474608" y="9717456"/>
            <a:ext cx="1871026"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Bookmarks</a:t>
            </a:r>
          </a:p>
        </p:txBody>
      </p:sp>
      <p:sp>
        <p:nvSpPr>
          <p:cNvPr id="26" name="Rectangle 25"/>
          <p:cNvSpPr/>
          <p:nvPr/>
        </p:nvSpPr>
        <p:spPr>
          <a:xfrm>
            <a:off x="8688857" y="7175145"/>
            <a:ext cx="634215" cy="707886"/>
          </a:xfrm>
          <a:prstGeom prst="rect">
            <a:avLst/>
          </a:prstGeom>
        </p:spPr>
        <p:txBody>
          <a:bodyPr wrap="square">
            <a:spAutoFit/>
          </a:bodyPr>
          <a:lstStyle/>
          <a:p>
            <a:pPr algn="r"/>
            <a:r>
              <a:rPr lang="tr-TR" sz="4000">
                <a:solidFill>
                  <a:srgbClr val="CA8385"/>
                </a:solidFill>
                <a:latin typeface="FontAwesome" pitchFamily="2" charset="0"/>
              </a:rPr>
              <a:t></a:t>
            </a:r>
            <a:endParaRPr lang="tr-TR" sz="4000">
              <a:solidFill>
                <a:srgbClr val="CA8385"/>
              </a:solidFill>
            </a:endParaRPr>
          </a:p>
        </p:txBody>
      </p:sp>
      <p:sp>
        <p:nvSpPr>
          <p:cNvPr id="27" name="TextBox 26"/>
          <p:cNvSpPr txBox="1"/>
          <p:nvPr/>
        </p:nvSpPr>
        <p:spPr>
          <a:xfrm>
            <a:off x="7769561" y="7823744"/>
            <a:ext cx="1576073"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Shopping</a:t>
            </a:r>
          </a:p>
        </p:txBody>
      </p:sp>
      <p:sp>
        <p:nvSpPr>
          <p:cNvPr id="28" name="Rectangle 27"/>
          <p:cNvSpPr/>
          <p:nvPr/>
        </p:nvSpPr>
        <p:spPr>
          <a:xfrm>
            <a:off x="4755631" y="6391697"/>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29" name="Rectangle 28"/>
          <p:cNvSpPr/>
          <p:nvPr/>
        </p:nvSpPr>
        <p:spPr>
          <a:xfrm>
            <a:off x="4755631" y="8285409"/>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30" name="Rectangle 29"/>
          <p:cNvSpPr/>
          <p:nvPr/>
        </p:nvSpPr>
        <p:spPr>
          <a:xfrm>
            <a:off x="4755631" y="10179121"/>
            <a:ext cx="4567442" cy="553998"/>
          </a:xfrm>
          <a:prstGeom prst="rect">
            <a:avLst/>
          </a:prstGeom>
        </p:spPr>
        <p:txBody>
          <a:bodyPr wrap="square">
            <a:spAutoFit/>
          </a:bodyPr>
          <a:lstStyle/>
          <a:p>
            <a:pPr algn="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34" name="Rectangle 33"/>
          <p:cNvSpPr/>
          <p:nvPr/>
        </p:nvSpPr>
        <p:spPr>
          <a:xfrm>
            <a:off x="15060929" y="5331899"/>
            <a:ext cx="611654" cy="584775"/>
          </a:xfrm>
          <a:prstGeom prst="rect">
            <a:avLst/>
          </a:prstGeom>
        </p:spPr>
        <p:txBody>
          <a:bodyPr wrap="square">
            <a:spAutoFit/>
          </a:bodyPr>
          <a:lstStyle/>
          <a:p>
            <a:r>
              <a:rPr lang="tr-TR" sz="3200">
                <a:solidFill>
                  <a:srgbClr val="CA8385"/>
                </a:solidFill>
                <a:latin typeface="FontAwesome" pitchFamily="2" charset="0"/>
              </a:rPr>
              <a:t></a:t>
            </a:r>
            <a:endParaRPr lang="tr-TR" sz="3200">
              <a:solidFill>
                <a:srgbClr val="CA8385"/>
              </a:solidFill>
            </a:endParaRPr>
          </a:p>
        </p:txBody>
      </p:sp>
      <p:sp>
        <p:nvSpPr>
          <p:cNvPr id="42" name="TextBox 41"/>
          <p:cNvSpPr txBox="1"/>
          <p:nvPr/>
        </p:nvSpPr>
        <p:spPr>
          <a:xfrm>
            <a:off x="15060929" y="5930033"/>
            <a:ext cx="4567442"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Forward</a:t>
            </a:r>
          </a:p>
        </p:txBody>
      </p:sp>
      <p:sp>
        <p:nvSpPr>
          <p:cNvPr id="43" name="Rectangle 42"/>
          <p:cNvSpPr/>
          <p:nvPr/>
        </p:nvSpPr>
        <p:spPr>
          <a:xfrm>
            <a:off x="15060929" y="9119322"/>
            <a:ext cx="611654" cy="523220"/>
          </a:xfrm>
          <a:prstGeom prst="rect">
            <a:avLst/>
          </a:prstGeom>
        </p:spPr>
        <p:txBody>
          <a:bodyPr wrap="square">
            <a:spAutoFit/>
          </a:bodyPr>
          <a:lstStyle/>
          <a:p>
            <a:r>
              <a:rPr lang="tr-TR" sz="2800">
                <a:solidFill>
                  <a:srgbClr val="CA8385"/>
                </a:solidFill>
                <a:latin typeface="FontAwesome" pitchFamily="2" charset="0"/>
              </a:rPr>
              <a:t></a:t>
            </a:r>
            <a:endParaRPr lang="tr-TR" sz="2800">
              <a:solidFill>
                <a:srgbClr val="CA8385"/>
              </a:solidFill>
            </a:endParaRPr>
          </a:p>
        </p:txBody>
      </p:sp>
      <p:sp>
        <p:nvSpPr>
          <p:cNvPr id="44" name="TextBox 43"/>
          <p:cNvSpPr txBox="1"/>
          <p:nvPr/>
        </p:nvSpPr>
        <p:spPr>
          <a:xfrm>
            <a:off x="15060929" y="9717456"/>
            <a:ext cx="4567442"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Movies</a:t>
            </a:r>
          </a:p>
        </p:txBody>
      </p:sp>
      <p:sp>
        <p:nvSpPr>
          <p:cNvPr id="57" name="Rectangle 56"/>
          <p:cNvSpPr/>
          <p:nvPr/>
        </p:nvSpPr>
        <p:spPr>
          <a:xfrm>
            <a:off x="15060930" y="7175145"/>
            <a:ext cx="611654" cy="584775"/>
          </a:xfrm>
          <a:prstGeom prst="rect">
            <a:avLst/>
          </a:prstGeom>
        </p:spPr>
        <p:txBody>
          <a:bodyPr wrap="square">
            <a:spAutoFit/>
          </a:bodyPr>
          <a:lstStyle/>
          <a:p>
            <a:r>
              <a:rPr lang="tr-TR" sz="3200">
                <a:solidFill>
                  <a:srgbClr val="CA8385"/>
                </a:solidFill>
                <a:latin typeface="FontAwesome" pitchFamily="2" charset="0"/>
              </a:rPr>
              <a:t></a:t>
            </a:r>
            <a:endParaRPr lang="tr-TR" sz="3200">
              <a:solidFill>
                <a:srgbClr val="CA8385"/>
              </a:solidFill>
            </a:endParaRPr>
          </a:p>
        </p:txBody>
      </p:sp>
      <p:sp>
        <p:nvSpPr>
          <p:cNvPr id="58" name="TextBox 57"/>
          <p:cNvSpPr txBox="1"/>
          <p:nvPr/>
        </p:nvSpPr>
        <p:spPr>
          <a:xfrm>
            <a:off x="15060930" y="7823744"/>
            <a:ext cx="4567442"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Credit Card</a:t>
            </a:r>
          </a:p>
        </p:txBody>
      </p:sp>
      <p:sp>
        <p:nvSpPr>
          <p:cNvPr id="59" name="Rectangle 58"/>
          <p:cNvSpPr/>
          <p:nvPr/>
        </p:nvSpPr>
        <p:spPr>
          <a:xfrm>
            <a:off x="15038368" y="6391697"/>
            <a:ext cx="4567442" cy="504818"/>
          </a:xfrm>
          <a:prstGeom prst="rect">
            <a:avLst/>
          </a:prstGeom>
        </p:spPr>
        <p:txBody>
          <a:bodyPr wrap="square">
            <a:spAutoFit/>
          </a:bodyPr>
          <a:lstStyle/>
          <a:p>
            <a:pP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60" name="Rectangle 59"/>
          <p:cNvSpPr/>
          <p:nvPr/>
        </p:nvSpPr>
        <p:spPr>
          <a:xfrm>
            <a:off x="15038368" y="8285409"/>
            <a:ext cx="4567442" cy="504818"/>
          </a:xfrm>
          <a:prstGeom prst="rect">
            <a:avLst/>
          </a:prstGeom>
        </p:spPr>
        <p:txBody>
          <a:bodyPr wrap="square">
            <a:spAutoFit/>
          </a:bodyPr>
          <a:lstStyle/>
          <a:p>
            <a:pPr>
              <a:lnSpc>
                <a:spcPct val="150000"/>
              </a:lnSpc>
            </a:pPr>
            <a:r>
              <a:rPr lang="sv-SE" sz="2000">
                <a:solidFill>
                  <a:schemeClr val="bg1">
                    <a:lumMod val="95000"/>
                  </a:schemeClr>
                </a:solidFill>
                <a:latin typeface="Open Sans" panose="020B0606030504020204" pitchFamily="34" charset="0"/>
              </a:rPr>
              <a:t>Lorem ipsum dolor sit amet. </a:t>
            </a:r>
          </a:p>
        </p:txBody>
      </p:sp>
      <p:sp>
        <p:nvSpPr>
          <p:cNvPr id="61" name="Rectangle 60"/>
          <p:cNvSpPr/>
          <p:nvPr/>
        </p:nvSpPr>
        <p:spPr>
          <a:xfrm>
            <a:off x="15038368" y="10179121"/>
            <a:ext cx="4567442" cy="504818"/>
          </a:xfrm>
          <a:prstGeom prst="rect">
            <a:avLst/>
          </a:prstGeom>
        </p:spPr>
        <p:txBody>
          <a:bodyPr wrap="square">
            <a:spAutoFit/>
          </a:bodyPr>
          <a:lstStyle/>
          <a:p>
            <a:pPr>
              <a:lnSpc>
                <a:spcPct val="150000"/>
              </a:lnSpc>
            </a:pPr>
            <a:r>
              <a:rPr lang="sv-SE" sz="2000">
                <a:solidFill>
                  <a:schemeClr val="bg1">
                    <a:lumMod val="95000"/>
                  </a:schemeClr>
                </a:solidFill>
                <a:latin typeface="Open Sans" panose="020B0606030504020204" pitchFamily="34" charset="0"/>
              </a:rPr>
              <a:t>Lorem ipsum dolor sit amet. </a:t>
            </a:r>
          </a:p>
        </p:txBody>
      </p:sp>
    </p:spTree>
    <p:extLst>
      <p:ext uri="{BB962C8B-B14F-4D97-AF65-F5344CB8AC3E}">
        <p14:creationId xmlns:p14="http://schemas.microsoft.com/office/powerpoint/2010/main" val="40096667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4" name="Rectangle 3"/>
          <p:cNvSpPr/>
          <p:nvPr/>
        </p:nvSpPr>
        <p:spPr>
          <a:xfrm>
            <a:off x="13" y="6443423"/>
            <a:ext cx="24384000" cy="727257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TextBox 4"/>
          <p:cNvSpPr txBox="1"/>
          <p:nvPr/>
        </p:nvSpPr>
        <p:spPr>
          <a:xfrm>
            <a:off x="8899835" y="1588939"/>
            <a:ext cx="6584368"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HALF PAGE PHOTO</a:t>
            </a:r>
          </a:p>
        </p:txBody>
      </p:sp>
      <p:grpSp>
        <p:nvGrpSpPr>
          <p:cNvPr id="6" name="Group 5"/>
          <p:cNvGrpSpPr/>
          <p:nvPr/>
        </p:nvGrpSpPr>
        <p:grpSpPr>
          <a:xfrm>
            <a:off x="11643804" y="2956992"/>
            <a:ext cx="1096395" cy="169554"/>
            <a:chOff x="11643803" y="3980625"/>
            <a:chExt cx="1096395" cy="169554"/>
          </a:xfrm>
        </p:grpSpPr>
        <p:sp>
          <p:nvSpPr>
            <p:cNvPr id="7" name="Rectangle 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Rectangle 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0" name="Straight Connector 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4385381" y="3750414"/>
            <a:ext cx="15414178" cy="1754326"/>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Lorem ipsum dolor sit amet, consectetur adipiscing elit. Ut lobortis purus aliquam erat condimentum fermentum.</a:t>
            </a:r>
          </a:p>
        </p:txBody>
      </p:sp>
    </p:spTree>
    <p:extLst>
      <p:ext uri="{BB962C8B-B14F-4D97-AF65-F5344CB8AC3E}">
        <p14:creationId xmlns:p14="http://schemas.microsoft.com/office/powerpoint/2010/main" val="22343091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10636943" y="1698379"/>
            <a:ext cx="311014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PRICING</a:t>
            </a:r>
          </a:p>
        </p:txBody>
      </p:sp>
      <p:grpSp>
        <p:nvGrpSpPr>
          <p:cNvPr id="36" name="Group 35"/>
          <p:cNvGrpSpPr/>
          <p:nvPr/>
        </p:nvGrpSpPr>
        <p:grpSpPr>
          <a:xfrm>
            <a:off x="11643804" y="3066432"/>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7" name="Freeform 56"/>
          <p:cNvSpPr/>
          <p:nvPr/>
        </p:nvSpPr>
        <p:spPr>
          <a:xfrm>
            <a:off x="5977810" y="4739744"/>
            <a:ext cx="4142794" cy="7277877"/>
          </a:xfrm>
          <a:custGeom>
            <a:avLst/>
            <a:gdLst>
              <a:gd name="connsiteX0" fmla="*/ 2071397 w 4142794"/>
              <a:gd name="connsiteY0" fmla="*/ 0 h 7277877"/>
              <a:gd name="connsiteX1" fmla="*/ 4142793 w 4142794"/>
              <a:gd name="connsiteY1" fmla="*/ 839755 h 7277877"/>
              <a:gd name="connsiteX2" fmla="*/ 4142794 w 4142794"/>
              <a:gd name="connsiteY2" fmla="*/ 839755 h 7277877"/>
              <a:gd name="connsiteX3" fmla="*/ 4142794 w 4142794"/>
              <a:gd name="connsiteY3" fmla="*/ 6438122 h 7277877"/>
              <a:gd name="connsiteX4" fmla="*/ 4142793 w 4142794"/>
              <a:gd name="connsiteY4" fmla="*/ 6438122 h 7277877"/>
              <a:gd name="connsiteX5" fmla="*/ 2071396 w 4142794"/>
              <a:gd name="connsiteY5" fmla="*/ 7277877 h 7277877"/>
              <a:gd name="connsiteX6" fmla="*/ 0 w 4142794"/>
              <a:gd name="connsiteY6" fmla="*/ 6438122 h 7277877"/>
              <a:gd name="connsiteX7" fmla="*/ 1 w 4142794"/>
              <a:gd name="connsiteY7" fmla="*/ 6438122 h 7277877"/>
              <a:gd name="connsiteX8" fmla="*/ 1 w 4142794"/>
              <a:gd name="connsiteY8" fmla="*/ 839755 h 7277877"/>
              <a:gd name="connsiteX9" fmla="*/ 0 w 4142794"/>
              <a:gd name="connsiteY9" fmla="*/ 839755 h 7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2794" h="7277877">
                <a:moveTo>
                  <a:pt x="2071397" y="0"/>
                </a:moveTo>
                <a:lnTo>
                  <a:pt x="4142793" y="839755"/>
                </a:lnTo>
                <a:lnTo>
                  <a:pt x="4142794" y="839755"/>
                </a:lnTo>
                <a:lnTo>
                  <a:pt x="4142794" y="6438122"/>
                </a:lnTo>
                <a:lnTo>
                  <a:pt x="4142793" y="6438122"/>
                </a:lnTo>
                <a:lnTo>
                  <a:pt x="2071396" y="7277877"/>
                </a:lnTo>
                <a:lnTo>
                  <a:pt x="0" y="6438122"/>
                </a:lnTo>
                <a:lnTo>
                  <a:pt x="1" y="6438122"/>
                </a:lnTo>
                <a:lnTo>
                  <a:pt x="1" y="839755"/>
                </a:lnTo>
                <a:lnTo>
                  <a:pt x="0" y="839755"/>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8" name="Freeform 57"/>
          <p:cNvSpPr/>
          <p:nvPr/>
        </p:nvSpPr>
        <p:spPr>
          <a:xfrm>
            <a:off x="10120603" y="4739744"/>
            <a:ext cx="4142794" cy="7277877"/>
          </a:xfrm>
          <a:custGeom>
            <a:avLst/>
            <a:gdLst>
              <a:gd name="connsiteX0" fmla="*/ 2071397 w 4142794"/>
              <a:gd name="connsiteY0" fmla="*/ 0 h 7277877"/>
              <a:gd name="connsiteX1" fmla="*/ 4142793 w 4142794"/>
              <a:gd name="connsiteY1" fmla="*/ 839755 h 7277877"/>
              <a:gd name="connsiteX2" fmla="*/ 4142794 w 4142794"/>
              <a:gd name="connsiteY2" fmla="*/ 839755 h 7277877"/>
              <a:gd name="connsiteX3" fmla="*/ 4142794 w 4142794"/>
              <a:gd name="connsiteY3" fmla="*/ 6438122 h 7277877"/>
              <a:gd name="connsiteX4" fmla="*/ 4142793 w 4142794"/>
              <a:gd name="connsiteY4" fmla="*/ 6438122 h 7277877"/>
              <a:gd name="connsiteX5" fmla="*/ 2071396 w 4142794"/>
              <a:gd name="connsiteY5" fmla="*/ 7277877 h 7277877"/>
              <a:gd name="connsiteX6" fmla="*/ 0 w 4142794"/>
              <a:gd name="connsiteY6" fmla="*/ 6438122 h 7277877"/>
              <a:gd name="connsiteX7" fmla="*/ 1 w 4142794"/>
              <a:gd name="connsiteY7" fmla="*/ 6438122 h 7277877"/>
              <a:gd name="connsiteX8" fmla="*/ 1 w 4142794"/>
              <a:gd name="connsiteY8" fmla="*/ 839755 h 7277877"/>
              <a:gd name="connsiteX9" fmla="*/ 0 w 4142794"/>
              <a:gd name="connsiteY9" fmla="*/ 839755 h 7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2794" h="7277877">
                <a:moveTo>
                  <a:pt x="2071397" y="0"/>
                </a:moveTo>
                <a:lnTo>
                  <a:pt x="4142793" y="839755"/>
                </a:lnTo>
                <a:lnTo>
                  <a:pt x="4142794" y="839755"/>
                </a:lnTo>
                <a:lnTo>
                  <a:pt x="4142794" y="6438122"/>
                </a:lnTo>
                <a:lnTo>
                  <a:pt x="4142793" y="6438122"/>
                </a:lnTo>
                <a:lnTo>
                  <a:pt x="2071396" y="7277877"/>
                </a:lnTo>
                <a:lnTo>
                  <a:pt x="0" y="6438122"/>
                </a:lnTo>
                <a:lnTo>
                  <a:pt x="1" y="6438122"/>
                </a:lnTo>
                <a:lnTo>
                  <a:pt x="1" y="839755"/>
                </a:lnTo>
                <a:lnTo>
                  <a:pt x="0" y="839755"/>
                </a:lnTo>
                <a:close/>
              </a:path>
            </a:pathLst>
          </a:cu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Freeform 58"/>
          <p:cNvSpPr/>
          <p:nvPr/>
        </p:nvSpPr>
        <p:spPr>
          <a:xfrm>
            <a:off x="14263397" y="4739745"/>
            <a:ext cx="4142793" cy="7277877"/>
          </a:xfrm>
          <a:custGeom>
            <a:avLst/>
            <a:gdLst>
              <a:gd name="connsiteX0" fmla="*/ 2071397 w 4142793"/>
              <a:gd name="connsiteY0" fmla="*/ 0 h 7277877"/>
              <a:gd name="connsiteX1" fmla="*/ 4142793 w 4142793"/>
              <a:gd name="connsiteY1" fmla="*/ 839755 h 7277877"/>
              <a:gd name="connsiteX2" fmla="*/ 4142793 w 4142793"/>
              <a:gd name="connsiteY2" fmla="*/ 6438122 h 7277877"/>
              <a:gd name="connsiteX3" fmla="*/ 2071396 w 4142793"/>
              <a:gd name="connsiteY3" fmla="*/ 7277877 h 7277877"/>
              <a:gd name="connsiteX4" fmla="*/ 0 w 4142793"/>
              <a:gd name="connsiteY4" fmla="*/ 6438122 h 7277877"/>
              <a:gd name="connsiteX5" fmla="*/ 1 w 4142793"/>
              <a:gd name="connsiteY5" fmla="*/ 6438122 h 7277877"/>
              <a:gd name="connsiteX6" fmla="*/ 1 w 4142793"/>
              <a:gd name="connsiteY6" fmla="*/ 839755 h 7277877"/>
              <a:gd name="connsiteX7" fmla="*/ 0 w 4142793"/>
              <a:gd name="connsiteY7" fmla="*/ 839755 h 727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2793" h="7277877">
                <a:moveTo>
                  <a:pt x="2071397" y="0"/>
                </a:moveTo>
                <a:lnTo>
                  <a:pt x="4142793" y="839755"/>
                </a:lnTo>
                <a:lnTo>
                  <a:pt x="4142793" y="6438122"/>
                </a:lnTo>
                <a:lnTo>
                  <a:pt x="2071396" y="7277877"/>
                </a:lnTo>
                <a:lnTo>
                  <a:pt x="0" y="6438122"/>
                </a:lnTo>
                <a:lnTo>
                  <a:pt x="1" y="6438122"/>
                </a:lnTo>
                <a:lnTo>
                  <a:pt x="1" y="839755"/>
                </a:lnTo>
                <a:lnTo>
                  <a:pt x="0" y="839755"/>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4" name="Group 3"/>
          <p:cNvGrpSpPr/>
          <p:nvPr/>
        </p:nvGrpSpPr>
        <p:grpSpPr>
          <a:xfrm>
            <a:off x="7461378" y="4011956"/>
            <a:ext cx="1175657" cy="1175657"/>
            <a:chOff x="7461378" y="4011956"/>
            <a:chExt cx="1175657" cy="1175657"/>
          </a:xfrm>
        </p:grpSpPr>
        <p:sp>
          <p:nvSpPr>
            <p:cNvPr id="8" name="Teardrop 7"/>
            <p:cNvSpPr/>
            <p:nvPr/>
          </p:nvSpPr>
          <p:spPr>
            <a:xfrm rot="8100000">
              <a:off x="7461378" y="4011956"/>
              <a:ext cx="1175657" cy="1175657"/>
            </a:xfrm>
            <a:prstGeom prst="teardrop">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Oval 12"/>
            <p:cNvSpPr/>
            <p:nvPr/>
          </p:nvSpPr>
          <p:spPr>
            <a:xfrm>
              <a:off x="7592006" y="4142584"/>
              <a:ext cx="914400" cy="914400"/>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5" name="Group 4"/>
          <p:cNvGrpSpPr/>
          <p:nvPr/>
        </p:nvGrpSpPr>
        <p:grpSpPr>
          <a:xfrm>
            <a:off x="11604171" y="4011956"/>
            <a:ext cx="1175657" cy="1175657"/>
            <a:chOff x="11604171" y="4011956"/>
            <a:chExt cx="1175657" cy="1175657"/>
          </a:xfrm>
        </p:grpSpPr>
        <p:sp>
          <p:nvSpPr>
            <p:cNvPr id="61" name="Teardrop 60"/>
            <p:cNvSpPr/>
            <p:nvPr/>
          </p:nvSpPr>
          <p:spPr>
            <a:xfrm rot="8100000">
              <a:off x="11604171" y="4011956"/>
              <a:ext cx="1175657" cy="1175657"/>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2" name="Oval 61"/>
            <p:cNvSpPr/>
            <p:nvPr/>
          </p:nvSpPr>
          <p:spPr>
            <a:xfrm>
              <a:off x="11734799" y="4142584"/>
              <a:ext cx="914400" cy="914400"/>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grpSp>
        <p:nvGrpSpPr>
          <p:cNvPr id="3" name="Group 2"/>
          <p:cNvGrpSpPr/>
          <p:nvPr/>
        </p:nvGrpSpPr>
        <p:grpSpPr>
          <a:xfrm>
            <a:off x="15746964" y="4011956"/>
            <a:ext cx="1175657" cy="1175657"/>
            <a:chOff x="15746964" y="4011956"/>
            <a:chExt cx="1175657" cy="1175657"/>
          </a:xfrm>
        </p:grpSpPr>
        <p:sp>
          <p:nvSpPr>
            <p:cNvPr id="64" name="Teardrop 63"/>
            <p:cNvSpPr/>
            <p:nvPr/>
          </p:nvSpPr>
          <p:spPr>
            <a:xfrm rot="8100000">
              <a:off x="15746964" y="4011956"/>
              <a:ext cx="1175657" cy="1175657"/>
            </a:xfrm>
            <a:prstGeom prst="teardrop">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5" name="Oval 64"/>
            <p:cNvSpPr/>
            <p:nvPr/>
          </p:nvSpPr>
          <p:spPr>
            <a:xfrm>
              <a:off x="15877592" y="4142584"/>
              <a:ext cx="914400" cy="914400"/>
            </a:xfrm>
            <a:prstGeom prst="ellipse">
              <a:avLst/>
            </a:prstGeom>
            <a:solidFill>
              <a:srgbClr val="1C1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17" name="Rectangle 16"/>
          <p:cNvSpPr/>
          <p:nvPr/>
        </p:nvSpPr>
        <p:spPr>
          <a:xfrm>
            <a:off x="7774462" y="4276618"/>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8" name="Rectangle 17"/>
          <p:cNvSpPr/>
          <p:nvPr/>
        </p:nvSpPr>
        <p:spPr>
          <a:xfrm>
            <a:off x="11868834" y="4279310"/>
            <a:ext cx="646331"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9" name="Rectangle 18"/>
          <p:cNvSpPr/>
          <p:nvPr/>
        </p:nvSpPr>
        <p:spPr>
          <a:xfrm>
            <a:off x="16011628" y="4316632"/>
            <a:ext cx="646331"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66" name="TextBox 65"/>
          <p:cNvSpPr txBox="1"/>
          <p:nvPr/>
        </p:nvSpPr>
        <p:spPr>
          <a:xfrm>
            <a:off x="11034856" y="5805215"/>
            <a:ext cx="2314288" cy="523220"/>
          </a:xfrm>
          <a:prstGeom prst="rect">
            <a:avLst/>
          </a:prstGeom>
          <a:noFill/>
        </p:spPr>
        <p:txBody>
          <a:bodyPr wrap="none" rtlCol="0">
            <a:spAutoFit/>
          </a:bodyPr>
          <a:lstStyle/>
          <a:p>
            <a:pPr algn="ct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Professional</a:t>
            </a:r>
          </a:p>
        </p:txBody>
      </p:sp>
      <p:sp>
        <p:nvSpPr>
          <p:cNvPr id="67" name="TextBox 66"/>
          <p:cNvSpPr txBox="1"/>
          <p:nvPr/>
        </p:nvSpPr>
        <p:spPr>
          <a:xfrm>
            <a:off x="15488432" y="5805215"/>
            <a:ext cx="1688284"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Standart</a:t>
            </a:r>
          </a:p>
        </p:txBody>
      </p:sp>
      <p:sp>
        <p:nvSpPr>
          <p:cNvPr id="68" name="TextBox 67"/>
          <p:cNvSpPr txBox="1"/>
          <p:nvPr/>
        </p:nvSpPr>
        <p:spPr>
          <a:xfrm>
            <a:off x="7508032" y="5805215"/>
            <a:ext cx="1082348"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Basic</a:t>
            </a:r>
          </a:p>
        </p:txBody>
      </p:sp>
      <p:sp>
        <p:nvSpPr>
          <p:cNvPr id="69" name="TextBox 68"/>
          <p:cNvSpPr txBox="1"/>
          <p:nvPr/>
        </p:nvSpPr>
        <p:spPr>
          <a:xfrm>
            <a:off x="7061470" y="6799414"/>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0" name="TextBox 69"/>
          <p:cNvSpPr txBox="1"/>
          <p:nvPr/>
        </p:nvSpPr>
        <p:spPr>
          <a:xfrm>
            <a:off x="7061469" y="7493372"/>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1" name="TextBox 70"/>
          <p:cNvSpPr txBox="1"/>
          <p:nvPr/>
        </p:nvSpPr>
        <p:spPr>
          <a:xfrm>
            <a:off x="7061469" y="8187330"/>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2" name="TextBox 71"/>
          <p:cNvSpPr txBox="1"/>
          <p:nvPr/>
        </p:nvSpPr>
        <p:spPr>
          <a:xfrm>
            <a:off x="7061469" y="8881288"/>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3" name="TextBox 72"/>
          <p:cNvSpPr txBox="1"/>
          <p:nvPr/>
        </p:nvSpPr>
        <p:spPr>
          <a:xfrm>
            <a:off x="7061469" y="9575246"/>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4" name="TextBox 73"/>
          <p:cNvSpPr txBox="1"/>
          <p:nvPr/>
        </p:nvSpPr>
        <p:spPr>
          <a:xfrm>
            <a:off x="7297782" y="10507890"/>
            <a:ext cx="1502848"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120$/Yr</a:t>
            </a:r>
          </a:p>
        </p:txBody>
      </p:sp>
      <p:sp>
        <p:nvSpPr>
          <p:cNvPr id="75" name="TextBox 74"/>
          <p:cNvSpPr txBox="1"/>
          <p:nvPr/>
        </p:nvSpPr>
        <p:spPr>
          <a:xfrm>
            <a:off x="11204262" y="6799414"/>
            <a:ext cx="1975477" cy="461665"/>
          </a:xfrm>
          <a:prstGeom prst="rect">
            <a:avLst/>
          </a:prstGeom>
          <a:noFill/>
        </p:spPr>
        <p:txBody>
          <a:bodyPr wrap="none" rtlCol="0">
            <a:spAutoFit/>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6" name="TextBox 75"/>
          <p:cNvSpPr txBox="1"/>
          <p:nvPr/>
        </p:nvSpPr>
        <p:spPr>
          <a:xfrm>
            <a:off x="11204262" y="7493372"/>
            <a:ext cx="1975477" cy="461665"/>
          </a:xfrm>
          <a:prstGeom prst="rect">
            <a:avLst/>
          </a:prstGeom>
          <a:noFill/>
        </p:spPr>
        <p:txBody>
          <a:bodyPr wrap="none" rtlCol="0">
            <a:spAutoFit/>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7" name="TextBox 76"/>
          <p:cNvSpPr txBox="1"/>
          <p:nvPr/>
        </p:nvSpPr>
        <p:spPr>
          <a:xfrm>
            <a:off x="11204262" y="8187330"/>
            <a:ext cx="1975477" cy="461665"/>
          </a:xfrm>
          <a:prstGeom prst="rect">
            <a:avLst/>
          </a:prstGeom>
          <a:noFill/>
        </p:spPr>
        <p:txBody>
          <a:bodyPr wrap="none" rtlCol="0">
            <a:spAutoFit/>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8" name="TextBox 77"/>
          <p:cNvSpPr txBox="1"/>
          <p:nvPr/>
        </p:nvSpPr>
        <p:spPr>
          <a:xfrm>
            <a:off x="11204262" y="8881288"/>
            <a:ext cx="1975477" cy="461665"/>
          </a:xfrm>
          <a:prstGeom prst="rect">
            <a:avLst/>
          </a:prstGeom>
          <a:noFill/>
        </p:spPr>
        <p:txBody>
          <a:bodyPr wrap="none" rtlCol="0">
            <a:spAutoFit/>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79" name="TextBox 78"/>
          <p:cNvSpPr txBox="1"/>
          <p:nvPr/>
        </p:nvSpPr>
        <p:spPr>
          <a:xfrm>
            <a:off x="11204262" y="9575246"/>
            <a:ext cx="1975477" cy="461665"/>
          </a:xfrm>
          <a:prstGeom prst="rect">
            <a:avLst/>
          </a:prstGeom>
          <a:noFill/>
        </p:spPr>
        <p:txBody>
          <a:bodyPr wrap="none" rtlCol="0">
            <a:spAutoFit/>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80" name="TextBox 79"/>
          <p:cNvSpPr txBox="1"/>
          <p:nvPr/>
        </p:nvSpPr>
        <p:spPr>
          <a:xfrm>
            <a:off x="11440575" y="10507890"/>
            <a:ext cx="1502847" cy="523220"/>
          </a:xfrm>
          <a:prstGeom prst="rect">
            <a:avLst/>
          </a:prstGeom>
          <a:noFill/>
        </p:spPr>
        <p:txBody>
          <a:bodyPr wrap="none" rtlCol="0">
            <a:spAutoFit/>
          </a:bodyPr>
          <a:lstStyle/>
          <a:p>
            <a:pPr algn="ctr"/>
            <a:r>
              <a:rPr lang="tr-TR" sz="28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360$/Yr</a:t>
            </a:r>
          </a:p>
        </p:txBody>
      </p:sp>
      <p:sp>
        <p:nvSpPr>
          <p:cNvPr id="81" name="TextBox 80"/>
          <p:cNvSpPr txBox="1"/>
          <p:nvPr/>
        </p:nvSpPr>
        <p:spPr>
          <a:xfrm>
            <a:off x="15347055" y="6799414"/>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82" name="TextBox 81"/>
          <p:cNvSpPr txBox="1"/>
          <p:nvPr/>
        </p:nvSpPr>
        <p:spPr>
          <a:xfrm>
            <a:off x="15347055" y="7493372"/>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83" name="TextBox 82"/>
          <p:cNvSpPr txBox="1"/>
          <p:nvPr/>
        </p:nvSpPr>
        <p:spPr>
          <a:xfrm>
            <a:off x="15347055" y="8187330"/>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84" name="TextBox 83"/>
          <p:cNvSpPr txBox="1"/>
          <p:nvPr/>
        </p:nvSpPr>
        <p:spPr>
          <a:xfrm>
            <a:off x="15347055" y="8881288"/>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85" name="TextBox 84"/>
          <p:cNvSpPr txBox="1"/>
          <p:nvPr/>
        </p:nvSpPr>
        <p:spPr>
          <a:xfrm>
            <a:off x="15347055" y="9575246"/>
            <a:ext cx="1975477" cy="461665"/>
          </a:xfrm>
          <a:prstGeom prst="rect">
            <a:avLst/>
          </a:prstGeom>
          <a:noFill/>
        </p:spPr>
        <p:txBody>
          <a:bodyPr wrap="none" rtlCol="0">
            <a:spAutoFit/>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Service Here</a:t>
            </a:r>
          </a:p>
        </p:txBody>
      </p:sp>
      <p:sp>
        <p:nvSpPr>
          <p:cNvPr id="86" name="TextBox 85"/>
          <p:cNvSpPr txBox="1"/>
          <p:nvPr/>
        </p:nvSpPr>
        <p:spPr>
          <a:xfrm>
            <a:off x="15583368" y="10507890"/>
            <a:ext cx="1502847" cy="523220"/>
          </a:xfrm>
          <a:prstGeom prst="rect">
            <a:avLst/>
          </a:prstGeom>
          <a:noFill/>
        </p:spPr>
        <p:txBody>
          <a:bodyPr wrap="none" rtlCol="0">
            <a:spAutoFit/>
          </a:bodyPr>
          <a:lstStyle/>
          <a:p>
            <a:pPr algn="ctr"/>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200$/Yr</a:t>
            </a:r>
          </a:p>
        </p:txBody>
      </p:sp>
    </p:spTree>
    <p:extLst>
      <p:ext uri="{BB962C8B-B14F-4D97-AF65-F5344CB8AC3E}">
        <p14:creationId xmlns:p14="http://schemas.microsoft.com/office/powerpoint/2010/main" val="37942714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35" name="TextBox 34"/>
          <p:cNvSpPr txBox="1"/>
          <p:nvPr/>
        </p:nvSpPr>
        <p:spPr>
          <a:xfrm>
            <a:off x="9966218" y="3377889"/>
            <a:ext cx="445160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PRICE TABLE</a:t>
            </a:r>
          </a:p>
        </p:txBody>
      </p:sp>
      <p:grpSp>
        <p:nvGrpSpPr>
          <p:cNvPr id="36" name="Group 35"/>
          <p:cNvGrpSpPr/>
          <p:nvPr/>
        </p:nvGrpSpPr>
        <p:grpSpPr>
          <a:xfrm>
            <a:off x="11643804" y="4745942"/>
            <a:ext cx="1096395" cy="169554"/>
            <a:chOff x="11643803" y="3980625"/>
            <a:chExt cx="1096395" cy="169554"/>
          </a:xfrm>
        </p:grpSpPr>
        <p:sp>
          <p:nvSpPr>
            <p:cNvPr id="37" name="Rectangle 36"/>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9" name="Rectangle 38"/>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40" name="Straight Connector 39"/>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aphicFrame>
        <p:nvGraphicFramePr>
          <p:cNvPr id="2" name="Table 1"/>
          <p:cNvGraphicFramePr>
            <a:graphicFrameLocks noGrp="1"/>
          </p:cNvGraphicFramePr>
          <p:nvPr>
            <p:extLst>
              <p:ext uri="{D42A27DB-BD31-4B8C-83A1-F6EECF244321}">
                <p14:modId xmlns:p14="http://schemas.microsoft.com/office/powerpoint/2010/main" val="854369865"/>
              </p:ext>
            </p:extLst>
          </p:nvPr>
        </p:nvGraphicFramePr>
        <p:xfrm>
          <a:off x="4064002" y="5619443"/>
          <a:ext cx="16255998" cy="5036115"/>
        </p:xfrm>
        <a:graphic>
          <a:graphicData uri="http://schemas.openxmlformats.org/drawingml/2006/table">
            <a:tbl>
              <a:tblPr firstRow="1" lastRow="1" bandRow="1">
                <a:tableStyleId>{5C22544A-7EE6-4342-B048-85BDC9FD1C3A}</a:tableStyleId>
              </a:tblPr>
              <a:tblGrid>
                <a:gridCol w="2709333">
                  <a:extLst>
                    <a:ext uri="{9D8B030D-6E8A-4147-A177-3AD203B41FA5}">
                      <a16:colId xmlns="" xmlns:a16="http://schemas.microsoft.com/office/drawing/2014/main" val="3091434658"/>
                    </a:ext>
                  </a:extLst>
                </a:gridCol>
                <a:gridCol w="2709333">
                  <a:extLst>
                    <a:ext uri="{9D8B030D-6E8A-4147-A177-3AD203B41FA5}">
                      <a16:colId xmlns="" xmlns:a16="http://schemas.microsoft.com/office/drawing/2014/main" val="2982592199"/>
                    </a:ext>
                  </a:extLst>
                </a:gridCol>
                <a:gridCol w="2709333">
                  <a:extLst>
                    <a:ext uri="{9D8B030D-6E8A-4147-A177-3AD203B41FA5}">
                      <a16:colId xmlns="" xmlns:a16="http://schemas.microsoft.com/office/drawing/2014/main" val="862706309"/>
                    </a:ext>
                  </a:extLst>
                </a:gridCol>
                <a:gridCol w="2709333">
                  <a:extLst>
                    <a:ext uri="{9D8B030D-6E8A-4147-A177-3AD203B41FA5}">
                      <a16:colId xmlns="" xmlns:a16="http://schemas.microsoft.com/office/drawing/2014/main" val="3145943771"/>
                    </a:ext>
                  </a:extLst>
                </a:gridCol>
                <a:gridCol w="2709333">
                  <a:extLst>
                    <a:ext uri="{9D8B030D-6E8A-4147-A177-3AD203B41FA5}">
                      <a16:colId xmlns="" xmlns:a16="http://schemas.microsoft.com/office/drawing/2014/main" val="645015993"/>
                    </a:ext>
                  </a:extLst>
                </a:gridCol>
                <a:gridCol w="2709333">
                  <a:extLst>
                    <a:ext uri="{9D8B030D-6E8A-4147-A177-3AD203B41FA5}">
                      <a16:colId xmlns="" xmlns:a16="http://schemas.microsoft.com/office/drawing/2014/main" val="2090613584"/>
                    </a:ext>
                  </a:extLst>
                </a:gridCol>
              </a:tblGrid>
              <a:tr h="719445">
                <a:tc>
                  <a:txBody>
                    <a:bodyPr/>
                    <a:lstStyle/>
                    <a:p>
                      <a:pPr algn="ctr"/>
                      <a:endPar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extLst>
                  <a:ext uri="{0D108BD9-81ED-4DB2-BD59-A6C34878D82A}">
                    <a16:rowId xmlns="" xmlns:a16="http://schemas.microsoft.com/office/drawing/2014/main" val="4135049972"/>
                  </a:ext>
                </a:extLst>
              </a:tr>
              <a:tr h="719445">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422587133"/>
                  </a:ext>
                </a:extLst>
              </a:tr>
              <a:tr h="719445">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120$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66979324"/>
                  </a:ext>
                </a:extLst>
              </a:tr>
              <a:tr h="719445">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140$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150$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3234222499"/>
                  </a:ext>
                </a:extLst>
              </a:tr>
              <a:tr h="719445">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marL="0" marR="0" lvl="0" indent="0" algn="ctr" defTabSz="1828800" rtl="0" eaLnBrk="1" fontAlgn="auto" latinLnBrk="0" hangingPunct="1">
                        <a:lnSpc>
                          <a:spcPct val="100000"/>
                        </a:lnSpc>
                        <a:spcBef>
                          <a:spcPts val="0"/>
                        </a:spcBef>
                        <a:spcAft>
                          <a:spcPts val="0"/>
                        </a:spcAft>
                        <a:buClrTx/>
                        <a:buSzTx/>
                        <a:buFontTx/>
                        <a:buNone/>
                        <a:tabLst/>
                        <a:defRPr/>
                      </a:pPr>
                      <a:r>
                        <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rPr>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2351730847"/>
                  </a:ext>
                </a:extLst>
              </a:tr>
              <a:tr h="719445">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tc>
                  <a:txBody>
                    <a:bodyPr/>
                    <a:lstStyle/>
                    <a:p>
                      <a:pPr algn="ctr"/>
                      <a:endParaRPr lang="tr-TR" sz="2400">
                        <a:solidFill>
                          <a:srgbClr val="CA8385"/>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lumOff val="15000"/>
                      </a:schemeClr>
                    </a:solidFill>
                  </a:tcPr>
                </a:tc>
                <a:extLst>
                  <a:ext uri="{0D108BD9-81ED-4DB2-BD59-A6C34878D82A}">
                    <a16:rowId xmlns="" xmlns:a16="http://schemas.microsoft.com/office/drawing/2014/main" val="1843294028"/>
                  </a:ext>
                </a:extLst>
              </a:tr>
              <a:tr h="719445">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Total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260$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r>
                        <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300$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tc>
                  <a:txBody>
                    <a:bodyPr/>
                    <a:lstStyle/>
                    <a:p>
                      <a:pPr algn="ctr"/>
                      <a:endParaRPr lang="tr-TR" sz="24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A8385"/>
                    </a:solidFill>
                  </a:tcPr>
                </a:tc>
                <a:extLst>
                  <a:ext uri="{0D108BD9-81ED-4DB2-BD59-A6C34878D82A}">
                    <a16:rowId xmlns="" xmlns:a16="http://schemas.microsoft.com/office/drawing/2014/main" val="2663545417"/>
                  </a:ext>
                </a:extLst>
              </a:tr>
            </a:tbl>
          </a:graphicData>
        </a:graphic>
      </p:graphicFrame>
    </p:spTree>
    <p:extLst>
      <p:ext uri="{BB962C8B-B14F-4D97-AF65-F5344CB8AC3E}">
        <p14:creationId xmlns:p14="http://schemas.microsoft.com/office/powerpoint/2010/main" val="26028231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6" name="Right Triangle 5"/>
          <p:cNvSpPr/>
          <p:nvPr/>
        </p:nvSpPr>
        <p:spPr>
          <a:xfrm rot="10800000">
            <a:off x="10668000" y="0"/>
            <a:ext cx="13716000" cy="13716000"/>
          </a:xfrm>
          <a:prstGeom prst="rtTriangle">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Rectangle 47"/>
          <p:cNvSpPr/>
          <p:nvPr/>
        </p:nvSpPr>
        <p:spPr>
          <a:xfrm rot="18900000">
            <a:off x="15066298" y="2601548"/>
            <a:ext cx="2444621" cy="2444621"/>
          </a:xfrm>
          <a:prstGeom prst="rect">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0" name="Rectangle 49"/>
          <p:cNvSpPr/>
          <p:nvPr/>
        </p:nvSpPr>
        <p:spPr>
          <a:xfrm rot="18900000">
            <a:off x="15028976" y="6170732"/>
            <a:ext cx="2444621" cy="2444621"/>
          </a:xfrm>
          <a:prstGeom prst="rect">
            <a:avLst/>
          </a:prstGeom>
          <a:solidFill>
            <a:srgbClr val="CA838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Rectangle 50"/>
          <p:cNvSpPr/>
          <p:nvPr/>
        </p:nvSpPr>
        <p:spPr>
          <a:xfrm rot="18900000">
            <a:off x="13260403" y="4404802"/>
            <a:ext cx="2444621" cy="2444621"/>
          </a:xfrm>
          <a:prstGeom prst="rect">
            <a:avLst/>
          </a:prstGeom>
          <a:solidFill>
            <a:srgbClr val="CA838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Rectangle 51"/>
          <p:cNvSpPr/>
          <p:nvPr/>
        </p:nvSpPr>
        <p:spPr>
          <a:xfrm rot="18900000">
            <a:off x="16822875" y="4367478"/>
            <a:ext cx="2444621" cy="2444621"/>
          </a:xfrm>
          <a:prstGeom prst="rect">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Rectangle 52"/>
          <p:cNvSpPr/>
          <p:nvPr/>
        </p:nvSpPr>
        <p:spPr>
          <a:xfrm rot="18900000">
            <a:off x="16794907" y="7936663"/>
            <a:ext cx="2444621" cy="2444621"/>
          </a:xfrm>
          <a:prstGeom prst="rect">
            <a:avLst/>
          </a:prstGeom>
          <a:solidFill>
            <a:srgbClr val="CA838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Rectangle 53"/>
          <p:cNvSpPr/>
          <p:nvPr/>
        </p:nvSpPr>
        <p:spPr>
          <a:xfrm rot="18900000">
            <a:off x="18588806" y="6133409"/>
            <a:ext cx="2444621" cy="2444621"/>
          </a:xfrm>
          <a:prstGeom prst="rect">
            <a:avLst/>
          </a:prstGeom>
          <a:solidFill>
            <a:srgbClr val="1C1C1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TextBox 54"/>
          <p:cNvSpPr txBox="1"/>
          <p:nvPr/>
        </p:nvSpPr>
        <p:spPr>
          <a:xfrm>
            <a:off x="1651330" y="3183015"/>
            <a:ext cx="5555880" cy="3139321"/>
          </a:xfrm>
          <a:prstGeom prst="rect">
            <a:avLst/>
          </a:prstGeom>
          <a:noFill/>
        </p:spPr>
        <p:txBody>
          <a:bodyPr wrap="none" rtlCol="0">
            <a:spAutoFit/>
          </a:bodyPr>
          <a:lstStyle/>
          <a:p>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TEXT WITH </a:t>
            </a:r>
          </a:p>
          <a:p>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PHOTO AND </a:t>
            </a:r>
          </a:p>
          <a:p>
            <a:r>
              <a:rPr lang="tr-TR" sz="66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ICONS</a:t>
            </a:r>
          </a:p>
        </p:txBody>
      </p:sp>
      <p:sp>
        <p:nvSpPr>
          <p:cNvPr id="56" name="Rectangle 55"/>
          <p:cNvSpPr/>
          <p:nvPr/>
        </p:nvSpPr>
        <p:spPr>
          <a:xfrm>
            <a:off x="1699657" y="6562668"/>
            <a:ext cx="10376268" cy="3970318"/>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Ut lobortis purus aliquam erat condimentum fermentum. Phasellus sed nisl eleifend, interdum ex vel, porttitor risus. Aenean ullamcorper rhoncus sodales. In tincidunt, ligula sed ultricies venenatis, ligula enim fermentum massa, non semper sem tellus vel mauris. Quisque eleifend lacinia augue quis vehicula. Proin ac massa quis enim consectetur dictum. Sed tempus quam nec.</a:t>
            </a:r>
            <a:endParaRPr lang="tr-TR" sz="16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8"/>
          <p:cNvSpPr/>
          <p:nvPr/>
        </p:nvSpPr>
        <p:spPr>
          <a:xfrm>
            <a:off x="14065069" y="4971193"/>
            <a:ext cx="748923"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10" name="Rectangle 9"/>
          <p:cNvSpPr/>
          <p:nvPr/>
        </p:nvSpPr>
        <p:spPr>
          <a:xfrm>
            <a:off x="15916899" y="6737121"/>
            <a:ext cx="668773" cy="830997"/>
          </a:xfrm>
          <a:prstGeom prst="rect">
            <a:avLst/>
          </a:prstGeom>
        </p:spPr>
        <p:txBody>
          <a:bodyPr wrap="none">
            <a:spAutoFit/>
          </a:bodyPr>
          <a:lstStyle/>
          <a:p>
            <a:r>
              <a:rPr lang="tr-TR" sz="4800">
                <a:solidFill>
                  <a:schemeClr val="tx1">
                    <a:lumMod val="85000"/>
                    <a:lumOff val="15000"/>
                  </a:schemeClr>
                </a:solidFill>
                <a:latin typeface="FontAwesome" pitchFamily="2" charset="0"/>
              </a:rPr>
              <a:t></a:t>
            </a:r>
            <a:endParaRPr lang="tr-TR" sz="4800">
              <a:solidFill>
                <a:schemeClr val="tx1">
                  <a:lumMod val="85000"/>
                  <a:lumOff val="15000"/>
                </a:schemeClr>
              </a:solidFill>
            </a:endParaRPr>
          </a:p>
        </p:txBody>
      </p:sp>
      <p:sp>
        <p:nvSpPr>
          <p:cNvPr id="11" name="Rectangle 10"/>
          <p:cNvSpPr/>
          <p:nvPr/>
        </p:nvSpPr>
        <p:spPr>
          <a:xfrm>
            <a:off x="17631534" y="8601932"/>
            <a:ext cx="734496"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12" name="Rectangle 11"/>
          <p:cNvSpPr/>
          <p:nvPr/>
        </p:nvSpPr>
        <p:spPr>
          <a:xfrm>
            <a:off x="15976663" y="3172397"/>
            <a:ext cx="668773" cy="769441"/>
          </a:xfrm>
          <a:prstGeom prst="rect">
            <a:avLst/>
          </a:prstGeom>
        </p:spPr>
        <p:txBody>
          <a:bodyPr wrap="none">
            <a:spAutoFit/>
          </a:bodyPr>
          <a:lstStyle/>
          <a:p>
            <a:r>
              <a:rPr lang="tr-TR" sz="4400">
                <a:solidFill>
                  <a:srgbClr val="CA8385"/>
                </a:solidFill>
                <a:latin typeface="FontAwesome" pitchFamily="2" charset="0"/>
              </a:rPr>
              <a:t></a:t>
            </a:r>
            <a:endParaRPr lang="tr-TR" sz="4400">
              <a:solidFill>
                <a:srgbClr val="CA8385"/>
              </a:solidFill>
            </a:endParaRPr>
          </a:p>
        </p:txBody>
      </p:sp>
      <p:sp>
        <p:nvSpPr>
          <p:cNvPr id="15" name="Rectangle 14"/>
          <p:cNvSpPr/>
          <p:nvPr/>
        </p:nvSpPr>
        <p:spPr>
          <a:xfrm>
            <a:off x="17668403" y="4971287"/>
            <a:ext cx="697627"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16" name="Rectangle 15"/>
          <p:cNvSpPr/>
          <p:nvPr/>
        </p:nvSpPr>
        <p:spPr>
          <a:xfrm>
            <a:off x="19462302" y="6742695"/>
            <a:ext cx="697627" cy="707886"/>
          </a:xfrm>
          <a:prstGeom prst="rect">
            <a:avLst/>
          </a:prstGeom>
        </p:spPr>
        <p:txBody>
          <a:bodyPr wrap="none">
            <a:spAutoFit/>
          </a:bodyPr>
          <a:lstStyle/>
          <a:p>
            <a:r>
              <a:rPr lang="tr-TR" sz="4000">
                <a:solidFill>
                  <a:srgbClr val="CA8385"/>
                </a:solidFill>
                <a:latin typeface="FontAwesome" pitchFamily="2" charset="0"/>
              </a:rPr>
              <a:t></a:t>
            </a:r>
            <a:endParaRPr lang="tr-TR" sz="4000">
              <a:solidFill>
                <a:srgbClr val="CA8385"/>
              </a:solidFill>
            </a:endParaRPr>
          </a:p>
        </p:txBody>
      </p:sp>
      <p:sp>
        <p:nvSpPr>
          <p:cNvPr id="91" name="TextBox 90"/>
          <p:cNvSpPr txBox="1"/>
          <p:nvPr/>
        </p:nvSpPr>
        <p:spPr>
          <a:xfrm>
            <a:off x="13798072" y="5707911"/>
            <a:ext cx="1369285" cy="461665"/>
          </a:xfrm>
          <a:prstGeom prst="rect">
            <a:avLst/>
          </a:prstGeom>
          <a:noFill/>
        </p:spPr>
        <p:txBody>
          <a:bodyPr wrap="non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Plugged</a:t>
            </a:r>
          </a:p>
        </p:txBody>
      </p:sp>
      <p:sp>
        <p:nvSpPr>
          <p:cNvPr id="92" name="TextBox 91"/>
          <p:cNvSpPr txBox="1"/>
          <p:nvPr/>
        </p:nvSpPr>
        <p:spPr>
          <a:xfrm>
            <a:off x="15563705" y="7469242"/>
            <a:ext cx="1438214" cy="461665"/>
          </a:xfrm>
          <a:prstGeom prst="rect">
            <a:avLst/>
          </a:prstGeom>
          <a:noFill/>
        </p:spPr>
        <p:txBody>
          <a:bodyPr wrap="non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Airplane</a:t>
            </a:r>
          </a:p>
        </p:txBody>
      </p:sp>
      <p:sp>
        <p:nvSpPr>
          <p:cNvPr id="93" name="TextBox 92"/>
          <p:cNvSpPr txBox="1"/>
          <p:nvPr/>
        </p:nvSpPr>
        <p:spPr>
          <a:xfrm>
            <a:off x="17475958" y="9278281"/>
            <a:ext cx="1101584" cy="461665"/>
          </a:xfrm>
          <a:prstGeom prst="rect">
            <a:avLst/>
          </a:prstGeom>
          <a:noFill/>
        </p:spPr>
        <p:txBody>
          <a:bodyPr wrap="none" rtlCol="0">
            <a:spAutoFit/>
          </a:bodyPr>
          <a:lstStyle/>
          <a:p>
            <a:pPr algn="ctr"/>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Image</a:t>
            </a:r>
          </a:p>
        </p:txBody>
      </p:sp>
      <p:sp>
        <p:nvSpPr>
          <p:cNvPr id="94" name="TextBox 93"/>
          <p:cNvSpPr txBox="1"/>
          <p:nvPr/>
        </p:nvSpPr>
        <p:spPr>
          <a:xfrm>
            <a:off x="15489843" y="3894345"/>
            <a:ext cx="1585947"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Crosshair</a:t>
            </a:r>
          </a:p>
        </p:txBody>
      </p:sp>
      <p:sp>
        <p:nvSpPr>
          <p:cNvPr id="95" name="TextBox 94"/>
          <p:cNvSpPr txBox="1"/>
          <p:nvPr/>
        </p:nvSpPr>
        <p:spPr>
          <a:xfrm>
            <a:off x="17621474" y="5703311"/>
            <a:ext cx="819455"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Leaf</a:t>
            </a:r>
          </a:p>
        </p:txBody>
      </p:sp>
      <p:sp>
        <p:nvSpPr>
          <p:cNvPr id="96" name="TextBox 95"/>
          <p:cNvSpPr txBox="1"/>
          <p:nvPr/>
        </p:nvSpPr>
        <p:spPr>
          <a:xfrm>
            <a:off x="19189116" y="7473472"/>
            <a:ext cx="1234890" cy="461665"/>
          </a:xfrm>
          <a:prstGeom prst="rect">
            <a:avLst/>
          </a:prstGeom>
          <a:noFill/>
        </p:spPr>
        <p:txBody>
          <a:bodyPr wrap="non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Empire</a:t>
            </a:r>
          </a:p>
        </p:txBody>
      </p:sp>
    </p:spTree>
    <p:extLst>
      <p:ext uri="{BB962C8B-B14F-4D97-AF65-F5344CB8AC3E}">
        <p14:creationId xmlns:p14="http://schemas.microsoft.com/office/powerpoint/2010/main" val="1925882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792629" y="3693051"/>
            <a:ext cx="10239549" cy="579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7643001" y="3588118"/>
            <a:ext cx="9748028" cy="6084350"/>
          </a:xfrm>
          <a:custGeom>
            <a:avLst/>
            <a:gdLst>
              <a:gd name="T0" fmla="*/ 0 w 1845"/>
              <a:gd name="T1" fmla="*/ 856 h 1150"/>
              <a:gd name="T2" fmla="*/ 1265 w 1845"/>
              <a:gd name="T3" fmla="*/ 136 h 1150"/>
              <a:gd name="T4" fmla="*/ 1845 w 1845"/>
              <a:gd name="T5" fmla="*/ 832 h 1150"/>
              <a:gd name="T6" fmla="*/ 1195 w 1845"/>
              <a:gd name="T7" fmla="*/ 1123 h 1150"/>
              <a:gd name="T8" fmla="*/ 0 w 1845"/>
              <a:gd name="T9" fmla="*/ 856 h 1150"/>
            </a:gdLst>
            <a:ahLst/>
            <a:cxnLst>
              <a:cxn ang="0">
                <a:pos x="T0" y="T1"/>
              </a:cxn>
              <a:cxn ang="0">
                <a:pos x="T2" y="T3"/>
              </a:cxn>
              <a:cxn ang="0">
                <a:pos x="T4" y="T5"/>
              </a:cxn>
              <a:cxn ang="0">
                <a:pos x="T6" y="T7"/>
              </a:cxn>
              <a:cxn ang="0">
                <a:pos x="T8" y="T9"/>
              </a:cxn>
            </a:cxnLst>
            <a:rect l="0" t="0" r="r" b="b"/>
            <a:pathLst>
              <a:path w="1845" h="1150">
                <a:moveTo>
                  <a:pt x="0" y="856"/>
                </a:moveTo>
                <a:cubicBezTo>
                  <a:pt x="0" y="856"/>
                  <a:pt x="995" y="0"/>
                  <a:pt x="1265" y="136"/>
                </a:cubicBezTo>
                <a:cubicBezTo>
                  <a:pt x="1535" y="272"/>
                  <a:pt x="1845" y="832"/>
                  <a:pt x="1845" y="832"/>
                </a:cubicBezTo>
                <a:cubicBezTo>
                  <a:pt x="1845" y="832"/>
                  <a:pt x="1600" y="1096"/>
                  <a:pt x="1195" y="1123"/>
                </a:cubicBezTo>
                <a:cubicBezTo>
                  <a:pt x="789" y="1150"/>
                  <a:pt x="326" y="1083"/>
                  <a:pt x="0" y="856"/>
                </a:cubicBezTo>
                <a:close/>
              </a:path>
            </a:pathLst>
          </a:custGeom>
          <a:noFill/>
          <a:ln>
            <a:solidFill>
              <a:srgbClr val="CA838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5"/>
          <p:cNvSpPr>
            <a:spLocks noChangeArrowheads="1"/>
          </p:cNvSpPr>
          <p:nvPr/>
        </p:nvSpPr>
        <p:spPr bwMode="auto">
          <a:xfrm>
            <a:off x="6346098" y="2663826"/>
            <a:ext cx="3155944" cy="797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rPr>
              <a:t>5</a:t>
            </a:r>
            <a:endParaRPr kumimoji="0" lang="zh-CN" altLang="zh-CN" sz="51800" b="0" i="0" u="none" strike="noStrike" cap="none" normalizeH="0" baseline="0" dirty="0">
              <a:ln>
                <a:noFill/>
              </a:ln>
              <a:solidFill>
                <a:srgbClr val="CA8385"/>
              </a:solidFill>
              <a:effectLst/>
              <a:latin typeface="★懐風体" panose="02000600000000000000" pitchFamily="2" charset="-128"/>
              <a:ea typeface="★懐風体" panose="02000600000000000000" pitchFamily="2" charset="-128"/>
            </a:endParaRPr>
          </a:p>
        </p:txBody>
      </p:sp>
      <p:sp>
        <p:nvSpPr>
          <p:cNvPr id="9" name="Freeform 6"/>
          <p:cNvSpPr>
            <a:spLocks/>
          </p:cNvSpPr>
          <p:nvPr/>
        </p:nvSpPr>
        <p:spPr bwMode="auto">
          <a:xfrm>
            <a:off x="7880319" y="3565631"/>
            <a:ext cx="9748028" cy="6078667"/>
          </a:xfrm>
          <a:custGeom>
            <a:avLst/>
            <a:gdLst>
              <a:gd name="T0" fmla="*/ 0 w 1845"/>
              <a:gd name="T1" fmla="*/ 856 h 1149"/>
              <a:gd name="T2" fmla="*/ 1265 w 1845"/>
              <a:gd name="T3" fmla="*/ 136 h 1149"/>
              <a:gd name="T4" fmla="*/ 1845 w 1845"/>
              <a:gd name="T5" fmla="*/ 832 h 1149"/>
              <a:gd name="T6" fmla="*/ 1194 w 1845"/>
              <a:gd name="T7" fmla="*/ 1123 h 1149"/>
              <a:gd name="T8" fmla="*/ 0 w 1845"/>
              <a:gd name="T9" fmla="*/ 856 h 1149"/>
            </a:gdLst>
            <a:ahLst/>
            <a:cxnLst>
              <a:cxn ang="0">
                <a:pos x="T0" y="T1"/>
              </a:cxn>
              <a:cxn ang="0">
                <a:pos x="T2" y="T3"/>
              </a:cxn>
              <a:cxn ang="0">
                <a:pos x="T4" y="T5"/>
              </a:cxn>
              <a:cxn ang="0">
                <a:pos x="T6" y="T7"/>
              </a:cxn>
              <a:cxn ang="0">
                <a:pos x="T8" y="T9"/>
              </a:cxn>
            </a:cxnLst>
            <a:rect l="0" t="0" r="r" b="b"/>
            <a:pathLst>
              <a:path w="1845" h="1149">
                <a:moveTo>
                  <a:pt x="0" y="856"/>
                </a:moveTo>
                <a:cubicBezTo>
                  <a:pt x="0" y="856"/>
                  <a:pt x="995" y="0"/>
                  <a:pt x="1265" y="136"/>
                </a:cubicBezTo>
                <a:cubicBezTo>
                  <a:pt x="1534" y="272"/>
                  <a:pt x="1845" y="832"/>
                  <a:pt x="1845" y="832"/>
                </a:cubicBezTo>
                <a:cubicBezTo>
                  <a:pt x="1845" y="832"/>
                  <a:pt x="1600" y="1096"/>
                  <a:pt x="1194" y="1123"/>
                </a:cubicBezTo>
                <a:cubicBezTo>
                  <a:pt x="789" y="1149"/>
                  <a:pt x="326" y="1083"/>
                  <a:pt x="0" y="856"/>
                </a:cubicBezTo>
                <a:close/>
              </a:path>
            </a:pathLst>
          </a:custGeom>
          <a:solidFill>
            <a:srgbClr val="1C1C1E"/>
          </a:solidFill>
          <a:ln w="23813" cap="flat">
            <a:solidFill>
              <a:srgbClr val="CA8385"/>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矩形 9"/>
          <p:cNvSpPr/>
          <p:nvPr/>
        </p:nvSpPr>
        <p:spPr>
          <a:xfrm>
            <a:off x="10975305" y="7086160"/>
            <a:ext cx="4826923" cy="1696683"/>
          </a:xfrm>
          <a:prstGeom prst="rect">
            <a:avLst/>
          </a:prstGeom>
        </p:spPr>
        <p:txBody>
          <a:bodyPr wrap="square">
            <a:spAutoFit/>
          </a:bodyPr>
          <a:lstStyle/>
          <a:p>
            <a:pPr>
              <a:lnSpc>
                <a:spcPct val="150000"/>
              </a:lnSpc>
            </a:pPr>
            <a:r>
              <a:rPr lang="tr-TR" altLang="zh-CN" sz="2400" dirty="0">
                <a:solidFill>
                  <a:schemeClr val="bg1">
                    <a:lumMod val="95000"/>
                  </a:schemeClr>
                </a:solidFill>
                <a:latin typeface="Open Sans" panose="020B0606030504020204" pitchFamily="34" charset="0"/>
              </a:rPr>
              <a:t>Lorem ipsum dolor sit amet, consectetur adipiscing elit. Ut lobortis.</a:t>
            </a:r>
            <a:endParaRPr lang="tr-TR" altLang="zh-CN" sz="2400" dirty="0">
              <a:solidFill>
                <a:schemeClr val="bg1">
                  <a:lumMod val="95000"/>
                </a:schemeClr>
              </a:solidFill>
            </a:endParaRPr>
          </a:p>
        </p:txBody>
      </p:sp>
      <p:sp>
        <p:nvSpPr>
          <p:cNvPr id="11" name="矩形 10"/>
          <p:cNvSpPr/>
          <p:nvPr/>
        </p:nvSpPr>
        <p:spPr>
          <a:xfrm>
            <a:off x="10950724" y="5793217"/>
            <a:ext cx="4826923" cy="1197507"/>
          </a:xfrm>
          <a:prstGeom prst="rect">
            <a:avLst/>
          </a:prstGeom>
        </p:spPr>
        <p:txBody>
          <a:bodyPr wrap="square">
            <a:spAutoFit/>
          </a:bodyPr>
          <a:lstStyle/>
          <a:p>
            <a:pPr>
              <a:lnSpc>
                <a:spcPct val="150000"/>
              </a:lnSpc>
            </a:pPr>
            <a:r>
              <a:rPr lang="en-US" altLang="zh-CN" sz="5400" dirty="0">
                <a:solidFill>
                  <a:schemeClr val="bg1"/>
                </a:solidFill>
                <a:latin typeface="微软雅黑 Light" panose="020B0502040204020203" pitchFamily="34" charset="-122"/>
                <a:ea typeface="微软雅黑 Light" panose="020B0502040204020203" pitchFamily="34" charset="-122"/>
              </a:rPr>
              <a:t>Page  five</a:t>
            </a:r>
            <a:endParaRPr lang="tr-TR" altLang="zh-CN" sz="4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40739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1" name="Rectangle 10"/>
          <p:cNvSpPr/>
          <p:nvPr/>
        </p:nvSpPr>
        <p:spPr>
          <a:xfrm>
            <a:off x="14734263" y="6940344"/>
            <a:ext cx="574544" cy="19887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Rectangle 50"/>
          <p:cNvSpPr/>
          <p:nvPr/>
        </p:nvSpPr>
        <p:spPr>
          <a:xfrm>
            <a:off x="15418273" y="5997197"/>
            <a:ext cx="574544" cy="2931847"/>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Rectangle 51"/>
          <p:cNvSpPr/>
          <p:nvPr/>
        </p:nvSpPr>
        <p:spPr>
          <a:xfrm>
            <a:off x="16102284" y="5664135"/>
            <a:ext cx="574544" cy="3264909"/>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Rectangle 52"/>
          <p:cNvSpPr/>
          <p:nvPr/>
        </p:nvSpPr>
        <p:spPr>
          <a:xfrm>
            <a:off x="16786294" y="6308577"/>
            <a:ext cx="574544" cy="2620467"/>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Rectangle 53"/>
          <p:cNvSpPr/>
          <p:nvPr/>
        </p:nvSpPr>
        <p:spPr>
          <a:xfrm>
            <a:off x="17470304" y="6940344"/>
            <a:ext cx="574544" cy="19887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Rectangle 54"/>
          <p:cNvSpPr/>
          <p:nvPr/>
        </p:nvSpPr>
        <p:spPr>
          <a:xfrm>
            <a:off x="18154315" y="6551196"/>
            <a:ext cx="574544" cy="2377848"/>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Rectangle 58"/>
          <p:cNvSpPr/>
          <p:nvPr/>
        </p:nvSpPr>
        <p:spPr>
          <a:xfrm>
            <a:off x="18839156" y="5904865"/>
            <a:ext cx="574544" cy="3024179"/>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0" name="Straight Connector 9"/>
          <p:cNvCxnSpPr/>
          <p:nvPr/>
        </p:nvCxnSpPr>
        <p:spPr>
          <a:xfrm>
            <a:off x="14361199" y="8929044"/>
            <a:ext cx="5505061"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14762489" y="6980861"/>
            <a:ext cx="518091"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57" name="Rectangle 56"/>
          <p:cNvSpPr/>
          <p:nvPr/>
        </p:nvSpPr>
        <p:spPr>
          <a:xfrm>
            <a:off x="15418273" y="6027976"/>
            <a:ext cx="595035"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16" name="TextBox 15"/>
          <p:cNvSpPr txBox="1"/>
          <p:nvPr/>
        </p:nvSpPr>
        <p:spPr>
          <a:xfrm>
            <a:off x="7764272" y="3111808"/>
            <a:ext cx="8855501"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SOCIAL MEDIA ANALYSIS</a:t>
            </a:r>
          </a:p>
        </p:txBody>
      </p:sp>
      <p:grpSp>
        <p:nvGrpSpPr>
          <p:cNvPr id="17" name="Group 16"/>
          <p:cNvGrpSpPr/>
          <p:nvPr/>
        </p:nvGrpSpPr>
        <p:grpSpPr>
          <a:xfrm>
            <a:off x="11643804" y="4479861"/>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18" name="Rectangle 17"/>
          <p:cNvSpPr/>
          <p:nvPr/>
        </p:nvSpPr>
        <p:spPr>
          <a:xfrm>
            <a:off x="7435179" y="5387415"/>
            <a:ext cx="708848" cy="769441"/>
          </a:xfrm>
          <a:prstGeom prst="rect">
            <a:avLst/>
          </a:prstGeom>
        </p:spPr>
        <p:txBody>
          <a:bodyPr wrap="none">
            <a:spAutoFit/>
          </a:bodyPr>
          <a:lstStyle/>
          <a:p>
            <a:pPr algn="ctr"/>
            <a:r>
              <a:rPr lang="tr-TR" sz="4400">
                <a:solidFill>
                  <a:srgbClr val="CA8385"/>
                </a:solidFill>
                <a:latin typeface="FontAwesome" pitchFamily="2" charset="0"/>
              </a:rPr>
              <a:t></a:t>
            </a:r>
            <a:endParaRPr lang="tr-TR" sz="4400">
              <a:solidFill>
                <a:srgbClr val="CA8385"/>
              </a:solidFill>
            </a:endParaRPr>
          </a:p>
        </p:txBody>
      </p:sp>
      <p:sp>
        <p:nvSpPr>
          <p:cNvPr id="19" name="Rectangle 18"/>
          <p:cNvSpPr/>
          <p:nvPr/>
        </p:nvSpPr>
        <p:spPr>
          <a:xfrm>
            <a:off x="7435179" y="6294134"/>
            <a:ext cx="712054"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22" name="Rectangle 21"/>
          <p:cNvSpPr/>
          <p:nvPr/>
        </p:nvSpPr>
        <p:spPr>
          <a:xfrm>
            <a:off x="7449606" y="7077743"/>
            <a:ext cx="679994"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23" name="TextBox 22"/>
          <p:cNvSpPr txBox="1"/>
          <p:nvPr/>
        </p:nvSpPr>
        <p:spPr>
          <a:xfrm>
            <a:off x="4338094" y="7170075"/>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Followers</a:t>
            </a:r>
          </a:p>
        </p:txBody>
      </p:sp>
      <p:sp>
        <p:nvSpPr>
          <p:cNvPr id="25" name="TextBox 24"/>
          <p:cNvSpPr txBox="1"/>
          <p:nvPr/>
        </p:nvSpPr>
        <p:spPr>
          <a:xfrm>
            <a:off x="4338093" y="6380214"/>
            <a:ext cx="2768019"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Requests</a:t>
            </a:r>
          </a:p>
        </p:txBody>
      </p:sp>
      <p:sp>
        <p:nvSpPr>
          <p:cNvPr id="27" name="TextBox 26"/>
          <p:cNvSpPr txBox="1"/>
          <p:nvPr/>
        </p:nvSpPr>
        <p:spPr>
          <a:xfrm>
            <a:off x="4338094" y="5590353"/>
            <a:ext cx="2768019"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Page Likes</a:t>
            </a:r>
          </a:p>
        </p:txBody>
      </p:sp>
      <p:sp>
        <p:nvSpPr>
          <p:cNvPr id="29" name="Rectangle 28"/>
          <p:cNvSpPr/>
          <p:nvPr/>
        </p:nvSpPr>
        <p:spPr>
          <a:xfrm>
            <a:off x="7466437" y="7861352"/>
            <a:ext cx="646331"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30" name="TextBox 29"/>
          <p:cNvSpPr txBox="1"/>
          <p:nvPr/>
        </p:nvSpPr>
        <p:spPr>
          <a:xfrm>
            <a:off x="4338094" y="7959936"/>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Comments</a:t>
            </a:r>
          </a:p>
        </p:txBody>
      </p:sp>
      <p:sp>
        <p:nvSpPr>
          <p:cNvPr id="34" name="Rectangle 33"/>
          <p:cNvSpPr/>
          <p:nvPr/>
        </p:nvSpPr>
        <p:spPr>
          <a:xfrm>
            <a:off x="7532160" y="8644961"/>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35" name="TextBox 34"/>
          <p:cNvSpPr txBox="1"/>
          <p:nvPr/>
        </p:nvSpPr>
        <p:spPr>
          <a:xfrm>
            <a:off x="4338094" y="8744863"/>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Image Sharing</a:t>
            </a:r>
          </a:p>
        </p:txBody>
      </p:sp>
      <p:sp>
        <p:nvSpPr>
          <p:cNvPr id="36" name="Rectangle 35"/>
          <p:cNvSpPr/>
          <p:nvPr/>
        </p:nvSpPr>
        <p:spPr>
          <a:xfrm>
            <a:off x="7532160" y="9455591"/>
            <a:ext cx="58060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37" name="TextBox 36"/>
          <p:cNvSpPr txBox="1"/>
          <p:nvPr/>
        </p:nvSpPr>
        <p:spPr>
          <a:xfrm>
            <a:off x="4338094" y="9529790"/>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Video Sharing</a:t>
            </a:r>
          </a:p>
        </p:txBody>
      </p:sp>
      <p:sp>
        <p:nvSpPr>
          <p:cNvPr id="38" name="Rectangle 37"/>
          <p:cNvSpPr/>
          <p:nvPr/>
        </p:nvSpPr>
        <p:spPr>
          <a:xfrm>
            <a:off x="7597883" y="10130050"/>
            <a:ext cx="449162"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39" name="TextBox 38"/>
          <p:cNvSpPr txBox="1"/>
          <p:nvPr/>
        </p:nvSpPr>
        <p:spPr>
          <a:xfrm>
            <a:off x="4338094" y="10314717"/>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Mobile Users</a:t>
            </a:r>
          </a:p>
        </p:txBody>
      </p:sp>
      <p:sp>
        <p:nvSpPr>
          <p:cNvPr id="40" name="TextBox 39"/>
          <p:cNvSpPr txBox="1"/>
          <p:nvPr/>
        </p:nvSpPr>
        <p:spPr>
          <a:xfrm>
            <a:off x="8441834" y="5590353"/>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150.000</a:t>
            </a:r>
          </a:p>
        </p:txBody>
      </p:sp>
      <p:sp>
        <p:nvSpPr>
          <p:cNvPr id="41" name="TextBox 40"/>
          <p:cNvSpPr txBox="1"/>
          <p:nvPr/>
        </p:nvSpPr>
        <p:spPr>
          <a:xfrm>
            <a:off x="8441834" y="6375348"/>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200.000</a:t>
            </a:r>
          </a:p>
        </p:txBody>
      </p:sp>
      <p:sp>
        <p:nvSpPr>
          <p:cNvPr id="42" name="TextBox 41"/>
          <p:cNvSpPr txBox="1"/>
          <p:nvPr/>
        </p:nvSpPr>
        <p:spPr>
          <a:xfrm>
            <a:off x="8441834" y="7170075"/>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560.000</a:t>
            </a:r>
          </a:p>
        </p:txBody>
      </p:sp>
      <p:sp>
        <p:nvSpPr>
          <p:cNvPr id="43" name="TextBox 42"/>
          <p:cNvSpPr txBox="1"/>
          <p:nvPr/>
        </p:nvSpPr>
        <p:spPr>
          <a:xfrm>
            <a:off x="8441834" y="7953684"/>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800.000</a:t>
            </a:r>
          </a:p>
        </p:txBody>
      </p:sp>
      <p:sp>
        <p:nvSpPr>
          <p:cNvPr id="44" name="TextBox 43"/>
          <p:cNvSpPr txBox="1"/>
          <p:nvPr/>
        </p:nvSpPr>
        <p:spPr>
          <a:xfrm>
            <a:off x="8441834" y="8744863"/>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975.000</a:t>
            </a:r>
          </a:p>
        </p:txBody>
      </p:sp>
      <p:sp>
        <p:nvSpPr>
          <p:cNvPr id="45" name="TextBox 44"/>
          <p:cNvSpPr txBox="1"/>
          <p:nvPr/>
        </p:nvSpPr>
        <p:spPr>
          <a:xfrm>
            <a:off x="8441834" y="9529789"/>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530.000</a:t>
            </a:r>
          </a:p>
        </p:txBody>
      </p:sp>
      <p:sp>
        <p:nvSpPr>
          <p:cNvPr id="46" name="TextBox 45"/>
          <p:cNvSpPr txBox="1"/>
          <p:nvPr/>
        </p:nvSpPr>
        <p:spPr>
          <a:xfrm>
            <a:off x="8441834" y="10314715"/>
            <a:ext cx="2768019"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850.000</a:t>
            </a:r>
          </a:p>
        </p:txBody>
      </p:sp>
      <p:grpSp>
        <p:nvGrpSpPr>
          <p:cNvPr id="2" name="Group 1"/>
          <p:cNvGrpSpPr/>
          <p:nvPr/>
        </p:nvGrpSpPr>
        <p:grpSpPr>
          <a:xfrm>
            <a:off x="11510866" y="5590353"/>
            <a:ext cx="1362270" cy="1362270"/>
            <a:chOff x="11589676" y="7462838"/>
            <a:chExt cx="1362270" cy="1362270"/>
          </a:xfrm>
        </p:grpSpPr>
        <p:sp>
          <p:nvSpPr>
            <p:cNvPr id="47" name="Oval 46"/>
            <p:cNvSpPr/>
            <p:nvPr/>
          </p:nvSpPr>
          <p:spPr>
            <a:xfrm>
              <a:off x="11589676" y="746283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Rectangle 47"/>
            <p:cNvSpPr/>
            <p:nvPr/>
          </p:nvSpPr>
          <p:spPr>
            <a:xfrm>
              <a:off x="12027569" y="7858129"/>
              <a:ext cx="449162"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grpSp>
      <p:cxnSp>
        <p:nvCxnSpPr>
          <p:cNvPr id="6" name="Straight Connector 5"/>
          <p:cNvCxnSpPr>
            <a:stCxn id="47" idx="4"/>
          </p:cNvCxnSpPr>
          <p:nvPr/>
        </p:nvCxnSpPr>
        <p:spPr>
          <a:xfrm>
            <a:off x="12192001" y="6952623"/>
            <a:ext cx="78810" cy="6763377"/>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6096392" y="5735587"/>
            <a:ext cx="569387"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61" name="Rectangle 60"/>
          <p:cNvSpPr/>
          <p:nvPr/>
        </p:nvSpPr>
        <p:spPr>
          <a:xfrm>
            <a:off x="16801696" y="6277468"/>
            <a:ext cx="543739"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p>
        </p:txBody>
      </p:sp>
      <p:sp>
        <p:nvSpPr>
          <p:cNvPr id="62" name="Rectangle 61"/>
          <p:cNvSpPr/>
          <p:nvPr/>
        </p:nvSpPr>
        <p:spPr>
          <a:xfrm>
            <a:off x="17511355" y="6994063"/>
            <a:ext cx="492443" cy="523220"/>
          </a:xfrm>
          <a:prstGeom prst="rect">
            <a:avLst/>
          </a:prstGeom>
        </p:spPr>
        <p:txBody>
          <a:bodyPr wrap="none">
            <a:spAutoFit/>
          </a:bodyPr>
          <a:lstStyle/>
          <a:p>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63" name="Rectangle 62"/>
          <p:cNvSpPr/>
          <p:nvPr/>
        </p:nvSpPr>
        <p:spPr>
          <a:xfrm>
            <a:off x="18195365" y="6613464"/>
            <a:ext cx="492443" cy="523220"/>
          </a:xfrm>
          <a:prstGeom prst="rect">
            <a:avLst/>
          </a:prstGeom>
        </p:spPr>
        <p:txBody>
          <a:bodyPr wrap="none">
            <a:spAutoFit/>
          </a:bodyPr>
          <a:lstStyle/>
          <a:p>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64" name="Rectangle 63"/>
          <p:cNvSpPr/>
          <p:nvPr/>
        </p:nvSpPr>
        <p:spPr>
          <a:xfrm>
            <a:off x="18924289" y="5879872"/>
            <a:ext cx="404278"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68" name="Rectangle 67"/>
          <p:cNvSpPr/>
          <p:nvPr/>
        </p:nvSpPr>
        <p:spPr>
          <a:xfrm>
            <a:off x="14361199" y="9303226"/>
            <a:ext cx="5505061" cy="1477328"/>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a:t>
            </a:r>
            <a:endParaRPr lang="tr-TR" sz="2000">
              <a:solidFill>
                <a:schemeClr val="bg1">
                  <a:lumMod val="95000"/>
                </a:schemeClr>
              </a:solidFill>
            </a:endParaRPr>
          </a:p>
        </p:txBody>
      </p:sp>
    </p:spTree>
    <p:extLst>
      <p:ext uri="{BB962C8B-B14F-4D97-AF65-F5344CB8AC3E}">
        <p14:creationId xmlns:p14="http://schemas.microsoft.com/office/powerpoint/2010/main" val="2183372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cxnSp>
        <p:nvCxnSpPr>
          <p:cNvPr id="6" name="Straight Connector 5"/>
          <p:cNvCxnSpPr>
            <a:stCxn id="47" idx="4"/>
          </p:cNvCxnSpPr>
          <p:nvPr/>
        </p:nvCxnSpPr>
        <p:spPr>
          <a:xfrm>
            <a:off x="12192001" y="6579732"/>
            <a:ext cx="78810" cy="7136268"/>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261458" y="2738917"/>
            <a:ext cx="11861132"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SOCIAL MEDIA GENDER ANALYSIS</a:t>
            </a:r>
          </a:p>
        </p:txBody>
      </p:sp>
      <p:grpSp>
        <p:nvGrpSpPr>
          <p:cNvPr id="17" name="Group 16"/>
          <p:cNvGrpSpPr/>
          <p:nvPr/>
        </p:nvGrpSpPr>
        <p:grpSpPr>
          <a:xfrm>
            <a:off x="11643804" y="4106970"/>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1510866" y="5217462"/>
            <a:ext cx="1362270" cy="1362270"/>
            <a:chOff x="11589676" y="7462838"/>
            <a:chExt cx="1362270" cy="1362270"/>
          </a:xfrm>
        </p:grpSpPr>
        <p:sp>
          <p:nvSpPr>
            <p:cNvPr id="47" name="Oval 46"/>
            <p:cNvSpPr/>
            <p:nvPr/>
          </p:nvSpPr>
          <p:spPr>
            <a:xfrm>
              <a:off x="11589676" y="746283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Rectangle 47"/>
            <p:cNvSpPr/>
            <p:nvPr/>
          </p:nvSpPr>
          <p:spPr>
            <a:xfrm>
              <a:off x="12027569" y="7858129"/>
              <a:ext cx="449162"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grpSp>
      <p:grpSp>
        <p:nvGrpSpPr>
          <p:cNvPr id="66" name="Group 65"/>
          <p:cNvGrpSpPr/>
          <p:nvPr/>
        </p:nvGrpSpPr>
        <p:grpSpPr>
          <a:xfrm>
            <a:off x="9910702" y="9207123"/>
            <a:ext cx="296649" cy="676099"/>
            <a:chOff x="3672681" y="1899920"/>
            <a:chExt cx="1293813" cy="2947988"/>
          </a:xfrm>
          <a:solidFill>
            <a:srgbClr val="CA8385"/>
          </a:solidFill>
        </p:grpSpPr>
        <p:sp>
          <p:nvSpPr>
            <p:cNvPr id="6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69"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73" name="Group 72"/>
          <p:cNvGrpSpPr/>
          <p:nvPr/>
        </p:nvGrpSpPr>
        <p:grpSpPr>
          <a:xfrm>
            <a:off x="6538314" y="6400276"/>
            <a:ext cx="265888" cy="693557"/>
            <a:chOff x="2323306" y="2203133"/>
            <a:chExt cx="979488" cy="2554287"/>
          </a:xfrm>
          <a:solidFill>
            <a:schemeClr val="tx1">
              <a:lumMod val="85000"/>
              <a:lumOff val="15000"/>
            </a:schemeClr>
          </a:solidFill>
        </p:grpSpPr>
        <p:sp>
          <p:nvSpPr>
            <p:cNvPr id="74"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75"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76" name="Group 75"/>
          <p:cNvGrpSpPr/>
          <p:nvPr/>
        </p:nvGrpSpPr>
        <p:grpSpPr>
          <a:xfrm>
            <a:off x="6913117" y="6400276"/>
            <a:ext cx="265888" cy="693557"/>
            <a:chOff x="2323306" y="2203133"/>
            <a:chExt cx="979488" cy="2554287"/>
          </a:xfrm>
          <a:solidFill>
            <a:schemeClr val="tx1">
              <a:lumMod val="85000"/>
              <a:lumOff val="15000"/>
            </a:schemeClr>
          </a:solidFill>
        </p:grpSpPr>
        <p:sp>
          <p:nvSpPr>
            <p:cNvPr id="7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7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82" name="Group 81"/>
          <p:cNvGrpSpPr/>
          <p:nvPr/>
        </p:nvGrpSpPr>
        <p:grpSpPr>
          <a:xfrm>
            <a:off x="7284762" y="6400276"/>
            <a:ext cx="265888" cy="693557"/>
            <a:chOff x="2323306" y="2203133"/>
            <a:chExt cx="979488" cy="2554287"/>
          </a:xfrm>
          <a:solidFill>
            <a:schemeClr val="tx1">
              <a:lumMod val="85000"/>
              <a:lumOff val="15000"/>
            </a:schemeClr>
          </a:solidFill>
        </p:grpSpPr>
        <p:sp>
          <p:nvSpPr>
            <p:cNvPr id="8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8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85" name="Group 84"/>
          <p:cNvGrpSpPr/>
          <p:nvPr/>
        </p:nvGrpSpPr>
        <p:grpSpPr>
          <a:xfrm>
            <a:off x="7659565" y="6400276"/>
            <a:ext cx="265888" cy="693557"/>
            <a:chOff x="2323306" y="2203133"/>
            <a:chExt cx="979488" cy="2554287"/>
          </a:xfrm>
          <a:solidFill>
            <a:schemeClr val="tx1">
              <a:lumMod val="85000"/>
              <a:lumOff val="15000"/>
            </a:schemeClr>
          </a:solidFill>
        </p:grpSpPr>
        <p:sp>
          <p:nvSpPr>
            <p:cNvPr id="86"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87"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88" name="Group 87"/>
          <p:cNvGrpSpPr/>
          <p:nvPr/>
        </p:nvGrpSpPr>
        <p:grpSpPr>
          <a:xfrm>
            <a:off x="8031211" y="6400276"/>
            <a:ext cx="265888" cy="693557"/>
            <a:chOff x="2323306" y="2203133"/>
            <a:chExt cx="979488" cy="2554287"/>
          </a:xfrm>
          <a:solidFill>
            <a:srgbClr val="CA8385"/>
          </a:solidFill>
        </p:grpSpPr>
        <p:sp>
          <p:nvSpPr>
            <p:cNvPr id="8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9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91" name="Group 90"/>
          <p:cNvGrpSpPr/>
          <p:nvPr/>
        </p:nvGrpSpPr>
        <p:grpSpPr>
          <a:xfrm>
            <a:off x="8406014" y="6400276"/>
            <a:ext cx="265888" cy="693557"/>
            <a:chOff x="2323306" y="2203133"/>
            <a:chExt cx="979488" cy="2554287"/>
          </a:xfrm>
          <a:solidFill>
            <a:srgbClr val="CA8385"/>
          </a:solidFill>
        </p:grpSpPr>
        <p:sp>
          <p:nvSpPr>
            <p:cNvPr id="9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9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94" name="Group 93"/>
          <p:cNvGrpSpPr/>
          <p:nvPr/>
        </p:nvGrpSpPr>
        <p:grpSpPr>
          <a:xfrm>
            <a:off x="8777659" y="6400276"/>
            <a:ext cx="265888" cy="693557"/>
            <a:chOff x="2323306" y="2203133"/>
            <a:chExt cx="979488" cy="2554287"/>
          </a:xfrm>
          <a:solidFill>
            <a:srgbClr val="CA8385"/>
          </a:solidFill>
        </p:grpSpPr>
        <p:sp>
          <p:nvSpPr>
            <p:cNvPr id="95"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9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97" name="Group 96"/>
          <p:cNvGrpSpPr/>
          <p:nvPr/>
        </p:nvGrpSpPr>
        <p:grpSpPr>
          <a:xfrm>
            <a:off x="9152462" y="6400276"/>
            <a:ext cx="265888" cy="693557"/>
            <a:chOff x="2323306" y="2203133"/>
            <a:chExt cx="979488" cy="2554287"/>
          </a:xfrm>
          <a:solidFill>
            <a:srgbClr val="CA8385"/>
          </a:solidFill>
        </p:grpSpPr>
        <p:sp>
          <p:nvSpPr>
            <p:cNvPr id="9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9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100" name="Group 99"/>
          <p:cNvGrpSpPr/>
          <p:nvPr/>
        </p:nvGrpSpPr>
        <p:grpSpPr>
          <a:xfrm>
            <a:off x="9535899" y="6400276"/>
            <a:ext cx="265888" cy="693557"/>
            <a:chOff x="2323306" y="2203133"/>
            <a:chExt cx="979488" cy="2554287"/>
          </a:xfrm>
          <a:solidFill>
            <a:srgbClr val="CA8385"/>
          </a:solidFill>
        </p:grpSpPr>
        <p:sp>
          <p:nvSpPr>
            <p:cNvPr id="10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10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103" name="Group 102"/>
          <p:cNvGrpSpPr/>
          <p:nvPr/>
        </p:nvGrpSpPr>
        <p:grpSpPr>
          <a:xfrm>
            <a:off x="9910702" y="6400276"/>
            <a:ext cx="265888" cy="693557"/>
            <a:chOff x="2323306" y="2203133"/>
            <a:chExt cx="979488" cy="2554287"/>
          </a:xfrm>
          <a:solidFill>
            <a:srgbClr val="CA8385"/>
          </a:solidFill>
        </p:grpSpPr>
        <p:sp>
          <p:nvSpPr>
            <p:cNvPr id="104"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105"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136" name="Group 135"/>
          <p:cNvGrpSpPr/>
          <p:nvPr/>
        </p:nvGrpSpPr>
        <p:grpSpPr>
          <a:xfrm>
            <a:off x="9531707" y="9207123"/>
            <a:ext cx="296649" cy="676099"/>
            <a:chOff x="3672681" y="1899920"/>
            <a:chExt cx="1293813" cy="2947988"/>
          </a:xfrm>
          <a:solidFill>
            <a:srgbClr val="CA8385"/>
          </a:solidFill>
        </p:grpSpPr>
        <p:sp>
          <p:nvSpPr>
            <p:cNvPr id="13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3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39" name="Group 138"/>
          <p:cNvGrpSpPr/>
          <p:nvPr/>
        </p:nvGrpSpPr>
        <p:grpSpPr>
          <a:xfrm>
            <a:off x="9141214" y="9207123"/>
            <a:ext cx="296649" cy="676099"/>
            <a:chOff x="3672681" y="1899920"/>
            <a:chExt cx="1293813" cy="2947988"/>
          </a:xfrm>
          <a:solidFill>
            <a:srgbClr val="CA8385"/>
          </a:solidFill>
        </p:grpSpPr>
        <p:sp>
          <p:nvSpPr>
            <p:cNvPr id="140"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41"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42" name="Group 141"/>
          <p:cNvGrpSpPr/>
          <p:nvPr/>
        </p:nvGrpSpPr>
        <p:grpSpPr>
          <a:xfrm>
            <a:off x="8765977" y="9207123"/>
            <a:ext cx="296649" cy="676099"/>
            <a:chOff x="3672681" y="1899920"/>
            <a:chExt cx="1293813" cy="2947988"/>
          </a:xfrm>
          <a:solidFill>
            <a:srgbClr val="CA8385"/>
          </a:solidFill>
        </p:grpSpPr>
        <p:sp>
          <p:nvSpPr>
            <p:cNvPr id="14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4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45" name="Group 144"/>
          <p:cNvGrpSpPr/>
          <p:nvPr/>
        </p:nvGrpSpPr>
        <p:grpSpPr>
          <a:xfrm>
            <a:off x="8390564" y="9207123"/>
            <a:ext cx="296649" cy="676099"/>
            <a:chOff x="3672681" y="1899920"/>
            <a:chExt cx="1293813" cy="2947988"/>
          </a:xfrm>
          <a:solidFill>
            <a:srgbClr val="CA8385"/>
          </a:solidFill>
        </p:grpSpPr>
        <p:sp>
          <p:nvSpPr>
            <p:cNvPr id="146"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47"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48" name="Group 147"/>
          <p:cNvGrpSpPr/>
          <p:nvPr/>
        </p:nvGrpSpPr>
        <p:grpSpPr>
          <a:xfrm>
            <a:off x="8036907" y="9207123"/>
            <a:ext cx="296649" cy="676099"/>
            <a:chOff x="3672681" y="1899920"/>
            <a:chExt cx="1293813" cy="2947988"/>
          </a:xfrm>
          <a:solidFill>
            <a:srgbClr val="CA8385"/>
          </a:solidFill>
        </p:grpSpPr>
        <p:sp>
          <p:nvSpPr>
            <p:cNvPr id="14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5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51" name="Group 150"/>
          <p:cNvGrpSpPr/>
          <p:nvPr/>
        </p:nvGrpSpPr>
        <p:grpSpPr>
          <a:xfrm>
            <a:off x="7663910" y="9207123"/>
            <a:ext cx="296649" cy="676099"/>
            <a:chOff x="3672681" y="1899920"/>
            <a:chExt cx="1293813" cy="2947988"/>
          </a:xfrm>
          <a:solidFill>
            <a:srgbClr val="CA8385"/>
          </a:solidFill>
        </p:grpSpPr>
        <p:sp>
          <p:nvSpPr>
            <p:cNvPr id="152"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53"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54" name="Group 153"/>
          <p:cNvGrpSpPr/>
          <p:nvPr/>
        </p:nvGrpSpPr>
        <p:grpSpPr>
          <a:xfrm>
            <a:off x="7290667" y="9207123"/>
            <a:ext cx="296649" cy="676099"/>
            <a:chOff x="3672681" y="1899920"/>
            <a:chExt cx="1293813" cy="2947988"/>
          </a:xfrm>
          <a:solidFill>
            <a:srgbClr val="CA8385"/>
          </a:solidFill>
        </p:grpSpPr>
        <p:sp>
          <p:nvSpPr>
            <p:cNvPr id="1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57" name="Group 156"/>
          <p:cNvGrpSpPr/>
          <p:nvPr/>
        </p:nvGrpSpPr>
        <p:grpSpPr>
          <a:xfrm>
            <a:off x="6916916" y="9207123"/>
            <a:ext cx="296649" cy="676099"/>
            <a:chOff x="3672681" y="1899920"/>
            <a:chExt cx="1293813" cy="2947988"/>
          </a:xfrm>
          <a:solidFill>
            <a:srgbClr val="CA8385"/>
          </a:solidFill>
        </p:grpSpPr>
        <p:sp>
          <p:nvSpPr>
            <p:cNvPr id="158"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59"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grpSp>
        <p:nvGrpSpPr>
          <p:cNvPr id="160" name="Group 159"/>
          <p:cNvGrpSpPr/>
          <p:nvPr/>
        </p:nvGrpSpPr>
        <p:grpSpPr>
          <a:xfrm>
            <a:off x="6542283" y="9207123"/>
            <a:ext cx="296649" cy="676099"/>
            <a:chOff x="3672681" y="1899920"/>
            <a:chExt cx="1293813" cy="2947988"/>
          </a:xfrm>
          <a:solidFill>
            <a:schemeClr val="tx1">
              <a:lumMod val="85000"/>
              <a:lumOff val="15000"/>
            </a:schemeClr>
          </a:solidFill>
        </p:grpSpPr>
        <p:sp>
          <p:nvSpPr>
            <p:cNvPr id="16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16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sp>
        <p:nvSpPr>
          <p:cNvPr id="4" name="TextBox 3"/>
          <p:cNvSpPr txBox="1"/>
          <p:nvPr/>
        </p:nvSpPr>
        <p:spPr>
          <a:xfrm>
            <a:off x="8378004" y="5826964"/>
            <a:ext cx="1829347"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Male Users</a:t>
            </a:r>
          </a:p>
        </p:txBody>
      </p:sp>
      <p:sp>
        <p:nvSpPr>
          <p:cNvPr id="223" name="Rectangle 222"/>
          <p:cNvSpPr/>
          <p:nvPr/>
        </p:nvSpPr>
        <p:spPr>
          <a:xfrm>
            <a:off x="14065795" y="9961420"/>
            <a:ext cx="5505061" cy="1015663"/>
          </a:xfrm>
          <a:prstGeom prst="rect">
            <a:avLst/>
          </a:prstGeom>
        </p:spPr>
        <p:txBody>
          <a:bodyPr wrap="square">
            <a:spAutoFit/>
          </a:bodyPr>
          <a:lstStyle/>
          <a:p>
            <a:pP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a:t>
            </a:r>
            <a:endParaRPr lang="tr-TR" sz="2000">
              <a:solidFill>
                <a:schemeClr val="bg1">
                  <a:lumMod val="95000"/>
                </a:schemeClr>
              </a:solidFill>
            </a:endParaRPr>
          </a:p>
        </p:txBody>
      </p:sp>
      <p:sp>
        <p:nvSpPr>
          <p:cNvPr id="5" name="TextBox 4"/>
          <p:cNvSpPr txBox="1"/>
          <p:nvPr/>
        </p:nvSpPr>
        <p:spPr>
          <a:xfrm>
            <a:off x="8975170" y="7355527"/>
            <a:ext cx="1234633" cy="769441"/>
          </a:xfrm>
          <a:prstGeom prst="rect">
            <a:avLst/>
          </a:prstGeom>
          <a:noFill/>
        </p:spPr>
        <p:txBody>
          <a:bodyPr wrap="none" rtlCol="0">
            <a:spAutoFit/>
          </a:bodyPr>
          <a:lstStyle/>
          <a:p>
            <a:pPr algn="r"/>
            <a:r>
              <a:rPr lang="tr-TR" sz="4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60</a:t>
            </a:r>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224" name="TextBox 223"/>
          <p:cNvSpPr txBox="1"/>
          <p:nvPr/>
        </p:nvSpPr>
        <p:spPr>
          <a:xfrm>
            <a:off x="8025342" y="8610354"/>
            <a:ext cx="2182009" cy="461665"/>
          </a:xfrm>
          <a:prstGeom prst="rect">
            <a:avLst/>
          </a:prstGeom>
          <a:noFill/>
        </p:spPr>
        <p:txBody>
          <a:bodyPr wrap="non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Female Users</a:t>
            </a:r>
          </a:p>
        </p:txBody>
      </p:sp>
      <p:sp>
        <p:nvSpPr>
          <p:cNvPr id="225" name="TextBox 224"/>
          <p:cNvSpPr txBox="1"/>
          <p:nvPr/>
        </p:nvSpPr>
        <p:spPr>
          <a:xfrm>
            <a:off x="8975170" y="10149090"/>
            <a:ext cx="1234633" cy="769441"/>
          </a:xfrm>
          <a:prstGeom prst="rect">
            <a:avLst/>
          </a:prstGeom>
          <a:noFill/>
        </p:spPr>
        <p:txBody>
          <a:bodyPr wrap="none" rtlCol="0">
            <a:spAutoFit/>
          </a:bodyPr>
          <a:lstStyle/>
          <a:p>
            <a:pPr algn="r"/>
            <a:r>
              <a:rPr lang="tr-TR" sz="4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90</a:t>
            </a:r>
            <a:r>
              <a:rPr lang="tr-TR" sz="32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a:t>
            </a:r>
          </a:p>
        </p:txBody>
      </p:sp>
      <p:sp>
        <p:nvSpPr>
          <p:cNvPr id="7" name="Rectangle 6"/>
          <p:cNvSpPr/>
          <p:nvPr/>
        </p:nvSpPr>
        <p:spPr>
          <a:xfrm>
            <a:off x="8963823" y="7346002"/>
            <a:ext cx="1243527" cy="769441"/>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6" name="Rectangle 225"/>
          <p:cNvSpPr/>
          <p:nvPr/>
        </p:nvSpPr>
        <p:spPr>
          <a:xfrm>
            <a:off x="8963823" y="10139565"/>
            <a:ext cx="1243527" cy="769441"/>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Block Arc 7"/>
          <p:cNvSpPr/>
          <p:nvPr/>
        </p:nvSpPr>
        <p:spPr>
          <a:xfrm rot="16200000">
            <a:off x="14065795" y="5944253"/>
            <a:ext cx="3623724" cy="3623724"/>
          </a:xfrm>
          <a:prstGeom prst="blockArc">
            <a:avLst>
              <a:gd name="adj1" fmla="val 5871289"/>
              <a:gd name="adj2" fmla="val 46112"/>
              <a:gd name="adj3" fmla="val 11607"/>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27" name="Block Arc 226"/>
          <p:cNvSpPr/>
          <p:nvPr/>
        </p:nvSpPr>
        <p:spPr>
          <a:xfrm rot="16200000">
            <a:off x="14722384" y="6600842"/>
            <a:ext cx="2310546" cy="2310546"/>
          </a:xfrm>
          <a:prstGeom prst="blockArc">
            <a:avLst>
              <a:gd name="adj1" fmla="val 7151931"/>
              <a:gd name="adj2" fmla="val 21568486"/>
              <a:gd name="adj3" fmla="val 18070"/>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grpSp>
        <p:nvGrpSpPr>
          <p:cNvPr id="228" name="Group 227"/>
          <p:cNvGrpSpPr/>
          <p:nvPr/>
        </p:nvGrpSpPr>
        <p:grpSpPr>
          <a:xfrm>
            <a:off x="16057030" y="6600842"/>
            <a:ext cx="207798" cy="542033"/>
            <a:chOff x="2323306" y="2203133"/>
            <a:chExt cx="979488" cy="2554287"/>
          </a:xfrm>
          <a:solidFill>
            <a:srgbClr val="CA8385"/>
          </a:solidFill>
        </p:grpSpPr>
        <p:sp>
          <p:nvSpPr>
            <p:cNvPr id="22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sp>
          <p:nvSpPr>
            <p:cNvPr id="23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a:endParaRPr lang="en-US" dirty="0">
                <a:latin typeface="Lato Light"/>
              </a:endParaRPr>
            </a:p>
          </p:txBody>
        </p:sp>
      </p:grpSp>
      <p:grpSp>
        <p:nvGrpSpPr>
          <p:cNvPr id="237" name="Group 236"/>
          <p:cNvGrpSpPr/>
          <p:nvPr/>
        </p:nvGrpSpPr>
        <p:grpSpPr>
          <a:xfrm>
            <a:off x="16012605" y="5831292"/>
            <a:ext cx="252224" cy="574849"/>
            <a:chOff x="3672681" y="1899920"/>
            <a:chExt cx="1293813" cy="2947988"/>
          </a:xfrm>
          <a:solidFill>
            <a:srgbClr val="CA8385"/>
          </a:solidFill>
        </p:grpSpPr>
        <p:sp>
          <p:nvSpPr>
            <p:cNvPr id="238"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sp>
          <p:nvSpPr>
            <p:cNvPr id="239"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Lato Light"/>
              </a:endParaRPr>
            </a:p>
          </p:txBody>
        </p:sp>
      </p:grpSp>
    </p:spTree>
    <p:extLst>
      <p:ext uri="{BB962C8B-B14F-4D97-AF65-F5344CB8AC3E}">
        <p14:creationId xmlns:p14="http://schemas.microsoft.com/office/powerpoint/2010/main" val="7923967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9" name="Freeform 18"/>
          <p:cNvSpPr/>
          <p:nvPr/>
        </p:nvSpPr>
        <p:spPr>
          <a:xfrm>
            <a:off x="0" y="2"/>
            <a:ext cx="24384000" cy="13715998"/>
          </a:xfrm>
          <a:custGeom>
            <a:avLst/>
            <a:gdLst>
              <a:gd name="connsiteX0" fmla="*/ 24383998 w 24384000"/>
              <a:gd name="connsiteY0" fmla="*/ 3732245 h 13716000"/>
              <a:gd name="connsiteX1" fmla="*/ 24384000 w 24384000"/>
              <a:gd name="connsiteY1" fmla="*/ 3732245 h 13716000"/>
              <a:gd name="connsiteX2" fmla="*/ 24384000 w 24384000"/>
              <a:gd name="connsiteY2" fmla="*/ 13716000 h 13716000"/>
              <a:gd name="connsiteX3" fmla="*/ 0 w 24384000"/>
              <a:gd name="connsiteY3" fmla="*/ 13716000 h 13716000"/>
              <a:gd name="connsiteX4" fmla="*/ 0 w 24384000"/>
              <a:gd name="connsiteY4" fmla="*/ 3732246 h 13716000"/>
              <a:gd name="connsiteX5" fmla="*/ 12191998 w 24384000"/>
              <a:gd name="connsiteY5" fmla="*/ 5784980 h 13716000"/>
              <a:gd name="connsiteX6" fmla="*/ 0 w 24384000"/>
              <a:gd name="connsiteY6" fmla="*/ 0 h 13716000"/>
              <a:gd name="connsiteX7" fmla="*/ 24384000 w 24384000"/>
              <a:gd name="connsiteY7" fmla="*/ 0 h 13716000"/>
              <a:gd name="connsiteX8" fmla="*/ 24384000 w 24384000"/>
              <a:gd name="connsiteY8" fmla="*/ 1 h 13716000"/>
              <a:gd name="connsiteX9" fmla="*/ 0 w 24384000"/>
              <a:gd name="connsiteY9" fmla="*/ 1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84000" h="13716000">
                <a:moveTo>
                  <a:pt x="24383998" y="3732245"/>
                </a:moveTo>
                <a:lnTo>
                  <a:pt x="24384000" y="3732245"/>
                </a:lnTo>
                <a:lnTo>
                  <a:pt x="24384000" y="13716000"/>
                </a:lnTo>
                <a:lnTo>
                  <a:pt x="0" y="13716000"/>
                </a:lnTo>
                <a:lnTo>
                  <a:pt x="0" y="3732246"/>
                </a:lnTo>
                <a:lnTo>
                  <a:pt x="12191998" y="5784980"/>
                </a:lnTo>
                <a:close/>
                <a:moveTo>
                  <a:pt x="0" y="0"/>
                </a:moveTo>
                <a:lnTo>
                  <a:pt x="24384000" y="0"/>
                </a:lnTo>
                <a:lnTo>
                  <a:pt x="24384000" y="1"/>
                </a:lnTo>
                <a:lnTo>
                  <a:pt x="0" y="1"/>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Oval 20"/>
          <p:cNvSpPr/>
          <p:nvPr/>
        </p:nvSpPr>
        <p:spPr>
          <a:xfrm>
            <a:off x="12125934" y="2933201"/>
            <a:ext cx="132132" cy="132132"/>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22" name="Straight Connector 21"/>
          <p:cNvCxnSpPr>
            <a:stCxn id="21" idx="0"/>
          </p:cNvCxnSpPr>
          <p:nvPr/>
        </p:nvCxnSpPr>
        <p:spPr>
          <a:xfrm flipV="1">
            <a:off x="12192000" y="1"/>
            <a:ext cx="1191" cy="2933200"/>
          </a:xfrm>
          <a:prstGeom prst="line">
            <a:avLst/>
          </a:prstGeom>
          <a:ln w="19050">
            <a:solidFill>
              <a:srgbClr val="CA8385"/>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694106" y="3593328"/>
            <a:ext cx="99578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05</a:t>
            </a:r>
          </a:p>
        </p:txBody>
      </p:sp>
      <p:sp>
        <p:nvSpPr>
          <p:cNvPr id="28" name="TextBox 27"/>
          <p:cNvSpPr txBox="1"/>
          <p:nvPr/>
        </p:nvSpPr>
        <p:spPr>
          <a:xfrm>
            <a:off x="11761246" y="3246397"/>
            <a:ext cx="845103" cy="523220"/>
          </a:xfrm>
          <a:prstGeom prst="rect">
            <a:avLst/>
          </a:prstGeom>
          <a:noFill/>
        </p:spPr>
        <p:txBody>
          <a:bodyPr wrap="none" rtlCol="0">
            <a:spAutoFit/>
          </a:bodyPr>
          <a:lstStyle/>
          <a:p>
            <a:pPr algn="ctr"/>
            <a:r>
              <a:rPr lang="tr-TR" sz="2800">
                <a:solidFill>
                  <a:srgbClr val="CA8385"/>
                </a:solidFill>
                <a:latin typeface="Open Sans Light" panose="020B0306030504020204" pitchFamily="34" charset="0"/>
                <a:ea typeface="Open Sans Light" panose="020B0306030504020204" pitchFamily="34" charset="0"/>
                <a:cs typeface="Open Sans Light" panose="020B0306030504020204" pitchFamily="34" charset="0"/>
              </a:rPr>
              <a:t>Part</a:t>
            </a:r>
          </a:p>
        </p:txBody>
      </p:sp>
      <p:sp>
        <p:nvSpPr>
          <p:cNvPr id="29" name="TextBox 28"/>
          <p:cNvSpPr txBox="1"/>
          <p:nvPr/>
        </p:nvSpPr>
        <p:spPr>
          <a:xfrm>
            <a:off x="10873715" y="4516658"/>
            <a:ext cx="2768708" cy="707886"/>
          </a:xfrm>
          <a:prstGeom prst="rect">
            <a:avLst/>
          </a:prstGeom>
          <a:noFill/>
        </p:spPr>
        <p:txBody>
          <a:bodyPr wrap="none" rtlCol="0">
            <a:spAutoFit/>
          </a:bodyPr>
          <a:lstStyle/>
          <a:p>
            <a:pPr algn="ctr"/>
            <a:r>
              <a:rPr lang="tr-TR" sz="40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NUMBERS</a:t>
            </a:r>
          </a:p>
        </p:txBody>
      </p:sp>
      <p:sp>
        <p:nvSpPr>
          <p:cNvPr id="4" name="TextBox 3"/>
          <p:cNvSpPr txBox="1"/>
          <p:nvPr/>
        </p:nvSpPr>
        <p:spPr>
          <a:xfrm>
            <a:off x="7333862" y="7862179"/>
            <a:ext cx="1933543" cy="923330"/>
          </a:xfrm>
          <a:prstGeom prst="rect">
            <a:avLst/>
          </a:prstGeom>
          <a:noFill/>
        </p:spPr>
        <p:txBody>
          <a:bodyPr wrap="none" rtlCol="0">
            <a:spAutoFit/>
          </a:bodyPr>
          <a:lstStyle/>
          <a:p>
            <a:pPr algn="ctr"/>
            <a:r>
              <a:rPr lang="tr-TR" sz="54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1.096</a:t>
            </a:r>
          </a:p>
        </p:txBody>
      </p:sp>
      <p:sp>
        <p:nvSpPr>
          <p:cNvPr id="23" name="TextBox 22"/>
          <p:cNvSpPr txBox="1"/>
          <p:nvPr/>
        </p:nvSpPr>
        <p:spPr>
          <a:xfrm>
            <a:off x="11225228" y="7862179"/>
            <a:ext cx="1933543" cy="923330"/>
          </a:xfrm>
          <a:prstGeom prst="rect">
            <a:avLst/>
          </a:prstGeom>
          <a:noFill/>
        </p:spPr>
        <p:txBody>
          <a:bodyPr wrap="none" rtlCol="0">
            <a:spAutoFit/>
          </a:bodyPr>
          <a:lstStyle/>
          <a:p>
            <a:pPr algn="ctr"/>
            <a:r>
              <a:rPr lang="tr-TR" sz="54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2.500</a:t>
            </a:r>
          </a:p>
        </p:txBody>
      </p:sp>
      <p:sp>
        <p:nvSpPr>
          <p:cNvPr id="24" name="TextBox 23"/>
          <p:cNvSpPr txBox="1"/>
          <p:nvPr/>
        </p:nvSpPr>
        <p:spPr>
          <a:xfrm>
            <a:off x="15116593" y="7862179"/>
            <a:ext cx="1933543" cy="923330"/>
          </a:xfrm>
          <a:prstGeom prst="rect">
            <a:avLst/>
          </a:prstGeom>
          <a:noFill/>
        </p:spPr>
        <p:txBody>
          <a:bodyPr wrap="none" rtlCol="0">
            <a:spAutoFit/>
          </a:bodyPr>
          <a:lstStyle/>
          <a:p>
            <a:pPr algn="ctr"/>
            <a:r>
              <a:rPr lang="tr-TR" sz="540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1.850</a:t>
            </a:r>
          </a:p>
        </p:txBody>
      </p:sp>
      <p:sp>
        <p:nvSpPr>
          <p:cNvPr id="6" name="Rectangle 5"/>
          <p:cNvSpPr/>
          <p:nvPr/>
        </p:nvSpPr>
        <p:spPr>
          <a:xfrm>
            <a:off x="7911744" y="6530217"/>
            <a:ext cx="777777" cy="1200329"/>
          </a:xfrm>
          <a:prstGeom prst="rect">
            <a:avLst/>
          </a:prstGeom>
        </p:spPr>
        <p:txBody>
          <a:bodyPr wrap="none">
            <a:spAutoFit/>
          </a:bodyPr>
          <a:lstStyle/>
          <a:p>
            <a:pPr algn="ctr"/>
            <a:r>
              <a:rPr lang="tr-TR" sz="7200">
                <a:solidFill>
                  <a:srgbClr val="CA8385"/>
                </a:solidFill>
                <a:latin typeface="FontAwesome" pitchFamily="2" charset="0"/>
              </a:rPr>
              <a:t></a:t>
            </a:r>
            <a:endParaRPr lang="tr-TR" sz="72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7" name="Rectangle 6"/>
          <p:cNvSpPr/>
          <p:nvPr/>
        </p:nvSpPr>
        <p:spPr>
          <a:xfrm>
            <a:off x="11608158" y="6640408"/>
            <a:ext cx="1151277" cy="1107996"/>
          </a:xfrm>
          <a:prstGeom prst="rect">
            <a:avLst/>
          </a:prstGeom>
        </p:spPr>
        <p:txBody>
          <a:bodyPr wrap="none">
            <a:spAutoFit/>
          </a:bodyPr>
          <a:lstStyle/>
          <a:p>
            <a:pPr algn="ctr"/>
            <a:r>
              <a:rPr lang="tr-TR" sz="6600">
                <a:solidFill>
                  <a:srgbClr val="CA8385"/>
                </a:solidFill>
                <a:latin typeface="FontAwesome" pitchFamily="2" charset="0"/>
              </a:rPr>
              <a:t></a:t>
            </a:r>
            <a:endParaRPr lang="tr-TR" sz="6600">
              <a:solidFill>
                <a:srgbClr val="CA8385"/>
              </a:solidFill>
            </a:endParaRPr>
          </a:p>
        </p:txBody>
      </p:sp>
      <p:sp>
        <p:nvSpPr>
          <p:cNvPr id="8" name="Rectangle 7"/>
          <p:cNvSpPr/>
          <p:nvPr/>
        </p:nvSpPr>
        <p:spPr>
          <a:xfrm>
            <a:off x="15625933" y="6640408"/>
            <a:ext cx="910827" cy="1107996"/>
          </a:xfrm>
          <a:prstGeom prst="rect">
            <a:avLst/>
          </a:prstGeom>
        </p:spPr>
        <p:txBody>
          <a:bodyPr wrap="none">
            <a:spAutoFit/>
          </a:bodyPr>
          <a:lstStyle/>
          <a:p>
            <a:pPr algn="r"/>
            <a:r>
              <a:rPr lang="tr-TR" sz="6600">
                <a:solidFill>
                  <a:srgbClr val="CA8385"/>
                </a:solidFill>
                <a:latin typeface="FontAwesome" pitchFamily="2" charset="0"/>
              </a:rPr>
              <a:t></a:t>
            </a:r>
            <a:endParaRPr lang="tr-TR" sz="66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33" name="TextBox 32"/>
          <p:cNvSpPr txBox="1"/>
          <p:nvPr/>
        </p:nvSpPr>
        <p:spPr>
          <a:xfrm>
            <a:off x="7529431" y="8993068"/>
            <a:ext cx="1519198"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Projects</a:t>
            </a:r>
          </a:p>
        </p:txBody>
      </p:sp>
      <p:sp>
        <p:nvSpPr>
          <p:cNvPr id="34" name="TextBox 33"/>
          <p:cNvSpPr txBox="1"/>
          <p:nvPr/>
        </p:nvSpPr>
        <p:spPr>
          <a:xfrm>
            <a:off x="10929861" y="8993068"/>
            <a:ext cx="2524281"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Achievements</a:t>
            </a:r>
          </a:p>
        </p:txBody>
      </p:sp>
      <p:sp>
        <p:nvSpPr>
          <p:cNvPr id="35" name="TextBox 34"/>
          <p:cNvSpPr txBox="1"/>
          <p:nvPr/>
        </p:nvSpPr>
        <p:spPr>
          <a:xfrm>
            <a:off x="15384267" y="8993068"/>
            <a:ext cx="1421415"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Awards</a:t>
            </a:r>
          </a:p>
        </p:txBody>
      </p:sp>
      <p:sp>
        <p:nvSpPr>
          <p:cNvPr id="41" name="Rectangle 40"/>
          <p:cNvSpPr/>
          <p:nvPr/>
        </p:nvSpPr>
        <p:spPr>
          <a:xfrm>
            <a:off x="6591535" y="9390293"/>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2" name="Rectangle 41"/>
          <p:cNvSpPr/>
          <p:nvPr/>
        </p:nvSpPr>
        <p:spPr>
          <a:xfrm>
            <a:off x="10486301" y="9390293"/>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43" name="Rectangle 42"/>
          <p:cNvSpPr/>
          <p:nvPr/>
        </p:nvSpPr>
        <p:spPr>
          <a:xfrm>
            <a:off x="14381067" y="9390293"/>
            <a:ext cx="3394990" cy="1107996"/>
          </a:xfrm>
          <a:prstGeom prst="rect">
            <a:avLst/>
          </a:prstGeom>
        </p:spPr>
        <p:txBody>
          <a:bodyPr wrap="square">
            <a:spAutoFit/>
          </a:bodyPr>
          <a:lstStyle/>
          <a:p>
            <a:pPr algn="ct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Tree>
    <p:extLst>
      <p:ext uri="{BB962C8B-B14F-4D97-AF65-F5344CB8AC3E}">
        <p14:creationId xmlns:p14="http://schemas.microsoft.com/office/powerpoint/2010/main" val="17038360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1" name="Rectangle 10"/>
          <p:cNvSpPr/>
          <p:nvPr/>
        </p:nvSpPr>
        <p:spPr>
          <a:xfrm>
            <a:off x="14734263" y="6940344"/>
            <a:ext cx="574544" cy="19887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1" name="Rectangle 50"/>
          <p:cNvSpPr/>
          <p:nvPr/>
        </p:nvSpPr>
        <p:spPr>
          <a:xfrm>
            <a:off x="15418273" y="5997197"/>
            <a:ext cx="574544" cy="2931847"/>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2" name="Rectangle 51"/>
          <p:cNvSpPr/>
          <p:nvPr/>
        </p:nvSpPr>
        <p:spPr>
          <a:xfrm>
            <a:off x="16102284" y="5664135"/>
            <a:ext cx="574544" cy="3264909"/>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3" name="Rectangle 52"/>
          <p:cNvSpPr/>
          <p:nvPr/>
        </p:nvSpPr>
        <p:spPr>
          <a:xfrm>
            <a:off x="16786294" y="6308577"/>
            <a:ext cx="574544" cy="2620467"/>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Rectangle 53"/>
          <p:cNvSpPr/>
          <p:nvPr/>
        </p:nvSpPr>
        <p:spPr>
          <a:xfrm>
            <a:off x="17470304" y="6940344"/>
            <a:ext cx="574544" cy="1988700"/>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Rectangle 54"/>
          <p:cNvSpPr/>
          <p:nvPr/>
        </p:nvSpPr>
        <p:spPr>
          <a:xfrm>
            <a:off x="18154315" y="6551196"/>
            <a:ext cx="574544" cy="2377848"/>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9" name="Rectangle 58"/>
          <p:cNvSpPr/>
          <p:nvPr/>
        </p:nvSpPr>
        <p:spPr>
          <a:xfrm>
            <a:off x="18839156" y="5904865"/>
            <a:ext cx="574544" cy="3024179"/>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10" name="Straight Connector 9"/>
          <p:cNvCxnSpPr/>
          <p:nvPr/>
        </p:nvCxnSpPr>
        <p:spPr>
          <a:xfrm>
            <a:off x="14361199" y="8929044"/>
            <a:ext cx="5505061"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764272" y="3111808"/>
            <a:ext cx="8855501"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SOCIAL MEDIA ANALYSIS</a:t>
            </a:r>
          </a:p>
        </p:txBody>
      </p:sp>
      <p:grpSp>
        <p:nvGrpSpPr>
          <p:cNvPr id="17" name="Group 16"/>
          <p:cNvGrpSpPr/>
          <p:nvPr/>
        </p:nvGrpSpPr>
        <p:grpSpPr>
          <a:xfrm>
            <a:off x="11643804" y="4479861"/>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1510866" y="5590353"/>
            <a:ext cx="1362270" cy="1362270"/>
            <a:chOff x="11589676" y="7462838"/>
            <a:chExt cx="1362270" cy="1362270"/>
          </a:xfrm>
        </p:grpSpPr>
        <p:sp>
          <p:nvSpPr>
            <p:cNvPr id="47" name="Oval 46"/>
            <p:cNvSpPr/>
            <p:nvPr/>
          </p:nvSpPr>
          <p:spPr>
            <a:xfrm>
              <a:off x="11589676" y="746283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8" name="Rectangle 47"/>
            <p:cNvSpPr/>
            <p:nvPr/>
          </p:nvSpPr>
          <p:spPr>
            <a:xfrm>
              <a:off x="11964477" y="7822843"/>
              <a:ext cx="612668" cy="646331"/>
            </a:xfrm>
            <a:prstGeom prst="rect">
              <a:avLst/>
            </a:prstGeom>
          </p:spPr>
          <p:txBody>
            <a:bodyPr wrap="none">
              <a:spAutoFit/>
            </a:bodyPr>
            <a:lstStyle/>
            <a:p>
              <a:pPr algn="ctr"/>
              <a:r>
                <a:rPr lang="tr-TR">
                  <a:solidFill>
                    <a:srgbClr val="CA8385"/>
                  </a:solidFill>
                  <a:latin typeface="FontAwesome" pitchFamily="2" charset="0"/>
                </a:rPr>
                <a:t></a:t>
              </a:r>
            </a:p>
          </p:txBody>
        </p:sp>
      </p:grpSp>
      <p:cxnSp>
        <p:nvCxnSpPr>
          <p:cNvPr id="6" name="Straight Connector 5"/>
          <p:cNvCxnSpPr>
            <a:stCxn id="47" idx="4"/>
          </p:cNvCxnSpPr>
          <p:nvPr/>
        </p:nvCxnSpPr>
        <p:spPr>
          <a:xfrm>
            <a:off x="12192001" y="6952623"/>
            <a:ext cx="78810" cy="6763377"/>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18924289" y="5879872"/>
            <a:ext cx="404278"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68" name="Rectangle 67"/>
          <p:cNvSpPr/>
          <p:nvPr/>
        </p:nvSpPr>
        <p:spPr>
          <a:xfrm>
            <a:off x="14361199" y="9303226"/>
            <a:ext cx="5505061" cy="1477328"/>
          </a:xfrm>
          <a:prstGeom prst="rect">
            <a:avLst/>
          </a:prstGeom>
        </p:spPr>
        <p:txBody>
          <a:bodyPr wrap="square">
            <a:spAutoFit/>
          </a:bodyPr>
          <a:lstStyle/>
          <a:p>
            <a:pPr algn="ctr">
              <a:lnSpc>
                <a:spcPct val="150000"/>
              </a:lnSpc>
            </a:pPr>
            <a:r>
              <a:rPr lang="tr-TR" sz="2000">
                <a:solidFill>
                  <a:schemeClr val="bg1">
                    <a:lumMod val="95000"/>
                  </a:schemeClr>
                </a:solidFill>
                <a:latin typeface="Open Sans" panose="020B0606030504020204" pitchFamily="34" charset="0"/>
              </a:rPr>
              <a:t>Lorem ipsum dolor sit amet, consectetur adipiscing elit. Ut lobortis purus aliquam erat condimentum fermentum.</a:t>
            </a:r>
            <a:endParaRPr lang="tr-TR" sz="2000">
              <a:solidFill>
                <a:schemeClr val="bg1">
                  <a:lumMod val="95000"/>
                </a:schemeClr>
              </a:solidFill>
            </a:endParaRPr>
          </a:p>
        </p:txBody>
      </p:sp>
      <p:sp>
        <p:nvSpPr>
          <p:cNvPr id="56" name="Rectangle 55"/>
          <p:cNvSpPr/>
          <p:nvPr/>
        </p:nvSpPr>
        <p:spPr>
          <a:xfrm>
            <a:off x="7449445" y="5436995"/>
            <a:ext cx="660757" cy="707886"/>
          </a:xfrm>
          <a:prstGeom prst="rect">
            <a:avLst/>
          </a:prstGeom>
        </p:spPr>
        <p:txBody>
          <a:bodyPr wrap="none">
            <a:spAutoFit/>
          </a:bodyPr>
          <a:lstStyle/>
          <a:p>
            <a:pPr algn="ctr"/>
            <a:r>
              <a:rPr lang="tr-TR" sz="4000">
                <a:solidFill>
                  <a:srgbClr val="CA8385"/>
                </a:solidFill>
                <a:latin typeface="FontAwesome" pitchFamily="2" charset="0"/>
              </a:rPr>
              <a:t></a:t>
            </a:r>
            <a:endParaRPr lang="tr-TR" sz="4000">
              <a:solidFill>
                <a:srgbClr val="CA8385"/>
              </a:solidFill>
            </a:endParaRPr>
          </a:p>
        </p:txBody>
      </p:sp>
      <p:sp>
        <p:nvSpPr>
          <p:cNvPr id="58" name="Rectangle 57"/>
          <p:cNvSpPr/>
          <p:nvPr/>
        </p:nvSpPr>
        <p:spPr>
          <a:xfrm>
            <a:off x="7491123" y="6306392"/>
            <a:ext cx="580607"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65" name="Rectangle 64"/>
          <p:cNvSpPr/>
          <p:nvPr/>
        </p:nvSpPr>
        <p:spPr>
          <a:xfrm>
            <a:off x="7439827" y="7090001"/>
            <a:ext cx="679994"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66" name="TextBox 65"/>
          <p:cNvSpPr txBox="1"/>
          <p:nvPr/>
        </p:nvSpPr>
        <p:spPr>
          <a:xfrm>
            <a:off x="4326365" y="7182333"/>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Followers</a:t>
            </a:r>
          </a:p>
        </p:txBody>
      </p:sp>
      <p:sp>
        <p:nvSpPr>
          <p:cNvPr id="67" name="TextBox 66"/>
          <p:cNvSpPr txBox="1"/>
          <p:nvPr/>
        </p:nvSpPr>
        <p:spPr>
          <a:xfrm>
            <a:off x="4326364" y="6392472"/>
            <a:ext cx="2768019"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Mentions</a:t>
            </a:r>
          </a:p>
        </p:txBody>
      </p:sp>
      <p:sp>
        <p:nvSpPr>
          <p:cNvPr id="69" name="TextBox 68"/>
          <p:cNvSpPr txBox="1"/>
          <p:nvPr/>
        </p:nvSpPr>
        <p:spPr>
          <a:xfrm>
            <a:off x="4326365" y="5602611"/>
            <a:ext cx="2768019"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Favourites</a:t>
            </a:r>
          </a:p>
        </p:txBody>
      </p:sp>
      <p:sp>
        <p:nvSpPr>
          <p:cNvPr id="70" name="Rectangle 69"/>
          <p:cNvSpPr/>
          <p:nvPr/>
        </p:nvSpPr>
        <p:spPr>
          <a:xfrm>
            <a:off x="7456658" y="7873610"/>
            <a:ext cx="646331"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71" name="TextBox 70"/>
          <p:cNvSpPr txBox="1"/>
          <p:nvPr/>
        </p:nvSpPr>
        <p:spPr>
          <a:xfrm>
            <a:off x="4326365" y="7972194"/>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Hashtags</a:t>
            </a:r>
          </a:p>
        </p:txBody>
      </p:sp>
      <p:sp>
        <p:nvSpPr>
          <p:cNvPr id="72" name="Rectangle 71"/>
          <p:cNvSpPr/>
          <p:nvPr/>
        </p:nvSpPr>
        <p:spPr>
          <a:xfrm>
            <a:off x="7522381" y="8682185"/>
            <a:ext cx="646331" cy="646331"/>
          </a:xfrm>
          <a:prstGeom prst="rect">
            <a:avLst/>
          </a:prstGeom>
        </p:spPr>
        <p:txBody>
          <a:bodyPr wrap="none">
            <a:spAutoFit/>
          </a:bodyPr>
          <a:lstStyle/>
          <a:p>
            <a:r>
              <a:rPr lang="tr-TR">
                <a:solidFill>
                  <a:srgbClr val="CA8385"/>
                </a:solidFill>
                <a:latin typeface="FontAwesome" pitchFamily="2" charset="0"/>
              </a:rPr>
              <a:t></a:t>
            </a:r>
          </a:p>
        </p:txBody>
      </p:sp>
      <p:sp>
        <p:nvSpPr>
          <p:cNvPr id="73" name="TextBox 72"/>
          <p:cNvSpPr txBox="1"/>
          <p:nvPr/>
        </p:nvSpPr>
        <p:spPr>
          <a:xfrm>
            <a:off x="4326365" y="8757121"/>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Tweets</a:t>
            </a:r>
          </a:p>
        </p:txBody>
      </p:sp>
      <p:sp>
        <p:nvSpPr>
          <p:cNvPr id="74" name="Rectangle 73"/>
          <p:cNvSpPr/>
          <p:nvPr/>
        </p:nvSpPr>
        <p:spPr>
          <a:xfrm>
            <a:off x="7464553" y="9467849"/>
            <a:ext cx="679994"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75" name="TextBox 74"/>
          <p:cNvSpPr txBox="1"/>
          <p:nvPr/>
        </p:nvSpPr>
        <p:spPr>
          <a:xfrm>
            <a:off x="4326365" y="9542048"/>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Retweets</a:t>
            </a:r>
          </a:p>
        </p:txBody>
      </p:sp>
      <p:sp>
        <p:nvSpPr>
          <p:cNvPr id="76" name="Rectangle 75"/>
          <p:cNvSpPr/>
          <p:nvPr/>
        </p:nvSpPr>
        <p:spPr>
          <a:xfrm>
            <a:off x="7588104" y="10142308"/>
            <a:ext cx="449162" cy="830997"/>
          </a:xfrm>
          <a:prstGeom prst="rect">
            <a:avLst/>
          </a:prstGeom>
        </p:spPr>
        <p:txBody>
          <a:bodyPr wrap="none">
            <a:spAutoFit/>
          </a:bodyPr>
          <a:lstStyle/>
          <a:p>
            <a:r>
              <a:rPr lang="tr-TR" sz="4800">
                <a:solidFill>
                  <a:srgbClr val="CA8385"/>
                </a:solidFill>
                <a:latin typeface="FontAwesome" pitchFamily="2" charset="0"/>
              </a:rPr>
              <a:t></a:t>
            </a:r>
            <a:endParaRPr lang="tr-TR" sz="4800">
              <a:solidFill>
                <a:srgbClr val="CA8385"/>
              </a:solidFill>
            </a:endParaRPr>
          </a:p>
        </p:txBody>
      </p:sp>
      <p:sp>
        <p:nvSpPr>
          <p:cNvPr id="77" name="TextBox 76"/>
          <p:cNvSpPr txBox="1"/>
          <p:nvPr/>
        </p:nvSpPr>
        <p:spPr>
          <a:xfrm>
            <a:off x="4326365" y="10326975"/>
            <a:ext cx="2768018"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Mobile Users</a:t>
            </a:r>
          </a:p>
        </p:txBody>
      </p:sp>
      <p:sp>
        <p:nvSpPr>
          <p:cNvPr id="78" name="TextBox 77"/>
          <p:cNvSpPr txBox="1"/>
          <p:nvPr/>
        </p:nvSpPr>
        <p:spPr>
          <a:xfrm>
            <a:off x="8373461" y="5602611"/>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150.000</a:t>
            </a:r>
          </a:p>
        </p:txBody>
      </p:sp>
      <p:sp>
        <p:nvSpPr>
          <p:cNvPr id="79" name="TextBox 78"/>
          <p:cNvSpPr txBox="1"/>
          <p:nvPr/>
        </p:nvSpPr>
        <p:spPr>
          <a:xfrm>
            <a:off x="8373461" y="6387606"/>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200.000</a:t>
            </a:r>
          </a:p>
        </p:txBody>
      </p:sp>
      <p:sp>
        <p:nvSpPr>
          <p:cNvPr id="80" name="TextBox 79"/>
          <p:cNvSpPr txBox="1"/>
          <p:nvPr/>
        </p:nvSpPr>
        <p:spPr>
          <a:xfrm>
            <a:off x="8373461" y="7182333"/>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560.000</a:t>
            </a:r>
          </a:p>
        </p:txBody>
      </p:sp>
      <p:sp>
        <p:nvSpPr>
          <p:cNvPr id="81" name="TextBox 80"/>
          <p:cNvSpPr txBox="1"/>
          <p:nvPr/>
        </p:nvSpPr>
        <p:spPr>
          <a:xfrm>
            <a:off x="8373461" y="7965942"/>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800.000</a:t>
            </a:r>
          </a:p>
        </p:txBody>
      </p:sp>
      <p:sp>
        <p:nvSpPr>
          <p:cNvPr id="82" name="TextBox 81"/>
          <p:cNvSpPr txBox="1"/>
          <p:nvPr/>
        </p:nvSpPr>
        <p:spPr>
          <a:xfrm>
            <a:off x="8373461" y="8757121"/>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975.000</a:t>
            </a:r>
          </a:p>
        </p:txBody>
      </p:sp>
      <p:sp>
        <p:nvSpPr>
          <p:cNvPr id="83" name="TextBox 82"/>
          <p:cNvSpPr txBox="1"/>
          <p:nvPr/>
        </p:nvSpPr>
        <p:spPr>
          <a:xfrm>
            <a:off x="8373461" y="9542047"/>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530.000</a:t>
            </a:r>
          </a:p>
        </p:txBody>
      </p:sp>
      <p:sp>
        <p:nvSpPr>
          <p:cNvPr id="84" name="TextBox 83"/>
          <p:cNvSpPr txBox="1"/>
          <p:nvPr/>
        </p:nvSpPr>
        <p:spPr>
          <a:xfrm>
            <a:off x="8373461" y="10326973"/>
            <a:ext cx="1819916" cy="461665"/>
          </a:xfrm>
          <a:prstGeom prst="rect">
            <a:avLst/>
          </a:prstGeom>
          <a:noFill/>
        </p:spPr>
        <p:txBody>
          <a:bodyPr wrap="squar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850.000</a:t>
            </a:r>
          </a:p>
        </p:txBody>
      </p:sp>
      <p:sp>
        <p:nvSpPr>
          <p:cNvPr id="85" name="Rectangle 84"/>
          <p:cNvSpPr/>
          <p:nvPr/>
        </p:nvSpPr>
        <p:spPr>
          <a:xfrm>
            <a:off x="18156893" y="6554868"/>
            <a:ext cx="569387" cy="523220"/>
          </a:xfrm>
          <a:prstGeom prst="rect">
            <a:avLst/>
          </a:prstGeom>
        </p:spPr>
        <p:txBody>
          <a:bodyPr wrap="none">
            <a:spAutoFit/>
          </a:bodyPr>
          <a:lstStyle/>
          <a:p>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86" name="Rectangle 85"/>
          <p:cNvSpPr/>
          <p:nvPr/>
        </p:nvSpPr>
        <p:spPr>
          <a:xfrm>
            <a:off x="17485706" y="6992232"/>
            <a:ext cx="543739" cy="523220"/>
          </a:xfrm>
          <a:prstGeom prst="rect">
            <a:avLst/>
          </a:prstGeom>
        </p:spPr>
        <p:txBody>
          <a:bodyPr wrap="none">
            <a:spAutoFit/>
          </a:bodyPr>
          <a:lstStyle/>
          <a:p>
            <a:r>
              <a:rPr lang="tr-TR" sz="2800">
                <a:solidFill>
                  <a:schemeClr val="tx1">
                    <a:lumMod val="85000"/>
                    <a:lumOff val="15000"/>
                  </a:schemeClr>
                </a:solidFill>
                <a:latin typeface="FontAwesome" pitchFamily="2" charset="0"/>
              </a:rPr>
              <a:t></a:t>
            </a:r>
          </a:p>
        </p:txBody>
      </p:sp>
      <p:sp>
        <p:nvSpPr>
          <p:cNvPr id="87" name="Rectangle 86"/>
          <p:cNvSpPr/>
          <p:nvPr/>
        </p:nvSpPr>
        <p:spPr>
          <a:xfrm>
            <a:off x="16783715" y="6351704"/>
            <a:ext cx="543739"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p>
        </p:txBody>
      </p:sp>
      <p:sp>
        <p:nvSpPr>
          <p:cNvPr id="88" name="Rectangle 87"/>
          <p:cNvSpPr/>
          <p:nvPr/>
        </p:nvSpPr>
        <p:spPr>
          <a:xfrm>
            <a:off x="16102586" y="5781908"/>
            <a:ext cx="569387"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89" name="Rectangle 88"/>
          <p:cNvSpPr/>
          <p:nvPr/>
        </p:nvSpPr>
        <p:spPr>
          <a:xfrm>
            <a:off x="15455280" y="6067230"/>
            <a:ext cx="492443" cy="523220"/>
          </a:xfrm>
          <a:prstGeom prst="rect">
            <a:avLst/>
          </a:prstGeom>
        </p:spPr>
        <p:txBody>
          <a:bodyPr wrap="none">
            <a:spAutoFit/>
          </a:bodyPr>
          <a:lstStyle/>
          <a:p>
            <a:pPr algn="ctr"/>
            <a:r>
              <a:rPr lang="tr-TR" sz="2800">
                <a:solidFill>
                  <a:schemeClr val="tx1">
                    <a:lumMod val="85000"/>
                    <a:lumOff val="15000"/>
                  </a:schemeClr>
                </a:solidFill>
                <a:latin typeface="FontAwesome" pitchFamily="2" charset="0"/>
              </a:rPr>
              <a:t></a:t>
            </a:r>
            <a:endParaRPr lang="tr-TR" sz="2800">
              <a:solidFill>
                <a:schemeClr val="tx1">
                  <a:lumMod val="85000"/>
                  <a:lumOff val="15000"/>
                </a:schemeClr>
              </a:solidFill>
            </a:endParaRPr>
          </a:p>
        </p:txBody>
      </p:sp>
      <p:sp>
        <p:nvSpPr>
          <p:cNvPr id="90" name="Rectangle 89"/>
          <p:cNvSpPr/>
          <p:nvPr/>
        </p:nvSpPr>
        <p:spPr>
          <a:xfrm>
            <a:off x="14731684" y="6967999"/>
            <a:ext cx="566181" cy="584775"/>
          </a:xfrm>
          <a:prstGeom prst="rect">
            <a:avLst/>
          </a:prstGeom>
        </p:spPr>
        <p:txBody>
          <a:bodyPr wrap="none">
            <a:spAutoFit/>
          </a:bodyPr>
          <a:lstStyle/>
          <a:p>
            <a:pPr algn="ctr"/>
            <a:r>
              <a:rPr lang="tr-TR" sz="3200">
                <a:solidFill>
                  <a:schemeClr val="tx1">
                    <a:lumMod val="85000"/>
                    <a:lumOff val="15000"/>
                  </a:schemeClr>
                </a:solidFill>
                <a:latin typeface="FontAwesome" pitchFamily="2" charset="0"/>
              </a:rPr>
              <a:t></a:t>
            </a:r>
            <a:endParaRPr lang="tr-TR" sz="3200">
              <a:solidFill>
                <a:schemeClr val="tx1">
                  <a:lumMod val="85000"/>
                  <a:lumOff val="15000"/>
                </a:schemeClr>
              </a:solidFill>
            </a:endParaRPr>
          </a:p>
        </p:txBody>
      </p:sp>
    </p:spTree>
    <p:extLst>
      <p:ext uri="{BB962C8B-B14F-4D97-AF65-F5344CB8AC3E}">
        <p14:creationId xmlns:p14="http://schemas.microsoft.com/office/powerpoint/2010/main" val="31873373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7096846" y="3342031"/>
            <a:ext cx="10190355"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SOCIAL MEDIA COMPARISON</a:t>
            </a:r>
          </a:p>
        </p:txBody>
      </p:sp>
      <p:grpSp>
        <p:nvGrpSpPr>
          <p:cNvPr id="17" name="Group 16"/>
          <p:cNvGrpSpPr/>
          <p:nvPr/>
        </p:nvGrpSpPr>
        <p:grpSpPr>
          <a:xfrm>
            <a:off x="11643804" y="4710084"/>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0" name="Oval 49"/>
          <p:cNvSpPr/>
          <p:nvPr/>
        </p:nvSpPr>
        <p:spPr>
          <a:xfrm>
            <a:off x="11497383" y="5609640"/>
            <a:ext cx="1362270" cy="1362270"/>
          </a:xfrm>
          <a:prstGeom prst="ellipse">
            <a:avLst/>
          </a:prstGeom>
          <a:noFill/>
          <a:ln w="254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57" name="Rectangle 56"/>
          <p:cNvSpPr/>
          <p:nvPr/>
        </p:nvSpPr>
        <p:spPr>
          <a:xfrm>
            <a:off x="11872184" y="5969645"/>
            <a:ext cx="612668" cy="646331"/>
          </a:xfrm>
          <a:prstGeom prst="rect">
            <a:avLst/>
          </a:prstGeom>
        </p:spPr>
        <p:txBody>
          <a:bodyPr wrap="none">
            <a:spAutoFit/>
          </a:bodyPr>
          <a:lstStyle/>
          <a:p>
            <a:pPr algn="ctr"/>
            <a:r>
              <a:rPr lang="tr-TR">
                <a:solidFill>
                  <a:schemeClr val="bg1">
                    <a:lumMod val="95000"/>
                  </a:schemeClr>
                </a:solidFill>
                <a:latin typeface="FontAwesome" pitchFamily="2" charset="0"/>
              </a:rPr>
              <a:t></a:t>
            </a:r>
          </a:p>
        </p:txBody>
      </p:sp>
      <p:sp>
        <p:nvSpPr>
          <p:cNvPr id="61" name="Oval 60"/>
          <p:cNvSpPr/>
          <p:nvPr/>
        </p:nvSpPr>
        <p:spPr>
          <a:xfrm>
            <a:off x="5154483" y="5609640"/>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62" name="Rectangle 61"/>
          <p:cNvSpPr/>
          <p:nvPr/>
        </p:nvSpPr>
        <p:spPr>
          <a:xfrm>
            <a:off x="5592376" y="5988306"/>
            <a:ext cx="449162"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4" name="Rectangle 3"/>
          <p:cNvSpPr/>
          <p:nvPr/>
        </p:nvSpPr>
        <p:spPr>
          <a:xfrm>
            <a:off x="3528363" y="8055131"/>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63" name="Rectangle 62"/>
          <p:cNvSpPr/>
          <p:nvPr/>
        </p:nvSpPr>
        <p:spPr>
          <a:xfrm>
            <a:off x="3528363" y="8055131"/>
            <a:ext cx="2751823" cy="133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91" name="Rectangle 90"/>
          <p:cNvSpPr/>
          <p:nvPr/>
        </p:nvSpPr>
        <p:spPr>
          <a:xfrm>
            <a:off x="3528363" y="9050494"/>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92" name="Rectangle 91"/>
          <p:cNvSpPr/>
          <p:nvPr/>
        </p:nvSpPr>
        <p:spPr>
          <a:xfrm>
            <a:off x="3528363" y="9050494"/>
            <a:ext cx="2504173" cy="133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93" name="Rectangle 92"/>
          <p:cNvSpPr/>
          <p:nvPr/>
        </p:nvSpPr>
        <p:spPr>
          <a:xfrm>
            <a:off x="3528363" y="10045857"/>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94" name="Rectangle 93"/>
          <p:cNvSpPr/>
          <p:nvPr/>
        </p:nvSpPr>
        <p:spPr>
          <a:xfrm>
            <a:off x="3528363" y="10045857"/>
            <a:ext cx="3075673" cy="133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5" name="Rectangle 4"/>
          <p:cNvSpPr/>
          <p:nvPr/>
        </p:nvSpPr>
        <p:spPr>
          <a:xfrm>
            <a:off x="6526115" y="7350576"/>
            <a:ext cx="381836"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7" name="TextBox 6"/>
          <p:cNvSpPr txBox="1"/>
          <p:nvPr/>
        </p:nvSpPr>
        <p:spPr>
          <a:xfrm>
            <a:off x="3486846" y="7442908"/>
            <a:ext cx="1199367"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Mobile</a:t>
            </a:r>
          </a:p>
        </p:txBody>
      </p:sp>
      <p:sp>
        <p:nvSpPr>
          <p:cNvPr id="95" name="Rectangle 94"/>
          <p:cNvSpPr/>
          <p:nvPr/>
        </p:nvSpPr>
        <p:spPr>
          <a:xfrm>
            <a:off x="6405088" y="8413671"/>
            <a:ext cx="623889"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96" name="TextBox 95"/>
          <p:cNvSpPr txBox="1"/>
          <p:nvPr/>
        </p:nvSpPr>
        <p:spPr>
          <a:xfrm>
            <a:off x="3489180" y="8473404"/>
            <a:ext cx="1221809"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Laptop</a:t>
            </a:r>
          </a:p>
        </p:txBody>
      </p:sp>
      <p:sp>
        <p:nvSpPr>
          <p:cNvPr id="97" name="Rectangle 96"/>
          <p:cNvSpPr/>
          <p:nvPr/>
        </p:nvSpPr>
        <p:spPr>
          <a:xfrm>
            <a:off x="6492451" y="9414930"/>
            <a:ext cx="449162"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98" name="TextBox 97"/>
          <p:cNvSpPr txBox="1"/>
          <p:nvPr/>
        </p:nvSpPr>
        <p:spPr>
          <a:xfrm>
            <a:off x="3490263" y="9474663"/>
            <a:ext cx="1089786"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Tablet</a:t>
            </a:r>
          </a:p>
        </p:txBody>
      </p:sp>
      <p:sp>
        <p:nvSpPr>
          <p:cNvPr id="8" name="TextBox 7"/>
          <p:cNvSpPr txBox="1"/>
          <p:nvPr/>
        </p:nvSpPr>
        <p:spPr>
          <a:xfrm>
            <a:off x="7288277" y="9850749"/>
            <a:ext cx="869149" cy="523220"/>
          </a:xfrm>
          <a:prstGeom prst="rect">
            <a:avLst/>
          </a:prstGeom>
          <a:noFill/>
        </p:spPr>
        <p:txBody>
          <a:bodyPr wrap="none" rtlCol="0">
            <a:spAutoFit/>
          </a:bodyPr>
          <a:lstStyle/>
          <a:p>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95</a:t>
            </a: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99" name="TextBox 98"/>
          <p:cNvSpPr txBox="1"/>
          <p:nvPr/>
        </p:nvSpPr>
        <p:spPr>
          <a:xfrm>
            <a:off x="7288277" y="8855386"/>
            <a:ext cx="869149" cy="523220"/>
          </a:xfrm>
          <a:prstGeom prst="rect">
            <a:avLst/>
          </a:prstGeom>
          <a:noFill/>
        </p:spPr>
        <p:txBody>
          <a:bodyPr wrap="none" rtlCol="0">
            <a:spAutoFit/>
          </a:bodyPr>
          <a:lstStyle/>
          <a:p>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70</a:t>
            </a: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00" name="TextBox 99"/>
          <p:cNvSpPr txBox="1"/>
          <p:nvPr/>
        </p:nvSpPr>
        <p:spPr>
          <a:xfrm>
            <a:off x="7288277" y="7860023"/>
            <a:ext cx="869149" cy="523220"/>
          </a:xfrm>
          <a:prstGeom prst="rect">
            <a:avLst/>
          </a:prstGeom>
          <a:noFill/>
        </p:spPr>
        <p:txBody>
          <a:bodyPr wrap="none" rtlCol="0">
            <a:spAutoFit/>
          </a:bodyPr>
          <a:lstStyle/>
          <a:p>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75</a:t>
            </a: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01" name="Rectangle 100"/>
          <p:cNvSpPr/>
          <p:nvPr/>
        </p:nvSpPr>
        <p:spPr>
          <a:xfrm>
            <a:off x="9898227" y="8055131"/>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102" name="Rectangle 101"/>
          <p:cNvSpPr/>
          <p:nvPr/>
        </p:nvSpPr>
        <p:spPr>
          <a:xfrm>
            <a:off x="9898227" y="8055131"/>
            <a:ext cx="2751823" cy="1330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103" name="Rectangle 102"/>
          <p:cNvSpPr/>
          <p:nvPr/>
        </p:nvSpPr>
        <p:spPr>
          <a:xfrm>
            <a:off x="9898227" y="9050494"/>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104" name="Rectangle 103"/>
          <p:cNvSpPr/>
          <p:nvPr/>
        </p:nvSpPr>
        <p:spPr>
          <a:xfrm>
            <a:off x="9898227" y="9050494"/>
            <a:ext cx="2504173" cy="1330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105" name="Rectangle 104"/>
          <p:cNvSpPr/>
          <p:nvPr/>
        </p:nvSpPr>
        <p:spPr>
          <a:xfrm>
            <a:off x="9898227" y="10045857"/>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106" name="Rectangle 105"/>
          <p:cNvSpPr/>
          <p:nvPr/>
        </p:nvSpPr>
        <p:spPr>
          <a:xfrm>
            <a:off x="9898227" y="10045857"/>
            <a:ext cx="3075673" cy="1330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lumMod val="95000"/>
                </a:schemeClr>
              </a:solidFill>
            </a:endParaRPr>
          </a:p>
        </p:txBody>
      </p:sp>
      <p:sp>
        <p:nvSpPr>
          <p:cNvPr id="107" name="Rectangle 106"/>
          <p:cNvSpPr/>
          <p:nvPr/>
        </p:nvSpPr>
        <p:spPr>
          <a:xfrm>
            <a:off x="12895979" y="7350576"/>
            <a:ext cx="381836" cy="646331"/>
          </a:xfrm>
          <a:prstGeom prst="rect">
            <a:avLst/>
          </a:prstGeom>
        </p:spPr>
        <p:txBody>
          <a:bodyPr wrap="none">
            <a:spAutoFit/>
          </a:bodyPr>
          <a:lstStyle/>
          <a:p>
            <a:r>
              <a:rPr lang="tr-TR">
                <a:solidFill>
                  <a:schemeClr val="bg1">
                    <a:lumMod val="95000"/>
                  </a:schemeClr>
                </a:solidFill>
                <a:latin typeface="FontAwesome" pitchFamily="2" charset="0"/>
              </a:rPr>
              <a:t></a:t>
            </a:r>
            <a:endParaRPr lang="tr-TR">
              <a:solidFill>
                <a:schemeClr val="bg1">
                  <a:lumMod val="95000"/>
                </a:schemeClr>
              </a:solidFill>
            </a:endParaRPr>
          </a:p>
        </p:txBody>
      </p:sp>
      <p:sp>
        <p:nvSpPr>
          <p:cNvPr id="108" name="TextBox 107"/>
          <p:cNvSpPr txBox="1"/>
          <p:nvPr/>
        </p:nvSpPr>
        <p:spPr>
          <a:xfrm>
            <a:off x="9856710" y="7442908"/>
            <a:ext cx="1199367" cy="461665"/>
          </a:xfrm>
          <a:prstGeom prst="rect">
            <a:avLst/>
          </a:prstGeom>
          <a:noFill/>
        </p:spPr>
        <p:txBody>
          <a:bodyPr wrap="non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Mobile</a:t>
            </a:r>
          </a:p>
        </p:txBody>
      </p:sp>
      <p:sp>
        <p:nvSpPr>
          <p:cNvPr id="109" name="Rectangle 108"/>
          <p:cNvSpPr/>
          <p:nvPr/>
        </p:nvSpPr>
        <p:spPr>
          <a:xfrm>
            <a:off x="12774952" y="8413671"/>
            <a:ext cx="623889" cy="584775"/>
          </a:xfrm>
          <a:prstGeom prst="rect">
            <a:avLst/>
          </a:prstGeom>
        </p:spPr>
        <p:txBody>
          <a:bodyPr wrap="none">
            <a:spAutoFit/>
          </a:bodyPr>
          <a:lstStyle/>
          <a:p>
            <a:r>
              <a:rPr lang="tr-TR" sz="3200">
                <a:solidFill>
                  <a:schemeClr val="bg1">
                    <a:lumMod val="95000"/>
                  </a:schemeClr>
                </a:solidFill>
                <a:latin typeface="FontAwesome" pitchFamily="2" charset="0"/>
              </a:rPr>
              <a:t></a:t>
            </a:r>
            <a:endParaRPr lang="tr-TR" sz="3200">
              <a:solidFill>
                <a:schemeClr val="bg1">
                  <a:lumMod val="95000"/>
                </a:schemeClr>
              </a:solidFill>
            </a:endParaRPr>
          </a:p>
        </p:txBody>
      </p:sp>
      <p:sp>
        <p:nvSpPr>
          <p:cNvPr id="110" name="TextBox 109"/>
          <p:cNvSpPr txBox="1"/>
          <p:nvPr/>
        </p:nvSpPr>
        <p:spPr>
          <a:xfrm>
            <a:off x="9859044" y="8473404"/>
            <a:ext cx="1221809" cy="461665"/>
          </a:xfrm>
          <a:prstGeom prst="rect">
            <a:avLst/>
          </a:prstGeom>
          <a:noFill/>
        </p:spPr>
        <p:txBody>
          <a:bodyPr wrap="non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Laptop</a:t>
            </a:r>
          </a:p>
        </p:txBody>
      </p:sp>
      <p:sp>
        <p:nvSpPr>
          <p:cNvPr id="111" name="Rectangle 110"/>
          <p:cNvSpPr/>
          <p:nvPr/>
        </p:nvSpPr>
        <p:spPr>
          <a:xfrm>
            <a:off x="12862315" y="9414930"/>
            <a:ext cx="449162" cy="584775"/>
          </a:xfrm>
          <a:prstGeom prst="rect">
            <a:avLst/>
          </a:prstGeom>
        </p:spPr>
        <p:txBody>
          <a:bodyPr wrap="none">
            <a:spAutoFit/>
          </a:bodyPr>
          <a:lstStyle/>
          <a:p>
            <a:r>
              <a:rPr lang="tr-TR" sz="3200">
                <a:solidFill>
                  <a:schemeClr val="bg1">
                    <a:lumMod val="95000"/>
                  </a:schemeClr>
                </a:solidFill>
                <a:latin typeface="FontAwesome" pitchFamily="2" charset="0"/>
              </a:rPr>
              <a:t></a:t>
            </a:r>
            <a:endParaRPr lang="tr-TR" sz="3200">
              <a:solidFill>
                <a:schemeClr val="bg1">
                  <a:lumMod val="95000"/>
                </a:schemeClr>
              </a:solidFill>
            </a:endParaRPr>
          </a:p>
        </p:txBody>
      </p:sp>
      <p:sp>
        <p:nvSpPr>
          <p:cNvPr id="112" name="TextBox 111"/>
          <p:cNvSpPr txBox="1"/>
          <p:nvPr/>
        </p:nvSpPr>
        <p:spPr>
          <a:xfrm>
            <a:off x="9860127" y="9474663"/>
            <a:ext cx="1089786" cy="461665"/>
          </a:xfrm>
          <a:prstGeom prst="rect">
            <a:avLst/>
          </a:prstGeom>
          <a:noFill/>
        </p:spPr>
        <p:txBody>
          <a:bodyPr wrap="none" rtlCol="0">
            <a:spAutoFit/>
          </a:bodyPr>
          <a:lstStyle/>
          <a:p>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Tablet</a:t>
            </a:r>
          </a:p>
        </p:txBody>
      </p:sp>
      <p:sp>
        <p:nvSpPr>
          <p:cNvPr id="113" name="TextBox 112"/>
          <p:cNvSpPr txBox="1"/>
          <p:nvPr/>
        </p:nvSpPr>
        <p:spPr>
          <a:xfrm>
            <a:off x="13658141" y="9850749"/>
            <a:ext cx="869149" cy="523220"/>
          </a:xfrm>
          <a:prstGeom prst="rect">
            <a:avLst/>
          </a:prstGeom>
          <a:noFill/>
        </p:spPr>
        <p:txBody>
          <a:bodyPr wrap="none" rtlCol="0">
            <a:spAutoFit/>
          </a:bodyPr>
          <a:lstStyle/>
          <a:p>
            <a:r>
              <a:rPr lang="tr-TR" sz="28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95</a:t>
            </a: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14" name="TextBox 113"/>
          <p:cNvSpPr txBox="1"/>
          <p:nvPr/>
        </p:nvSpPr>
        <p:spPr>
          <a:xfrm>
            <a:off x="13658141" y="8855386"/>
            <a:ext cx="869149" cy="523220"/>
          </a:xfrm>
          <a:prstGeom prst="rect">
            <a:avLst/>
          </a:prstGeom>
          <a:noFill/>
        </p:spPr>
        <p:txBody>
          <a:bodyPr wrap="none" rtlCol="0">
            <a:spAutoFit/>
          </a:bodyPr>
          <a:lstStyle/>
          <a:p>
            <a:r>
              <a:rPr lang="tr-TR" sz="28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70</a:t>
            </a: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15" name="TextBox 114"/>
          <p:cNvSpPr txBox="1"/>
          <p:nvPr/>
        </p:nvSpPr>
        <p:spPr>
          <a:xfrm>
            <a:off x="13658141" y="7860023"/>
            <a:ext cx="869149" cy="523220"/>
          </a:xfrm>
          <a:prstGeom prst="rect">
            <a:avLst/>
          </a:prstGeom>
          <a:noFill/>
        </p:spPr>
        <p:txBody>
          <a:bodyPr wrap="none" rtlCol="0">
            <a:spAutoFit/>
          </a:bodyPr>
          <a:lstStyle/>
          <a:p>
            <a:r>
              <a:rPr lang="tr-TR" sz="2800">
                <a:solidFill>
                  <a:schemeClr val="bg1">
                    <a:lumMod val="9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75</a:t>
            </a: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16" name="Oval 115"/>
          <p:cNvSpPr/>
          <p:nvPr/>
        </p:nvSpPr>
        <p:spPr>
          <a:xfrm>
            <a:off x="17840283" y="5609640"/>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17" name="Rectangle 116"/>
          <p:cNvSpPr/>
          <p:nvPr/>
        </p:nvSpPr>
        <p:spPr>
          <a:xfrm>
            <a:off x="18231114" y="5969645"/>
            <a:ext cx="580607"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118" name="Rectangle 117"/>
          <p:cNvSpPr/>
          <p:nvPr/>
        </p:nvSpPr>
        <p:spPr>
          <a:xfrm>
            <a:off x="16268091" y="8055131"/>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19" name="Rectangle 118"/>
          <p:cNvSpPr/>
          <p:nvPr/>
        </p:nvSpPr>
        <p:spPr>
          <a:xfrm>
            <a:off x="16268091" y="8055131"/>
            <a:ext cx="2751823" cy="133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20" name="Rectangle 119"/>
          <p:cNvSpPr/>
          <p:nvPr/>
        </p:nvSpPr>
        <p:spPr>
          <a:xfrm>
            <a:off x="16268091" y="9050494"/>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21" name="Rectangle 120"/>
          <p:cNvSpPr/>
          <p:nvPr/>
        </p:nvSpPr>
        <p:spPr>
          <a:xfrm>
            <a:off x="16268091" y="9050494"/>
            <a:ext cx="2504173" cy="133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22" name="Rectangle 121"/>
          <p:cNvSpPr/>
          <p:nvPr/>
        </p:nvSpPr>
        <p:spPr>
          <a:xfrm>
            <a:off x="16268091" y="10045857"/>
            <a:ext cx="3381098" cy="1330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23" name="Rectangle 122"/>
          <p:cNvSpPr/>
          <p:nvPr/>
        </p:nvSpPr>
        <p:spPr>
          <a:xfrm>
            <a:off x="16268091" y="10045857"/>
            <a:ext cx="3075673" cy="133004"/>
          </a:xfrm>
          <a:prstGeom prst="rect">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CA8385"/>
              </a:solidFill>
            </a:endParaRPr>
          </a:p>
        </p:txBody>
      </p:sp>
      <p:sp>
        <p:nvSpPr>
          <p:cNvPr id="124" name="Rectangle 123"/>
          <p:cNvSpPr/>
          <p:nvPr/>
        </p:nvSpPr>
        <p:spPr>
          <a:xfrm>
            <a:off x="19265843" y="7350576"/>
            <a:ext cx="381836"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25" name="TextBox 124"/>
          <p:cNvSpPr txBox="1"/>
          <p:nvPr/>
        </p:nvSpPr>
        <p:spPr>
          <a:xfrm>
            <a:off x="16226574" y="7442908"/>
            <a:ext cx="1199367"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Mobile</a:t>
            </a:r>
          </a:p>
        </p:txBody>
      </p:sp>
      <p:sp>
        <p:nvSpPr>
          <p:cNvPr id="126" name="Rectangle 125"/>
          <p:cNvSpPr/>
          <p:nvPr/>
        </p:nvSpPr>
        <p:spPr>
          <a:xfrm>
            <a:off x="19144816" y="8413671"/>
            <a:ext cx="623889"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127" name="TextBox 126"/>
          <p:cNvSpPr txBox="1"/>
          <p:nvPr/>
        </p:nvSpPr>
        <p:spPr>
          <a:xfrm>
            <a:off x="16228908" y="8473404"/>
            <a:ext cx="1221809"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Laptop</a:t>
            </a:r>
          </a:p>
        </p:txBody>
      </p:sp>
      <p:sp>
        <p:nvSpPr>
          <p:cNvPr id="128" name="Rectangle 127"/>
          <p:cNvSpPr/>
          <p:nvPr/>
        </p:nvSpPr>
        <p:spPr>
          <a:xfrm>
            <a:off x="19232179" y="9414930"/>
            <a:ext cx="449162"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129" name="TextBox 128"/>
          <p:cNvSpPr txBox="1"/>
          <p:nvPr/>
        </p:nvSpPr>
        <p:spPr>
          <a:xfrm>
            <a:off x="16229991" y="9474663"/>
            <a:ext cx="1089786" cy="461665"/>
          </a:xfrm>
          <a:prstGeom prst="rect">
            <a:avLst/>
          </a:prstGeom>
          <a:noFill/>
        </p:spPr>
        <p:txBody>
          <a:bodyPr wrap="non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Tablet</a:t>
            </a:r>
          </a:p>
        </p:txBody>
      </p:sp>
      <p:sp>
        <p:nvSpPr>
          <p:cNvPr id="130" name="TextBox 129"/>
          <p:cNvSpPr txBox="1"/>
          <p:nvPr/>
        </p:nvSpPr>
        <p:spPr>
          <a:xfrm>
            <a:off x="20028005" y="9850749"/>
            <a:ext cx="869149" cy="523220"/>
          </a:xfrm>
          <a:prstGeom prst="rect">
            <a:avLst/>
          </a:prstGeom>
          <a:noFill/>
        </p:spPr>
        <p:txBody>
          <a:bodyPr wrap="none" rtlCol="0">
            <a:spAutoFit/>
          </a:bodyPr>
          <a:lstStyle/>
          <a:p>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95</a:t>
            </a: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31" name="TextBox 130"/>
          <p:cNvSpPr txBox="1"/>
          <p:nvPr/>
        </p:nvSpPr>
        <p:spPr>
          <a:xfrm>
            <a:off x="20028005" y="8855386"/>
            <a:ext cx="869149" cy="523220"/>
          </a:xfrm>
          <a:prstGeom prst="rect">
            <a:avLst/>
          </a:prstGeom>
          <a:noFill/>
        </p:spPr>
        <p:txBody>
          <a:bodyPr wrap="none" rtlCol="0">
            <a:spAutoFit/>
          </a:bodyPr>
          <a:lstStyle/>
          <a:p>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70</a:t>
            </a: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
        <p:nvSpPr>
          <p:cNvPr id="132" name="TextBox 131"/>
          <p:cNvSpPr txBox="1"/>
          <p:nvPr/>
        </p:nvSpPr>
        <p:spPr>
          <a:xfrm>
            <a:off x="20028005" y="7860023"/>
            <a:ext cx="869149" cy="523220"/>
          </a:xfrm>
          <a:prstGeom prst="rect">
            <a:avLst/>
          </a:prstGeom>
          <a:noFill/>
        </p:spPr>
        <p:txBody>
          <a:bodyPr wrap="none" rtlCol="0">
            <a:spAutoFit/>
          </a:bodyPr>
          <a:lstStyle/>
          <a:p>
            <a:r>
              <a:rPr lang="tr-TR" sz="28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75</a:t>
            </a: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spTree>
    <p:extLst>
      <p:ext uri="{BB962C8B-B14F-4D97-AF65-F5344CB8AC3E}">
        <p14:creationId xmlns:p14="http://schemas.microsoft.com/office/powerpoint/2010/main" val="30910617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6824981" y="1212707"/>
            <a:ext cx="10734092" cy="923330"/>
          </a:xfrm>
          <a:prstGeom prst="rect">
            <a:avLst/>
          </a:prstGeom>
          <a:noFill/>
        </p:spPr>
        <p:txBody>
          <a:bodyPr wrap="none" rtlCol="0">
            <a:spAutoFit/>
          </a:bodyPr>
          <a:lstStyle/>
          <a:p>
            <a:pPr algn="ctr"/>
            <a:r>
              <a:rPr lang="tr-TR" sz="5400" dirty="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SOCIAL MEDIA - RELATED TAGS</a:t>
            </a:r>
          </a:p>
        </p:txBody>
      </p:sp>
      <p:grpSp>
        <p:nvGrpSpPr>
          <p:cNvPr id="17" name="Group 16"/>
          <p:cNvGrpSpPr/>
          <p:nvPr/>
        </p:nvGrpSpPr>
        <p:grpSpPr>
          <a:xfrm>
            <a:off x="11643804" y="2580760"/>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a:stCxn id="2" idx="2"/>
            <a:endCxn id="69" idx="6"/>
          </p:cNvCxnSpPr>
          <p:nvPr/>
        </p:nvCxnSpPr>
        <p:spPr>
          <a:xfrm flipH="1">
            <a:off x="7724008" y="7752396"/>
            <a:ext cx="3601055" cy="91676"/>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endCxn id="74" idx="7"/>
          </p:cNvCxnSpPr>
          <p:nvPr/>
        </p:nvCxnSpPr>
        <p:spPr>
          <a:xfrm flipH="1">
            <a:off x="10467511" y="8409185"/>
            <a:ext cx="1288302" cy="1299666"/>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2994625" y="8192901"/>
            <a:ext cx="1133479" cy="825046"/>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2" idx="6"/>
            <a:endCxn id="133" idx="2"/>
          </p:cNvCxnSpPr>
          <p:nvPr/>
        </p:nvCxnSpPr>
        <p:spPr>
          <a:xfrm flipV="1">
            <a:off x="13270552" y="6854389"/>
            <a:ext cx="3285997" cy="898007"/>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88" idx="3"/>
          </p:cNvCxnSpPr>
          <p:nvPr/>
        </p:nvCxnSpPr>
        <p:spPr>
          <a:xfrm flipV="1">
            <a:off x="12994625" y="6260108"/>
            <a:ext cx="595248" cy="943002"/>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64" idx="5"/>
          </p:cNvCxnSpPr>
          <p:nvPr/>
        </p:nvCxnSpPr>
        <p:spPr>
          <a:xfrm flipH="1" flipV="1">
            <a:off x="9830697" y="6166518"/>
            <a:ext cx="1766613" cy="1110538"/>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7424072" y="3759893"/>
            <a:ext cx="2819536" cy="2819536"/>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5" name="TextBox 64"/>
          <p:cNvSpPr txBox="1"/>
          <p:nvPr/>
        </p:nvSpPr>
        <p:spPr>
          <a:xfrm>
            <a:off x="8149681" y="4737581"/>
            <a:ext cx="1370888" cy="461665"/>
          </a:xfrm>
          <a:prstGeom prst="rect">
            <a:avLst/>
          </a:prstGeom>
          <a:noFill/>
        </p:spPr>
        <p:txBody>
          <a:bodyPr wrap="none" rtlCol="0">
            <a:spAutoFit/>
          </a:bodyPr>
          <a:lstStyle/>
          <a:p>
            <a:pPr algn="ctr"/>
            <a:r>
              <a:rPr lang="tr-TR" sz="2400" dirty="0">
                <a:solidFill>
                  <a:srgbClr val="CA8385"/>
                </a:solidFill>
                <a:latin typeface="Open Sans" panose="020B0606030504020204" pitchFamily="34" charset="0"/>
                <a:ea typeface="Open Sans" panose="020B0606030504020204" pitchFamily="34" charset="0"/>
                <a:cs typeface="Open Sans" panose="020B0606030504020204" pitchFamily="34" charset="0"/>
              </a:rPr>
              <a:t>#Florida</a:t>
            </a:r>
          </a:p>
        </p:txBody>
      </p:sp>
      <p:sp>
        <p:nvSpPr>
          <p:cNvPr id="66" name="TextBox 65"/>
          <p:cNvSpPr txBox="1"/>
          <p:nvPr/>
        </p:nvSpPr>
        <p:spPr>
          <a:xfrm>
            <a:off x="7623412" y="5140076"/>
            <a:ext cx="2420856" cy="461665"/>
          </a:xfrm>
          <a:prstGeom prst="rect">
            <a:avLst/>
          </a:prstGeom>
          <a:noFill/>
        </p:spPr>
        <p:txBody>
          <a:bodyPr wrap="none" rtlCol="0">
            <a:spAutoFit/>
          </a:bodyPr>
          <a:lstStyle/>
          <a:p>
            <a:pPr algn="ct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Popularity: 75%</a:t>
            </a:r>
          </a:p>
        </p:txBody>
      </p:sp>
      <p:sp>
        <p:nvSpPr>
          <p:cNvPr id="2" name="Oval 1"/>
          <p:cNvSpPr/>
          <p:nvPr/>
        </p:nvSpPr>
        <p:spPr>
          <a:xfrm>
            <a:off x="11325063" y="6779651"/>
            <a:ext cx="1945489" cy="1945489"/>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TextBox 2"/>
          <p:cNvSpPr txBox="1"/>
          <p:nvPr/>
        </p:nvSpPr>
        <p:spPr>
          <a:xfrm>
            <a:off x="11524912" y="7551148"/>
            <a:ext cx="1393637" cy="402495"/>
          </a:xfrm>
          <a:prstGeom prst="rect">
            <a:avLst/>
          </a:prstGeom>
          <a:noFill/>
        </p:spPr>
        <p:txBody>
          <a:bodyPr wrap="none" rtlCol="0">
            <a:spAutoFit/>
          </a:bodyPr>
          <a:lstStyle/>
          <a:p>
            <a:r>
              <a:rPr lang="tr-TR" sz="2400">
                <a:solidFill>
                  <a:schemeClr val="tx1">
                    <a:lumMod val="85000"/>
                    <a:lumOff val="1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#Orlando</a:t>
            </a:r>
          </a:p>
        </p:txBody>
      </p:sp>
      <p:sp>
        <p:nvSpPr>
          <p:cNvPr id="69" name="Oval 68"/>
          <p:cNvSpPr/>
          <p:nvPr/>
        </p:nvSpPr>
        <p:spPr>
          <a:xfrm>
            <a:off x="5543550" y="6753843"/>
            <a:ext cx="2180458" cy="2180458"/>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0" name="TextBox 69"/>
          <p:cNvSpPr txBox="1"/>
          <p:nvPr/>
        </p:nvSpPr>
        <p:spPr>
          <a:xfrm>
            <a:off x="6036183" y="7469603"/>
            <a:ext cx="1197765" cy="400110"/>
          </a:xfrm>
          <a:prstGeom prst="rect">
            <a:avLst/>
          </a:prstGeom>
          <a:noFill/>
        </p:spPr>
        <p:txBody>
          <a:bodyPr wrap="none" rtlCol="0">
            <a:spAutoFit/>
          </a:bodyPr>
          <a:lstStyle/>
          <a:p>
            <a:pPr algn="ctr"/>
            <a:r>
              <a:rPr lang="tr-TR" sz="2000">
                <a:solidFill>
                  <a:srgbClr val="CA8385"/>
                </a:solidFill>
                <a:latin typeface="Open Sans" panose="020B0606030504020204" pitchFamily="34" charset="0"/>
                <a:ea typeface="Open Sans" panose="020B0606030504020204" pitchFamily="34" charset="0"/>
                <a:cs typeface="Open Sans" panose="020B0606030504020204" pitchFamily="34" charset="0"/>
              </a:rPr>
              <a:t>#hiphop</a:t>
            </a:r>
          </a:p>
        </p:txBody>
      </p:sp>
      <p:sp>
        <p:nvSpPr>
          <p:cNvPr id="71" name="TextBox 70"/>
          <p:cNvSpPr txBox="1"/>
          <p:nvPr/>
        </p:nvSpPr>
        <p:spPr>
          <a:xfrm>
            <a:off x="5612506" y="7818432"/>
            <a:ext cx="2042547" cy="400110"/>
          </a:xfrm>
          <a:prstGeom prst="rect">
            <a:avLst/>
          </a:prstGeom>
          <a:noFill/>
        </p:spPr>
        <p:txBody>
          <a:bodyPr wrap="none" rtlCol="0">
            <a:spAutoFit/>
          </a:bodyPr>
          <a:lstStyle/>
          <a:p>
            <a:pPr algn="ct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Popularity: 60%</a:t>
            </a:r>
          </a:p>
        </p:txBody>
      </p:sp>
      <p:sp>
        <p:nvSpPr>
          <p:cNvPr id="74" name="Oval 73"/>
          <p:cNvSpPr/>
          <p:nvPr/>
        </p:nvSpPr>
        <p:spPr>
          <a:xfrm>
            <a:off x="8518080" y="9374381"/>
            <a:ext cx="2283901" cy="2283901"/>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5" name="TextBox 74"/>
          <p:cNvSpPr txBox="1"/>
          <p:nvPr/>
        </p:nvSpPr>
        <p:spPr>
          <a:xfrm>
            <a:off x="9116137" y="10167502"/>
            <a:ext cx="1090363" cy="400110"/>
          </a:xfrm>
          <a:prstGeom prst="rect">
            <a:avLst/>
          </a:prstGeom>
          <a:noFill/>
        </p:spPr>
        <p:txBody>
          <a:bodyPr wrap="none" rtlCol="0">
            <a:spAutoFit/>
          </a:bodyPr>
          <a:lstStyle/>
          <a:p>
            <a:pPr algn="ctr"/>
            <a:r>
              <a:rPr lang="tr-TR" sz="2000">
                <a:solidFill>
                  <a:srgbClr val="CA8385"/>
                </a:solidFill>
                <a:latin typeface="Open Sans" panose="020B0606030504020204" pitchFamily="34" charset="0"/>
                <a:ea typeface="Open Sans" panose="020B0606030504020204" pitchFamily="34" charset="0"/>
                <a:cs typeface="Open Sans" panose="020B0606030504020204" pitchFamily="34" charset="0"/>
              </a:rPr>
              <a:t>#Miami</a:t>
            </a:r>
          </a:p>
        </p:txBody>
      </p:sp>
      <p:sp>
        <p:nvSpPr>
          <p:cNvPr id="76" name="TextBox 75"/>
          <p:cNvSpPr txBox="1"/>
          <p:nvPr/>
        </p:nvSpPr>
        <p:spPr>
          <a:xfrm>
            <a:off x="8638758" y="10516331"/>
            <a:ext cx="2042547" cy="400110"/>
          </a:xfrm>
          <a:prstGeom prst="rect">
            <a:avLst/>
          </a:prstGeom>
          <a:noFill/>
        </p:spPr>
        <p:txBody>
          <a:bodyPr wrap="none" rtlCol="0">
            <a:spAutoFit/>
          </a:bodyPr>
          <a:lstStyle/>
          <a:p>
            <a:pPr algn="ct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Popularity: 65%</a:t>
            </a:r>
          </a:p>
        </p:txBody>
      </p:sp>
      <p:sp>
        <p:nvSpPr>
          <p:cNvPr id="83" name="Oval 82"/>
          <p:cNvSpPr/>
          <p:nvPr/>
        </p:nvSpPr>
        <p:spPr>
          <a:xfrm>
            <a:off x="13854251" y="8119940"/>
            <a:ext cx="3784678" cy="3784679"/>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4" name="TextBox 83"/>
          <p:cNvSpPr txBox="1"/>
          <p:nvPr/>
        </p:nvSpPr>
        <p:spPr>
          <a:xfrm>
            <a:off x="15275631" y="9522589"/>
            <a:ext cx="944490" cy="523220"/>
          </a:xfrm>
          <a:prstGeom prst="rect">
            <a:avLst/>
          </a:prstGeom>
          <a:noFill/>
        </p:spPr>
        <p:txBody>
          <a:bodyPr wrap="none" rtlCol="0">
            <a:spAutoFit/>
          </a:bodyPr>
          <a:lstStyle/>
          <a:p>
            <a:pPr algn="ctr"/>
            <a:r>
              <a:rPr lang="tr-TR" sz="2800">
                <a:solidFill>
                  <a:srgbClr val="CA8385"/>
                </a:solidFill>
                <a:latin typeface="Open Sans" panose="020B0606030504020204" pitchFamily="34" charset="0"/>
                <a:ea typeface="Open Sans" panose="020B0606030504020204" pitchFamily="34" charset="0"/>
                <a:cs typeface="Open Sans" panose="020B0606030504020204" pitchFamily="34" charset="0"/>
              </a:rPr>
              <a:t>#job</a:t>
            </a:r>
          </a:p>
        </p:txBody>
      </p:sp>
      <p:sp>
        <p:nvSpPr>
          <p:cNvPr id="85" name="TextBox 84"/>
          <p:cNvSpPr txBox="1"/>
          <p:nvPr/>
        </p:nvSpPr>
        <p:spPr>
          <a:xfrm>
            <a:off x="14352620" y="9978750"/>
            <a:ext cx="2787943" cy="523220"/>
          </a:xfrm>
          <a:prstGeom prst="rect">
            <a:avLst/>
          </a:prstGeom>
          <a:noFill/>
        </p:spPr>
        <p:txBody>
          <a:bodyPr wrap="none" rtlCol="0">
            <a:spAutoFit/>
          </a:bodyPr>
          <a:lstStyle/>
          <a:p>
            <a:pPr algn="ctr"/>
            <a:r>
              <a:rPr lang="tr-TR" sz="28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Popularity: 90%</a:t>
            </a:r>
          </a:p>
        </p:txBody>
      </p:sp>
      <p:sp>
        <p:nvSpPr>
          <p:cNvPr id="88" name="Oval 87"/>
          <p:cNvSpPr/>
          <p:nvPr/>
        </p:nvSpPr>
        <p:spPr>
          <a:xfrm>
            <a:off x="13270552" y="4398971"/>
            <a:ext cx="2180458" cy="2180458"/>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9" name="TextBox 88"/>
          <p:cNvSpPr txBox="1"/>
          <p:nvPr/>
        </p:nvSpPr>
        <p:spPr>
          <a:xfrm>
            <a:off x="13877961" y="5114731"/>
            <a:ext cx="968214" cy="400110"/>
          </a:xfrm>
          <a:prstGeom prst="rect">
            <a:avLst/>
          </a:prstGeom>
          <a:noFill/>
        </p:spPr>
        <p:txBody>
          <a:bodyPr wrap="none" rtlCol="0">
            <a:spAutoFit/>
          </a:bodyPr>
          <a:lstStyle/>
          <a:p>
            <a:pPr algn="ctr"/>
            <a:r>
              <a:rPr lang="tr-TR" sz="2000">
                <a:solidFill>
                  <a:srgbClr val="CA8385"/>
                </a:solidFill>
                <a:latin typeface="Open Sans" panose="020B0606030504020204" pitchFamily="34" charset="0"/>
                <a:ea typeface="Open Sans" panose="020B0606030504020204" pitchFamily="34" charset="0"/>
                <a:cs typeface="Open Sans" panose="020B0606030504020204" pitchFamily="34" charset="0"/>
              </a:rPr>
              <a:t>#radio</a:t>
            </a:r>
          </a:p>
        </p:txBody>
      </p:sp>
      <p:sp>
        <p:nvSpPr>
          <p:cNvPr id="90" name="TextBox 89"/>
          <p:cNvSpPr txBox="1"/>
          <p:nvPr/>
        </p:nvSpPr>
        <p:spPr>
          <a:xfrm>
            <a:off x="13339508" y="5463560"/>
            <a:ext cx="2042547" cy="400110"/>
          </a:xfrm>
          <a:prstGeom prst="rect">
            <a:avLst/>
          </a:prstGeom>
          <a:noFill/>
        </p:spPr>
        <p:txBody>
          <a:bodyPr wrap="none" rtlCol="0">
            <a:spAutoFit/>
          </a:bodyPr>
          <a:lstStyle/>
          <a:p>
            <a:pPr algn="ct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Popularity: 60%</a:t>
            </a:r>
          </a:p>
        </p:txBody>
      </p:sp>
      <p:sp>
        <p:nvSpPr>
          <p:cNvPr id="133" name="Oval 132"/>
          <p:cNvSpPr/>
          <p:nvPr/>
        </p:nvSpPr>
        <p:spPr>
          <a:xfrm>
            <a:off x="16556549" y="5712438"/>
            <a:ext cx="2283901" cy="2283901"/>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4" name="TextBox 133"/>
          <p:cNvSpPr txBox="1"/>
          <p:nvPr/>
        </p:nvSpPr>
        <p:spPr>
          <a:xfrm>
            <a:off x="16876005" y="6479919"/>
            <a:ext cx="1647567" cy="400110"/>
          </a:xfrm>
          <a:prstGeom prst="rect">
            <a:avLst/>
          </a:prstGeom>
          <a:noFill/>
        </p:spPr>
        <p:txBody>
          <a:bodyPr wrap="none" rtlCol="0">
            <a:spAutoFit/>
          </a:bodyPr>
          <a:lstStyle/>
          <a:p>
            <a:pPr algn="ctr"/>
            <a:r>
              <a:rPr lang="tr-TR" sz="2000">
                <a:solidFill>
                  <a:srgbClr val="CA8385"/>
                </a:solidFill>
                <a:latin typeface="Open Sans" panose="020B0606030504020204" pitchFamily="34" charset="0"/>
                <a:ea typeface="Open Sans" panose="020B0606030504020204" pitchFamily="34" charset="0"/>
                <a:cs typeface="Open Sans" panose="020B0606030504020204" pitchFamily="34" charset="0"/>
              </a:rPr>
              <a:t>#LoveisLove</a:t>
            </a:r>
          </a:p>
        </p:txBody>
      </p:sp>
      <p:sp>
        <p:nvSpPr>
          <p:cNvPr id="135" name="TextBox 134"/>
          <p:cNvSpPr txBox="1"/>
          <p:nvPr/>
        </p:nvSpPr>
        <p:spPr>
          <a:xfrm>
            <a:off x="16677227" y="6828748"/>
            <a:ext cx="2042547" cy="400110"/>
          </a:xfrm>
          <a:prstGeom prst="rect">
            <a:avLst/>
          </a:prstGeom>
          <a:noFill/>
        </p:spPr>
        <p:txBody>
          <a:bodyPr wrap="none" rtlCol="0">
            <a:spAutoFit/>
          </a:bodyPr>
          <a:lstStyle/>
          <a:p>
            <a:pPr algn="ctr"/>
            <a:r>
              <a:rPr lang="tr-TR" sz="2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Popularity: 65%</a:t>
            </a:r>
          </a:p>
        </p:txBody>
      </p:sp>
    </p:spTree>
    <p:extLst>
      <p:ext uri="{BB962C8B-B14F-4D97-AF65-F5344CB8AC3E}">
        <p14:creationId xmlns:p14="http://schemas.microsoft.com/office/powerpoint/2010/main" val="20518367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8390337" y="3111808"/>
            <a:ext cx="7603363"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CLIENT TESTIMONIAL</a:t>
            </a:r>
          </a:p>
        </p:txBody>
      </p:sp>
      <p:grpSp>
        <p:nvGrpSpPr>
          <p:cNvPr id="17" name="Group 16"/>
          <p:cNvGrpSpPr/>
          <p:nvPr/>
        </p:nvGrpSpPr>
        <p:grpSpPr>
          <a:xfrm>
            <a:off x="11643804" y="4479861"/>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3299071" y="5826917"/>
            <a:ext cx="4765452" cy="4777276"/>
          </a:xfrm>
          <a:prstGeom prst="rect">
            <a:avLst/>
          </a:prstGeom>
          <a:blipFill>
            <a:blip r:embed="rId3"/>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TextBox 19"/>
          <p:cNvSpPr txBox="1"/>
          <p:nvPr/>
        </p:nvSpPr>
        <p:spPr>
          <a:xfrm>
            <a:off x="9075191" y="5660207"/>
            <a:ext cx="2499402" cy="707886"/>
          </a:xfrm>
          <a:prstGeom prst="rect">
            <a:avLst/>
          </a:prstGeom>
          <a:noFill/>
        </p:spPr>
        <p:txBody>
          <a:bodyPr wrap="none" rtlCol="0">
            <a:spAutoFit/>
          </a:bodyPr>
          <a:lstStyle/>
          <a:p>
            <a:pPr algn="ctr"/>
            <a:r>
              <a:rPr lang="tr-TR" sz="40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Jane Doe</a:t>
            </a:r>
          </a:p>
        </p:txBody>
      </p:sp>
      <p:sp>
        <p:nvSpPr>
          <p:cNvPr id="21" name="Rectangle 20"/>
          <p:cNvSpPr/>
          <p:nvPr/>
        </p:nvSpPr>
        <p:spPr>
          <a:xfrm>
            <a:off x="10061118" y="6824691"/>
            <a:ext cx="9760620" cy="1142685"/>
          </a:xfrm>
          <a:prstGeom prst="rect">
            <a:avLst/>
          </a:prstGeom>
        </p:spPr>
        <p:txBody>
          <a:bodyPr wrap="square">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a:t>
            </a:r>
            <a:endParaRPr lang="tr-TR" sz="2400">
              <a:solidFill>
                <a:schemeClr val="bg1">
                  <a:lumMod val="95000"/>
                </a:schemeClr>
              </a:solidFill>
            </a:endParaRPr>
          </a:p>
        </p:txBody>
      </p:sp>
      <p:sp>
        <p:nvSpPr>
          <p:cNvPr id="8" name="Rectangle 7"/>
          <p:cNvSpPr/>
          <p:nvPr/>
        </p:nvSpPr>
        <p:spPr>
          <a:xfrm>
            <a:off x="9215985" y="6749703"/>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9" name="Rectangle 8"/>
          <p:cNvSpPr/>
          <p:nvPr/>
        </p:nvSpPr>
        <p:spPr>
          <a:xfrm>
            <a:off x="19617242" y="7569223"/>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24" name="Rectangle 23"/>
          <p:cNvSpPr/>
          <p:nvPr/>
        </p:nvSpPr>
        <p:spPr>
          <a:xfrm>
            <a:off x="9137708" y="8849866"/>
            <a:ext cx="12192000" cy="1754326"/>
          </a:xfrm>
          <a:prstGeom prst="rect">
            <a:avLst/>
          </a:prstGeom>
        </p:spPr>
        <p:txBody>
          <a:bodyPr>
            <a:spAutoFit/>
          </a:bodyPr>
          <a:lstStyle/>
          <a:p>
            <a:pP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Aenean ullamcorper rhoncus sodales. In tincidunt, ligula sed ultricies venena.</a:t>
            </a:r>
            <a:endParaRPr lang="tr-TR" sz="2400">
              <a:solidFill>
                <a:schemeClr val="bg1">
                  <a:lumMod val="95000"/>
                </a:schemeClr>
              </a:solidFill>
            </a:endParaRPr>
          </a:p>
        </p:txBody>
      </p:sp>
      <p:sp>
        <p:nvSpPr>
          <p:cNvPr id="3" name="Rectangle 2"/>
          <p:cNvSpPr/>
          <p:nvPr/>
        </p:nvSpPr>
        <p:spPr>
          <a:xfrm>
            <a:off x="3162692" y="5690539"/>
            <a:ext cx="5050034" cy="505003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3755091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8190763" y="3270404"/>
            <a:ext cx="8002512"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CLIENT TESTIMONIALS</a:t>
            </a:r>
          </a:p>
        </p:txBody>
      </p:sp>
      <p:grpSp>
        <p:nvGrpSpPr>
          <p:cNvPr id="17" name="Group 16"/>
          <p:cNvGrpSpPr/>
          <p:nvPr/>
        </p:nvGrpSpPr>
        <p:grpSpPr>
          <a:xfrm>
            <a:off x="11643804" y="4638457"/>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6245053" y="5816446"/>
            <a:ext cx="5638800" cy="46291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8" name="Rectangle 17"/>
          <p:cNvSpPr/>
          <p:nvPr/>
        </p:nvSpPr>
        <p:spPr>
          <a:xfrm>
            <a:off x="2782708" y="6331826"/>
            <a:ext cx="4267200" cy="35031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3" name="Rectangle 22"/>
          <p:cNvSpPr/>
          <p:nvPr/>
        </p:nvSpPr>
        <p:spPr>
          <a:xfrm rot="10800000">
            <a:off x="12500147" y="5816446"/>
            <a:ext cx="5638800" cy="4629150"/>
          </a:xfrm>
          <a:prstGeom prst="rect">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25" name="Rectangle 24"/>
          <p:cNvSpPr/>
          <p:nvPr/>
        </p:nvSpPr>
        <p:spPr>
          <a:xfrm rot="10800000">
            <a:off x="17334092" y="6331825"/>
            <a:ext cx="4267200" cy="35031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11" name="TextBox 10"/>
          <p:cNvSpPr txBox="1"/>
          <p:nvPr/>
        </p:nvSpPr>
        <p:spPr>
          <a:xfrm>
            <a:off x="3257549" y="7002014"/>
            <a:ext cx="2987503" cy="461665"/>
          </a:xfrm>
          <a:prstGeom prst="rect">
            <a:avLst/>
          </a:prstGeom>
          <a:noFill/>
        </p:spPr>
        <p:txBody>
          <a:bodyPr wrap="square" rtlCol="0">
            <a:spAutoFit/>
          </a:bodyPr>
          <a:lstStyle/>
          <a:p>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27" name="Rectangle 26"/>
          <p:cNvSpPr/>
          <p:nvPr/>
        </p:nvSpPr>
        <p:spPr>
          <a:xfrm>
            <a:off x="3257550" y="8110901"/>
            <a:ext cx="3394990" cy="1053878"/>
          </a:xfrm>
          <a:prstGeom prst="rect">
            <a:avLst/>
          </a:prstGeom>
        </p:spPr>
        <p:txBody>
          <a:bodyPr wrap="square">
            <a:spAutoFit/>
          </a:bodyPr>
          <a:lstStyle/>
          <a:p>
            <a:pP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12" name="Rectangle 11"/>
          <p:cNvSpPr/>
          <p:nvPr/>
        </p:nvSpPr>
        <p:spPr>
          <a:xfrm>
            <a:off x="3261899" y="7637132"/>
            <a:ext cx="566181"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30" name="TextBox 29"/>
          <p:cNvSpPr txBox="1"/>
          <p:nvPr/>
        </p:nvSpPr>
        <p:spPr>
          <a:xfrm>
            <a:off x="17735549" y="7002014"/>
            <a:ext cx="3394991" cy="461665"/>
          </a:xfrm>
          <a:prstGeom prst="rect">
            <a:avLst/>
          </a:prstGeom>
          <a:noFill/>
        </p:spPr>
        <p:txBody>
          <a:bodyPr wrap="square" rtlCol="0">
            <a:spAutoFit/>
          </a:bodyPr>
          <a:lstStyle/>
          <a:p>
            <a:pPr algn="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34" name="Rectangle 33"/>
          <p:cNvSpPr/>
          <p:nvPr/>
        </p:nvSpPr>
        <p:spPr>
          <a:xfrm>
            <a:off x="17735550" y="8110901"/>
            <a:ext cx="3394990" cy="1053878"/>
          </a:xfrm>
          <a:prstGeom prst="rect">
            <a:avLst/>
          </a:prstGeom>
        </p:spPr>
        <p:txBody>
          <a:bodyPr wrap="square">
            <a:spAutoFit/>
          </a:bodyPr>
          <a:lstStyle/>
          <a:p>
            <a:pPr algn="r">
              <a:lnSpc>
                <a:spcPct val="150000"/>
              </a:lnSpc>
            </a:pPr>
            <a:r>
              <a:rPr lang="tr-TR" sz="22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p>
        </p:txBody>
      </p:sp>
      <p:sp>
        <p:nvSpPr>
          <p:cNvPr id="35" name="Rectangle 34"/>
          <p:cNvSpPr/>
          <p:nvPr/>
        </p:nvSpPr>
        <p:spPr>
          <a:xfrm>
            <a:off x="20516645" y="7637132"/>
            <a:ext cx="566181"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38" name="Rectangle 37"/>
          <p:cNvSpPr/>
          <p:nvPr/>
        </p:nvSpPr>
        <p:spPr>
          <a:xfrm>
            <a:off x="2955566" y="6505575"/>
            <a:ext cx="3921484" cy="3162300"/>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
        <p:nvSpPr>
          <p:cNvPr id="39" name="Rectangle 38"/>
          <p:cNvSpPr/>
          <p:nvPr/>
        </p:nvSpPr>
        <p:spPr>
          <a:xfrm>
            <a:off x="17506950" y="6505575"/>
            <a:ext cx="3921484" cy="3162300"/>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tr-TR"/>
          </a:p>
        </p:txBody>
      </p:sp>
    </p:spTree>
    <p:extLst>
      <p:ext uri="{BB962C8B-B14F-4D97-AF65-F5344CB8AC3E}">
        <p14:creationId xmlns:p14="http://schemas.microsoft.com/office/powerpoint/2010/main" val="37707835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13716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Rectangle 5"/>
          <p:cNvSpPr/>
          <p:nvPr/>
        </p:nvSpPr>
        <p:spPr>
          <a:xfrm>
            <a:off x="1500247" y="1492899"/>
            <a:ext cx="9198849" cy="1073020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TextBox 15"/>
          <p:cNvSpPr txBox="1"/>
          <p:nvPr/>
        </p:nvSpPr>
        <p:spPr>
          <a:xfrm>
            <a:off x="3408919" y="4201714"/>
            <a:ext cx="5374164" cy="1754326"/>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CLIENT</a:t>
            </a:r>
          </a:p>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INTERACTIONS</a:t>
            </a:r>
          </a:p>
        </p:txBody>
      </p:sp>
      <p:sp>
        <p:nvSpPr>
          <p:cNvPr id="44" name="Rectangle 43"/>
          <p:cNvSpPr/>
          <p:nvPr/>
        </p:nvSpPr>
        <p:spPr>
          <a:xfrm>
            <a:off x="2936033" y="6098066"/>
            <a:ext cx="6319934" cy="3416320"/>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erat condimentum fermentum. Phasellus sed nisl eleifend, interdum ex vel, porttitor risus. Aenean ullamcorper rhoncus sodales. In tincidunt, ligula sed.</a:t>
            </a:r>
            <a:endParaRPr lang="tr-TR" sz="2400">
              <a:solidFill>
                <a:schemeClr val="bg1">
                  <a:lumMod val="95000"/>
                </a:schemeClr>
              </a:solidFill>
            </a:endParaRPr>
          </a:p>
        </p:txBody>
      </p:sp>
      <p:sp>
        <p:nvSpPr>
          <p:cNvPr id="5" name="Oval 4"/>
          <p:cNvSpPr/>
          <p:nvPr/>
        </p:nvSpPr>
        <p:spPr>
          <a:xfrm>
            <a:off x="17205649" y="1539553"/>
            <a:ext cx="1982865" cy="1982865"/>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17913990" y="3802337"/>
            <a:ext cx="566181"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36" name="Rectangle 35"/>
          <p:cNvSpPr/>
          <p:nvPr/>
        </p:nvSpPr>
        <p:spPr>
          <a:xfrm>
            <a:off x="14336593" y="4387112"/>
            <a:ext cx="7720974" cy="1200329"/>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a:t>
            </a:r>
            <a:endParaRPr lang="tr-TR" sz="2400">
              <a:solidFill>
                <a:schemeClr val="bg1">
                  <a:lumMod val="95000"/>
                </a:schemeClr>
              </a:solidFill>
            </a:endParaRPr>
          </a:p>
        </p:txBody>
      </p:sp>
      <p:sp>
        <p:nvSpPr>
          <p:cNvPr id="37" name="TextBox 36"/>
          <p:cNvSpPr txBox="1"/>
          <p:nvPr/>
        </p:nvSpPr>
        <p:spPr>
          <a:xfrm>
            <a:off x="16499584" y="5710551"/>
            <a:ext cx="3394991"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40" name="Oval 39"/>
          <p:cNvSpPr/>
          <p:nvPr/>
        </p:nvSpPr>
        <p:spPr>
          <a:xfrm>
            <a:off x="17205649" y="7543785"/>
            <a:ext cx="1982865" cy="1982865"/>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Rectangle 40"/>
          <p:cNvSpPr/>
          <p:nvPr/>
        </p:nvSpPr>
        <p:spPr>
          <a:xfrm>
            <a:off x="17913990" y="9806569"/>
            <a:ext cx="566181" cy="584775"/>
          </a:xfrm>
          <a:prstGeom prst="rect">
            <a:avLst/>
          </a:prstGeom>
        </p:spPr>
        <p:txBody>
          <a:bodyPr wrap="none">
            <a:spAutoFit/>
          </a:bodyPr>
          <a:lstStyle/>
          <a:p>
            <a:r>
              <a:rPr lang="tr-TR" sz="3200">
                <a:solidFill>
                  <a:srgbClr val="CA8385"/>
                </a:solidFill>
                <a:latin typeface="FontAwesome" pitchFamily="2" charset="0"/>
              </a:rPr>
              <a:t></a:t>
            </a:r>
            <a:endParaRPr lang="tr-TR" sz="3200">
              <a:solidFill>
                <a:srgbClr val="CA8385"/>
              </a:solidFill>
            </a:endParaRPr>
          </a:p>
        </p:txBody>
      </p:sp>
      <p:sp>
        <p:nvSpPr>
          <p:cNvPr id="42" name="Rectangle 41"/>
          <p:cNvSpPr/>
          <p:nvPr/>
        </p:nvSpPr>
        <p:spPr>
          <a:xfrm>
            <a:off x="14336593" y="10391344"/>
            <a:ext cx="7720974" cy="1200329"/>
          </a:xfrm>
          <a:prstGeom prst="rect">
            <a:avLst/>
          </a:prstGeom>
        </p:spPr>
        <p:txBody>
          <a:bodyPr wrap="square">
            <a:spAutoFit/>
          </a:bodyPr>
          <a:lstStyle/>
          <a:p>
            <a:pPr algn="ctr">
              <a:lnSpc>
                <a:spcPct val="150000"/>
              </a:lnSpc>
            </a:pPr>
            <a:r>
              <a:rPr lang="tr-TR" sz="2400">
                <a:solidFill>
                  <a:schemeClr val="bg1">
                    <a:lumMod val="95000"/>
                  </a:schemeClr>
                </a:solidFill>
                <a:latin typeface="Open Sans" panose="020B0606030504020204" pitchFamily="34" charset="0"/>
              </a:rPr>
              <a:t>Lorem ipsum dolor sit amet, consectetur adipiscing elit. Ut lobortis purus aliquam era.</a:t>
            </a:r>
            <a:endParaRPr lang="tr-TR" sz="2400">
              <a:solidFill>
                <a:schemeClr val="bg1">
                  <a:lumMod val="95000"/>
                </a:schemeClr>
              </a:solidFill>
            </a:endParaRPr>
          </a:p>
        </p:txBody>
      </p:sp>
      <p:sp>
        <p:nvSpPr>
          <p:cNvPr id="43" name="TextBox 42"/>
          <p:cNvSpPr txBox="1"/>
          <p:nvPr/>
        </p:nvSpPr>
        <p:spPr>
          <a:xfrm>
            <a:off x="16499584" y="11714783"/>
            <a:ext cx="3394991" cy="461665"/>
          </a:xfrm>
          <a:prstGeom prst="rect">
            <a:avLst/>
          </a:prstGeom>
          <a:noFill/>
        </p:spPr>
        <p:txBody>
          <a:bodyPr wrap="square" rtlCol="0">
            <a:spAutoFit/>
          </a:bodyPr>
          <a:lstStyle/>
          <a:p>
            <a:pPr algn="ctr"/>
            <a:r>
              <a:rPr lang="tr-TR" sz="24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Jane Doe</a:t>
            </a:r>
          </a:p>
        </p:txBody>
      </p:sp>
      <p:sp>
        <p:nvSpPr>
          <p:cNvPr id="3" name="Rectangle 2"/>
          <p:cNvSpPr/>
          <p:nvPr/>
        </p:nvSpPr>
        <p:spPr>
          <a:xfrm>
            <a:off x="19445413" y="2207819"/>
            <a:ext cx="449162"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
        <p:nvSpPr>
          <p:cNvPr id="15" name="Rectangle 14"/>
          <p:cNvSpPr/>
          <p:nvPr/>
        </p:nvSpPr>
        <p:spPr>
          <a:xfrm>
            <a:off x="19445413" y="8212051"/>
            <a:ext cx="612668" cy="646331"/>
          </a:xfrm>
          <a:prstGeom prst="rect">
            <a:avLst/>
          </a:prstGeom>
        </p:spPr>
        <p:txBody>
          <a:bodyPr wrap="none">
            <a:spAutoFit/>
          </a:bodyPr>
          <a:lstStyle/>
          <a:p>
            <a:r>
              <a:rPr lang="tr-TR">
                <a:solidFill>
                  <a:srgbClr val="CA8385"/>
                </a:solidFill>
                <a:latin typeface="FontAwesome" pitchFamily="2" charset="0"/>
              </a:rPr>
              <a:t></a:t>
            </a:r>
            <a:endParaRPr lang="tr-TR">
              <a:solidFill>
                <a:srgbClr val="CA8385"/>
              </a:solidFill>
            </a:endParaRPr>
          </a:p>
        </p:txBody>
      </p:sp>
    </p:spTree>
    <p:extLst>
      <p:ext uri="{BB962C8B-B14F-4D97-AF65-F5344CB8AC3E}">
        <p14:creationId xmlns:p14="http://schemas.microsoft.com/office/powerpoint/2010/main" val="2172314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9809799" y="2801530"/>
            <a:ext cx="476444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OUR CLIENTS</a:t>
            </a:r>
          </a:p>
        </p:txBody>
      </p:sp>
      <p:grpSp>
        <p:nvGrpSpPr>
          <p:cNvPr id="17" name="Group 16"/>
          <p:cNvGrpSpPr/>
          <p:nvPr/>
        </p:nvGrpSpPr>
        <p:grpSpPr>
          <a:xfrm>
            <a:off x="11643804" y="4169583"/>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cxnSp>
        <p:nvCxnSpPr>
          <p:cNvPr id="4" name="Straight Connector 3"/>
          <p:cNvCxnSpPr/>
          <p:nvPr/>
        </p:nvCxnSpPr>
        <p:spPr>
          <a:xfrm>
            <a:off x="4167674" y="8133950"/>
            <a:ext cx="2817845"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489372" y="8133950"/>
            <a:ext cx="2817845"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228114" y="5353429"/>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228114" y="8320560"/>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0531151" y="5353429"/>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0531151" y="8320560"/>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0792409" y="8133950"/>
            <a:ext cx="2817845"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4114107" y="8133950"/>
            <a:ext cx="2817845"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3852849" y="5353429"/>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3852849" y="8320560"/>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7155886" y="5353429"/>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7155886" y="8320560"/>
            <a:ext cx="0" cy="2593911"/>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7398482" y="8133950"/>
            <a:ext cx="2817845" cy="0"/>
          </a:xfrm>
          <a:prstGeom prst="line">
            <a:avLst/>
          </a:prstGeom>
          <a:ln w="25400">
            <a:solidFill>
              <a:srgbClr val="CA8385"/>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968769" y="6388774"/>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54" name="TextBox 53"/>
          <p:cNvSpPr txBox="1"/>
          <p:nvPr/>
        </p:nvSpPr>
        <p:spPr>
          <a:xfrm>
            <a:off x="4968769" y="935590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55" name="TextBox 54"/>
          <p:cNvSpPr txBox="1"/>
          <p:nvPr/>
        </p:nvSpPr>
        <p:spPr>
          <a:xfrm>
            <a:off x="8290466" y="6388774"/>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56" name="TextBox 55"/>
          <p:cNvSpPr txBox="1"/>
          <p:nvPr/>
        </p:nvSpPr>
        <p:spPr>
          <a:xfrm>
            <a:off x="8290466" y="935590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57" name="TextBox 56"/>
          <p:cNvSpPr txBox="1"/>
          <p:nvPr/>
        </p:nvSpPr>
        <p:spPr>
          <a:xfrm>
            <a:off x="11612163" y="6388774"/>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58" name="TextBox 57"/>
          <p:cNvSpPr txBox="1"/>
          <p:nvPr/>
        </p:nvSpPr>
        <p:spPr>
          <a:xfrm>
            <a:off x="11612163" y="935590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59" name="TextBox 58"/>
          <p:cNvSpPr txBox="1"/>
          <p:nvPr/>
        </p:nvSpPr>
        <p:spPr>
          <a:xfrm>
            <a:off x="14915199" y="6388774"/>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60" name="TextBox 59"/>
          <p:cNvSpPr txBox="1"/>
          <p:nvPr/>
        </p:nvSpPr>
        <p:spPr>
          <a:xfrm>
            <a:off x="14915199" y="935590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61" name="TextBox 60"/>
          <p:cNvSpPr txBox="1"/>
          <p:nvPr/>
        </p:nvSpPr>
        <p:spPr>
          <a:xfrm>
            <a:off x="18199580" y="6388774"/>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62" name="TextBox 61"/>
          <p:cNvSpPr txBox="1"/>
          <p:nvPr/>
        </p:nvSpPr>
        <p:spPr>
          <a:xfrm>
            <a:off x="18199580" y="935590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Tree>
    <p:extLst>
      <p:ext uri="{BB962C8B-B14F-4D97-AF65-F5344CB8AC3E}">
        <p14:creationId xmlns:p14="http://schemas.microsoft.com/office/powerpoint/2010/main" val="902622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9809799" y="3672483"/>
            <a:ext cx="4764446"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OUR CLIENTS</a:t>
            </a:r>
          </a:p>
        </p:txBody>
      </p:sp>
      <p:grpSp>
        <p:nvGrpSpPr>
          <p:cNvPr id="17" name="Group 16"/>
          <p:cNvGrpSpPr/>
          <p:nvPr/>
        </p:nvGrpSpPr>
        <p:grpSpPr>
          <a:xfrm>
            <a:off x="11643804" y="5040536"/>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8795658" y="6394677"/>
            <a:ext cx="2444620" cy="24446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TextBox 34"/>
          <p:cNvSpPr txBox="1"/>
          <p:nvPr/>
        </p:nvSpPr>
        <p:spPr>
          <a:xfrm>
            <a:off x="9419471" y="735537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39" name="Rectangle 38"/>
          <p:cNvSpPr/>
          <p:nvPr/>
        </p:nvSpPr>
        <p:spPr>
          <a:xfrm>
            <a:off x="13143723" y="6394677"/>
            <a:ext cx="2444620" cy="24446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1" name="TextBox 40"/>
          <p:cNvSpPr txBox="1"/>
          <p:nvPr/>
        </p:nvSpPr>
        <p:spPr>
          <a:xfrm>
            <a:off x="13767536" y="735537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43" name="Rectangle 42"/>
          <p:cNvSpPr/>
          <p:nvPr/>
        </p:nvSpPr>
        <p:spPr>
          <a:xfrm>
            <a:off x="4447593" y="6394677"/>
            <a:ext cx="2444620" cy="24446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4" name="TextBox 43"/>
          <p:cNvSpPr txBox="1"/>
          <p:nvPr/>
        </p:nvSpPr>
        <p:spPr>
          <a:xfrm>
            <a:off x="5071406" y="735537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8" name="TextBox 7"/>
          <p:cNvSpPr txBox="1"/>
          <p:nvPr/>
        </p:nvSpPr>
        <p:spPr>
          <a:xfrm>
            <a:off x="4873050" y="9212521"/>
            <a:ext cx="1593706" cy="830997"/>
          </a:xfrm>
          <a:prstGeom prst="rect">
            <a:avLst/>
          </a:prstGeom>
          <a:noFill/>
        </p:spPr>
        <p:txBody>
          <a:bodyPr wrap="none" rtlCol="0">
            <a:spAutoFit/>
          </a:bodyPr>
          <a:lstStyle/>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Company</a:t>
            </a:r>
          </a:p>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Name</a:t>
            </a:r>
          </a:p>
        </p:txBody>
      </p:sp>
      <p:sp>
        <p:nvSpPr>
          <p:cNvPr id="63" name="TextBox 62"/>
          <p:cNvSpPr txBox="1"/>
          <p:nvPr/>
        </p:nvSpPr>
        <p:spPr>
          <a:xfrm>
            <a:off x="9221115" y="9212521"/>
            <a:ext cx="1593706" cy="830997"/>
          </a:xfrm>
          <a:prstGeom prst="rect">
            <a:avLst/>
          </a:prstGeom>
          <a:noFill/>
        </p:spPr>
        <p:txBody>
          <a:bodyPr wrap="none" rtlCol="0">
            <a:spAutoFit/>
          </a:bodyPr>
          <a:lstStyle/>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Company</a:t>
            </a:r>
          </a:p>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Name</a:t>
            </a:r>
          </a:p>
        </p:txBody>
      </p:sp>
      <p:sp>
        <p:nvSpPr>
          <p:cNvPr id="64" name="TextBox 63"/>
          <p:cNvSpPr txBox="1"/>
          <p:nvPr/>
        </p:nvSpPr>
        <p:spPr>
          <a:xfrm>
            <a:off x="13598250" y="9212521"/>
            <a:ext cx="1593706" cy="830997"/>
          </a:xfrm>
          <a:prstGeom prst="rect">
            <a:avLst/>
          </a:prstGeom>
          <a:noFill/>
        </p:spPr>
        <p:txBody>
          <a:bodyPr wrap="none" rtlCol="0">
            <a:spAutoFit/>
          </a:bodyPr>
          <a:lstStyle/>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Company</a:t>
            </a:r>
          </a:p>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Name</a:t>
            </a:r>
          </a:p>
        </p:txBody>
      </p:sp>
      <p:sp>
        <p:nvSpPr>
          <p:cNvPr id="66" name="Rectangle 65"/>
          <p:cNvSpPr/>
          <p:nvPr/>
        </p:nvSpPr>
        <p:spPr>
          <a:xfrm>
            <a:off x="17491788" y="6394677"/>
            <a:ext cx="2444620" cy="24446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7" name="TextBox 66"/>
          <p:cNvSpPr txBox="1"/>
          <p:nvPr/>
        </p:nvSpPr>
        <p:spPr>
          <a:xfrm>
            <a:off x="18115601" y="7355377"/>
            <a:ext cx="1196994" cy="523220"/>
          </a:xfrm>
          <a:prstGeom prst="rect">
            <a:avLst/>
          </a:prstGeom>
          <a:noFill/>
        </p:spPr>
        <p:txBody>
          <a:bodyPr wrap="none" rtlCol="0">
            <a:spAutoFit/>
          </a:bodyPr>
          <a:lstStyle/>
          <a:p>
            <a:r>
              <a:rPr lang="tr-TR" sz="2800">
                <a:solidFill>
                  <a:srgbClr val="CA8385"/>
                </a:solidFill>
                <a:latin typeface="Open Sans Semibold" panose="020B0706030804020204" pitchFamily="34" charset="0"/>
                <a:ea typeface="Open Sans Semibold" panose="020B0706030804020204" pitchFamily="34" charset="0"/>
                <a:cs typeface="Open Sans Semibold" panose="020B0706030804020204" pitchFamily="34" charset="0"/>
              </a:rPr>
              <a:t>LOGO</a:t>
            </a:r>
          </a:p>
        </p:txBody>
      </p:sp>
      <p:sp>
        <p:nvSpPr>
          <p:cNvPr id="68" name="TextBox 67"/>
          <p:cNvSpPr txBox="1"/>
          <p:nvPr/>
        </p:nvSpPr>
        <p:spPr>
          <a:xfrm>
            <a:off x="17946315" y="9212521"/>
            <a:ext cx="1593706" cy="830997"/>
          </a:xfrm>
          <a:prstGeom prst="rect">
            <a:avLst/>
          </a:prstGeom>
          <a:noFill/>
        </p:spPr>
        <p:txBody>
          <a:bodyPr wrap="none" rtlCol="0">
            <a:spAutoFit/>
          </a:bodyPr>
          <a:lstStyle/>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Company</a:t>
            </a:r>
          </a:p>
          <a:p>
            <a:pPr algn="ctr"/>
            <a:r>
              <a:rPr lang="tr-TR" sz="2400">
                <a:solidFill>
                  <a:schemeClr val="bg1">
                    <a:lumMod val="9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Name</a:t>
            </a:r>
          </a:p>
        </p:txBody>
      </p:sp>
      <p:sp>
        <p:nvSpPr>
          <p:cNvPr id="12" name="Rectangle 11"/>
          <p:cNvSpPr/>
          <p:nvPr/>
        </p:nvSpPr>
        <p:spPr>
          <a:xfrm>
            <a:off x="4279642" y="6226726"/>
            <a:ext cx="2780522" cy="278052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9" name="Rectangle 68"/>
          <p:cNvSpPr/>
          <p:nvPr/>
        </p:nvSpPr>
        <p:spPr>
          <a:xfrm>
            <a:off x="8627707" y="6226726"/>
            <a:ext cx="2780522" cy="278052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0" name="Rectangle 69"/>
          <p:cNvSpPr/>
          <p:nvPr/>
        </p:nvSpPr>
        <p:spPr>
          <a:xfrm>
            <a:off x="12975772" y="6226726"/>
            <a:ext cx="2780522" cy="278052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1" name="Rectangle 70"/>
          <p:cNvSpPr/>
          <p:nvPr/>
        </p:nvSpPr>
        <p:spPr>
          <a:xfrm>
            <a:off x="17323837" y="6226726"/>
            <a:ext cx="2780522" cy="2780522"/>
          </a:xfrm>
          <a:prstGeom prst="rect">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08921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9421873" y="2427873"/>
            <a:ext cx="5540299"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WE ARE SOCIAL</a:t>
            </a:r>
          </a:p>
        </p:txBody>
      </p:sp>
      <p:grpSp>
        <p:nvGrpSpPr>
          <p:cNvPr id="17" name="Group 16"/>
          <p:cNvGrpSpPr/>
          <p:nvPr/>
        </p:nvGrpSpPr>
        <p:grpSpPr>
          <a:xfrm>
            <a:off x="11643804" y="3795926"/>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3" name="Oval 2"/>
          <p:cNvSpPr/>
          <p:nvPr/>
        </p:nvSpPr>
        <p:spPr>
          <a:xfrm>
            <a:off x="10601453" y="47091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Rectangle 3"/>
          <p:cNvSpPr/>
          <p:nvPr/>
        </p:nvSpPr>
        <p:spPr>
          <a:xfrm>
            <a:off x="11058007" y="5104449"/>
            <a:ext cx="449162"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19" name="Oval 18"/>
          <p:cNvSpPr/>
          <p:nvPr/>
        </p:nvSpPr>
        <p:spPr>
          <a:xfrm>
            <a:off x="12420277" y="47091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Rectangle 21"/>
          <p:cNvSpPr/>
          <p:nvPr/>
        </p:nvSpPr>
        <p:spPr>
          <a:xfrm>
            <a:off x="12795078" y="5067127"/>
            <a:ext cx="612668"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23" name="Oval 22"/>
          <p:cNvSpPr/>
          <p:nvPr/>
        </p:nvSpPr>
        <p:spPr>
          <a:xfrm>
            <a:off x="10601453" y="64480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5" name="Rectangle 24"/>
          <p:cNvSpPr/>
          <p:nvPr/>
        </p:nvSpPr>
        <p:spPr>
          <a:xfrm>
            <a:off x="10992284" y="6806027"/>
            <a:ext cx="580608"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27" name="Oval 26"/>
          <p:cNvSpPr/>
          <p:nvPr/>
        </p:nvSpPr>
        <p:spPr>
          <a:xfrm>
            <a:off x="12420277" y="64480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9" name="Rectangle 28"/>
          <p:cNvSpPr/>
          <p:nvPr/>
        </p:nvSpPr>
        <p:spPr>
          <a:xfrm>
            <a:off x="12843969" y="6824688"/>
            <a:ext cx="514886"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30" name="Oval 29"/>
          <p:cNvSpPr/>
          <p:nvPr/>
        </p:nvSpPr>
        <p:spPr>
          <a:xfrm>
            <a:off x="10601453" y="81869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Rectangle 33"/>
          <p:cNvSpPr/>
          <p:nvPr/>
        </p:nvSpPr>
        <p:spPr>
          <a:xfrm>
            <a:off x="10992284" y="8544927"/>
            <a:ext cx="580608"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35" name="Oval 34"/>
          <p:cNvSpPr/>
          <p:nvPr/>
        </p:nvSpPr>
        <p:spPr>
          <a:xfrm>
            <a:off x="12420277" y="81869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Rectangle 35"/>
          <p:cNvSpPr/>
          <p:nvPr/>
        </p:nvSpPr>
        <p:spPr>
          <a:xfrm>
            <a:off x="12712523" y="8582249"/>
            <a:ext cx="777778" cy="646331"/>
          </a:xfrm>
          <a:prstGeom prst="rect">
            <a:avLst/>
          </a:prstGeom>
        </p:spPr>
        <p:txBody>
          <a:bodyPr wrap="none">
            <a:spAutoFit/>
          </a:bodyPr>
          <a:lstStyle/>
          <a:p>
            <a:pPr algn="ctr"/>
            <a:r>
              <a:rPr lang="tr-TR">
                <a:solidFill>
                  <a:srgbClr val="CA8385"/>
                </a:solidFill>
                <a:latin typeface="FontAwesome" pitchFamily="2" charset="0"/>
              </a:rPr>
              <a:t></a:t>
            </a:r>
            <a:endParaRPr lang="tr-TR">
              <a:solidFill>
                <a:srgbClr val="CA8385"/>
              </a:solidFill>
            </a:endParaRPr>
          </a:p>
        </p:txBody>
      </p:sp>
      <p:sp>
        <p:nvSpPr>
          <p:cNvPr id="37" name="Oval 36"/>
          <p:cNvSpPr/>
          <p:nvPr/>
        </p:nvSpPr>
        <p:spPr>
          <a:xfrm>
            <a:off x="10601453" y="99258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8" name="Rectangle 37"/>
          <p:cNvSpPr/>
          <p:nvPr/>
        </p:nvSpPr>
        <p:spPr>
          <a:xfrm>
            <a:off x="10992284" y="10227844"/>
            <a:ext cx="580608"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39" name="Oval 38"/>
          <p:cNvSpPr/>
          <p:nvPr/>
        </p:nvSpPr>
        <p:spPr>
          <a:xfrm>
            <a:off x="12420277" y="9925858"/>
            <a:ext cx="1362270" cy="1362270"/>
          </a:xfrm>
          <a:prstGeom prst="ellipse">
            <a:avLst/>
          </a:prstGeom>
          <a:no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0" name="Rectangle 39"/>
          <p:cNvSpPr/>
          <p:nvPr/>
        </p:nvSpPr>
        <p:spPr>
          <a:xfrm>
            <a:off x="12876831" y="10283827"/>
            <a:ext cx="449162" cy="646331"/>
          </a:xfrm>
          <a:prstGeom prst="rect">
            <a:avLst/>
          </a:prstGeom>
        </p:spPr>
        <p:txBody>
          <a:bodyPr wrap="none">
            <a:spAutoFit/>
          </a:bodyPr>
          <a:lstStyle/>
          <a:p>
            <a:pPr algn="ctr"/>
            <a:r>
              <a:rPr lang="tr-TR">
                <a:solidFill>
                  <a:srgbClr val="CA8385"/>
                </a:solidFill>
                <a:latin typeface="FontAwesome" pitchFamily="2" charset="0"/>
              </a:rPr>
              <a:t></a:t>
            </a:r>
          </a:p>
        </p:txBody>
      </p:sp>
      <p:sp>
        <p:nvSpPr>
          <p:cNvPr id="11" name="TextBox 10"/>
          <p:cNvSpPr txBox="1"/>
          <p:nvPr/>
        </p:nvSpPr>
        <p:spPr>
          <a:xfrm>
            <a:off x="6904654" y="5159459"/>
            <a:ext cx="3240246" cy="461665"/>
          </a:xfrm>
          <a:prstGeom prst="rect">
            <a:avLst/>
          </a:prstGeom>
          <a:noFill/>
        </p:spPr>
        <p:txBody>
          <a:bodyPr wrap="square" rtlCol="0">
            <a:spAutoFit/>
          </a:bodyPr>
          <a:lstStyle/>
          <a:p>
            <a:pPr algn="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Facebook/yoururl</a:t>
            </a:r>
          </a:p>
        </p:txBody>
      </p:sp>
      <p:sp>
        <p:nvSpPr>
          <p:cNvPr id="41" name="TextBox 40"/>
          <p:cNvSpPr txBox="1"/>
          <p:nvPr/>
        </p:nvSpPr>
        <p:spPr>
          <a:xfrm>
            <a:off x="6904654" y="6898359"/>
            <a:ext cx="3240246" cy="461665"/>
          </a:xfrm>
          <a:prstGeom prst="rect">
            <a:avLst/>
          </a:prstGeom>
          <a:noFill/>
        </p:spPr>
        <p:txBody>
          <a:bodyPr wrap="square" rtlCol="0">
            <a:spAutoFit/>
          </a:bodyPr>
          <a:lstStyle/>
          <a:p>
            <a:pPr algn="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Instagram/yoururl</a:t>
            </a:r>
          </a:p>
        </p:txBody>
      </p:sp>
      <p:sp>
        <p:nvSpPr>
          <p:cNvPr id="42" name="TextBox 41"/>
          <p:cNvSpPr txBox="1"/>
          <p:nvPr/>
        </p:nvSpPr>
        <p:spPr>
          <a:xfrm>
            <a:off x="6904654" y="8637259"/>
            <a:ext cx="3240246" cy="461665"/>
          </a:xfrm>
          <a:prstGeom prst="rect">
            <a:avLst/>
          </a:prstGeom>
          <a:noFill/>
        </p:spPr>
        <p:txBody>
          <a:bodyPr wrap="square" rtlCol="0">
            <a:spAutoFit/>
          </a:bodyPr>
          <a:lstStyle/>
          <a:p>
            <a:pPr algn="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Youtube/yoururl</a:t>
            </a:r>
          </a:p>
        </p:txBody>
      </p:sp>
      <p:sp>
        <p:nvSpPr>
          <p:cNvPr id="43" name="TextBox 42"/>
          <p:cNvSpPr txBox="1"/>
          <p:nvPr/>
        </p:nvSpPr>
        <p:spPr>
          <a:xfrm>
            <a:off x="6904654" y="10376159"/>
            <a:ext cx="3240246" cy="461665"/>
          </a:xfrm>
          <a:prstGeom prst="rect">
            <a:avLst/>
          </a:prstGeom>
          <a:noFill/>
        </p:spPr>
        <p:txBody>
          <a:bodyPr wrap="square" rtlCol="0">
            <a:spAutoFit/>
          </a:bodyPr>
          <a:lstStyle/>
          <a:p>
            <a:pPr algn="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Linkedin/yoururl</a:t>
            </a:r>
          </a:p>
        </p:txBody>
      </p:sp>
      <p:sp>
        <p:nvSpPr>
          <p:cNvPr id="44" name="TextBox 43"/>
          <p:cNvSpPr txBox="1"/>
          <p:nvPr/>
        </p:nvSpPr>
        <p:spPr>
          <a:xfrm>
            <a:off x="14239101" y="5159459"/>
            <a:ext cx="3240246"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Twitter/yoururl</a:t>
            </a:r>
          </a:p>
        </p:txBody>
      </p:sp>
      <p:sp>
        <p:nvSpPr>
          <p:cNvPr id="45" name="TextBox 44"/>
          <p:cNvSpPr txBox="1"/>
          <p:nvPr/>
        </p:nvSpPr>
        <p:spPr>
          <a:xfrm>
            <a:off x="14239101" y="6898359"/>
            <a:ext cx="3240246"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Pinterest/yoururl</a:t>
            </a:r>
          </a:p>
        </p:txBody>
      </p:sp>
      <p:sp>
        <p:nvSpPr>
          <p:cNvPr id="46" name="TextBox 45"/>
          <p:cNvSpPr txBox="1"/>
          <p:nvPr/>
        </p:nvSpPr>
        <p:spPr>
          <a:xfrm>
            <a:off x="14239101" y="8637259"/>
            <a:ext cx="3240246"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Googleplus/yoururl</a:t>
            </a:r>
          </a:p>
        </p:txBody>
      </p:sp>
      <p:sp>
        <p:nvSpPr>
          <p:cNvPr id="47" name="TextBox 46"/>
          <p:cNvSpPr txBox="1"/>
          <p:nvPr/>
        </p:nvSpPr>
        <p:spPr>
          <a:xfrm>
            <a:off x="14239101" y="10376159"/>
            <a:ext cx="3240246" cy="461665"/>
          </a:xfrm>
          <a:prstGeom prst="rect">
            <a:avLst/>
          </a:prstGeom>
          <a:noFill/>
        </p:spPr>
        <p:txBody>
          <a:bodyPr wrap="square" rtlCol="0">
            <a:spAutoFit/>
          </a:bodyPr>
          <a:lstStyle/>
          <a:p>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Tumblr/yoururl</a:t>
            </a:r>
          </a:p>
        </p:txBody>
      </p:sp>
    </p:spTree>
    <p:extLst>
      <p:ext uri="{BB962C8B-B14F-4D97-AF65-F5344CB8AC3E}">
        <p14:creationId xmlns:p14="http://schemas.microsoft.com/office/powerpoint/2010/main" val="39676473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1C1C1E"/>
        </a:solidFill>
        <a:effectLst/>
      </p:bgPr>
    </p:bg>
    <p:spTree>
      <p:nvGrpSpPr>
        <p:cNvPr id="1" name=""/>
        <p:cNvGrpSpPr/>
        <p:nvPr/>
      </p:nvGrpSpPr>
      <p:grpSpPr>
        <a:xfrm>
          <a:off x="0" y="0"/>
          <a:ext cx="0" cy="0"/>
          <a:chOff x="0" y="0"/>
          <a:chExt cx="0" cy="0"/>
        </a:xfrm>
      </p:grpSpPr>
      <p:sp>
        <p:nvSpPr>
          <p:cNvPr id="16" name="TextBox 15"/>
          <p:cNvSpPr txBox="1"/>
          <p:nvPr/>
        </p:nvSpPr>
        <p:spPr>
          <a:xfrm>
            <a:off x="9912747" y="2960102"/>
            <a:ext cx="4558557" cy="923330"/>
          </a:xfrm>
          <a:prstGeom prst="rect">
            <a:avLst/>
          </a:prstGeom>
          <a:noFill/>
        </p:spPr>
        <p:txBody>
          <a:bodyPr wrap="none" rtlCol="0">
            <a:spAutoFit/>
          </a:bodyPr>
          <a:lstStyle/>
          <a:p>
            <a:pPr algn="ctr"/>
            <a:r>
              <a:rPr lang="tr-TR" sz="5400">
                <a:solidFill>
                  <a:srgbClr val="CA8385"/>
                </a:solidFill>
                <a:latin typeface="Open Sans Extrabold" panose="020B0906030804020204" pitchFamily="34" charset="0"/>
                <a:ea typeface="Open Sans Extrabold" panose="020B0906030804020204" pitchFamily="34" charset="0"/>
                <a:cs typeface="Open Sans Extrabold" panose="020B0906030804020204" pitchFamily="34" charset="0"/>
              </a:rPr>
              <a:t>CONTACT US</a:t>
            </a:r>
          </a:p>
        </p:txBody>
      </p:sp>
      <p:grpSp>
        <p:nvGrpSpPr>
          <p:cNvPr id="17" name="Group 16"/>
          <p:cNvGrpSpPr/>
          <p:nvPr/>
        </p:nvGrpSpPr>
        <p:grpSpPr>
          <a:xfrm>
            <a:off x="11643804" y="4328155"/>
            <a:ext cx="1096395" cy="169554"/>
            <a:chOff x="11643803" y="3980625"/>
            <a:chExt cx="1096395" cy="169554"/>
          </a:xfrm>
        </p:grpSpPr>
        <p:sp>
          <p:nvSpPr>
            <p:cNvPr id="26" name="Rectangle 25"/>
            <p:cNvSpPr/>
            <p:nvPr/>
          </p:nvSpPr>
          <p:spPr>
            <a:xfrm rot="2700000">
              <a:off x="11908522" y="3980626"/>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Rectangle 27"/>
            <p:cNvSpPr/>
            <p:nvPr/>
          </p:nvSpPr>
          <p:spPr>
            <a:xfrm rot="2700000">
              <a:off x="12107224"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ectangle 30"/>
            <p:cNvSpPr/>
            <p:nvPr/>
          </p:nvSpPr>
          <p:spPr>
            <a:xfrm rot="2700000">
              <a:off x="12305926" y="3980625"/>
              <a:ext cx="169553" cy="169553"/>
            </a:xfrm>
            <a:prstGeom prst="rect">
              <a:avLst/>
            </a:prstGeom>
            <a:noFill/>
            <a:ln>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cxnSp>
          <p:nvCxnSpPr>
            <p:cNvPr id="32" name="Straight Connector 31"/>
            <p:cNvCxnSpPr/>
            <p:nvPr/>
          </p:nvCxnSpPr>
          <p:spPr>
            <a:xfrm>
              <a:off x="12510595"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1643803" y="4065403"/>
              <a:ext cx="229603" cy="0"/>
            </a:xfrm>
            <a:prstGeom prst="line">
              <a:avLst/>
            </a:prstGeom>
            <a:ln w="12700">
              <a:solidFill>
                <a:srgbClr val="CA8385"/>
              </a:solidFill>
            </a:ln>
          </p:spPr>
          <p:style>
            <a:lnRef idx="1">
              <a:schemeClr val="accent1"/>
            </a:lnRef>
            <a:fillRef idx="0">
              <a:schemeClr val="accent1"/>
            </a:fillRef>
            <a:effectRef idx="0">
              <a:schemeClr val="accent1"/>
            </a:effectRef>
            <a:fontRef idx="minor">
              <a:schemeClr val="tx1"/>
            </a:fontRef>
          </p:style>
        </p:cxnSp>
      </p:grpSp>
      <p:sp>
        <p:nvSpPr>
          <p:cNvPr id="48" name="Rectangle 47"/>
          <p:cNvSpPr/>
          <p:nvPr/>
        </p:nvSpPr>
        <p:spPr>
          <a:xfrm>
            <a:off x="5349551" y="5253150"/>
            <a:ext cx="13684898" cy="3637732"/>
          </a:xfrm>
          <a:prstGeom prst="rect">
            <a:avLst/>
          </a:prstGeom>
          <a:blipFill>
            <a:blip r:embed="rId3"/>
            <a:stretch>
              <a:fillRect/>
            </a:stretch>
          </a:blipFill>
          <a:ln w="25400">
            <a:solidFill>
              <a:srgbClr val="CA83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Oval 4"/>
          <p:cNvSpPr/>
          <p:nvPr/>
        </p:nvSpPr>
        <p:spPr>
          <a:xfrm>
            <a:off x="11462806" y="8152819"/>
            <a:ext cx="1458388" cy="145838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9" name="Oval 48"/>
          <p:cNvSpPr/>
          <p:nvPr/>
        </p:nvSpPr>
        <p:spPr>
          <a:xfrm>
            <a:off x="15120406" y="8152819"/>
            <a:ext cx="1458388" cy="145838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0" name="Oval 49"/>
          <p:cNvSpPr/>
          <p:nvPr/>
        </p:nvSpPr>
        <p:spPr>
          <a:xfrm>
            <a:off x="7805206" y="8152819"/>
            <a:ext cx="1458388" cy="1458388"/>
          </a:xfrm>
          <a:prstGeom prst="ellipse">
            <a:avLst/>
          </a:prstGeom>
          <a:solidFill>
            <a:srgbClr val="CA83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Rectangle 5"/>
          <p:cNvSpPr/>
          <p:nvPr/>
        </p:nvSpPr>
        <p:spPr>
          <a:xfrm>
            <a:off x="8293788" y="8420348"/>
            <a:ext cx="481222" cy="923330"/>
          </a:xfrm>
          <a:prstGeom prst="rect">
            <a:avLst/>
          </a:prstGeom>
        </p:spPr>
        <p:txBody>
          <a:bodyPr wrap="none">
            <a:spAutoFit/>
          </a:bodyPr>
          <a:lstStyle/>
          <a:p>
            <a:r>
              <a:rPr lang="tr-TR" sz="5400">
                <a:solidFill>
                  <a:schemeClr val="tx1">
                    <a:lumMod val="85000"/>
                    <a:lumOff val="15000"/>
                  </a:schemeClr>
                </a:solidFill>
                <a:latin typeface="FontAwesome" pitchFamily="2" charset="0"/>
              </a:rPr>
              <a:t></a:t>
            </a:r>
            <a:endParaRPr lang="tr-TR" sz="5400">
              <a:solidFill>
                <a:schemeClr val="tx1">
                  <a:lumMod val="85000"/>
                  <a:lumOff val="15000"/>
                </a:schemeClr>
              </a:solidFill>
            </a:endParaRPr>
          </a:p>
        </p:txBody>
      </p:sp>
      <p:sp>
        <p:nvSpPr>
          <p:cNvPr id="7" name="TextBox 6"/>
          <p:cNvSpPr txBox="1"/>
          <p:nvPr/>
        </p:nvSpPr>
        <p:spPr>
          <a:xfrm>
            <a:off x="7549194" y="9924902"/>
            <a:ext cx="1970411" cy="461665"/>
          </a:xfrm>
          <a:prstGeom prst="rect">
            <a:avLst/>
          </a:prstGeom>
          <a:noFill/>
        </p:spPr>
        <p:txBody>
          <a:bodyPr wrap="none" rtlCol="0">
            <a:spAutoFit/>
          </a:bodyPr>
          <a:lstStyle/>
          <a:p>
            <a:pPr algn="ct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123-456-789</a:t>
            </a:r>
          </a:p>
        </p:txBody>
      </p:sp>
      <p:sp>
        <p:nvSpPr>
          <p:cNvPr id="51" name="TextBox 50"/>
          <p:cNvSpPr txBox="1"/>
          <p:nvPr/>
        </p:nvSpPr>
        <p:spPr>
          <a:xfrm>
            <a:off x="10804314" y="9924902"/>
            <a:ext cx="2775375" cy="461665"/>
          </a:xfrm>
          <a:prstGeom prst="rect">
            <a:avLst/>
          </a:prstGeom>
          <a:noFill/>
        </p:spPr>
        <p:txBody>
          <a:bodyPr wrap="none" rtlCol="0">
            <a:spAutoFit/>
          </a:bodyPr>
          <a:lstStyle/>
          <a:p>
            <a:pPr algn="ct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mirage@mail.com</a:t>
            </a:r>
          </a:p>
        </p:txBody>
      </p:sp>
      <p:sp>
        <p:nvSpPr>
          <p:cNvPr id="52" name="TextBox 51"/>
          <p:cNvSpPr txBox="1"/>
          <p:nvPr/>
        </p:nvSpPr>
        <p:spPr>
          <a:xfrm>
            <a:off x="14665495" y="9924902"/>
            <a:ext cx="2368212" cy="830997"/>
          </a:xfrm>
          <a:prstGeom prst="rect">
            <a:avLst/>
          </a:prstGeom>
          <a:noFill/>
        </p:spPr>
        <p:txBody>
          <a:bodyPr wrap="none" rtlCol="0">
            <a:spAutoFit/>
          </a:bodyPr>
          <a:lstStyle/>
          <a:p>
            <a:pPr algn="ct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Mirage St. No.1</a:t>
            </a:r>
          </a:p>
          <a:p>
            <a:pPr algn="ctr"/>
            <a:r>
              <a:rPr lang="tr-TR" sz="2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NYC</a:t>
            </a:r>
          </a:p>
        </p:txBody>
      </p:sp>
      <p:sp>
        <p:nvSpPr>
          <p:cNvPr id="8" name="Rectangle 7"/>
          <p:cNvSpPr/>
          <p:nvPr/>
        </p:nvSpPr>
        <p:spPr>
          <a:xfrm>
            <a:off x="15535251" y="8524822"/>
            <a:ext cx="628698" cy="769441"/>
          </a:xfrm>
          <a:prstGeom prst="rect">
            <a:avLst/>
          </a:prstGeom>
        </p:spPr>
        <p:txBody>
          <a:bodyPr wrap="none">
            <a:spAutoFit/>
          </a:bodyPr>
          <a:lstStyle/>
          <a:p>
            <a:r>
              <a:rPr lang="tr-TR" sz="4400">
                <a:solidFill>
                  <a:schemeClr val="tx1">
                    <a:lumMod val="85000"/>
                    <a:lumOff val="15000"/>
                  </a:schemeClr>
                </a:solidFill>
                <a:latin typeface="FontAwesome" pitchFamily="2" charset="0"/>
              </a:rPr>
              <a:t></a:t>
            </a:r>
            <a:endParaRPr lang="tr-TR" sz="4400">
              <a:solidFill>
                <a:schemeClr val="tx1">
                  <a:lumMod val="85000"/>
                  <a:lumOff val="15000"/>
                </a:schemeClr>
              </a:solidFill>
            </a:endParaRPr>
          </a:p>
        </p:txBody>
      </p:sp>
      <p:sp>
        <p:nvSpPr>
          <p:cNvPr id="9" name="Rectangle 8"/>
          <p:cNvSpPr/>
          <p:nvPr/>
        </p:nvSpPr>
        <p:spPr>
          <a:xfrm>
            <a:off x="11880055" y="8555599"/>
            <a:ext cx="623889" cy="707886"/>
          </a:xfrm>
          <a:prstGeom prst="rect">
            <a:avLst/>
          </a:prstGeom>
        </p:spPr>
        <p:txBody>
          <a:bodyPr wrap="none">
            <a:spAutoFit/>
          </a:bodyPr>
          <a:lstStyle/>
          <a:p>
            <a:r>
              <a:rPr lang="tr-TR" sz="4000">
                <a:solidFill>
                  <a:schemeClr val="tx1">
                    <a:lumMod val="85000"/>
                    <a:lumOff val="15000"/>
                  </a:schemeClr>
                </a:solidFill>
                <a:latin typeface="FontAwesome" pitchFamily="2" charset="0"/>
              </a:rPr>
              <a:t></a:t>
            </a:r>
            <a:endParaRPr lang="tr-TR" sz="4000">
              <a:solidFill>
                <a:schemeClr val="tx1">
                  <a:lumMod val="85000"/>
                  <a:lumOff val="15000"/>
                </a:schemeClr>
              </a:solidFill>
            </a:endParaRPr>
          </a:p>
        </p:txBody>
      </p:sp>
      <p:sp>
        <p:nvSpPr>
          <p:cNvPr id="53" name="Oval 52"/>
          <p:cNvSpPr/>
          <p:nvPr/>
        </p:nvSpPr>
        <p:spPr>
          <a:xfrm>
            <a:off x="15189200" y="8221613"/>
            <a:ext cx="1320800" cy="132080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4" name="Oval 53"/>
          <p:cNvSpPr/>
          <p:nvPr/>
        </p:nvSpPr>
        <p:spPr>
          <a:xfrm>
            <a:off x="11531600" y="8221613"/>
            <a:ext cx="1320800" cy="132080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5" name="Oval 54"/>
          <p:cNvSpPr/>
          <p:nvPr/>
        </p:nvSpPr>
        <p:spPr>
          <a:xfrm>
            <a:off x="7874000" y="8221613"/>
            <a:ext cx="1320800" cy="1320800"/>
          </a:xfrm>
          <a:prstGeom prst="ellipse">
            <a:avLst/>
          </a:prstGeom>
          <a:noFill/>
          <a:ln w="25400">
            <a:solidFill>
              <a:srgbClr val="1C1C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762995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D8453D5-B024-4D64-B8C0-ABD3A74513B8"/>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0 Mirage Champagne Pink"/>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2BB6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rgbClr val="F2BB6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400" smtClean="0">
            <a:solidFill>
              <a:srgbClr val="F2BB61"/>
            </a:solidFill>
            <a:latin typeface="Open Sans Semibold" panose="020B0706030804020204" pitchFamily="34" charset="0"/>
            <a:ea typeface="Open Sans Semibold" panose="020B0706030804020204" pitchFamily="34" charset="0"/>
            <a:cs typeface="Open Sans Semibold" panose="020B07060308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9950</TotalTime>
  <Words>4601</Words>
  <Application>Microsoft Office PowerPoint</Application>
  <PresentationFormat>自定义</PresentationFormat>
  <Paragraphs>1169</Paragraphs>
  <Slides>101</Slides>
  <Notes>101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101</vt:i4>
      </vt:variant>
    </vt:vector>
  </HeadingPairs>
  <TitlesOfParts>
    <vt:vector size="119" baseType="lpstr">
      <vt:lpstr>★懐風体</vt:lpstr>
      <vt:lpstr>맑은 고딕</vt:lpstr>
      <vt:lpstr>Meiryo</vt:lpstr>
      <vt:lpstr>等线</vt:lpstr>
      <vt:lpstr>宋体</vt:lpstr>
      <vt:lpstr>微软雅黑</vt:lpstr>
      <vt:lpstr>微软雅黑 Light</vt:lpstr>
      <vt:lpstr>Arial</vt:lpstr>
      <vt:lpstr>Calibri</vt:lpstr>
      <vt:lpstr>Calibri Light</vt:lpstr>
      <vt:lpstr>FontAwesome</vt:lpstr>
      <vt:lpstr>Lato Light</vt:lpstr>
      <vt:lpstr>Open Sans</vt:lpstr>
      <vt:lpstr>Open Sans Extrabold</vt:lpstr>
      <vt:lpstr>Open Sans Light</vt:lpstr>
      <vt:lpstr>Open Sans Semibold</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kan</dc:creator>
  <cp:keywords/>
  <dc:description>http://www.ypppt.com/</dc:description>
  <cp:lastModifiedBy>kan</cp:lastModifiedBy>
  <cp:revision>7</cp:revision>
  <dcterms:created xsi:type="dcterms:W3CDTF">2014-09-26T10:57:37Z</dcterms:created>
  <dcterms:modified xsi:type="dcterms:W3CDTF">2020-05-22T03:55:55Z</dcterms:modified>
  <cp:category/>
  <dc:identifier/>
</cp:coreProperties>
</file>