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1" r:id="rId2"/>
  </p:sldMasterIdLst>
  <p:notesMasterIdLst>
    <p:notesMasterId r:id="rId29"/>
  </p:notesMasterIdLst>
  <p:sldIdLst>
    <p:sldId id="291" r:id="rId3"/>
    <p:sldId id="282" r:id="rId4"/>
    <p:sldId id="284" r:id="rId5"/>
    <p:sldId id="259" r:id="rId6"/>
    <p:sldId id="263" r:id="rId7"/>
    <p:sldId id="279" r:id="rId8"/>
    <p:sldId id="280" r:id="rId9"/>
    <p:sldId id="287" r:id="rId10"/>
    <p:sldId id="270" r:id="rId11"/>
    <p:sldId id="271" r:id="rId12"/>
    <p:sldId id="275" r:id="rId13"/>
    <p:sldId id="273" r:id="rId14"/>
    <p:sldId id="276" r:id="rId15"/>
    <p:sldId id="286" r:id="rId16"/>
    <p:sldId id="269" r:id="rId17"/>
    <p:sldId id="272" r:id="rId18"/>
    <p:sldId id="274" r:id="rId19"/>
    <p:sldId id="277" r:id="rId20"/>
    <p:sldId id="278" r:id="rId21"/>
    <p:sldId id="285" r:id="rId22"/>
    <p:sldId id="257" r:id="rId23"/>
    <p:sldId id="267" r:id="rId24"/>
    <p:sldId id="268" r:id="rId25"/>
    <p:sldId id="266" r:id="rId26"/>
    <p:sldId id="288" r:id="rId27"/>
    <p:sldId id="292"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F6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varScale="1">
        <p:scale>
          <a:sx n="106" d="100"/>
          <a:sy n="106" d="100"/>
        </p:scale>
        <p:origin x="756" y="114"/>
      </p:cViewPr>
      <p:guideLst/>
    </p:cSldViewPr>
  </p:slid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E5A037-BCD1-4D52-A534-7861AB4DAC00}" type="datetimeFigureOut">
              <a:rPr lang="zh-CN" altLang="en-US" smtClean="0"/>
              <a:t>2022/6/4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939E68-48CC-45C1-A51A-2ED1BA43CFBA}" type="slidenum">
              <a:rPr lang="zh-CN" altLang="en-US" smtClean="0"/>
              <a:t>‹#›</a:t>
            </a:fld>
            <a:endParaRPr lang="zh-CN" altLang="en-US"/>
          </a:p>
        </p:txBody>
      </p:sp>
    </p:spTree>
    <p:extLst>
      <p:ext uri="{BB962C8B-B14F-4D97-AF65-F5344CB8AC3E}">
        <p14:creationId xmlns:p14="http://schemas.microsoft.com/office/powerpoint/2010/main" val="15901611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939E68-48CC-45C1-A51A-2ED1BA43CFBA}" type="slidenum">
              <a:rPr lang="zh-CN" altLang="en-US" smtClean="0"/>
              <a:t>1</a:t>
            </a:fld>
            <a:endParaRPr lang="zh-CN" altLang="en-US"/>
          </a:p>
        </p:txBody>
      </p:sp>
    </p:spTree>
    <p:extLst>
      <p:ext uri="{BB962C8B-B14F-4D97-AF65-F5344CB8AC3E}">
        <p14:creationId xmlns:p14="http://schemas.microsoft.com/office/powerpoint/2010/main" val="12708073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6C4872-3FEE-47F7-8706-972E2208B56D}" type="slidenum">
              <a:rPr lang="zh-CN" altLang="en-US" smtClean="0"/>
              <a:t>10</a:t>
            </a:fld>
            <a:endParaRPr lang="zh-CN" altLang="en-US"/>
          </a:p>
        </p:txBody>
      </p:sp>
    </p:spTree>
    <p:extLst>
      <p:ext uri="{BB962C8B-B14F-4D97-AF65-F5344CB8AC3E}">
        <p14:creationId xmlns:p14="http://schemas.microsoft.com/office/powerpoint/2010/main" val="25496537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C6A3E7-7B0A-43E6-AF50-B970C3A8BCF7}" type="slidenum">
              <a:rPr lang="id-ID" smtClean="0"/>
              <a:t>11</a:t>
            </a:fld>
            <a:endParaRPr lang="id-ID"/>
          </a:p>
        </p:txBody>
      </p:sp>
    </p:spTree>
    <p:extLst>
      <p:ext uri="{BB962C8B-B14F-4D97-AF65-F5344CB8AC3E}">
        <p14:creationId xmlns:p14="http://schemas.microsoft.com/office/powerpoint/2010/main" val="23844431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05A010-B84F-4EB0-AA38-4049044F4E5D}" type="slidenum">
              <a:rPr lang="zh-CN" altLang="en-US" smtClean="0"/>
              <a:t>12</a:t>
            </a:fld>
            <a:endParaRPr lang="zh-CN" altLang="en-US"/>
          </a:p>
        </p:txBody>
      </p:sp>
    </p:spTree>
    <p:extLst>
      <p:ext uri="{BB962C8B-B14F-4D97-AF65-F5344CB8AC3E}">
        <p14:creationId xmlns:p14="http://schemas.microsoft.com/office/powerpoint/2010/main" val="29598410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C6A3E7-7B0A-43E6-AF50-B970C3A8BCF7}" type="slidenum">
              <a:rPr lang="id-ID" smtClean="0"/>
              <a:t>13</a:t>
            </a:fld>
            <a:endParaRPr lang="id-ID"/>
          </a:p>
        </p:txBody>
      </p:sp>
    </p:spTree>
    <p:extLst>
      <p:ext uri="{BB962C8B-B14F-4D97-AF65-F5344CB8AC3E}">
        <p14:creationId xmlns:p14="http://schemas.microsoft.com/office/powerpoint/2010/main" val="42498672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939E68-48CC-45C1-A51A-2ED1BA43CFBA}" type="slidenum">
              <a:rPr lang="zh-CN" altLang="en-US" smtClean="0"/>
              <a:t>14</a:t>
            </a:fld>
            <a:endParaRPr lang="zh-CN" altLang="en-US"/>
          </a:p>
        </p:txBody>
      </p:sp>
    </p:spTree>
    <p:extLst>
      <p:ext uri="{BB962C8B-B14F-4D97-AF65-F5344CB8AC3E}">
        <p14:creationId xmlns:p14="http://schemas.microsoft.com/office/powerpoint/2010/main" val="18063574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6C4872-3FEE-47F7-8706-972E2208B56D}" type="slidenum">
              <a:rPr lang="zh-CN" altLang="en-US" smtClean="0"/>
              <a:t>15</a:t>
            </a:fld>
            <a:endParaRPr lang="zh-CN" altLang="en-US"/>
          </a:p>
        </p:txBody>
      </p:sp>
    </p:spTree>
    <p:extLst>
      <p:ext uri="{BB962C8B-B14F-4D97-AF65-F5344CB8AC3E}">
        <p14:creationId xmlns:p14="http://schemas.microsoft.com/office/powerpoint/2010/main" val="16556850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05A010-B84F-4EB0-AA38-4049044F4E5D}" type="slidenum">
              <a:rPr lang="zh-CN" altLang="en-US" smtClean="0"/>
              <a:t>16</a:t>
            </a:fld>
            <a:endParaRPr lang="zh-CN" altLang="en-US"/>
          </a:p>
        </p:txBody>
      </p:sp>
    </p:spTree>
    <p:extLst>
      <p:ext uri="{BB962C8B-B14F-4D97-AF65-F5344CB8AC3E}">
        <p14:creationId xmlns:p14="http://schemas.microsoft.com/office/powerpoint/2010/main" val="1849672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FE86B9-5B45-4031-A575-A5A4AFEC8072}" type="slidenum">
              <a:rPr lang="en-US" smtClean="0"/>
              <a:pPr/>
              <a:t>17</a:t>
            </a:fld>
            <a:endParaRPr lang="en-US" dirty="0"/>
          </a:p>
        </p:txBody>
      </p:sp>
    </p:spTree>
    <p:extLst>
      <p:ext uri="{BB962C8B-B14F-4D97-AF65-F5344CB8AC3E}">
        <p14:creationId xmlns:p14="http://schemas.microsoft.com/office/powerpoint/2010/main" val="37395867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C6A3E7-7B0A-43E6-AF50-B970C3A8BCF7}" type="slidenum">
              <a:rPr lang="id-ID" smtClean="0"/>
              <a:t>18</a:t>
            </a:fld>
            <a:endParaRPr lang="id-ID"/>
          </a:p>
        </p:txBody>
      </p:sp>
    </p:spTree>
    <p:extLst>
      <p:ext uri="{BB962C8B-B14F-4D97-AF65-F5344CB8AC3E}">
        <p14:creationId xmlns:p14="http://schemas.microsoft.com/office/powerpoint/2010/main" val="39687049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06BAC3F-EC54-4562-95FA-EAB001225A81}" type="slidenum">
              <a:rPr lang="zh-CN" altLang="en-US" smtClean="0"/>
              <a:t>19</a:t>
            </a:fld>
            <a:endParaRPr lang="zh-CN" altLang="en-US"/>
          </a:p>
        </p:txBody>
      </p:sp>
    </p:spTree>
    <p:extLst>
      <p:ext uri="{BB962C8B-B14F-4D97-AF65-F5344CB8AC3E}">
        <p14:creationId xmlns:p14="http://schemas.microsoft.com/office/powerpoint/2010/main" val="33252913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939E68-48CC-45C1-A51A-2ED1BA43CFBA}" type="slidenum">
              <a:rPr lang="zh-CN" altLang="en-US" smtClean="0"/>
              <a:t>2</a:t>
            </a:fld>
            <a:endParaRPr lang="zh-CN" altLang="en-US"/>
          </a:p>
        </p:txBody>
      </p:sp>
    </p:spTree>
    <p:extLst>
      <p:ext uri="{BB962C8B-B14F-4D97-AF65-F5344CB8AC3E}">
        <p14:creationId xmlns:p14="http://schemas.microsoft.com/office/powerpoint/2010/main" val="20459226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939E68-48CC-45C1-A51A-2ED1BA43CFBA}" type="slidenum">
              <a:rPr lang="zh-CN" altLang="en-US" smtClean="0"/>
              <a:t>20</a:t>
            </a:fld>
            <a:endParaRPr lang="zh-CN" altLang="en-US"/>
          </a:p>
        </p:txBody>
      </p:sp>
    </p:spTree>
    <p:extLst>
      <p:ext uri="{BB962C8B-B14F-4D97-AF65-F5344CB8AC3E}">
        <p14:creationId xmlns:p14="http://schemas.microsoft.com/office/powerpoint/2010/main" val="30643149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2EB20A-403F-44E9-9F40-29DD8395CE08}" type="slidenum">
              <a:rPr lang="zh-CN" altLang="en-US" smtClean="0"/>
              <a:t>21</a:t>
            </a:fld>
            <a:endParaRPr lang="zh-CN" altLang="en-US"/>
          </a:p>
        </p:txBody>
      </p:sp>
    </p:spTree>
    <p:extLst>
      <p:ext uri="{BB962C8B-B14F-4D97-AF65-F5344CB8AC3E}">
        <p14:creationId xmlns:p14="http://schemas.microsoft.com/office/powerpoint/2010/main" val="17596771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7C920-FAF1-4735-A148-C9BEEFCD3BFF}"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51251982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7C920-FAF1-4735-A148-C9BEEFCD3BFF}"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4159632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B9ACD5-4993-490D-9F63-8857A175D726}" type="slidenum">
              <a:rPr lang="zh-CN" altLang="en-US" smtClean="0"/>
              <a:pPr/>
              <a:t>24</a:t>
            </a:fld>
            <a:endParaRPr lang="zh-CN" altLang="en-US"/>
          </a:p>
        </p:txBody>
      </p:sp>
    </p:spTree>
    <p:extLst>
      <p:ext uri="{BB962C8B-B14F-4D97-AF65-F5344CB8AC3E}">
        <p14:creationId xmlns:p14="http://schemas.microsoft.com/office/powerpoint/2010/main" val="9044170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939E68-48CC-45C1-A51A-2ED1BA43CFBA}" type="slidenum">
              <a:rPr lang="zh-CN" altLang="en-US" smtClean="0"/>
              <a:t>25</a:t>
            </a:fld>
            <a:endParaRPr lang="zh-CN" altLang="en-US"/>
          </a:p>
        </p:txBody>
      </p:sp>
    </p:spTree>
    <p:extLst>
      <p:ext uri="{BB962C8B-B14F-4D97-AF65-F5344CB8AC3E}">
        <p14:creationId xmlns:p14="http://schemas.microsoft.com/office/powerpoint/2010/main" val="228483717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3167463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939E68-48CC-45C1-A51A-2ED1BA43CFBA}" type="slidenum">
              <a:rPr lang="zh-CN" altLang="en-US" smtClean="0"/>
              <a:t>3</a:t>
            </a:fld>
            <a:endParaRPr lang="zh-CN" altLang="en-US"/>
          </a:p>
        </p:txBody>
      </p:sp>
    </p:spTree>
    <p:extLst>
      <p:ext uri="{BB962C8B-B14F-4D97-AF65-F5344CB8AC3E}">
        <p14:creationId xmlns:p14="http://schemas.microsoft.com/office/powerpoint/2010/main" val="40868833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7CBE41-6C63-4A16-873F-5A51AEDA08C3}" type="slidenum">
              <a:rPr lang="zh-CN" altLang="en-US" smtClean="0"/>
              <a:t>4</a:t>
            </a:fld>
            <a:endParaRPr lang="zh-CN" altLang="en-US"/>
          </a:p>
        </p:txBody>
      </p:sp>
    </p:spTree>
    <p:extLst>
      <p:ext uri="{BB962C8B-B14F-4D97-AF65-F5344CB8AC3E}">
        <p14:creationId xmlns:p14="http://schemas.microsoft.com/office/powerpoint/2010/main" val="6066252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B9ACD5-4993-490D-9F63-8857A175D726}" type="slidenum">
              <a:rPr lang="zh-CN" altLang="en-US" smtClean="0"/>
              <a:pPr/>
              <a:t>5</a:t>
            </a:fld>
            <a:endParaRPr lang="zh-CN" altLang="en-US"/>
          </a:p>
        </p:txBody>
      </p:sp>
    </p:spTree>
    <p:extLst>
      <p:ext uri="{BB962C8B-B14F-4D97-AF65-F5344CB8AC3E}">
        <p14:creationId xmlns:p14="http://schemas.microsoft.com/office/powerpoint/2010/main" val="40711320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06BAC3F-EC54-4562-95FA-EAB001225A81}" type="slidenum">
              <a:rPr lang="zh-CN" altLang="en-US" smtClean="0"/>
              <a:t>6</a:t>
            </a:fld>
            <a:endParaRPr lang="zh-CN" altLang="en-US"/>
          </a:p>
        </p:txBody>
      </p:sp>
    </p:spTree>
    <p:extLst>
      <p:ext uri="{BB962C8B-B14F-4D97-AF65-F5344CB8AC3E}">
        <p14:creationId xmlns:p14="http://schemas.microsoft.com/office/powerpoint/2010/main" val="21195921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06BAC3F-EC54-4562-95FA-EAB001225A81}" type="slidenum">
              <a:rPr lang="zh-CN" altLang="en-US" smtClean="0"/>
              <a:t>7</a:t>
            </a:fld>
            <a:endParaRPr lang="zh-CN" altLang="en-US"/>
          </a:p>
        </p:txBody>
      </p:sp>
    </p:spTree>
    <p:extLst>
      <p:ext uri="{BB962C8B-B14F-4D97-AF65-F5344CB8AC3E}">
        <p14:creationId xmlns:p14="http://schemas.microsoft.com/office/powerpoint/2010/main" val="32274506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939E68-48CC-45C1-A51A-2ED1BA43CFBA}" type="slidenum">
              <a:rPr lang="zh-CN" altLang="en-US" smtClean="0"/>
              <a:t>8</a:t>
            </a:fld>
            <a:endParaRPr lang="zh-CN" altLang="en-US"/>
          </a:p>
        </p:txBody>
      </p:sp>
    </p:spTree>
    <p:extLst>
      <p:ext uri="{BB962C8B-B14F-4D97-AF65-F5344CB8AC3E}">
        <p14:creationId xmlns:p14="http://schemas.microsoft.com/office/powerpoint/2010/main" val="19079989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6C4872-3FEE-47F7-8706-972E2208B56D}" type="slidenum">
              <a:rPr lang="zh-CN" altLang="en-US" smtClean="0"/>
              <a:t>9</a:t>
            </a:fld>
            <a:endParaRPr lang="zh-CN" altLang="en-US"/>
          </a:p>
        </p:txBody>
      </p:sp>
    </p:spTree>
    <p:extLst>
      <p:ext uri="{BB962C8B-B14F-4D97-AF65-F5344CB8AC3E}">
        <p14:creationId xmlns:p14="http://schemas.microsoft.com/office/powerpoint/2010/main" val="37045036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764061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9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714375" y="2168330"/>
            <a:ext cx="3868616" cy="3530991"/>
          </a:xfrm>
          <a:custGeom>
            <a:avLst/>
            <a:gdLst>
              <a:gd name="connsiteX0" fmla="*/ 0 w 3868616"/>
              <a:gd name="connsiteY0" fmla="*/ 0 h 3530991"/>
              <a:gd name="connsiteX1" fmla="*/ 3868616 w 3868616"/>
              <a:gd name="connsiteY1" fmla="*/ 0 h 3530991"/>
              <a:gd name="connsiteX2" fmla="*/ 3868616 w 3868616"/>
              <a:gd name="connsiteY2" fmla="*/ 3530991 h 3530991"/>
              <a:gd name="connsiteX3" fmla="*/ 0 w 3868616"/>
              <a:gd name="connsiteY3" fmla="*/ 3530991 h 3530991"/>
            </a:gdLst>
            <a:ahLst/>
            <a:cxnLst>
              <a:cxn ang="0">
                <a:pos x="connsiteX0" y="connsiteY0"/>
              </a:cxn>
              <a:cxn ang="0">
                <a:pos x="connsiteX1" y="connsiteY1"/>
              </a:cxn>
              <a:cxn ang="0">
                <a:pos x="connsiteX2" y="connsiteY2"/>
              </a:cxn>
              <a:cxn ang="0">
                <a:pos x="connsiteX3" y="connsiteY3"/>
              </a:cxn>
            </a:cxnLst>
            <a:rect l="l" t="t" r="r" b="b"/>
            <a:pathLst>
              <a:path w="3868616" h="3530991">
                <a:moveTo>
                  <a:pt x="0" y="0"/>
                </a:moveTo>
                <a:lnTo>
                  <a:pt x="3868616" y="0"/>
                </a:lnTo>
                <a:lnTo>
                  <a:pt x="3868616" y="3530991"/>
                </a:lnTo>
                <a:lnTo>
                  <a:pt x="0" y="3530991"/>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41802438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47111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49128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720932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74197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28835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85661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873068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89653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31434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66673532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373596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20617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27604188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73717520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8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1130178" y="2180369"/>
            <a:ext cx="2553936" cy="3466760"/>
          </a:xfrm>
          <a:custGeom>
            <a:avLst/>
            <a:gdLst>
              <a:gd name="connsiteX0" fmla="*/ 126905 w 2553936"/>
              <a:gd name="connsiteY0" fmla="*/ 0 h 3466760"/>
              <a:gd name="connsiteX1" fmla="*/ 2427031 w 2553936"/>
              <a:gd name="connsiteY1" fmla="*/ 0 h 3466760"/>
              <a:gd name="connsiteX2" fmla="*/ 2553936 w 2553936"/>
              <a:gd name="connsiteY2" fmla="*/ 126905 h 3466760"/>
              <a:gd name="connsiteX3" fmla="*/ 2553936 w 2553936"/>
              <a:gd name="connsiteY3" fmla="*/ 3339855 h 3466760"/>
              <a:gd name="connsiteX4" fmla="*/ 2427031 w 2553936"/>
              <a:gd name="connsiteY4" fmla="*/ 3466760 h 3466760"/>
              <a:gd name="connsiteX5" fmla="*/ 126905 w 2553936"/>
              <a:gd name="connsiteY5" fmla="*/ 3466760 h 3466760"/>
              <a:gd name="connsiteX6" fmla="*/ 0 w 2553936"/>
              <a:gd name="connsiteY6" fmla="*/ 3339855 h 3466760"/>
              <a:gd name="connsiteX7" fmla="*/ 0 w 2553936"/>
              <a:gd name="connsiteY7" fmla="*/ 126905 h 3466760"/>
              <a:gd name="connsiteX8" fmla="*/ 126905 w 2553936"/>
              <a:gd name="connsiteY8" fmla="*/ 0 h 3466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53936" h="3466760">
                <a:moveTo>
                  <a:pt x="126905" y="0"/>
                </a:moveTo>
                <a:lnTo>
                  <a:pt x="2427031" y="0"/>
                </a:lnTo>
                <a:cubicBezTo>
                  <a:pt x="2497119" y="0"/>
                  <a:pt x="2553936" y="56817"/>
                  <a:pt x="2553936" y="126905"/>
                </a:cubicBezTo>
                <a:lnTo>
                  <a:pt x="2553936" y="3339855"/>
                </a:lnTo>
                <a:cubicBezTo>
                  <a:pt x="2553936" y="3409943"/>
                  <a:pt x="2497119" y="3466760"/>
                  <a:pt x="2427031" y="3466760"/>
                </a:cubicBezTo>
                <a:lnTo>
                  <a:pt x="126905" y="3466760"/>
                </a:lnTo>
                <a:cubicBezTo>
                  <a:pt x="56817" y="3466760"/>
                  <a:pt x="0" y="3409943"/>
                  <a:pt x="0" y="3339855"/>
                </a:cubicBezTo>
                <a:lnTo>
                  <a:pt x="0" y="126905"/>
                </a:lnTo>
                <a:cubicBezTo>
                  <a:pt x="0" y="56817"/>
                  <a:pt x="56817" y="0"/>
                  <a:pt x="126905" y="0"/>
                </a:cubicBezTo>
                <a:close/>
              </a:path>
            </a:pathLst>
          </a:custGeom>
          <a:ln w="25400">
            <a:solidFill>
              <a:schemeClr val="bg1">
                <a:lumMod val="85000"/>
              </a:schemeClr>
            </a:solidFill>
          </a:ln>
        </p:spPr>
        <p:txBody>
          <a:bodyPr wrap="square">
            <a:noAutofit/>
          </a:bodyPr>
          <a:lstStyle/>
          <a:p>
            <a:endParaRPr lang="zh-CN" altLang="en-US"/>
          </a:p>
        </p:txBody>
      </p:sp>
      <p:sp>
        <p:nvSpPr>
          <p:cNvPr id="11" name="图片占位符 10"/>
          <p:cNvSpPr>
            <a:spLocks noGrp="1"/>
          </p:cNvSpPr>
          <p:nvPr>
            <p:ph type="pic" sz="quarter" idx="11"/>
          </p:nvPr>
        </p:nvSpPr>
        <p:spPr>
          <a:xfrm>
            <a:off x="4819032" y="2180369"/>
            <a:ext cx="2553936" cy="3466760"/>
          </a:xfrm>
          <a:custGeom>
            <a:avLst/>
            <a:gdLst>
              <a:gd name="connsiteX0" fmla="*/ 135946 w 2553936"/>
              <a:gd name="connsiteY0" fmla="*/ 0 h 3466760"/>
              <a:gd name="connsiteX1" fmla="*/ 2417990 w 2553936"/>
              <a:gd name="connsiteY1" fmla="*/ 0 h 3466760"/>
              <a:gd name="connsiteX2" fmla="*/ 2553936 w 2553936"/>
              <a:gd name="connsiteY2" fmla="*/ 135946 h 3466760"/>
              <a:gd name="connsiteX3" fmla="*/ 2553936 w 2553936"/>
              <a:gd name="connsiteY3" fmla="*/ 3330814 h 3466760"/>
              <a:gd name="connsiteX4" fmla="*/ 2417990 w 2553936"/>
              <a:gd name="connsiteY4" fmla="*/ 3466760 h 3466760"/>
              <a:gd name="connsiteX5" fmla="*/ 135946 w 2553936"/>
              <a:gd name="connsiteY5" fmla="*/ 3466760 h 3466760"/>
              <a:gd name="connsiteX6" fmla="*/ 0 w 2553936"/>
              <a:gd name="connsiteY6" fmla="*/ 3330814 h 3466760"/>
              <a:gd name="connsiteX7" fmla="*/ 0 w 2553936"/>
              <a:gd name="connsiteY7" fmla="*/ 135946 h 3466760"/>
              <a:gd name="connsiteX8" fmla="*/ 135946 w 2553936"/>
              <a:gd name="connsiteY8" fmla="*/ 0 h 3466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53936" h="3466760">
                <a:moveTo>
                  <a:pt x="135946" y="0"/>
                </a:moveTo>
                <a:lnTo>
                  <a:pt x="2417990" y="0"/>
                </a:lnTo>
                <a:cubicBezTo>
                  <a:pt x="2493071" y="0"/>
                  <a:pt x="2553936" y="60865"/>
                  <a:pt x="2553936" y="135946"/>
                </a:cubicBezTo>
                <a:lnTo>
                  <a:pt x="2553936" y="3330814"/>
                </a:lnTo>
                <a:cubicBezTo>
                  <a:pt x="2553936" y="3405895"/>
                  <a:pt x="2493071" y="3466760"/>
                  <a:pt x="2417990" y="3466760"/>
                </a:cubicBezTo>
                <a:lnTo>
                  <a:pt x="135946" y="3466760"/>
                </a:lnTo>
                <a:cubicBezTo>
                  <a:pt x="60865" y="3466760"/>
                  <a:pt x="0" y="3405895"/>
                  <a:pt x="0" y="3330814"/>
                </a:cubicBezTo>
                <a:lnTo>
                  <a:pt x="0" y="135946"/>
                </a:lnTo>
                <a:cubicBezTo>
                  <a:pt x="0" y="60865"/>
                  <a:pt x="60865" y="0"/>
                  <a:pt x="135946" y="0"/>
                </a:cubicBezTo>
                <a:close/>
              </a:path>
            </a:pathLst>
          </a:custGeom>
          <a:ln w="25400">
            <a:solidFill>
              <a:schemeClr val="bg1">
                <a:lumMod val="85000"/>
              </a:schemeClr>
            </a:solidFill>
          </a:ln>
        </p:spPr>
        <p:txBody>
          <a:bodyPr wrap="square">
            <a:noAutofit/>
          </a:bodyPr>
          <a:lstStyle/>
          <a:p>
            <a:endParaRPr lang="zh-CN" altLang="en-US"/>
          </a:p>
        </p:txBody>
      </p:sp>
      <p:sp>
        <p:nvSpPr>
          <p:cNvPr id="12" name="图片占位符 11"/>
          <p:cNvSpPr>
            <a:spLocks noGrp="1"/>
          </p:cNvSpPr>
          <p:nvPr>
            <p:ph type="pic" sz="quarter" idx="12"/>
          </p:nvPr>
        </p:nvSpPr>
        <p:spPr>
          <a:xfrm>
            <a:off x="8512066" y="2180369"/>
            <a:ext cx="2553936" cy="3466760"/>
          </a:xfrm>
          <a:custGeom>
            <a:avLst/>
            <a:gdLst>
              <a:gd name="connsiteX0" fmla="*/ 145012 w 2553936"/>
              <a:gd name="connsiteY0" fmla="*/ 0 h 3466760"/>
              <a:gd name="connsiteX1" fmla="*/ 2408924 w 2553936"/>
              <a:gd name="connsiteY1" fmla="*/ 0 h 3466760"/>
              <a:gd name="connsiteX2" fmla="*/ 2553936 w 2553936"/>
              <a:gd name="connsiteY2" fmla="*/ 145012 h 3466760"/>
              <a:gd name="connsiteX3" fmla="*/ 2553936 w 2553936"/>
              <a:gd name="connsiteY3" fmla="*/ 3321748 h 3466760"/>
              <a:gd name="connsiteX4" fmla="*/ 2408924 w 2553936"/>
              <a:gd name="connsiteY4" fmla="*/ 3466760 h 3466760"/>
              <a:gd name="connsiteX5" fmla="*/ 145012 w 2553936"/>
              <a:gd name="connsiteY5" fmla="*/ 3466760 h 3466760"/>
              <a:gd name="connsiteX6" fmla="*/ 0 w 2553936"/>
              <a:gd name="connsiteY6" fmla="*/ 3321748 h 3466760"/>
              <a:gd name="connsiteX7" fmla="*/ 0 w 2553936"/>
              <a:gd name="connsiteY7" fmla="*/ 145012 h 3466760"/>
              <a:gd name="connsiteX8" fmla="*/ 145012 w 2553936"/>
              <a:gd name="connsiteY8" fmla="*/ 0 h 3466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53936" h="3466760">
                <a:moveTo>
                  <a:pt x="145012" y="0"/>
                </a:moveTo>
                <a:lnTo>
                  <a:pt x="2408924" y="0"/>
                </a:lnTo>
                <a:cubicBezTo>
                  <a:pt x="2489012" y="0"/>
                  <a:pt x="2553936" y="64924"/>
                  <a:pt x="2553936" y="145012"/>
                </a:cubicBezTo>
                <a:lnTo>
                  <a:pt x="2553936" y="3321748"/>
                </a:lnTo>
                <a:cubicBezTo>
                  <a:pt x="2553936" y="3401836"/>
                  <a:pt x="2489012" y="3466760"/>
                  <a:pt x="2408924" y="3466760"/>
                </a:cubicBezTo>
                <a:lnTo>
                  <a:pt x="145012" y="3466760"/>
                </a:lnTo>
                <a:cubicBezTo>
                  <a:pt x="64924" y="3466760"/>
                  <a:pt x="0" y="3401836"/>
                  <a:pt x="0" y="3321748"/>
                </a:cubicBezTo>
                <a:lnTo>
                  <a:pt x="0" y="145012"/>
                </a:lnTo>
                <a:cubicBezTo>
                  <a:pt x="0" y="64924"/>
                  <a:pt x="64924" y="0"/>
                  <a:pt x="145012" y="0"/>
                </a:cubicBezTo>
                <a:close/>
              </a:path>
            </a:pathLst>
          </a:custGeom>
          <a:ln w="25400">
            <a:solidFill>
              <a:schemeClr val="bg1">
                <a:lumMod val="85000"/>
              </a:schemeClr>
            </a:solidFill>
          </a:ln>
        </p:spPr>
        <p:txBody>
          <a:bodyPr wrap="square">
            <a:noAutofit/>
          </a:bodyPr>
          <a:lstStyle/>
          <a:p>
            <a:endParaRPr lang="zh-CN" altLang="en-US"/>
          </a:p>
        </p:txBody>
      </p:sp>
    </p:spTree>
    <p:extLst>
      <p:ext uri="{BB962C8B-B14F-4D97-AF65-F5344CB8AC3E}">
        <p14:creationId xmlns:p14="http://schemas.microsoft.com/office/powerpoint/2010/main" val="129491419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67126933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Main_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88824"/>
      </p:ext>
    </p:extLst>
  </p:cSld>
  <p:clrMapOvr>
    <a:masterClrMapping/>
  </p:clrMapOvr>
  <p:transition spd="med"/>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Custom Layout 113">
    <p:spTree>
      <p:nvGrpSpPr>
        <p:cNvPr id="1" name=""/>
        <p:cNvGrpSpPr/>
        <p:nvPr/>
      </p:nvGrpSpPr>
      <p:grpSpPr>
        <a:xfrm>
          <a:off x="0" y="0"/>
          <a:ext cx="0" cy="0"/>
          <a:chOff x="0" y="0"/>
          <a:chExt cx="0" cy="0"/>
        </a:xfrm>
      </p:grpSpPr>
      <p:sp>
        <p:nvSpPr>
          <p:cNvPr id="81" name="图片占位符 80"/>
          <p:cNvSpPr>
            <a:spLocks noGrp="1"/>
          </p:cNvSpPr>
          <p:nvPr>
            <p:ph type="pic" sz="quarter" idx="10"/>
          </p:nvPr>
        </p:nvSpPr>
        <p:spPr>
          <a:xfrm>
            <a:off x="902179" y="2195440"/>
            <a:ext cx="2543215" cy="1480200"/>
          </a:xfrm>
          <a:custGeom>
            <a:avLst/>
            <a:gdLst>
              <a:gd name="connsiteX0" fmla="*/ 0 w 2543215"/>
              <a:gd name="connsiteY0" fmla="*/ 0 h 1480200"/>
              <a:gd name="connsiteX1" fmla="*/ 2543215 w 2543215"/>
              <a:gd name="connsiteY1" fmla="*/ 0 h 1480200"/>
              <a:gd name="connsiteX2" fmla="*/ 2543215 w 2543215"/>
              <a:gd name="connsiteY2" fmla="*/ 1480200 h 1480200"/>
              <a:gd name="connsiteX3" fmla="*/ 0 w 2543215"/>
              <a:gd name="connsiteY3" fmla="*/ 1480200 h 1480200"/>
            </a:gdLst>
            <a:ahLst/>
            <a:cxnLst>
              <a:cxn ang="0">
                <a:pos x="connsiteX0" y="connsiteY0"/>
              </a:cxn>
              <a:cxn ang="0">
                <a:pos x="connsiteX1" y="connsiteY1"/>
              </a:cxn>
              <a:cxn ang="0">
                <a:pos x="connsiteX2" y="connsiteY2"/>
              </a:cxn>
              <a:cxn ang="0">
                <a:pos x="connsiteX3" y="connsiteY3"/>
              </a:cxn>
            </a:cxnLst>
            <a:rect l="l" t="t" r="r" b="b"/>
            <a:pathLst>
              <a:path w="2543215" h="1480200">
                <a:moveTo>
                  <a:pt x="0" y="0"/>
                </a:moveTo>
                <a:lnTo>
                  <a:pt x="2543215" y="0"/>
                </a:lnTo>
                <a:lnTo>
                  <a:pt x="2543215" y="1480200"/>
                </a:lnTo>
                <a:lnTo>
                  <a:pt x="0" y="1480200"/>
                </a:lnTo>
                <a:close/>
              </a:path>
            </a:pathLst>
          </a:custGeom>
        </p:spPr>
        <p:txBody>
          <a:bodyPr wrap="square">
            <a:noAutofit/>
          </a:bodyPr>
          <a:lstStyle/>
          <a:p>
            <a:endParaRPr lang="zh-CN" altLang="en-US"/>
          </a:p>
        </p:txBody>
      </p:sp>
      <p:sp>
        <p:nvSpPr>
          <p:cNvPr id="82" name="图片占位符 81"/>
          <p:cNvSpPr>
            <a:spLocks noGrp="1"/>
          </p:cNvSpPr>
          <p:nvPr>
            <p:ph type="pic" sz="quarter" idx="11"/>
          </p:nvPr>
        </p:nvSpPr>
        <p:spPr>
          <a:xfrm>
            <a:off x="3526097" y="2198860"/>
            <a:ext cx="2543215" cy="1483543"/>
          </a:xfrm>
          <a:custGeom>
            <a:avLst/>
            <a:gdLst>
              <a:gd name="connsiteX0" fmla="*/ 0 w 2543215"/>
              <a:gd name="connsiteY0" fmla="*/ 0 h 1483543"/>
              <a:gd name="connsiteX1" fmla="*/ 2543215 w 2543215"/>
              <a:gd name="connsiteY1" fmla="*/ 0 h 1483543"/>
              <a:gd name="connsiteX2" fmla="*/ 2543215 w 2543215"/>
              <a:gd name="connsiteY2" fmla="*/ 1483543 h 1483543"/>
              <a:gd name="connsiteX3" fmla="*/ 0 w 2543215"/>
              <a:gd name="connsiteY3" fmla="*/ 1483543 h 1483543"/>
            </a:gdLst>
            <a:ahLst/>
            <a:cxnLst>
              <a:cxn ang="0">
                <a:pos x="connsiteX0" y="connsiteY0"/>
              </a:cxn>
              <a:cxn ang="0">
                <a:pos x="connsiteX1" y="connsiteY1"/>
              </a:cxn>
              <a:cxn ang="0">
                <a:pos x="connsiteX2" y="connsiteY2"/>
              </a:cxn>
              <a:cxn ang="0">
                <a:pos x="connsiteX3" y="connsiteY3"/>
              </a:cxn>
            </a:cxnLst>
            <a:rect l="l" t="t" r="r" b="b"/>
            <a:pathLst>
              <a:path w="2543215" h="1483543">
                <a:moveTo>
                  <a:pt x="0" y="0"/>
                </a:moveTo>
                <a:lnTo>
                  <a:pt x="2543215" y="0"/>
                </a:lnTo>
                <a:lnTo>
                  <a:pt x="2543215" y="1483543"/>
                </a:lnTo>
                <a:lnTo>
                  <a:pt x="0" y="1483543"/>
                </a:lnTo>
                <a:close/>
              </a:path>
            </a:pathLst>
          </a:custGeom>
        </p:spPr>
        <p:txBody>
          <a:bodyPr wrap="square">
            <a:noAutofit/>
          </a:bodyPr>
          <a:lstStyle/>
          <a:p>
            <a:endParaRPr lang="zh-CN" altLang="en-US"/>
          </a:p>
        </p:txBody>
      </p:sp>
      <p:sp>
        <p:nvSpPr>
          <p:cNvPr id="83" name="图片占位符 82"/>
          <p:cNvSpPr>
            <a:spLocks noGrp="1"/>
          </p:cNvSpPr>
          <p:nvPr>
            <p:ph type="pic" sz="quarter" idx="12"/>
          </p:nvPr>
        </p:nvSpPr>
        <p:spPr>
          <a:xfrm>
            <a:off x="6149244" y="2199209"/>
            <a:ext cx="2543215" cy="1480200"/>
          </a:xfrm>
          <a:custGeom>
            <a:avLst/>
            <a:gdLst>
              <a:gd name="connsiteX0" fmla="*/ 0 w 2543215"/>
              <a:gd name="connsiteY0" fmla="*/ 0 h 1480200"/>
              <a:gd name="connsiteX1" fmla="*/ 2543215 w 2543215"/>
              <a:gd name="connsiteY1" fmla="*/ 0 h 1480200"/>
              <a:gd name="connsiteX2" fmla="*/ 2543215 w 2543215"/>
              <a:gd name="connsiteY2" fmla="*/ 1480200 h 1480200"/>
              <a:gd name="connsiteX3" fmla="*/ 0 w 2543215"/>
              <a:gd name="connsiteY3" fmla="*/ 1480200 h 1480200"/>
            </a:gdLst>
            <a:ahLst/>
            <a:cxnLst>
              <a:cxn ang="0">
                <a:pos x="connsiteX0" y="connsiteY0"/>
              </a:cxn>
              <a:cxn ang="0">
                <a:pos x="connsiteX1" y="connsiteY1"/>
              </a:cxn>
              <a:cxn ang="0">
                <a:pos x="connsiteX2" y="connsiteY2"/>
              </a:cxn>
              <a:cxn ang="0">
                <a:pos x="connsiteX3" y="connsiteY3"/>
              </a:cxn>
            </a:cxnLst>
            <a:rect l="l" t="t" r="r" b="b"/>
            <a:pathLst>
              <a:path w="2543215" h="1480200">
                <a:moveTo>
                  <a:pt x="0" y="0"/>
                </a:moveTo>
                <a:lnTo>
                  <a:pt x="2543215" y="0"/>
                </a:lnTo>
                <a:lnTo>
                  <a:pt x="2543215" y="1480200"/>
                </a:lnTo>
                <a:lnTo>
                  <a:pt x="0" y="1480200"/>
                </a:lnTo>
                <a:close/>
              </a:path>
            </a:pathLst>
          </a:custGeom>
        </p:spPr>
        <p:txBody>
          <a:bodyPr wrap="square">
            <a:noAutofit/>
          </a:bodyPr>
          <a:lstStyle/>
          <a:p>
            <a:endParaRPr lang="zh-CN" altLang="en-US"/>
          </a:p>
        </p:txBody>
      </p:sp>
      <p:sp>
        <p:nvSpPr>
          <p:cNvPr id="84" name="图片占位符 83"/>
          <p:cNvSpPr>
            <a:spLocks noGrp="1"/>
          </p:cNvSpPr>
          <p:nvPr>
            <p:ph type="pic" sz="quarter" idx="13"/>
          </p:nvPr>
        </p:nvSpPr>
        <p:spPr>
          <a:xfrm>
            <a:off x="8774988" y="2195440"/>
            <a:ext cx="2542301" cy="1480200"/>
          </a:xfrm>
          <a:custGeom>
            <a:avLst/>
            <a:gdLst>
              <a:gd name="connsiteX0" fmla="*/ 0 w 2542301"/>
              <a:gd name="connsiteY0" fmla="*/ 0 h 1480200"/>
              <a:gd name="connsiteX1" fmla="*/ 2542301 w 2542301"/>
              <a:gd name="connsiteY1" fmla="*/ 0 h 1480200"/>
              <a:gd name="connsiteX2" fmla="*/ 2542301 w 2542301"/>
              <a:gd name="connsiteY2" fmla="*/ 1480200 h 1480200"/>
              <a:gd name="connsiteX3" fmla="*/ 0 w 2542301"/>
              <a:gd name="connsiteY3" fmla="*/ 1480200 h 1480200"/>
            </a:gdLst>
            <a:ahLst/>
            <a:cxnLst>
              <a:cxn ang="0">
                <a:pos x="connsiteX0" y="connsiteY0"/>
              </a:cxn>
              <a:cxn ang="0">
                <a:pos x="connsiteX1" y="connsiteY1"/>
              </a:cxn>
              <a:cxn ang="0">
                <a:pos x="connsiteX2" y="connsiteY2"/>
              </a:cxn>
              <a:cxn ang="0">
                <a:pos x="connsiteX3" y="connsiteY3"/>
              </a:cxn>
            </a:cxnLst>
            <a:rect l="l" t="t" r="r" b="b"/>
            <a:pathLst>
              <a:path w="2542301" h="1480200">
                <a:moveTo>
                  <a:pt x="0" y="0"/>
                </a:moveTo>
                <a:lnTo>
                  <a:pt x="2542301" y="0"/>
                </a:lnTo>
                <a:lnTo>
                  <a:pt x="2542301" y="1480200"/>
                </a:lnTo>
                <a:lnTo>
                  <a:pt x="0" y="14802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1866710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Blank-2">
    <p:spTree>
      <p:nvGrpSpPr>
        <p:cNvPr id="1" name=""/>
        <p:cNvGrpSpPr/>
        <p:nvPr/>
      </p:nvGrpSpPr>
      <p:grpSpPr>
        <a:xfrm>
          <a:off x="0" y="0"/>
          <a:ext cx="0" cy="0"/>
          <a:chOff x="0" y="0"/>
          <a:chExt cx="0" cy="0"/>
        </a:xfrm>
      </p:grpSpPr>
    </p:spTree>
    <p:extLst>
      <p:ext uri="{BB962C8B-B14F-4D97-AF65-F5344CB8AC3E}">
        <p14:creationId xmlns:p14="http://schemas.microsoft.com/office/powerpoint/2010/main" val="3714286676"/>
      </p:ext>
    </p:extLst>
  </p:cSld>
  <p:clrMapOvr>
    <a:masterClrMapping/>
  </p:clrMapOvr>
  <p:timing>
    <p:tnLst>
      <p:par>
        <p:cTn id="1" dur="indefinite" restart="never" nodeType="tmRoot"/>
      </p:par>
    </p:tnLst>
  </p:timing>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12" cstate="print">
            <a:extLst>
              <a:ext uri="{28A0092B-C50C-407E-A947-70E740481C1C}">
                <a14:useLocalDpi xmlns:a14="http://schemas.microsoft.com/office/drawing/2010/main" val="0"/>
              </a:ext>
            </a:extLst>
          </a:blip>
          <a:srcRect t="73122" r="43119"/>
          <a:stretch/>
        </p:blipFill>
        <p:spPr>
          <a:xfrm rot="5400000" flipH="1">
            <a:off x="-661477" y="661479"/>
            <a:ext cx="3166270" cy="1843312"/>
          </a:xfrm>
          <a:prstGeom prst="rect">
            <a:avLst/>
          </a:prstGeom>
        </p:spPr>
      </p:pic>
      <p:pic>
        <p:nvPicPr>
          <p:cNvPr id="3" name="图片 2"/>
          <p:cNvPicPr>
            <a:picLocks noChangeAspect="1"/>
          </p:cNvPicPr>
          <p:nvPr userDrawn="1"/>
        </p:nvPicPr>
        <p:blipFill rotWithShape="1">
          <a:blip r:embed="rId12" cstate="print">
            <a:extLst>
              <a:ext uri="{28A0092B-C50C-407E-A947-70E740481C1C}">
                <a14:useLocalDpi xmlns:a14="http://schemas.microsoft.com/office/drawing/2010/main" val="0"/>
              </a:ext>
            </a:extLst>
          </a:blip>
          <a:srcRect t="73122" r="43119"/>
          <a:stretch/>
        </p:blipFill>
        <p:spPr>
          <a:xfrm rot="16200000" flipH="1">
            <a:off x="9687209" y="4353208"/>
            <a:ext cx="3166270" cy="1843312"/>
          </a:xfrm>
          <a:prstGeom prst="rect">
            <a:avLst/>
          </a:prstGeom>
        </p:spPr>
      </p:pic>
      <p:sp>
        <p:nvSpPr>
          <p:cNvPr id="4" name="文本框 3"/>
          <p:cNvSpPr txBox="1"/>
          <p:nvPr userDrawn="1"/>
        </p:nvSpPr>
        <p:spPr>
          <a:xfrm>
            <a:off x="4318000" y="2971800"/>
            <a:ext cx="3556000" cy="229870"/>
          </a:xfrm>
          <a:prstGeom prst="rect">
            <a:avLst/>
          </a:prstGeom>
          <a:noFill/>
        </p:spPr>
        <p:txBody>
          <a:bodyPr wrap="square" rtlCol="0">
            <a:spAutoFit/>
          </a:bodyPr>
          <a:lstStyle/>
          <a:p>
            <a:r>
              <a:rPr lang="zh-CN" altLang="en-US" sz="300" dirty="0">
                <a:solidFill>
                  <a:schemeClr val="bg1">
                    <a:alpha val="0"/>
                  </a:schemeClr>
                </a:solidFill>
                <a:latin typeface="微软雅黑" panose="020B0503020204020204" pitchFamily="34" charset="-122"/>
                <a:ea typeface="微软雅黑" panose="020B0503020204020204" pitchFamily="34" charset="-122"/>
                <a:sym typeface="+mn-ea"/>
              </a:rPr>
              <a:t>感谢您下载包图网平台上提供的</a:t>
            </a:r>
            <a:r>
              <a:rPr lang="en-US" altLang="zh-CN" sz="300" dirty="0">
                <a:solidFill>
                  <a:schemeClr val="bg1">
                    <a:alpha val="0"/>
                  </a:schemeClr>
                </a:solidFill>
                <a:latin typeface="微软雅黑" panose="020B0503020204020204" pitchFamily="34" charset="-122"/>
                <a:ea typeface="微软雅黑" panose="020B0503020204020204" pitchFamily="34" charset="-122"/>
                <a:sym typeface="+mn-ea"/>
              </a:rPr>
              <a:t>PPT</a:t>
            </a:r>
            <a:r>
              <a:rPr lang="zh-CN" altLang="en-US" sz="300" dirty="0">
                <a:solidFill>
                  <a:schemeClr val="bg1">
                    <a:alpha val="0"/>
                  </a:schemeClr>
                </a:solidFill>
                <a:latin typeface="微软雅黑" panose="020B0503020204020204" pitchFamily="34" charset="-122"/>
                <a:ea typeface="微软雅黑" panose="020B0503020204020204" pitchFamily="34" charset="-122"/>
                <a:sym typeface="+mn-ea"/>
              </a:rPr>
              <a:t>作品，为了您和包图网以及原创作者的利益，请勿复制、传播、销售，否则将承担法律责任！包图网将对作品进行维权，按照传播下载次数进行十倍的索取赔偿！</a:t>
            </a:r>
          </a:p>
          <a:p>
            <a:r>
              <a:rPr lang="en-US" altLang="zh-CN" sz="600" dirty="0">
                <a:solidFill>
                  <a:schemeClr val="bg1">
                    <a:alpha val="0"/>
                  </a:schemeClr>
                </a:solidFill>
                <a:latin typeface="微软雅黑" panose="020B0503020204020204" pitchFamily="34" charset="-122"/>
                <a:ea typeface="微软雅黑" panose="020B0503020204020204" pitchFamily="34" charset="-122"/>
                <a:sym typeface="+mn-ea"/>
              </a:rPr>
              <a:t>ibaotu.com</a:t>
            </a:r>
          </a:p>
        </p:txBody>
      </p:sp>
    </p:spTree>
    <p:extLst>
      <p:ext uri="{BB962C8B-B14F-4D97-AF65-F5344CB8AC3E}">
        <p14:creationId xmlns:p14="http://schemas.microsoft.com/office/powerpoint/2010/main" val="5499639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7969238"/>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5.xml"/><Relationship Id="rId1" Type="http://schemas.openxmlformats.org/officeDocument/2006/relationships/slideLayout" Target="../slideLayouts/slideLayout5.xml"/><Relationship Id="rId5" Type="http://schemas.openxmlformats.org/officeDocument/2006/relationships/image" Target="../media/image19.jpeg"/><Relationship Id="rId4" Type="http://schemas.openxmlformats.org/officeDocument/2006/relationships/image" Target="../media/image18.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7.xml"/><Relationship Id="rId1" Type="http://schemas.openxmlformats.org/officeDocument/2006/relationships/slideLayout" Target="../slideLayouts/slideLayout8.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17.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7.jpg"/><Relationship Id="rId4" Type="http://schemas.openxmlformats.org/officeDocument/2006/relationships/image" Target="../media/image6.jpg"/></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82691" y="0"/>
            <a:ext cx="6209309" cy="6858000"/>
          </a:xfrm>
          <a:prstGeom prst="rect">
            <a:avLst/>
          </a:prstGeom>
        </p:spPr>
      </p:pic>
      <p:sp>
        <p:nvSpPr>
          <p:cNvPr id="4" name="文本框 3"/>
          <p:cNvSpPr txBox="1"/>
          <p:nvPr/>
        </p:nvSpPr>
        <p:spPr>
          <a:xfrm>
            <a:off x="1234908" y="2959588"/>
            <a:ext cx="4288353" cy="707886"/>
          </a:xfrm>
          <a:prstGeom prst="rect">
            <a:avLst/>
          </a:prstGeom>
          <a:noFill/>
        </p:spPr>
        <p:txBody>
          <a:bodyPr wrap="none" rtlCol="0">
            <a:spAutoFit/>
            <a:scene3d>
              <a:camera prst="orthographicFront"/>
              <a:lightRig rig="threePt" dir="t"/>
            </a:scene3d>
            <a:sp3d contourW="12700"/>
          </a:bodyPr>
          <a:lstStyle/>
          <a:p>
            <a:pPr lvl="0">
              <a:defRPr/>
            </a:pPr>
            <a:r>
              <a:rPr lang="zh-CN" altLang="en-US" sz="4000" b="1" dirty="0">
                <a:solidFill>
                  <a:schemeClr val="tx1">
                    <a:lumMod val="75000"/>
                    <a:lumOff val="25000"/>
                  </a:schemeClr>
                </a:solidFill>
              </a:rPr>
              <a:t>单</a:t>
            </a:r>
            <a:r>
              <a:rPr lang="zh-CN" altLang="en-US" sz="4000" b="1" dirty="0" smtClean="0">
                <a:solidFill>
                  <a:schemeClr val="tx1">
                    <a:lumMod val="75000"/>
                    <a:lumOff val="25000"/>
                  </a:schemeClr>
                </a:solidFill>
              </a:rPr>
              <a:t>击此处添加标题</a:t>
            </a:r>
            <a:endParaRPr lang="zh-CN" altLang="en-US" sz="4000" b="1" dirty="0">
              <a:solidFill>
                <a:schemeClr val="tx1">
                  <a:lumMod val="75000"/>
                  <a:lumOff val="25000"/>
                </a:schemeClr>
              </a:solidFill>
            </a:endParaRPr>
          </a:p>
        </p:txBody>
      </p:sp>
      <p:sp>
        <p:nvSpPr>
          <p:cNvPr id="5" name="文本框 4"/>
          <p:cNvSpPr txBox="1"/>
          <p:nvPr/>
        </p:nvSpPr>
        <p:spPr>
          <a:xfrm>
            <a:off x="1203158" y="1846977"/>
            <a:ext cx="2441694" cy="1200329"/>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7200" b="1" i="0" u="none" strike="noStrike" kern="1200" cap="none" spc="0" normalizeH="0" baseline="0" noProof="0" dirty="0" smtClean="0">
                <a:ln>
                  <a:noFill/>
                </a:ln>
                <a:solidFill>
                  <a:schemeClr val="accent1"/>
                </a:solidFill>
                <a:effectLst/>
                <a:uLnTx/>
                <a:uFillTx/>
                <a:latin typeface="Arial"/>
                <a:ea typeface="微软雅黑"/>
                <a:cs typeface="+mn-cs"/>
              </a:rPr>
              <a:t>20XX</a:t>
            </a:r>
            <a:endParaRPr kumimoji="0" lang="zh-CN" altLang="en-US" sz="7200" b="1" i="0" u="none" strike="noStrike" kern="1200" cap="none" spc="0" normalizeH="0" baseline="0" noProof="0" dirty="0">
              <a:ln>
                <a:noFill/>
              </a:ln>
              <a:solidFill>
                <a:schemeClr val="accent1"/>
              </a:solidFill>
              <a:effectLst/>
              <a:uLnTx/>
              <a:uFillTx/>
              <a:latin typeface="Arial"/>
              <a:ea typeface="微软雅黑"/>
              <a:cs typeface="+mn-cs"/>
            </a:endParaRPr>
          </a:p>
        </p:txBody>
      </p:sp>
      <p:cxnSp>
        <p:nvCxnSpPr>
          <p:cNvPr id="6" name="直接连接符 5"/>
          <p:cNvCxnSpPr/>
          <p:nvPr/>
        </p:nvCxnSpPr>
        <p:spPr>
          <a:xfrm>
            <a:off x="1333500" y="4337503"/>
            <a:ext cx="9144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1241443" y="3684789"/>
            <a:ext cx="5663730" cy="513346"/>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chemeClr val="bg1">
                    <a:lumMod val="50000"/>
                  </a:schemeClr>
                </a:solidFill>
                <a:effectLst/>
                <a:uLnTx/>
                <a:uFillTx/>
                <a:latin typeface="微软雅黑"/>
                <a:ea typeface="微软雅黑"/>
                <a:cs typeface="+mn-cs"/>
              </a:rPr>
              <a:t>The user can demonstrate on a projector or computer, or print the presentation and make it into a film to be used in a wider field</a:t>
            </a:r>
          </a:p>
        </p:txBody>
      </p:sp>
      <p:sp>
        <p:nvSpPr>
          <p:cNvPr id="8" name="文本框 7"/>
          <p:cNvSpPr txBox="1"/>
          <p:nvPr/>
        </p:nvSpPr>
        <p:spPr>
          <a:xfrm>
            <a:off x="1234908" y="4555277"/>
            <a:ext cx="2018501" cy="369332"/>
          </a:xfrm>
          <a:prstGeom prst="rect">
            <a:avLst/>
          </a:prstGeom>
          <a:noFill/>
        </p:spPr>
        <p:txBody>
          <a:bodyPr wrap="none" rtlCol="0">
            <a:spAutoFit/>
            <a:scene3d>
              <a:camera prst="orthographicFront"/>
              <a:lightRig rig="threePt" dir="t"/>
            </a:scene3d>
            <a:sp3d contourW="12700"/>
          </a:bodyPr>
          <a:lstStyle/>
          <a:p>
            <a:pPr lvl="0">
              <a:defRPr/>
            </a:pPr>
            <a:r>
              <a:rPr lang="zh-CN" altLang="en-US" dirty="0" smtClean="0">
                <a:solidFill>
                  <a:schemeClr val="accent1"/>
                </a:solidFill>
              </a:rPr>
              <a:t>汇报人：</a:t>
            </a:r>
            <a:r>
              <a:rPr lang="zh-CN" altLang="en-US" dirty="0">
                <a:solidFill>
                  <a:schemeClr val="accent1"/>
                </a:solidFill>
              </a:rPr>
              <a:t>优</a:t>
            </a:r>
            <a:r>
              <a:rPr lang="zh-CN" altLang="en-US" dirty="0" smtClean="0">
                <a:solidFill>
                  <a:schemeClr val="accent1"/>
                </a:solidFill>
              </a:rPr>
              <a:t>品</a:t>
            </a:r>
            <a:r>
              <a:rPr lang="en-US" altLang="zh-CN" dirty="0" smtClean="0">
                <a:solidFill>
                  <a:schemeClr val="accent1"/>
                </a:solidFill>
              </a:rPr>
              <a:t>PPT</a:t>
            </a:r>
            <a:endParaRPr lang="zh-CN" altLang="en-US" dirty="0">
              <a:solidFill>
                <a:schemeClr val="accent1"/>
              </a:solidFill>
            </a:endParaRPr>
          </a:p>
        </p:txBody>
      </p:sp>
    </p:spTree>
    <p:extLst>
      <p:ext uri="{BB962C8B-B14F-4D97-AF65-F5344CB8AC3E}">
        <p14:creationId xmlns:p14="http://schemas.microsoft.com/office/powerpoint/2010/main" val="17137249"/>
      </p:ext>
    </p:extLst>
  </p:cSld>
  <p:clrMapOvr>
    <a:masterClrMapping/>
  </p:clrMapOvr>
  <mc:AlternateContent xmlns:mc="http://schemas.openxmlformats.org/markup-compatibility/2006" xmlns:p14="http://schemas.microsoft.com/office/powerpoint/2010/main">
    <mc:Choice Requires="p14">
      <p:transition spd="slow" p14:dur="1400" advTm="0">
        <p14:ripp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1000"/>
                                        <p:tgtEl>
                                          <p:spTgt spid="4"/>
                                        </p:tgtEl>
                                      </p:cBhvr>
                                    </p:animEffect>
                                  </p:childTnLst>
                                </p:cTn>
                              </p:par>
                            </p:childTnLst>
                          </p:cTn>
                        </p:par>
                        <p:par>
                          <p:cTn id="13" fill="hold">
                            <p:stCondLst>
                              <p:cond delay="1500"/>
                            </p:stCondLst>
                            <p:childTnLst>
                              <p:par>
                                <p:cTn id="14" presetID="14" presetClass="entr" presetSubtype="1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randombar(horizontal)">
                                      <p:cBhvr>
                                        <p:cTn id="16" dur="500"/>
                                        <p:tgtEl>
                                          <p:spTgt spid="7"/>
                                        </p:tgtEl>
                                      </p:cBhvr>
                                    </p:animEffect>
                                  </p:childTnLst>
                                </p:cTn>
                              </p:par>
                            </p:childTnLst>
                          </p:cTn>
                        </p:par>
                        <p:par>
                          <p:cTn id="17" fill="hold">
                            <p:stCondLst>
                              <p:cond delay="2000"/>
                            </p:stCondLst>
                            <p:childTnLst>
                              <p:par>
                                <p:cTn id="18" presetID="22" presetClass="entr" presetSubtype="8"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left)">
                                      <p:cBhvr>
                                        <p:cTn id="20" dur="500"/>
                                        <p:tgtEl>
                                          <p:spTgt spid="6"/>
                                        </p:tgtEl>
                                      </p:cBhvr>
                                    </p:animEffect>
                                  </p:childTnLst>
                                </p:cTn>
                              </p:par>
                            </p:childTnLst>
                          </p:cTn>
                        </p:par>
                        <p:par>
                          <p:cTn id="21" fill="hold">
                            <p:stCondLst>
                              <p:cond delay="2500"/>
                            </p:stCondLst>
                            <p:childTnLst>
                              <p:par>
                                <p:cTn id="22" presetID="22" presetClass="entr" presetSubtype="8"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left)">
                                      <p:cBhvr>
                                        <p:cTn id="24"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1"/>
          <p:cNvSpPr/>
          <p:nvPr/>
        </p:nvSpPr>
        <p:spPr>
          <a:xfrm>
            <a:off x="1395917" y="1919905"/>
            <a:ext cx="4095111" cy="549292"/>
          </a:xfrm>
          <a:prstGeom prst="roundRect">
            <a:avLst>
              <a:gd name="adj" fmla="val 50000"/>
            </a:avLst>
          </a:prstGeom>
          <a:solidFill>
            <a:schemeClr val="accent4"/>
          </a:solidFill>
          <a:ln w="12700" cap="flat">
            <a:noFill/>
            <a:miter lim="400000"/>
          </a:ln>
          <a:effectLst/>
        </p:spPr>
        <p:txBody>
          <a:bodyPr wrap="none" lIns="25400" tIns="25400" rIns="25400" bIns="25400" anchor="ctr">
            <a:normAutofit/>
          </a:bodyPr>
          <a:lstStyle/>
          <a:p>
            <a:pPr lvl="0" algn="ctr"/>
            <a:endParaRPr lang="zh-CN" altLang="en-US" sz="2000" dirty="0">
              <a:solidFill>
                <a:schemeClr val="bg1"/>
              </a:solidFill>
            </a:endParaRPr>
          </a:p>
        </p:txBody>
      </p:sp>
      <p:sp>
        <p:nvSpPr>
          <p:cNvPr id="19" name="Rectangle: Rounded Corners 28"/>
          <p:cNvSpPr/>
          <p:nvPr/>
        </p:nvSpPr>
        <p:spPr>
          <a:xfrm>
            <a:off x="6711616" y="1919904"/>
            <a:ext cx="4095110" cy="549291"/>
          </a:xfrm>
          <a:prstGeom prst="roundRect">
            <a:avLst>
              <a:gd name="adj" fmla="val 50000"/>
            </a:avLst>
          </a:prstGeom>
          <a:solidFill>
            <a:schemeClr val="accent3"/>
          </a:solidFill>
          <a:ln w="12700" cap="flat">
            <a:noFill/>
            <a:miter lim="400000"/>
          </a:ln>
          <a:effectLst/>
        </p:spPr>
        <p:txBody>
          <a:bodyPr wrap="none" lIns="25400" tIns="25400" rIns="25400" bIns="25400" anchor="ctr">
            <a:normAutofit/>
          </a:bodyPr>
          <a:lstStyle/>
          <a:p>
            <a:pPr lvl="0" algn="ctr"/>
            <a:endParaRPr lang="zh-CN" altLang="en-US" sz="2000" dirty="0">
              <a:solidFill>
                <a:schemeClr val="bg1"/>
              </a:solidFill>
            </a:endParaRPr>
          </a:p>
        </p:txBody>
      </p:sp>
      <p:sp>
        <p:nvSpPr>
          <p:cNvPr id="39" name="矩形 38"/>
          <p:cNvSpPr/>
          <p:nvPr/>
        </p:nvSpPr>
        <p:spPr>
          <a:xfrm>
            <a:off x="1408617" y="1933053"/>
            <a:ext cx="4055057"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a:solidFill>
                  <a:schemeClr val="bg1"/>
                </a:solidFill>
              </a:rPr>
              <a:t>标题文字添加</a:t>
            </a:r>
          </a:p>
        </p:txBody>
      </p:sp>
      <p:sp>
        <p:nvSpPr>
          <p:cNvPr id="44" name="矩形 43"/>
          <p:cNvSpPr/>
          <p:nvPr/>
        </p:nvSpPr>
        <p:spPr>
          <a:xfrm>
            <a:off x="6731642" y="1933053"/>
            <a:ext cx="4055057"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a:solidFill>
                  <a:schemeClr val="bg1"/>
                </a:solidFill>
              </a:rPr>
              <a:t>标题文字添加</a:t>
            </a:r>
          </a:p>
        </p:txBody>
      </p:sp>
      <p:sp>
        <p:nvSpPr>
          <p:cNvPr id="45" name="矩形 44"/>
          <p:cNvSpPr/>
          <p:nvPr/>
        </p:nvSpPr>
        <p:spPr>
          <a:xfrm>
            <a:off x="1326734" y="2908518"/>
            <a:ext cx="9582566" cy="845616"/>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rPr>
              <a:t>用户可以在投影仪或者计算机上进行演示也可以将演示文稿打印出来制作</a:t>
            </a:r>
            <a:r>
              <a:rPr lang="zh-CN" altLang="en-US" sz="1400" dirty="0" smtClean="0">
                <a:solidFill>
                  <a:schemeClr val="tx1">
                    <a:lumMod val="65000"/>
                    <a:lumOff val="35000"/>
                  </a:schemeClr>
                </a:solidFill>
              </a:rPr>
              <a:t>成片</a:t>
            </a:r>
            <a:r>
              <a:rPr lang="zh-CN" altLang="en-US" sz="1400" dirty="0">
                <a:solidFill>
                  <a:schemeClr val="tx1">
                    <a:lumMod val="65000"/>
                    <a:lumOff val="35000"/>
                  </a:schemeClr>
                </a:solidFill>
              </a:rPr>
              <a:t>以便应用到更广泛的领域</a:t>
            </a:r>
            <a:r>
              <a:rPr lang="zh-CN" altLang="en-US" sz="1400" dirty="0" smtClean="0">
                <a:solidFill>
                  <a:schemeClr val="tx1">
                    <a:lumMod val="65000"/>
                    <a:lumOff val="35000"/>
                  </a:schemeClr>
                </a:solidFill>
              </a:rPr>
              <a:t>中用户可以在投影仪或者计算机上进行演示也可以将演示文稿打印出来制作成胶片以便应用到更广泛的领域中用户可以在投影仪或者计算机上进行演示也可以将的领域中用户可以以便应用到更广泛的领域中</a:t>
            </a:r>
          </a:p>
        </p:txBody>
      </p:sp>
      <p:grpSp>
        <p:nvGrpSpPr>
          <p:cNvPr id="52" name="组合 51"/>
          <p:cNvGrpSpPr/>
          <p:nvPr/>
        </p:nvGrpSpPr>
        <p:grpSpPr>
          <a:xfrm>
            <a:off x="1383324" y="4436405"/>
            <a:ext cx="9425354" cy="1222417"/>
            <a:chOff x="1383324" y="4436405"/>
            <a:chExt cx="9425354" cy="1222417"/>
          </a:xfrm>
        </p:grpSpPr>
        <p:grpSp>
          <p:nvGrpSpPr>
            <p:cNvPr id="6" name="Group 3"/>
            <p:cNvGrpSpPr/>
            <p:nvPr/>
          </p:nvGrpSpPr>
          <p:grpSpPr>
            <a:xfrm>
              <a:off x="8202231" y="4436405"/>
              <a:ext cx="625024" cy="625024"/>
              <a:chOff x="7924891" y="4464172"/>
              <a:chExt cx="542724" cy="542724"/>
            </a:xfrm>
          </p:grpSpPr>
          <p:sp>
            <p:nvSpPr>
              <p:cNvPr id="35" name="Freeform: Shape 4"/>
              <p:cNvSpPr/>
              <p:nvPr/>
            </p:nvSpPr>
            <p:spPr>
              <a:xfrm>
                <a:off x="7924891" y="4464172"/>
                <a:ext cx="542724" cy="5427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noFill/>
                <a:miter lim="400000"/>
              </a:ln>
            </p:spPr>
            <p:txBody>
              <a:bodyPr anchor="ctr"/>
              <a:lstStyle/>
              <a:p>
                <a:pPr algn="ctr"/>
                <a:endParaRPr>
                  <a:solidFill>
                    <a:schemeClr val="tx1">
                      <a:lumMod val="65000"/>
                      <a:lumOff val="35000"/>
                    </a:schemeClr>
                  </a:solidFill>
                </a:endParaRPr>
              </a:p>
            </p:txBody>
          </p:sp>
          <p:sp>
            <p:nvSpPr>
              <p:cNvPr id="36" name="Freeform: Shape 5"/>
              <p:cNvSpPr/>
              <p:nvPr/>
            </p:nvSpPr>
            <p:spPr>
              <a:xfrm>
                <a:off x="8082466" y="4626398"/>
                <a:ext cx="207486" cy="218273"/>
              </a:xfrm>
              <a:custGeom>
                <a:avLst/>
                <a:gdLst/>
                <a:ahLst/>
                <a:cxnLst>
                  <a:cxn ang="0">
                    <a:pos x="wd2" y="hd2"/>
                  </a:cxn>
                  <a:cxn ang="5400000">
                    <a:pos x="wd2" y="hd2"/>
                  </a:cxn>
                  <a:cxn ang="10800000">
                    <a:pos x="wd2" y="hd2"/>
                  </a:cxn>
                  <a:cxn ang="16200000">
                    <a:pos x="wd2" y="hd2"/>
                  </a:cxn>
                </a:cxnLst>
                <a:rect l="0" t="0" r="r" b="b"/>
                <a:pathLst>
                  <a:path w="20689" h="21367" extrusionOk="0">
                    <a:moveTo>
                      <a:pt x="5399" y="21367"/>
                    </a:moveTo>
                    <a:cubicBezTo>
                      <a:pt x="3945" y="21367"/>
                      <a:pt x="2583" y="20761"/>
                      <a:pt x="1600" y="19796"/>
                    </a:cubicBezTo>
                    <a:cubicBezTo>
                      <a:pt x="-305" y="17926"/>
                      <a:pt x="-835" y="14661"/>
                      <a:pt x="1835" y="12040"/>
                    </a:cubicBezTo>
                    <a:cubicBezTo>
                      <a:pt x="3400" y="10503"/>
                      <a:pt x="9667" y="4351"/>
                      <a:pt x="12796" y="1279"/>
                    </a:cubicBezTo>
                    <a:cubicBezTo>
                      <a:pt x="13906" y="188"/>
                      <a:pt x="15321" y="-233"/>
                      <a:pt x="16674" y="123"/>
                    </a:cubicBezTo>
                    <a:cubicBezTo>
                      <a:pt x="18004" y="473"/>
                      <a:pt x="19093" y="1542"/>
                      <a:pt x="19449" y="2847"/>
                    </a:cubicBezTo>
                    <a:cubicBezTo>
                      <a:pt x="19811" y="4176"/>
                      <a:pt x="19382" y="5564"/>
                      <a:pt x="18273" y="6654"/>
                    </a:cubicBezTo>
                    <a:lnTo>
                      <a:pt x="7790" y="16945"/>
                    </a:lnTo>
                    <a:cubicBezTo>
                      <a:pt x="7191" y="17533"/>
                      <a:pt x="6516" y="17880"/>
                      <a:pt x="5836" y="17951"/>
                    </a:cubicBezTo>
                    <a:cubicBezTo>
                      <a:pt x="5163" y="18020"/>
                      <a:pt x="4520" y="17808"/>
                      <a:pt x="4071" y="17366"/>
                    </a:cubicBezTo>
                    <a:cubicBezTo>
                      <a:pt x="3256" y="16566"/>
                      <a:pt x="3140" y="15060"/>
                      <a:pt x="4495" y="13730"/>
                    </a:cubicBezTo>
                    <a:lnTo>
                      <a:pt x="11857" y="6501"/>
                    </a:lnTo>
                    <a:cubicBezTo>
                      <a:pt x="12160" y="6204"/>
                      <a:pt x="12650" y="6204"/>
                      <a:pt x="12952" y="6501"/>
                    </a:cubicBezTo>
                    <a:cubicBezTo>
                      <a:pt x="13255" y="6798"/>
                      <a:pt x="13255" y="7279"/>
                      <a:pt x="12952" y="7576"/>
                    </a:cubicBezTo>
                    <a:lnTo>
                      <a:pt x="5590" y="14805"/>
                    </a:lnTo>
                    <a:cubicBezTo>
                      <a:pt x="4953" y="15429"/>
                      <a:pt x="4896" y="16025"/>
                      <a:pt x="5166" y="16291"/>
                    </a:cubicBezTo>
                    <a:cubicBezTo>
                      <a:pt x="5285" y="16409"/>
                      <a:pt x="5464" y="16461"/>
                      <a:pt x="5672" y="16439"/>
                    </a:cubicBezTo>
                    <a:cubicBezTo>
                      <a:pt x="5992" y="16406"/>
                      <a:pt x="6354" y="16204"/>
                      <a:pt x="6695" y="15870"/>
                    </a:cubicBezTo>
                    <a:lnTo>
                      <a:pt x="17178" y="5579"/>
                    </a:lnTo>
                    <a:cubicBezTo>
                      <a:pt x="17896" y="4873"/>
                      <a:pt x="18171" y="4043"/>
                      <a:pt x="17953" y="3240"/>
                    </a:cubicBezTo>
                    <a:cubicBezTo>
                      <a:pt x="17737" y="2451"/>
                      <a:pt x="17078" y="1804"/>
                      <a:pt x="16273" y="1592"/>
                    </a:cubicBezTo>
                    <a:cubicBezTo>
                      <a:pt x="15457" y="1377"/>
                      <a:pt x="14611" y="1648"/>
                      <a:pt x="13891" y="2354"/>
                    </a:cubicBezTo>
                    <a:cubicBezTo>
                      <a:pt x="10762" y="5426"/>
                      <a:pt x="4495" y="11579"/>
                      <a:pt x="2930" y="13115"/>
                    </a:cubicBezTo>
                    <a:cubicBezTo>
                      <a:pt x="887" y="15120"/>
                      <a:pt x="1378" y="17427"/>
                      <a:pt x="2695" y="18721"/>
                    </a:cubicBezTo>
                    <a:cubicBezTo>
                      <a:pt x="4014" y="20015"/>
                      <a:pt x="6364" y="20495"/>
                      <a:pt x="8406" y="18491"/>
                    </a:cubicBezTo>
                    <a:lnTo>
                      <a:pt x="19368" y="7729"/>
                    </a:lnTo>
                    <a:cubicBezTo>
                      <a:pt x="19670" y="7433"/>
                      <a:pt x="20160" y="7433"/>
                      <a:pt x="20463" y="7729"/>
                    </a:cubicBezTo>
                    <a:cubicBezTo>
                      <a:pt x="20765" y="8026"/>
                      <a:pt x="20765" y="8508"/>
                      <a:pt x="20463" y="8804"/>
                    </a:cubicBezTo>
                    <a:lnTo>
                      <a:pt x="9501" y="19566"/>
                    </a:lnTo>
                    <a:cubicBezTo>
                      <a:pt x="8209" y="20835"/>
                      <a:pt x="6763" y="21367"/>
                      <a:pt x="5399" y="21367"/>
                    </a:cubicBezTo>
                    <a:close/>
                  </a:path>
                </a:pathLst>
              </a:custGeom>
              <a:solidFill>
                <a:srgbClr val="FFFFFF"/>
              </a:solidFill>
              <a:ln w="12700">
                <a:noFill/>
                <a:miter lim="400000"/>
              </a:ln>
            </p:spPr>
            <p:txBody>
              <a:bodyPr anchor="ctr"/>
              <a:lstStyle/>
              <a:p>
                <a:pPr algn="ctr"/>
                <a:endParaRPr>
                  <a:solidFill>
                    <a:schemeClr val="tx1">
                      <a:lumMod val="65000"/>
                      <a:lumOff val="35000"/>
                    </a:schemeClr>
                  </a:solidFill>
                </a:endParaRPr>
              </a:p>
            </p:txBody>
          </p:sp>
        </p:grpSp>
        <p:sp>
          <p:nvSpPr>
            <p:cNvPr id="7" name="Rectangle 6"/>
            <p:cNvSpPr/>
            <p:nvPr/>
          </p:nvSpPr>
          <p:spPr>
            <a:xfrm>
              <a:off x="1383324" y="5318997"/>
              <a:ext cx="1355210" cy="339825"/>
            </a:xfrm>
            <a:prstGeom prst="rect">
              <a:avLst/>
            </a:prstGeom>
            <a:solidFill>
              <a:srgbClr val="E6E7EA"/>
            </a:solidFill>
            <a:ln w="12700">
              <a:noFill/>
              <a:miter lim="400000"/>
            </a:ln>
          </p:spPr>
          <p:txBody>
            <a:bodyPr wrap="none" lIns="25400" tIns="25400" rIns="25400" bIns="25400" anchor="ctr" anchorCtr="1">
              <a:normAutofit/>
            </a:bodyPr>
            <a:lstStyle/>
            <a:p>
              <a:pPr lvl="0" algn="ctr"/>
              <a:endParaRPr lang="zh-CN" altLang="en-US" sz="1200" dirty="0">
                <a:solidFill>
                  <a:schemeClr val="tx1">
                    <a:lumMod val="65000"/>
                    <a:lumOff val="35000"/>
                  </a:schemeClr>
                </a:solidFill>
              </a:endParaRPr>
            </a:p>
          </p:txBody>
        </p:sp>
        <p:grpSp>
          <p:nvGrpSpPr>
            <p:cNvPr id="8" name="Group 7"/>
            <p:cNvGrpSpPr/>
            <p:nvPr/>
          </p:nvGrpSpPr>
          <p:grpSpPr>
            <a:xfrm>
              <a:off x="3361846" y="4436405"/>
              <a:ext cx="625024" cy="625024"/>
              <a:chOff x="3721867" y="4464172"/>
              <a:chExt cx="542724" cy="542724"/>
            </a:xfrm>
          </p:grpSpPr>
          <p:sp>
            <p:nvSpPr>
              <p:cNvPr id="33" name="Freeform: Shape 8"/>
              <p:cNvSpPr/>
              <p:nvPr/>
            </p:nvSpPr>
            <p:spPr>
              <a:xfrm>
                <a:off x="3721867" y="4464172"/>
                <a:ext cx="542724" cy="5427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noFill/>
                <a:miter lim="400000"/>
              </a:ln>
            </p:spPr>
            <p:txBody>
              <a:bodyPr anchor="ctr"/>
              <a:lstStyle/>
              <a:p>
                <a:pPr algn="ctr"/>
                <a:endParaRPr>
                  <a:solidFill>
                    <a:schemeClr val="tx1">
                      <a:lumMod val="65000"/>
                      <a:lumOff val="35000"/>
                    </a:schemeClr>
                  </a:solidFill>
                </a:endParaRPr>
              </a:p>
            </p:txBody>
          </p:sp>
          <p:sp>
            <p:nvSpPr>
              <p:cNvPr id="34" name="Freeform: Shape 9"/>
              <p:cNvSpPr/>
              <p:nvPr/>
            </p:nvSpPr>
            <p:spPr>
              <a:xfrm>
                <a:off x="3874891" y="4633413"/>
                <a:ext cx="233430" cy="204242"/>
              </a:xfrm>
              <a:custGeom>
                <a:avLst/>
                <a:gdLst/>
                <a:ahLst/>
                <a:cxnLst>
                  <a:cxn ang="0">
                    <a:pos x="wd2" y="hd2"/>
                  </a:cxn>
                  <a:cxn ang="5400000">
                    <a:pos x="wd2" y="hd2"/>
                  </a:cxn>
                  <a:cxn ang="10800000">
                    <a:pos x="wd2" y="hd2"/>
                  </a:cxn>
                  <a:cxn ang="16200000">
                    <a:pos x="wd2" y="hd2"/>
                  </a:cxn>
                </a:cxnLst>
                <a:rect l="0" t="0" r="r" b="b"/>
                <a:pathLst>
                  <a:path w="21600" h="21600" extrusionOk="0">
                    <a:moveTo>
                      <a:pt x="18900" y="0"/>
                    </a:moveTo>
                    <a:lnTo>
                      <a:pt x="2700" y="0"/>
                    </a:lnTo>
                    <a:cubicBezTo>
                      <a:pt x="1216" y="0"/>
                      <a:pt x="0" y="1389"/>
                      <a:pt x="0" y="3086"/>
                    </a:cubicBezTo>
                    <a:lnTo>
                      <a:pt x="0" y="13885"/>
                    </a:lnTo>
                    <a:cubicBezTo>
                      <a:pt x="0" y="15583"/>
                      <a:pt x="1216" y="16971"/>
                      <a:pt x="2700" y="16971"/>
                    </a:cubicBezTo>
                    <a:lnTo>
                      <a:pt x="8100" y="16971"/>
                    </a:lnTo>
                    <a:lnTo>
                      <a:pt x="13500" y="21600"/>
                    </a:lnTo>
                    <a:lnTo>
                      <a:pt x="13500" y="16971"/>
                    </a:lnTo>
                    <a:lnTo>
                      <a:pt x="18900" y="16971"/>
                    </a:lnTo>
                    <a:cubicBezTo>
                      <a:pt x="20384" y="16971"/>
                      <a:pt x="21600" y="15583"/>
                      <a:pt x="21600" y="13885"/>
                    </a:cubicBezTo>
                    <a:lnTo>
                      <a:pt x="21600" y="3086"/>
                    </a:lnTo>
                    <a:cubicBezTo>
                      <a:pt x="21600" y="1389"/>
                      <a:pt x="20384" y="0"/>
                      <a:pt x="18900" y="0"/>
                    </a:cubicBezTo>
                    <a:close/>
                  </a:path>
                </a:pathLst>
              </a:custGeom>
              <a:solidFill>
                <a:srgbClr val="FFFFFF"/>
              </a:solidFill>
              <a:ln w="12700">
                <a:noFill/>
                <a:miter lim="400000"/>
              </a:ln>
            </p:spPr>
            <p:txBody>
              <a:bodyPr anchor="ctr"/>
              <a:lstStyle/>
              <a:p>
                <a:pPr algn="ctr"/>
                <a:endParaRPr>
                  <a:solidFill>
                    <a:schemeClr val="tx1">
                      <a:lumMod val="65000"/>
                      <a:lumOff val="35000"/>
                    </a:schemeClr>
                  </a:solidFill>
                </a:endParaRPr>
              </a:p>
            </p:txBody>
          </p:sp>
        </p:grpSp>
        <p:sp>
          <p:nvSpPr>
            <p:cNvPr id="9" name="Rectangle 10"/>
            <p:cNvSpPr/>
            <p:nvPr/>
          </p:nvSpPr>
          <p:spPr>
            <a:xfrm>
              <a:off x="2995819" y="5318997"/>
              <a:ext cx="1355209" cy="339825"/>
            </a:xfrm>
            <a:prstGeom prst="rect">
              <a:avLst/>
            </a:prstGeom>
            <a:solidFill>
              <a:srgbClr val="E6E7EA"/>
            </a:solidFill>
            <a:ln w="12700">
              <a:noFill/>
              <a:miter lim="400000"/>
            </a:ln>
          </p:spPr>
          <p:txBody>
            <a:bodyPr wrap="none" lIns="25400" tIns="25400" rIns="25400" bIns="25400" anchor="ctr" anchorCtr="1">
              <a:normAutofit/>
            </a:bodyPr>
            <a:lstStyle/>
            <a:p>
              <a:pPr lvl="0" algn="ctr"/>
              <a:endParaRPr lang="zh-CN" altLang="en-US" sz="1200" dirty="0">
                <a:solidFill>
                  <a:schemeClr val="tx1">
                    <a:lumMod val="65000"/>
                    <a:lumOff val="35000"/>
                  </a:schemeClr>
                </a:solidFill>
              </a:endParaRPr>
            </a:p>
          </p:txBody>
        </p:sp>
        <p:sp>
          <p:nvSpPr>
            <p:cNvPr id="10" name="Rectangle 11"/>
            <p:cNvSpPr/>
            <p:nvPr/>
          </p:nvSpPr>
          <p:spPr>
            <a:xfrm>
              <a:off x="4610232" y="5318997"/>
              <a:ext cx="1355209" cy="339825"/>
            </a:xfrm>
            <a:prstGeom prst="rect">
              <a:avLst/>
            </a:prstGeom>
            <a:solidFill>
              <a:srgbClr val="E6E7EA"/>
            </a:solidFill>
            <a:ln w="12700">
              <a:noFill/>
              <a:miter lim="400000"/>
            </a:ln>
          </p:spPr>
          <p:txBody>
            <a:bodyPr wrap="none" lIns="25400" tIns="25400" rIns="25400" bIns="25400" anchor="ctr" anchorCtr="1">
              <a:normAutofit/>
            </a:bodyPr>
            <a:lstStyle/>
            <a:p>
              <a:pPr lvl="0" algn="ctr"/>
              <a:endParaRPr lang="zh-CN" altLang="en-US" sz="1200" dirty="0">
                <a:solidFill>
                  <a:schemeClr val="tx1">
                    <a:lumMod val="65000"/>
                    <a:lumOff val="35000"/>
                  </a:schemeClr>
                </a:solidFill>
              </a:endParaRPr>
            </a:p>
          </p:txBody>
        </p:sp>
        <p:grpSp>
          <p:nvGrpSpPr>
            <p:cNvPr id="11" name="Group 12"/>
            <p:cNvGrpSpPr/>
            <p:nvPr/>
          </p:nvGrpSpPr>
          <p:grpSpPr>
            <a:xfrm>
              <a:off x="4973406" y="4436405"/>
              <a:ext cx="625024" cy="625024"/>
              <a:chOff x="5121224" y="4464172"/>
              <a:chExt cx="542724" cy="542724"/>
            </a:xfrm>
          </p:grpSpPr>
          <p:sp>
            <p:nvSpPr>
              <p:cNvPr id="31" name="Freeform: Shape 13"/>
              <p:cNvSpPr/>
              <p:nvPr/>
            </p:nvSpPr>
            <p:spPr>
              <a:xfrm>
                <a:off x="5121224" y="4464172"/>
                <a:ext cx="542724" cy="5427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noFill/>
                <a:miter lim="400000"/>
              </a:ln>
            </p:spPr>
            <p:txBody>
              <a:bodyPr anchor="ctr"/>
              <a:lstStyle/>
              <a:p>
                <a:pPr algn="ctr"/>
                <a:endParaRPr>
                  <a:solidFill>
                    <a:schemeClr val="tx1">
                      <a:lumMod val="65000"/>
                      <a:lumOff val="35000"/>
                    </a:schemeClr>
                  </a:solidFill>
                </a:endParaRPr>
              </a:p>
            </p:txBody>
          </p:sp>
          <p:sp>
            <p:nvSpPr>
              <p:cNvPr id="32" name="Freeform: Shape 14"/>
              <p:cNvSpPr/>
              <p:nvPr/>
            </p:nvSpPr>
            <p:spPr>
              <a:xfrm>
                <a:off x="5292217" y="4624750"/>
                <a:ext cx="208280" cy="221569"/>
              </a:xfrm>
              <a:custGeom>
                <a:avLst/>
                <a:gdLst/>
                <a:ahLst/>
                <a:cxnLst>
                  <a:cxn ang="0">
                    <a:pos x="wd2" y="hd2"/>
                  </a:cxn>
                  <a:cxn ang="5400000">
                    <a:pos x="wd2" y="hd2"/>
                  </a:cxn>
                  <a:cxn ang="10800000">
                    <a:pos x="wd2" y="hd2"/>
                  </a:cxn>
                  <a:cxn ang="16200000">
                    <a:pos x="wd2" y="hd2"/>
                  </a:cxn>
                </a:cxnLst>
                <a:rect l="0" t="0" r="r" b="b"/>
                <a:pathLst>
                  <a:path w="21600" h="21567" extrusionOk="0">
                    <a:moveTo>
                      <a:pt x="10665" y="9681"/>
                    </a:moveTo>
                    <a:cubicBezTo>
                      <a:pt x="10079" y="14119"/>
                      <a:pt x="7081" y="15033"/>
                      <a:pt x="7081" y="18117"/>
                    </a:cubicBezTo>
                    <a:cubicBezTo>
                      <a:pt x="7081" y="20023"/>
                      <a:pt x="8782" y="21567"/>
                      <a:pt x="10799" y="21567"/>
                    </a:cubicBezTo>
                    <a:cubicBezTo>
                      <a:pt x="12818" y="21567"/>
                      <a:pt x="14519" y="20023"/>
                      <a:pt x="14519" y="18117"/>
                    </a:cubicBezTo>
                    <a:cubicBezTo>
                      <a:pt x="14519" y="15033"/>
                      <a:pt x="11521" y="14119"/>
                      <a:pt x="10935" y="9681"/>
                    </a:cubicBezTo>
                    <a:cubicBezTo>
                      <a:pt x="10917" y="9547"/>
                      <a:pt x="10683" y="9547"/>
                      <a:pt x="10665" y="9681"/>
                    </a:cubicBezTo>
                    <a:close/>
                    <a:moveTo>
                      <a:pt x="18015" y="101"/>
                    </a:moveTo>
                    <a:cubicBezTo>
                      <a:pt x="17997" y="-33"/>
                      <a:pt x="17762" y="-33"/>
                      <a:pt x="17744" y="101"/>
                    </a:cubicBezTo>
                    <a:cubicBezTo>
                      <a:pt x="17159" y="4539"/>
                      <a:pt x="14160" y="5453"/>
                      <a:pt x="14160" y="8537"/>
                    </a:cubicBezTo>
                    <a:cubicBezTo>
                      <a:pt x="14160" y="10442"/>
                      <a:pt x="15863" y="11987"/>
                      <a:pt x="17880" y="11987"/>
                    </a:cubicBezTo>
                    <a:cubicBezTo>
                      <a:pt x="19897" y="11987"/>
                      <a:pt x="21600" y="10442"/>
                      <a:pt x="21600" y="8537"/>
                    </a:cubicBezTo>
                    <a:cubicBezTo>
                      <a:pt x="21600" y="5453"/>
                      <a:pt x="18602" y="4539"/>
                      <a:pt x="18015" y="101"/>
                    </a:cubicBezTo>
                    <a:close/>
                    <a:moveTo>
                      <a:pt x="3856" y="101"/>
                    </a:moveTo>
                    <a:cubicBezTo>
                      <a:pt x="3838" y="-33"/>
                      <a:pt x="3603" y="-33"/>
                      <a:pt x="3586" y="101"/>
                    </a:cubicBezTo>
                    <a:cubicBezTo>
                      <a:pt x="2999" y="4539"/>
                      <a:pt x="0" y="5453"/>
                      <a:pt x="0" y="8537"/>
                    </a:cubicBezTo>
                    <a:cubicBezTo>
                      <a:pt x="0" y="10442"/>
                      <a:pt x="1703" y="11987"/>
                      <a:pt x="3720" y="11987"/>
                    </a:cubicBezTo>
                    <a:cubicBezTo>
                      <a:pt x="5739" y="11987"/>
                      <a:pt x="7440" y="10442"/>
                      <a:pt x="7440" y="8537"/>
                    </a:cubicBezTo>
                    <a:cubicBezTo>
                      <a:pt x="7440" y="5453"/>
                      <a:pt x="4442" y="4539"/>
                      <a:pt x="3856" y="101"/>
                    </a:cubicBezTo>
                    <a:close/>
                  </a:path>
                </a:pathLst>
              </a:custGeom>
              <a:solidFill>
                <a:srgbClr val="FFFFFF"/>
              </a:solidFill>
              <a:ln w="12700">
                <a:noFill/>
                <a:miter lim="400000"/>
              </a:ln>
            </p:spPr>
            <p:txBody>
              <a:bodyPr anchor="ctr"/>
              <a:lstStyle/>
              <a:p>
                <a:pPr algn="ctr"/>
                <a:endParaRPr>
                  <a:solidFill>
                    <a:schemeClr val="tx1">
                      <a:lumMod val="65000"/>
                      <a:lumOff val="35000"/>
                    </a:schemeClr>
                  </a:solidFill>
                </a:endParaRPr>
              </a:p>
            </p:txBody>
          </p:sp>
        </p:grpSp>
        <p:grpSp>
          <p:nvGrpSpPr>
            <p:cNvPr id="12" name="Group 15"/>
            <p:cNvGrpSpPr/>
            <p:nvPr/>
          </p:nvGrpSpPr>
          <p:grpSpPr>
            <a:xfrm>
              <a:off x="6587819" y="4436405"/>
              <a:ext cx="625024" cy="625024"/>
              <a:chOff x="6523058" y="4464172"/>
              <a:chExt cx="542724" cy="542724"/>
            </a:xfrm>
          </p:grpSpPr>
          <p:sp>
            <p:nvSpPr>
              <p:cNvPr id="29" name="Freeform: Shape 16"/>
              <p:cNvSpPr/>
              <p:nvPr/>
            </p:nvSpPr>
            <p:spPr>
              <a:xfrm>
                <a:off x="6523058" y="4464172"/>
                <a:ext cx="542724" cy="5427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noFill/>
                <a:miter lim="400000"/>
              </a:ln>
            </p:spPr>
            <p:txBody>
              <a:bodyPr anchor="ctr"/>
              <a:lstStyle/>
              <a:p>
                <a:pPr algn="ctr"/>
                <a:endParaRPr>
                  <a:solidFill>
                    <a:schemeClr val="tx1">
                      <a:lumMod val="65000"/>
                      <a:lumOff val="35000"/>
                    </a:schemeClr>
                  </a:solidFill>
                </a:endParaRPr>
              </a:p>
            </p:txBody>
          </p:sp>
          <p:sp>
            <p:nvSpPr>
              <p:cNvPr id="30" name="Freeform: Shape 17"/>
              <p:cNvSpPr/>
              <p:nvPr/>
            </p:nvSpPr>
            <p:spPr>
              <a:xfrm>
                <a:off x="6732712" y="4617826"/>
                <a:ext cx="129250" cy="221569"/>
              </a:xfrm>
              <a:custGeom>
                <a:avLst/>
                <a:gdLst/>
                <a:ahLst/>
                <a:cxnLst>
                  <a:cxn ang="0">
                    <a:pos x="wd2" y="hd2"/>
                  </a:cxn>
                  <a:cxn ang="5400000">
                    <a:pos x="wd2" y="hd2"/>
                  </a:cxn>
                  <a:cxn ang="10800000">
                    <a:pos x="wd2" y="hd2"/>
                  </a:cxn>
                  <a:cxn ang="16200000">
                    <a:pos x="wd2" y="hd2"/>
                  </a:cxn>
                </a:cxnLst>
                <a:rect l="0" t="0" r="r" b="b"/>
                <a:pathLst>
                  <a:path w="21600" h="21540" extrusionOk="0">
                    <a:moveTo>
                      <a:pt x="9547" y="8995"/>
                    </a:moveTo>
                    <a:cubicBezTo>
                      <a:pt x="9431" y="9241"/>
                      <a:pt x="9310" y="9495"/>
                      <a:pt x="9182" y="9756"/>
                    </a:cubicBezTo>
                    <a:cubicBezTo>
                      <a:pt x="8409" y="11354"/>
                      <a:pt x="7531" y="13164"/>
                      <a:pt x="7531" y="15261"/>
                    </a:cubicBezTo>
                    <a:cubicBezTo>
                      <a:pt x="7531" y="16396"/>
                      <a:pt x="6379" y="16800"/>
                      <a:pt x="5302" y="16800"/>
                    </a:cubicBezTo>
                    <a:cubicBezTo>
                      <a:pt x="4071" y="16800"/>
                      <a:pt x="3070" y="16212"/>
                      <a:pt x="3070" y="15491"/>
                    </a:cubicBezTo>
                    <a:cubicBezTo>
                      <a:pt x="3070" y="13016"/>
                      <a:pt x="5121" y="11397"/>
                      <a:pt x="6930" y="9971"/>
                    </a:cubicBezTo>
                    <a:cubicBezTo>
                      <a:pt x="7496" y="9523"/>
                      <a:pt x="8031" y="9101"/>
                      <a:pt x="8465" y="8681"/>
                    </a:cubicBezTo>
                    <a:cubicBezTo>
                      <a:pt x="8665" y="8489"/>
                      <a:pt x="9201" y="8497"/>
                      <a:pt x="9443" y="8687"/>
                    </a:cubicBezTo>
                    <a:cubicBezTo>
                      <a:pt x="9559" y="8776"/>
                      <a:pt x="9596" y="8890"/>
                      <a:pt x="9547" y="8995"/>
                    </a:cubicBezTo>
                    <a:close/>
                    <a:moveTo>
                      <a:pt x="11191" y="180"/>
                    </a:moveTo>
                    <a:cubicBezTo>
                      <a:pt x="11140" y="-60"/>
                      <a:pt x="10460" y="-60"/>
                      <a:pt x="10409" y="180"/>
                    </a:cubicBezTo>
                    <a:cubicBezTo>
                      <a:pt x="8706" y="8155"/>
                      <a:pt x="0" y="9798"/>
                      <a:pt x="0" y="15341"/>
                    </a:cubicBezTo>
                    <a:cubicBezTo>
                      <a:pt x="0" y="18765"/>
                      <a:pt x="4944" y="21540"/>
                      <a:pt x="10801" y="21540"/>
                    </a:cubicBezTo>
                    <a:cubicBezTo>
                      <a:pt x="16656" y="21540"/>
                      <a:pt x="21600" y="18765"/>
                      <a:pt x="21600" y="15341"/>
                    </a:cubicBezTo>
                    <a:cubicBezTo>
                      <a:pt x="21600" y="9798"/>
                      <a:pt x="12894" y="8155"/>
                      <a:pt x="11191" y="180"/>
                    </a:cubicBezTo>
                    <a:close/>
                  </a:path>
                </a:pathLst>
              </a:custGeom>
              <a:solidFill>
                <a:srgbClr val="FFFFFF"/>
              </a:solidFill>
              <a:ln w="12700">
                <a:noFill/>
                <a:miter lim="400000"/>
              </a:ln>
            </p:spPr>
            <p:txBody>
              <a:bodyPr anchor="ctr"/>
              <a:lstStyle/>
              <a:p>
                <a:pPr algn="ctr"/>
                <a:endParaRPr>
                  <a:solidFill>
                    <a:schemeClr val="tx1">
                      <a:lumMod val="65000"/>
                      <a:lumOff val="35000"/>
                    </a:schemeClr>
                  </a:solidFill>
                </a:endParaRPr>
              </a:p>
            </p:txBody>
          </p:sp>
        </p:grpSp>
        <p:sp>
          <p:nvSpPr>
            <p:cNvPr id="13" name="Rectangle 18"/>
            <p:cNvSpPr/>
            <p:nvPr/>
          </p:nvSpPr>
          <p:spPr>
            <a:xfrm>
              <a:off x="6224644" y="5318997"/>
              <a:ext cx="1355209" cy="339825"/>
            </a:xfrm>
            <a:prstGeom prst="rect">
              <a:avLst/>
            </a:prstGeom>
            <a:solidFill>
              <a:srgbClr val="E6E7EA"/>
            </a:solidFill>
            <a:ln w="12700">
              <a:noFill/>
              <a:miter lim="400000"/>
            </a:ln>
          </p:spPr>
          <p:txBody>
            <a:bodyPr wrap="none" lIns="25400" tIns="25400" rIns="25400" bIns="25400" anchor="ctr" anchorCtr="1">
              <a:normAutofit/>
            </a:bodyPr>
            <a:lstStyle/>
            <a:p>
              <a:pPr lvl="0" algn="ctr"/>
              <a:endParaRPr lang="zh-CN" altLang="en-US" sz="1200" dirty="0">
                <a:solidFill>
                  <a:schemeClr val="tx1">
                    <a:lumMod val="65000"/>
                    <a:lumOff val="35000"/>
                  </a:schemeClr>
                </a:solidFill>
              </a:endParaRPr>
            </a:p>
          </p:txBody>
        </p:sp>
        <p:grpSp>
          <p:nvGrpSpPr>
            <p:cNvPr id="14" name="Group 19"/>
            <p:cNvGrpSpPr/>
            <p:nvPr/>
          </p:nvGrpSpPr>
          <p:grpSpPr>
            <a:xfrm>
              <a:off x="1748417" y="4436405"/>
              <a:ext cx="625024" cy="625024"/>
              <a:chOff x="2320887" y="4464172"/>
              <a:chExt cx="542724" cy="542724"/>
            </a:xfrm>
          </p:grpSpPr>
          <p:sp>
            <p:nvSpPr>
              <p:cNvPr id="27" name="Freeform: Shape 20"/>
              <p:cNvSpPr/>
              <p:nvPr/>
            </p:nvSpPr>
            <p:spPr>
              <a:xfrm>
                <a:off x="2320887" y="4464172"/>
                <a:ext cx="542724" cy="5427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a:noFill/>
                <a:miter lim="400000"/>
              </a:ln>
            </p:spPr>
            <p:txBody>
              <a:bodyPr anchor="ctr"/>
              <a:lstStyle/>
              <a:p>
                <a:pPr algn="ctr"/>
                <a:endParaRPr>
                  <a:solidFill>
                    <a:schemeClr val="tx1">
                      <a:lumMod val="65000"/>
                      <a:lumOff val="35000"/>
                    </a:schemeClr>
                  </a:solidFill>
                </a:endParaRPr>
              </a:p>
            </p:txBody>
          </p:sp>
          <p:sp>
            <p:nvSpPr>
              <p:cNvPr id="28" name="Freeform: Shape 21"/>
              <p:cNvSpPr/>
              <p:nvPr/>
            </p:nvSpPr>
            <p:spPr>
              <a:xfrm>
                <a:off x="2475534" y="4604112"/>
                <a:ext cx="233430" cy="248997"/>
              </a:xfrm>
              <a:custGeom>
                <a:avLst/>
                <a:gdLst/>
                <a:ahLst/>
                <a:cxnLst>
                  <a:cxn ang="0">
                    <a:pos x="wd2" y="hd2"/>
                  </a:cxn>
                  <a:cxn ang="5400000">
                    <a:pos x="wd2" y="hd2"/>
                  </a:cxn>
                  <a:cxn ang="10800000">
                    <a:pos x="wd2" y="hd2"/>
                  </a:cxn>
                  <a:cxn ang="16200000">
                    <a:pos x="wd2" y="hd2"/>
                  </a:cxn>
                </a:cxnLst>
                <a:rect l="0" t="0" r="r" b="b"/>
                <a:pathLst>
                  <a:path w="21153" h="21260" extrusionOk="0">
                    <a:moveTo>
                      <a:pt x="11752" y="11733"/>
                    </a:moveTo>
                    <a:lnTo>
                      <a:pt x="9401" y="11733"/>
                    </a:lnTo>
                    <a:lnTo>
                      <a:pt x="9401" y="5975"/>
                    </a:lnTo>
                    <a:lnTo>
                      <a:pt x="11752" y="5975"/>
                    </a:lnTo>
                    <a:cubicBezTo>
                      <a:pt x="11752" y="5975"/>
                      <a:pt x="11752" y="11733"/>
                      <a:pt x="11752" y="11733"/>
                    </a:cubicBezTo>
                    <a:close/>
                    <a:moveTo>
                      <a:pt x="11752" y="15276"/>
                    </a:moveTo>
                    <a:lnTo>
                      <a:pt x="9401" y="15276"/>
                    </a:lnTo>
                    <a:lnTo>
                      <a:pt x="9401" y="12951"/>
                    </a:lnTo>
                    <a:lnTo>
                      <a:pt x="11752" y="12951"/>
                    </a:lnTo>
                    <a:cubicBezTo>
                      <a:pt x="11752" y="12951"/>
                      <a:pt x="11752" y="15276"/>
                      <a:pt x="11752" y="15276"/>
                    </a:cubicBezTo>
                    <a:close/>
                    <a:moveTo>
                      <a:pt x="20789" y="13227"/>
                    </a:moveTo>
                    <a:lnTo>
                      <a:pt x="18761" y="11523"/>
                    </a:lnTo>
                    <a:cubicBezTo>
                      <a:pt x="18172" y="11029"/>
                      <a:pt x="18172" y="10223"/>
                      <a:pt x="18761" y="9729"/>
                    </a:cubicBezTo>
                    <a:lnTo>
                      <a:pt x="20789" y="8025"/>
                    </a:lnTo>
                    <a:cubicBezTo>
                      <a:pt x="21376" y="7532"/>
                      <a:pt x="21220" y="7072"/>
                      <a:pt x="20441" y="7001"/>
                    </a:cubicBezTo>
                    <a:lnTo>
                      <a:pt x="17751" y="6761"/>
                    </a:lnTo>
                    <a:cubicBezTo>
                      <a:pt x="16971" y="6692"/>
                      <a:pt x="16552" y="6061"/>
                      <a:pt x="16819" y="5360"/>
                    </a:cubicBezTo>
                    <a:lnTo>
                      <a:pt x="18247" y="1615"/>
                    </a:lnTo>
                    <a:cubicBezTo>
                      <a:pt x="18515" y="912"/>
                      <a:pt x="18188" y="656"/>
                      <a:pt x="17520" y="1047"/>
                    </a:cubicBezTo>
                    <a:lnTo>
                      <a:pt x="14346" y="2896"/>
                    </a:lnTo>
                    <a:cubicBezTo>
                      <a:pt x="13678" y="3285"/>
                      <a:pt x="12815" y="3072"/>
                      <a:pt x="12430" y="2423"/>
                    </a:cubicBezTo>
                    <a:lnTo>
                      <a:pt x="11279" y="489"/>
                    </a:lnTo>
                    <a:cubicBezTo>
                      <a:pt x="10893" y="-160"/>
                      <a:pt x="10255" y="-164"/>
                      <a:pt x="9860" y="481"/>
                    </a:cubicBezTo>
                    <a:lnTo>
                      <a:pt x="8793" y="2232"/>
                    </a:lnTo>
                    <a:cubicBezTo>
                      <a:pt x="8398" y="2877"/>
                      <a:pt x="7493" y="3153"/>
                      <a:pt x="6781" y="2844"/>
                    </a:cubicBezTo>
                    <a:lnTo>
                      <a:pt x="4900" y="2031"/>
                    </a:lnTo>
                    <a:cubicBezTo>
                      <a:pt x="4188" y="1723"/>
                      <a:pt x="3639" y="2080"/>
                      <a:pt x="3682" y="2825"/>
                    </a:cubicBezTo>
                    <a:lnTo>
                      <a:pt x="3784" y="4615"/>
                    </a:lnTo>
                    <a:cubicBezTo>
                      <a:pt x="3826" y="5360"/>
                      <a:pt x="3242" y="6128"/>
                      <a:pt x="2486" y="6320"/>
                    </a:cubicBezTo>
                    <a:lnTo>
                      <a:pt x="670" y="6780"/>
                    </a:lnTo>
                    <a:cubicBezTo>
                      <a:pt x="-85" y="6972"/>
                      <a:pt x="-224" y="7532"/>
                      <a:pt x="365" y="8025"/>
                    </a:cubicBezTo>
                    <a:lnTo>
                      <a:pt x="2394" y="9729"/>
                    </a:lnTo>
                    <a:cubicBezTo>
                      <a:pt x="2981" y="10223"/>
                      <a:pt x="2981" y="11029"/>
                      <a:pt x="2394" y="11523"/>
                    </a:cubicBezTo>
                    <a:lnTo>
                      <a:pt x="365" y="13225"/>
                    </a:lnTo>
                    <a:cubicBezTo>
                      <a:pt x="-224" y="13720"/>
                      <a:pt x="-68" y="14196"/>
                      <a:pt x="709" y="14285"/>
                    </a:cubicBezTo>
                    <a:lnTo>
                      <a:pt x="3171" y="14567"/>
                    </a:lnTo>
                    <a:cubicBezTo>
                      <a:pt x="3948" y="14656"/>
                      <a:pt x="4381" y="15309"/>
                      <a:pt x="4133" y="16017"/>
                    </a:cubicBezTo>
                    <a:lnTo>
                      <a:pt x="2869" y="19625"/>
                    </a:lnTo>
                    <a:cubicBezTo>
                      <a:pt x="2622" y="20333"/>
                      <a:pt x="2976" y="20609"/>
                      <a:pt x="3655" y="20240"/>
                    </a:cubicBezTo>
                    <a:lnTo>
                      <a:pt x="6549" y="18661"/>
                    </a:lnTo>
                    <a:cubicBezTo>
                      <a:pt x="7229" y="18291"/>
                      <a:pt x="8143" y="18495"/>
                      <a:pt x="8581" y="19113"/>
                    </a:cubicBezTo>
                    <a:lnTo>
                      <a:pt x="9782" y="20816"/>
                    </a:lnTo>
                    <a:cubicBezTo>
                      <a:pt x="10219" y="21436"/>
                      <a:pt x="10875" y="21403"/>
                      <a:pt x="11240" y="20741"/>
                    </a:cubicBezTo>
                    <a:lnTo>
                      <a:pt x="12297" y="18823"/>
                    </a:lnTo>
                    <a:cubicBezTo>
                      <a:pt x="12660" y="18160"/>
                      <a:pt x="13532" y="17891"/>
                      <a:pt x="14234" y="18221"/>
                    </a:cubicBezTo>
                    <a:lnTo>
                      <a:pt x="16272" y="19181"/>
                    </a:lnTo>
                    <a:cubicBezTo>
                      <a:pt x="16974" y="19511"/>
                      <a:pt x="17514" y="19172"/>
                      <a:pt x="17472" y="18427"/>
                    </a:cubicBezTo>
                    <a:lnTo>
                      <a:pt x="17370" y="16637"/>
                    </a:lnTo>
                    <a:cubicBezTo>
                      <a:pt x="17327" y="15891"/>
                      <a:pt x="17912" y="15124"/>
                      <a:pt x="18668" y="14932"/>
                    </a:cubicBezTo>
                    <a:lnTo>
                      <a:pt x="20482" y="14472"/>
                    </a:lnTo>
                    <a:cubicBezTo>
                      <a:pt x="21239" y="14280"/>
                      <a:pt x="21376" y="13720"/>
                      <a:pt x="20789" y="13227"/>
                    </a:cubicBezTo>
                    <a:close/>
                  </a:path>
                </a:pathLst>
              </a:custGeom>
              <a:solidFill>
                <a:srgbClr val="FFFFFF"/>
              </a:solidFill>
              <a:ln w="12700">
                <a:noFill/>
                <a:miter lim="400000"/>
              </a:ln>
            </p:spPr>
            <p:txBody>
              <a:bodyPr anchor="ctr"/>
              <a:lstStyle/>
              <a:p>
                <a:pPr algn="ctr"/>
                <a:endParaRPr>
                  <a:solidFill>
                    <a:schemeClr val="tx1">
                      <a:lumMod val="65000"/>
                      <a:lumOff val="35000"/>
                    </a:schemeClr>
                  </a:solidFill>
                </a:endParaRPr>
              </a:p>
            </p:txBody>
          </p:sp>
        </p:grpSp>
        <p:sp>
          <p:nvSpPr>
            <p:cNvPr id="15" name="Rectangle 22"/>
            <p:cNvSpPr/>
            <p:nvPr/>
          </p:nvSpPr>
          <p:spPr>
            <a:xfrm>
              <a:off x="7839056" y="5318997"/>
              <a:ext cx="1355209" cy="339825"/>
            </a:xfrm>
            <a:prstGeom prst="rect">
              <a:avLst/>
            </a:prstGeom>
            <a:solidFill>
              <a:srgbClr val="E6E7EA"/>
            </a:solidFill>
            <a:ln w="12700">
              <a:noFill/>
              <a:miter lim="400000"/>
            </a:ln>
          </p:spPr>
          <p:txBody>
            <a:bodyPr wrap="none" lIns="25400" tIns="25400" rIns="25400" bIns="25400" anchor="ctr" anchorCtr="1">
              <a:normAutofit/>
            </a:bodyPr>
            <a:lstStyle/>
            <a:p>
              <a:pPr lvl="0" algn="ctr"/>
              <a:endParaRPr lang="zh-CN" altLang="en-US" sz="1200" dirty="0">
                <a:solidFill>
                  <a:schemeClr val="tx1">
                    <a:lumMod val="65000"/>
                    <a:lumOff val="35000"/>
                  </a:schemeClr>
                </a:solidFill>
              </a:endParaRPr>
            </a:p>
          </p:txBody>
        </p:sp>
        <p:grpSp>
          <p:nvGrpSpPr>
            <p:cNvPr id="16" name="Group 23"/>
            <p:cNvGrpSpPr/>
            <p:nvPr/>
          </p:nvGrpSpPr>
          <p:grpSpPr>
            <a:xfrm>
              <a:off x="9811588" y="4436405"/>
              <a:ext cx="625024" cy="625024"/>
              <a:chOff x="9322335" y="4464172"/>
              <a:chExt cx="542724" cy="542724"/>
            </a:xfrm>
          </p:grpSpPr>
          <p:sp>
            <p:nvSpPr>
              <p:cNvPr id="25" name="Freeform: Shape 24"/>
              <p:cNvSpPr/>
              <p:nvPr/>
            </p:nvSpPr>
            <p:spPr>
              <a:xfrm>
                <a:off x="9322335" y="4464172"/>
                <a:ext cx="542724" cy="5427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noFill/>
                <a:miter lim="400000"/>
              </a:ln>
            </p:spPr>
            <p:txBody>
              <a:bodyPr anchor="ctr"/>
              <a:lstStyle/>
              <a:p>
                <a:pPr algn="ctr"/>
                <a:endParaRPr>
                  <a:solidFill>
                    <a:schemeClr val="tx1">
                      <a:lumMod val="65000"/>
                      <a:lumOff val="35000"/>
                    </a:schemeClr>
                  </a:solidFill>
                </a:endParaRPr>
              </a:p>
            </p:txBody>
          </p:sp>
          <p:sp>
            <p:nvSpPr>
              <p:cNvPr id="26" name="Freeform: Shape 25"/>
              <p:cNvSpPr/>
              <p:nvPr/>
            </p:nvSpPr>
            <p:spPr>
              <a:xfrm>
                <a:off x="9510609" y="4604010"/>
                <a:ext cx="166177" cy="24926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9464" y="0"/>
                      <a:pt x="8150" y="146"/>
                      <a:pt x="6863" y="450"/>
                    </a:cubicBezTo>
                    <a:cubicBezTo>
                      <a:pt x="5576" y="755"/>
                      <a:pt x="4422" y="1177"/>
                      <a:pt x="3403" y="1706"/>
                    </a:cubicBezTo>
                    <a:cubicBezTo>
                      <a:pt x="2383" y="2236"/>
                      <a:pt x="1554" y="2892"/>
                      <a:pt x="928" y="3694"/>
                    </a:cubicBezTo>
                    <a:cubicBezTo>
                      <a:pt x="302" y="4496"/>
                      <a:pt x="0" y="5372"/>
                      <a:pt x="0" y="6300"/>
                    </a:cubicBezTo>
                    <a:cubicBezTo>
                      <a:pt x="0" y="7753"/>
                      <a:pt x="717" y="9009"/>
                      <a:pt x="2166" y="10069"/>
                    </a:cubicBezTo>
                    <a:cubicBezTo>
                      <a:pt x="2798" y="10528"/>
                      <a:pt x="3326" y="10932"/>
                      <a:pt x="3741" y="11288"/>
                    </a:cubicBezTo>
                    <a:cubicBezTo>
                      <a:pt x="4155" y="11644"/>
                      <a:pt x="4556" y="12098"/>
                      <a:pt x="4978" y="12638"/>
                    </a:cubicBezTo>
                    <a:cubicBezTo>
                      <a:pt x="5399" y="13176"/>
                      <a:pt x="5654" y="13668"/>
                      <a:pt x="5709" y="14138"/>
                    </a:cubicBezTo>
                    <a:cubicBezTo>
                      <a:pt x="5048" y="14400"/>
                      <a:pt x="4725" y="14794"/>
                      <a:pt x="4725" y="15300"/>
                    </a:cubicBezTo>
                    <a:cubicBezTo>
                      <a:pt x="4725" y="15647"/>
                      <a:pt x="4880" y="15947"/>
                      <a:pt x="5231" y="16200"/>
                    </a:cubicBezTo>
                    <a:cubicBezTo>
                      <a:pt x="4880" y="16453"/>
                      <a:pt x="4725" y="16753"/>
                      <a:pt x="4725" y="17100"/>
                    </a:cubicBezTo>
                    <a:cubicBezTo>
                      <a:pt x="4725" y="17588"/>
                      <a:pt x="5020" y="17972"/>
                      <a:pt x="5653" y="18244"/>
                    </a:cubicBezTo>
                    <a:cubicBezTo>
                      <a:pt x="5470" y="18459"/>
                      <a:pt x="5400" y="18675"/>
                      <a:pt x="5400" y="18900"/>
                    </a:cubicBezTo>
                    <a:cubicBezTo>
                      <a:pt x="5400" y="19331"/>
                      <a:pt x="5605" y="19660"/>
                      <a:pt x="6047" y="19894"/>
                    </a:cubicBezTo>
                    <a:cubicBezTo>
                      <a:pt x="6489" y="20128"/>
                      <a:pt x="7032" y="20250"/>
                      <a:pt x="7678" y="20250"/>
                    </a:cubicBezTo>
                    <a:cubicBezTo>
                      <a:pt x="7960" y="20662"/>
                      <a:pt x="8382" y="20981"/>
                      <a:pt x="8944" y="21225"/>
                    </a:cubicBezTo>
                    <a:cubicBezTo>
                      <a:pt x="9506" y="21469"/>
                      <a:pt x="10139" y="21600"/>
                      <a:pt x="10800" y="21600"/>
                    </a:cubicBezTo>
                    <a:cubicBezTo>
                      <a:pt x="11461" y="21600"/>
                      <a:pt x="12065" y="21469"/>
                      <a:pt x="12628" y="21225"/>
                    </a:cubicBezTo>
                    <a:cubicBezTo>
                      <a:pt x="13191" y="20981"/>
                      <a:pt x="13613" y="20662"/>
                      <a:pt x="13894" y="20250"/>
                    </a:cubicBezTo>
                    <a:cubicBezTo>
                      <a:pt x="14541" y="20250"/>
                      <a:pt x="15083" y="20128"/>
                      <a:pt x="15525" y="19894"/>
                    </a:cubicBezTo>
                    <a:cubicBezTo>
                      <a:pt x="15967" y="19660"/>
                      <a:pt x="16200" y="19331"/>
                      <a:pt x="16200" y="18900"/>
                    </a:cubicBezTo>
                    <a:cubicBezTo>
                      <a:pt x="16200" y="18675"/>
                      <a:pt x="16102" y="18459"/>
                      <a:pt x="15919" y="18244"/>
                    </a:cubicBezTo>
                    <a:cubicBezTo>
                      <a:pt x="16552" y="17972"/>
                      <a:pt x="16875" y="17588"/>
                      <a:pt x="16875" y="17100"/>
                    </a:cubicBezTo>
                    <a:cubicBezTo>
                      <a:pt x="16875" y="16753"/>
                      <a:pt x="16692" y="16453"/>
                      <a:pt x="16341" y="16200"/>
                    </a:cubicBezTo>
                    <a:cubicBezTo>
                      <a:pt x="16692" y="15947"/>
                      <a:pt x="16875" y="15647"/>
                      <a:pt x="16875" y="15300"/>
                    </a:cubicBezTo>
                    <a:cubicBezTo>
                      <a:pt x="16875" y="14793"/>
                      <a:pt x="16524" y="14400"/>
                      <a:pt x="15863" y="14138"/>
                    </a:cubicBezTo>
                    <a:cubicBezTo>
                      <a:pt x="15919" y="13668"/>
                      <a:pt x="16173" y="13176"/>
                      <a:pt x="16594" y="12638"/>
                    </a:cubicBezTo>
                    <a:cubicBezTo>
                      <a:pt x="17016" y="12098"/>
                      <a:pt x="17417" y="11644"/>
                      <a:pt x="17831" y="11288"/>
                    </a:cubicBezTo>
                    <a:cubicBezTo>
                      <a:pt x="18247" y="10932"/>
                      <a:pt x="18774" y="10528"/>
                      <a:pt x="19406" y="10069"/>
                    </a:cubicBezTo>
                    <a:cubicBezTo>
                      <a:pt x="20855" y="9009"/>
                      <a:pt x="21600" y="7753"/>
                      <a:pt x="21600" y="6300"/>
                    </a:cubicBezTo>
                    <a:cubicBezTo>
                      <a:pt x="21600" y="5372"/>
                      <a:pt x="21271" y="4496"/>
                      <a:pt x="20644" y="3694"/>
                    </a:cubicBezTo>
                    <a:cubicBezTo>
                      <a:pt x="20018" y="2893"/>
                      <a:pt x="19188" y="2236"/>
                      <a:pt x="18169" y="1706"/>
                    </a:cubicBezTo>
                    <a:cubicBezTo>
                      <a:pt x="17149" y="1177"/>
                      <a:pt x="15996" y="755"/>
                      <a:pt x="14709" y="450"/>
                    </a:cubicBezTo>
                    <a:cubicBezTo>
                      <a:pt x="13422" y="146"/>
                      <a:pt x="12136" y="0"/>
                      <a:pt x="10800" y="0"/>
                    </a:cubicBezTo>
                    <a:close/>
                    <a:moveTo>
                      <a:pt x="10800" y="1800"/>
                    </a:moveTo>
                    <a:cubicBezTo>
                      <a:pt x="11771" y="1800"/>
                      <a:pt x="12719" y="1907"/>
                      <a:pt x="13669" y="2119"/>
                    </a:cubicBezTo>
                    <a:cubicBezTo>
                      <a:pt x="14617" y="2329"/>
                      <a:pt x="15475" y="2611"/>
                      <a:pt x="16256" y="2981"/>
                    </a:cubicBezTo>
                    <a:cubicBezTo>
                      <a:pt x="17036" y="3352"/>
                      <a:pt x="17683" y="3825"/>
                      <a:pt x="18169" y="4406"/>
                    </a:cubicBezTo>
                    <a:cubicBezTo>
                      <a:pt x="18653" y="4988"/>
                      <a:pt x="18900" y="5625"/>
                      <a:pt x="18900" y="6300"/>
                    </a:cubicBezTo>
                    <a:cubicBezTo>
                      <a:pt x="18900" y="7246"/>
                      <a:pt x="18421" y="8091"/>
                      <a:pt x="17466" y="8831"/>
                    </a:cubicBezTo>
                    <a:cubicBezTo>
                      <a:pt x="17324" y="8935"/>
                      <a:pt x="17107" y="9094"/>
                      <a:pt x="16819" y="9300"/>
                    </a:cubicBezTo>
                    <a:cubicBezTo>
                      <a:pt x="16531" y="9507"/>
                      <a:pt x="16312" y="9647"/>
                      <a:pt x="16172" y="9750"/>
                    </a:cubicBezTo>
                    <a:cubicBezTo>
                      <a:pt x="14372" y="11184"/>
                      <a:pt x="13374" y="12591"/>
                      <a:pt x="13191" y="13950"/>
                    </a:cubicBezTo>
                    <a:lnTo>
                      <a:pt x="8381" y="13950"/>
                    </a:lnTo>
                    <a:cubicBezTo>
                      <a:pt x="8198" y="12591"/>
                      <a:pt x="7200" y="11185"/>
                      <a:pt x="5400" y="9750"/>
                    </a:cubicBezTo>
                    <a:cubicBezTo>
                      <a:pt x="5260" y="9647"/>
                      <a:pt x="5041" y="9507"/>
                      <a:pt x="4753" y="9300"/>
                    </a:cubicBezTo>
                    <a:cubicBezTo>
                      <a:pt x="4465" y="9094"/>
                      <a:pt x="4275" y="8935"/>
                      <a:pt x="4134" y="8831"/>
                    </a:cubicBezTo>
                    <a:cubicBezTo>
                      <a:pt x="3179" y="8091"/>
                      <a:pt x="2700" y="7247"/>
                      <a:pt x="2700" y="6300"/>
                    </a:cubicBezTo>
                    <a:cubicBezTo>
                      <a:pt x="2700" y="5625"/>
                      <a:pt x="2919" y="4988"/>
                      <a:pt x="3403" y="4406"/>
                    </a:cubicBezTo>
                    <a:cubicBezTo>
                      <a:pt x="3889" y="3825"/>
                      <a:pt x="4536" y="3352"/>
                      <a:pt x="5316" y="2981"/>
                    </a:cubicBezTo>
                    <a:cubicBezTo>
                      <a:pt x="6096" y="2611"/>
                      <a:pt x="6954" y="2329"/>
                      <a:pt x="7903" y="2119"/>
                    </a:cubicBezTo>
                    <a:cubicBezTo>
                      <a:pt x="8853" y="1907"/>
                      <a:pt x="9829" y="1800"/>
                      <a:pt x="10800" y="1800"/>
                    </a:cubicBezTo>
                    <a:close/>
                    <a:moveTo>
                      <a:pt x="10688" y="3881"/>
                    </a:moveTo>
                    <a:cubicBezTo>
                      <a:pt x="10506" y="3881"/>
                      <a:pt x="10343" y="3923"/>
                      <a:pt x="10209" y="4013"/>
                    </a:cubicBezTo>
                    <a:cubicBezTo>
                      <a:pt x="10075" y="4102"/>
                      <a:pt x="10013" y="4210"/>
                      <a:pt x="10013" y="4331"/>
                    </a:cubicBezTo>
                    <a:cubicBezTo>
                      <a:pt x="10013" y="4453"/>
                      <a:pt x="10075" y="4561"/>
                      <a:pt x="10209" y="4650"/>
                    </a:cubicBezTo>
                    <a:cubicBezTo>
                      <a:pt x="10343" y="4739"/>
                      <a:pt x="10506" y="4781"/>
                      <a:pt x="10688" y="4781"/>
                    </a:cubicBezTo>
                    <a:cubicBezTo>
                      <a:pt x="11420" y="4781"/>
                      <a:pt x="12178" y="4903"/>
                      <a:pt x="12938" y="5138"/>
                    </a:cubicBezTo>
                    <a:cubicBezTo>
                      <a:pt x="13697" y="5372"/>
                      <a:pt x="14063" y="5700"/>
                      <a:pt x="14063" y="6131"/>
                    </a:cubicBezTo>
                    <a:cubicBezTo>
                      <a:pt x="14063" y="6253"/>
                      <a:pt x="14126" y="6362"/>
                      <a:pt x="14259" y="6450"/>
                    </a:cubicBezTo>
                    <a:cubicBezTo>
                      <a:pt x="14393" y="6539"/>
                      <a:pt x="14554" y="6581"/>
                      <a:pt x="14738" y="6581"/>
                    </a:cubicBezTo>
                    <a:cubicBezTo>
                      <a:pt x="14920" y="6581"/>
                      <a:pt x="15082" y="6539"/>
                      <a:pt x="15216" y="6450"/>
                    </a:cubicBezTo>
                    <a:cubicBezTo>
                      <a:pt x="15350" y="6362"/>
                      <a:pt x="15413" y="6253"/>
                      <a:pt x="15413" y="6131"/>
                    </a:cubicBezTo>
                    <a:cubicBezTo>
                      <a:pt x="15413" y="5643"/>
                      <a:pt x="15152" y="5213"/>
                      <a:pt x="14625" y="4856"/>
                    </a:cubicBezTo>
                    <a:cubicBezTo>
                      <a:pt x="14098" y="4501"/>
                      <a:pt x="13494" y="4256"/>
                      <a:pt x="12797" y="4106"/>
                    </a:cubicBezTo>
                    <a:cubicBezTo>
                      <a:pt x="12102" y="3957"/>
                      <a:pt x="11391" y="3881"/>
                      <a:pt x="10688" y="3881"/>
                    </a:cubicBezTo>
                    <a:close/>
                  </a:path>
                </a:pathLst>
              </a:custGeom>
              <a:solidFill>
                <a:srgbClr val="FFFFFF"/>
              </a:solidFill>
              <a:ln w="12700">
                <a:noFill/>
                <a:miter lim="400000"/>
              </a:ln>
            </p:spPr>
            <p:txBody>
              <a:bodyPr anchor="ctr"/>
              <a:lstStyle/>
              <a:p>
                <a:pPr algn="ctr"/>
                <a:endParaRPr>
                  <a:solidFill>
                    <a:schemeClr val="tx1">
                      <a:lumMod val="65000"/>
                      <a:lumOff val="35000"/>
                    </a:schemeClr>
                  </a:solidFill>
                </a:endParaRPr>
              </a:p>
            </p:txBody>
          </p:sp>
        </p:grpSp>
        <p:sp>
          <p:nvSpPr>
            <p:cNvPr id="17" name="Rectangle 26"/>
            <p:cNvSpPr/>
            <p:nvPr/>
          </p:nvSpPr>
          <p:spPr>
            <a:xfrm>
              <a:off x="9453468" y="5318997"/>
              <a:ext cx="1355210" cy="339825"/>
            </a:xfrm>
            <a:prstGeom prst="rect">
              <a:avLst/>
            </a:prstGeom>
            <a:solidFill>
              <a:srgbClr val="E6E7EA"/>
            </a:solidFill>
            <a:ln w="12700">
              <a:noFill/>
              <a:miter lim="400000"/>
            </a:ln>
          </p:spPr>
          <p:txBody>
            <a:bodyPr wrap="none" lIns="25400" tIns="25400" rIns="25400" bIns="25400" anchor="ctr" anchorCtr="1">
              <a:normAutofit/>
            </a:bodyPr>
            <a:lstStyle/>
            <a:p>
              <a:pPr lvl="0" algn="ctr"/>
              <a:endParaRPr lang="zh-CN" altLang="en-US" sz="1200" dirty="0">
                <a:solidFill>
                  <a:schemeClr val="tx1">
                    <a:lumMod val="65000"/>
                    <a:lumOff val="35000"/>
                  </a:schemeClr>
                </a:solidFill>
              </a:endParaRPr>
            </a:p>
          </p:txBody>
        </p:sp>
        <p:sp>
          <p:nvSpPr>
            <p:cNvPr id="20" name="Straight Connector 29"/>
            <p:cNvSpPr/>
            <p:nvPr/>
          </p:nvSpPr>
          <p:spPr>
            <a:xfrm>
              <a:off x="2555623" y="4740943"/>
              <a:ext cx="623107" cy="1"/>
            </a:xfrm>
            <a:prstGeom prst="line">
              <a:avLst/>
            </a:prstGeom>
            <a:ln w="3175">
              <a:solidFill>
                <a:schemeClr val="bg1">
                  <a:lumMod val="75000"/>
                </a:schemeClr>
              </a:solidFill>
              <a:miter lim="400000"/>
              <a:tailEnd type="triangle"/>
            </a:ln>
          </p:spPr>
          <p:txBody>
            <a:bodyPr anchor="ctr"/>
            <a:lstStyle/>
            <a:p>
              <a:pPr algn="ctr"/>
              <a:endParaRPr>
                <a:solidFill>
                  <a:schemeClr val="tx1">
                    <a:lumMod val="65000"/>
                    <a:lumOff val="35000"/>
                  </a:schemeClr>
                </a:solidFill>
              </a:endParaRPr>
            </a:p>
          </p:txBody>
        </p:sp>
        <p:sp>
          <p:nvSpPr>
            <p:cNvPr id="21" name="Straight Connector 30"/>
            <p:cNvSpPr/>
            <p:nvPr/>
          </p:nvSpPr>
          <p:spPr>
            <a:xfrm>
              <a:off x="4177063" y="4740943"/>
              <a:ext cx="623107" cy="1"/>
            </a:xfrm>
            <a:prstGeom prst="line">
              <a:avLst/>
            </a:prstGeom>
            <a:ln w="3175">
              <a:solidFill>
                <a:schemeClr val="bg1">
                  <a:lumMod val="75000"/>
                </a:schemeClr>
              </a:solidFill>
              <a:miter lim="400000"/>
              <a:tailEnd type="triangle"/>
            </a:ln>
          </p:spPr>
          <p:txBody>
            <a:bodyPr anchor="ctr"/>
            <a:lstStyle/>
            <a:p>
              <a:pPr algn="ctr"/>
              <a:endParaRPr>
                <a:solidFill>
                  <a:schemeClr val="tx1">
                    <a:lumMod val="65000"/>
                    <a:lumOff val="35000"/>
                  </a:schemeClr>
                </a:solidFill>
              </a:endParaRPr>
            </a:p>
          </p:txBody>
        </p:sp>
        <p:sp>
          <p:nvSpPr>
            <p:cNvPr id="22" name="Straight Connector 31"/>
            <p:cNvSpPr/>
            <p:nvPr/>
          </p:nvSpPr>
          <p:spPr>
            <a:xfrm>
              <a:off x="5782998" y="4740943"/>
              <a:ext cx="623107" cy="1"/>
            </a:xfrm>
            <a:prstGeom prst="line">
              <a:avLst/>
            </a:prstGeom>
            <a:ln w="3175">
              <a:solidFill>
                <a:schemeClr val="bg1">
                  <a:lumMod val="75000"/>
                </a:schemeClr>
              </a:solidFill>
              <a:miter lim="400000"/>
              <a:tailEnd type="triangle"/>
            </a:ln>
          </p:spPr>
          <p:txBody>
            <a:bodyPr anchor="ctr"/>
            <a:lstStyle/>
            <a:p>
              <a:pPr algn="ctr"/>
              <a:endParaRPr>
                <a:solidFill>
                  <a:schemeClr val="tx1">
                    <a:lumMod val="65000"/>
                    <a:lumOff val="35000"/>
                  </a:schemeClr>
                </a:solidFill>
              </a:endParaRPr>
            </a:p>
          </p:txBody>
        </p:sp>
        <p:sp>
          <p:nvSpPr>
            <p:cNvPr id="23" name="Straight Connector 32"/>
            <p:cNvSpPr/>
            <p:nvPr/>
          </p:nvSpPr>
          <p:spPr>
            <a:xfrm>
              <a:off x="7394902" y="4740943"/>
              <a:ext cx="623107" cy="1"/>
            </a:xfrm>
            <a:prstGeom prst="line">
              <a:avLst/>
            </a:prstGeom>
            <a:ln w="3175">
              <a:solidFill>
                <a:schemeClr val="bg1">
                  <a:lumMod val="75000"/>
                </a:schemeClr>
              </a:solidFill>
              <a:miter lim="400000"/>
              <a:tailEnd type="triangle"/>
            </a:ln>
          </p:spPr>
          <p:txBody>
            <a:bodyPr anchor="ctr"/>
            <a:lstStyle/>
            <a:p>
              <a:pPr algn="ctr"/>
              <a:endParaRPr>
                <a:solidFill>
                  <a:schemeClr val="tx1">
                    <a:lumMod val="65000"/>
                    <a:lumOff val="35000"/>
                  </a:schemeClr>
                </a:solidFill>
              </a:endParaRPr>
            </a:p>
          </p:txBody>
        </p:sp>
        <p:sp>
          <p:nvSpPr>
            <p:cNvPr id="24" name="Straight Connector 33"/>
            <p:cNvSpPr/>
            <p:nvPr/>
          </p:nvSpPr>
          <p:spPr>
            <a:xfrm>
              <a:off x="8988343" y="4740943"/>
              <a:ext cx="623107" cy="1"/>
            </a:xfrm>
            <a:prstGeom prst="line">
              <a:avLst/>
            </a:prstGeom>
            <a:ln w="3175">
              <a:solidFill>
                <a:schemeClr val="bg1">
                  <a:lumMod val="75000"/>
                </a:schemeClr>
              </a:solidFill>
              <a:miter lim="400000"/>
              <a:tailEnd type="triangle"/>
            </a:ln>
          </p:spPr>
          <p:txBody>
            <a:bodyPr anchor="ctr"/>
            <a:lstStyle/>
            <a:p>
              <a:pPr algn="ctr"/>
              <a:endParaRPr>
                <a:solidFill>
                  <a:schemeClr val="tx1">
                    <a:lumMod val="65000"/>
                    <a:lumOff val="35000"/>
                  </a:schemeClr>
                </a:solidFill>
              </a:endParaRPr>
            </a:p>
          </p:txBody>
        </p:sp>
        <p:sp>
          <p:nvSpPr>
            <p:cNvPr id="46" name="矩形 45"/>
            <p:cNvSpPr/>
            <p:nvPr/>
          </p:nvSpPr>
          <p:spPr>
            <a:xfrm>
              <a:off x="1400085" y="5295910"/>
              <a:ext cx="1344640" cy="362343"/>
            </a:xfrm>
            <a:prstGeom prst="rect">
              <a:avLst/>
            </a:prstGeom>
            <a:ln>
              <a:noFill/>
            </a:ln>
          </p:spPr>
          <p:txBody>
            <a:bodyPr wrap="square">
              <a:spAutoFit/>
              <a:scene3d>
                <a:camera prst="orthographicFront"/>
                <a:lightRig rig="threePt" dir="t"/>
              </a:scene3d>
              <a:sp3d contourW="12700"/>
            </a:bodyPr>
            <a:lstStyle/>
            <a:p>
              <a:pPr algn="ctr">
                <a:lnSpc>
                  <a:spcPct val="120000"/>
                </a:lnSpc>
              </a:pPr>
              <a:r>
                <a:rPr lang="zh-CN" altLang="en-US" sz="1600" dirty="0" smtClean="0">
                  <a:solidFill>
                    <a:schemeClr val="tx1">
                      <a:lumMod val="65000"/>
                      <a:lumOff val="35000"/>
                    </a:schemeClr>
                  </a:solidFill>
                </a:rPr>
                <a:t>文字</a:t>
              </a:r>
              <a:r>
                <a:rPr lang="zh-CN" altLang="en-US" sz="1600" dirty="0">
                  <a:solidFill>
                    <a:schemeClr val="tx1">
                      <a:lumMod val="65000"/>
                      <a:lumOff val="35000"/>
                    </a:schemeClr>
                  </a:solidFill>
                </a:rPr>
                <a:t>添加</a:t>
              </a:r>
            </a:p>
          </p:txBody>
        </p:sp>
        <p:sp>
          <p:nvSpPr>
            <p:cNvPr id="47" name="矩形 46"/>
            <p:cNvSpPr/>
            <p:nvPr/>
          </p:nvSpPr>
          <p:spPr>
            <a:xfrm>
              <a:off x="3006388" y="5295910"/>
              <a:ext cx="1344640" cy="362343"/>
            </a:xfrm>
            <a:prstGeom prst="rect">
              <a:avLst/>
            </a:prstGeom>
            <a:ln>
              <a:noFill/>
            </a:ln>
          </p:spPr>
          <p:txBody>
            <a:bodyPr wrap="square">
              <a:spAutoFit/>
              <a:scene3d>
                <a:camera prst="orthographicFront"/>
                <a:lightRig rig="threePt" dir="t"/>
              </a:scene3d>
              <a:sp3d contourW="12700"/>
            </a:bodyPr>
            <a:lstStyle/>
            <a:p>
              <a:pPr algn="ctr">
                <a:lnSpc>
                  <a:spcPct val="120000"/>
                </a:lnSpc>
              </a:pPr>
              <a:r>
                <a:rPr lang="zh-CN" altLang="en-US" sz="1600" dirty="0" smtClean="0">
                  <a:solidFill>
                    <a:schemeClr val="tx1">
                      <a:lumMod val="65000"/>
                      <a:lumOff val="35000"/>
                    </a:schemeClr>
                  </a:solidFill>
                </a:rPr>
                <a:t>文字</a:t>
              </a:r>
              <a:r>
                <a:rPr lang="zh-CN" altLang="en-US" sz="1600" dirty="0">
                  <a:solidFill>
                    <a:schemeClr val="tx1">
                      <a:lumMod val="65000"/>
                      <a:lumOff val="35000"/>
                    </a:schemeClr>
                  </a:solidFill>
                </a:rPr>
                <a:t>添加</a:t>
              </a:r>
            </a:p>
          </p:txBody>
        </p:sp>
        <p:sp>
          <p:nvSpPr>
            <p:cNvPr id="48" name="矩形 47"/>
            <p:cNvSpPr/>
            <p:nvPr/>
          </p:nvSpPr>
          <p:spPr>
            <a:xfrm>
              <a:off x="4612691" y="5295910"/>
              <a:ext cx="1344640" cy="362343"/>
            </a:xfrm>
            <a:prstGeom prst="rect">
              <a:avLst/>
            </a:prstGeom>
            <a:ln>
              <a:noFill/>
            </a:ln>
          </p:spPr>
          <p:txBody>
            <a:bodyPr wrap="square">
              <a:spAutoFit/>
              <a:scene3d>
                <a:camera prst="orthographicFront"/>
                <a:lightRig rig="threePt" dir="t"/>
              </a:scene3d>
              <a:sp3d contourW="12700"/>
            </a:bodyPr>
            <a:lstStyle/>
            <a:p>
              <a:pPr algn="ctr">
                <a:lnSpc>
                  <a:spcPct val="120000"/>
                </a:lnSpc>
              </a:pPr>
              <a:r>
                <a:rPr lang="zh-CN" altLang="en-US" sz="1600" dirty="0" smtClean="0">
                  <a:solidFill>
                    <a:schemeClr val="tx1">
                      <a:lumMod val="65000"/>
                      <a:lumOff val="35000"/>
                    </a:schemeClr>
                  </a:solidFill>
                </a:rPr>
                <a:t>文字</a:t>
              </a:r>
              <a:r>
                <a:rPr lang="zh-CN" altLang="en-US" sz="1600" dirty="0">
                  <a:solidFill>
                    <a:schemeClr val="tx1">
                      <a:lumMod val="65000"/>
                      <a:lumOff val="35000"/>
                    </a:schemeClr>
                  </a:solidFill>
                </a:rPr>
                <a:t>添加</a:t>
              </a:r>
            </a:p>
          </p:txBody>
        </p:sp>
        <p:sp>
          <p:nvSpPr>
            <p:cNvPr id="49" name="矩形 48"/>
            <p:cNvSpPr/>
            <p:nvPr/>
          </p:nvSpPr>
          <p:spPr>
            <a:xfrm>
              <a:off x="6218994" y="5295910"/>
              <a:ext cx="1344640" cy="362343"/>
            </a:xfrm>
            <a:prstGeom prst="rect">
              <a:avLst/>
            </a:prstGeom>
            <a:ln>
              <a:noFill/>
            </a:ln>
          </p:spPr>
          <p:txBody>
            <a:bodyPr wrap="square">
              <a:spAutoFit/>
              <a:scene3d>
                <a:camera prst="orthographicFront"/>
                <a:lightRig rig="threePt" dir="t"/>
              </a:scene3d>
              <a:sp3d contourW="12700"/>
            </a:bodyPr>
            <a:lstStyle/>
            <a:p>
              <a:pPr algn="ctr">
                <a:lnSpc>
                  <a:spcPct val="120000"/>
                </a:lnSpc>
              </a:pPr>
              <a:r>
                <a:rPr lang="zh-CN" altLang="en-US" sz="1600" dirty="0" smtClean="0">
                  <a:solidFill>
                    <a:schemeClr val="tx1">
                      <a:lumMod val="65000"/>
                      <a:lumOff val="35000"/>
                    </a:schemeClr>
                  </a:solidFill>
                </a:rPr>
                <a:t>文字</a:t>
              </a:r>
              <a:r>
                <a:rPr lang="zh-CN" altLang="en-US" sz="1600" dirty="0">
                  <a:solidFill>
                    <a:schemeClr val="tx1">
                      <a:lumMod val="65000"/>
                      <a:lumOff val="35000"/>
                    </a:schemeClr>
                  </a:solidFill>
                </a:rPr>
                <a:t>添加</a:t>
              </a:r>
            </a:p>
          </p:txBody>
        </p:sp>
        <p:sp>
          <p:nvSpPr>
            <p:cNvPr id="50" name="矩形 49"/>
            <p:cNvSpPr/>
            <p:nvPr/>
          </p:nvSpPr>
          <p:spPr>
            <a:xfrm>
              <a:off x="7825297" y="5295910"/>
              <a:ext cx="1344640" cy="362343"/>
            </a:xfrm>
            <a:prstGeom prst="rect">
              <a:avLst/>
            </a:prstGeom>
            <a:ln>
              <a:noFill/>
            </a:ln>
          </p:spPr>
          <p:txBody>
            <a:bodyPr wrap="square">
              <a:spAutoFit/>
              <a:scene3d>
                <a:camera prst="orthographicFront"/>
                <a:lightRig rig="threePt" dir="t"/>
              </a:scene3d>
              <a:sp3d contourW="12700"/>
            </a:bodyPr>
            <a:lstStyle/>
            <a:p>
              <a:pPr algn="ctr">
                <a:lnSpc>
                  <a:spcPct val="120000"/>
                </a:lnSpc>
              </a:pPr>
              <a:r>
                <a:rPr lang="zh-CN" altLang="en-US" sz="1600" dirty="0" smtClean="0">
                  <a:solidFill>
                    <a:schemeClr val="tx1">
                      <a:lumMod val="65000"/>
                      <a:lumOff val="35000"/>
                    </a:schemeClr>
                  </a:solidFill>
                </a:rPr>
                <a:t>文字</a:t>
              </a:r>
              <a:r>
                <a:rPr lang="zh-CN" altLang="en-US" sz="1600" dirty="0">
                  <a:solidFill>
                    <a:schemeClr val="tx1">
                      <a:lumMod val="65000"/>
                      <a:lumOff val="35000"/>
                    </a:schemeClr>
                  </a:solidFill>
                </a:rPr>
                <a:t>添加</a:t>
              </a:r>
            </a:p>
          </p:txBody>
        </p:sp>
        <p:sp>
          <p:nvSpPr>
            <p:cNvPr id="51" name="矩形 50"/>
            <p:cNvSpPr/>
            <p:nvPr/>
          </p:nvSpPr>
          <p:spPr>
            <a:xfrm>
              <a:off x="9431600" y="5295910"/>
              <a:ext cx="1344640" cy="362343"/>
            </a:xfrm>
            <a:prstGeom prst="rect">
              <a:avLst/>
            </a:prstGeom>
            <a:ln>
              <a:noFill/>
            </a:ln>
          </p:spPr>
          <p:txBody>
            <a:bodyPr wrap="square">
              <a:spAutoFit/>
              <a:scene3d>
                <a:camera prst="orthographicFront"/>
                <a:lightRig rig="threePt" dir="t"/>
              </a:scene3d>
              <a:sp3d contourW="12700"/>
            </a:bodyPr>
            <a:lstStyle/>
            <a:p>
              <a:pPr algn="ctr">
                <a:lnSpc>
                  <a:spcPct val="120000"/>
                </a:lnSpc>
              </a:pPr>
              <a:r>
                <a:rPr lang="zh-CN" altLang="en-US" sz="1600" dirty="0" smtClean="0">
                  <a:solidFill>
                    <a:schemeClr val="tx1">
                      <a:lumMod val="65000"/>
                      <a:lumOff val="35000"/>
                    </a:schemeClr>
                  </a:solidFill>
                </a:rPr>
                <a:t>文字</a:t>
              </a:r>
              <a:r>
                <a:rPr lang="zh-CN" altLang="en-US" sz="1600" dirty="0">
                  <a:solidFill>
                    <a:schemeClr val="tx1">
                      <a:lumMod val="65000"/>
                      <a:lumOff val="35000"/>
                    </a:schemeClr>
                  </a:solidFill>
                </a:rPr>
                <a:t>添加</a:t>
              </a:r>
            </a:p>
          </p:txBody>
        </p:sp>
      </p:grpSp>
      <p:grpSp>
        <p:nvGrpSpPr>
          <p:cNvPr id="53" name="组合 52"/>
          <p:cNvGrpSpPr/>
          <p:nvPr/>
        </p:nvGrpSpPr>
        <p:grpSpPr>
          <a:xfrm>
            <a:off x="3320458" y="333481"/>
            <a:ext cx="5572519" cy="790421"/>
            <a:chOff x="1679798" y="438128"/>
            <a:chExt cx="5572519" cy="790421"/>
          </a:xfrm>
        </p:grpSpPr>
        <p:sp>
          <p:nvSpPr>
            <p:cNvPr id="54" name="文本框 53"/>
            <p:cNvSpPr txBox="1"/>
            <p:nvPr/>
          </p:nvSpPr>
          <p:spPr>
            <a:xfrm>
              <a:off x="2732249" y="438128"/>
              <a:ext cx="3467616"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schemeClr val="accent1"/>
                  </a:solidFill>
                  <a:effectLst/>
                  <a:uLnTx/>
                  <a:uFillTx/>
                  <a:latin typeface="Arial"/>
                  <a:ea typeface="微软雅黑"/>
                  <a:cs typeface="+mn-cs"/>
                </a:rPr>
                <a:t>标题文字添加此处</a:t>
              </a:r>
            </a:p>
          </p:txBody>
        </p:sp>
        <p:sp>
          <p:nvSpPr>
            <p:cNvPr id="55" name="文本框 54"/>
            <p:cNvSpPr txBox="1"/>
            <p:nvPr/>
          </p:nvSpPr>
          <p:spPr>
            <a:xfrm>
              <a:off x="1679798" y="951998"/>
              <a:ext cx="5572519" cy="27655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latin typeface="微软雅黑"/>
                  <a:ea typeface="微软雅黑"/>
                  <a:cs typeface="+mn-cs"/>
                </a:rPr>
                <a:t>print </a:t>
              </a:r>
              <a:r>
                <a:rPr kumimoji="0" lang="en-US" altLang="zh-CN" sz="1050" b="0" i="0" u="none" strike="noStrike" kern="1200" cap="none" spc="0" normalizeH="0" baseline="0" noProof="0" dirty="0">
                  <a:ln>
                    <a:noFill/>
                  </a:ln>
                  <a:solidFill>
                    <a:schemeClr val="bg1">
                      <a:lumMod val="65000"/>
                    </a:schemeClr>
                  </a:solidFill>
                  <a:effectLst/>
                  <a:uLnTx/>
                  <a:uFillTx/>
                  <a:latin typeface="微软雅黑"/>
                  <a:ea typeface="微软雅黑"/>
                  <a:cs typeface="+mn-cs"/>
                </a:rPr>
                <a:t>the presentation and make it into a film to be used in a wider field</a:t>
              </a:r>
            </a:p>
          </p:txBody>
        </p:sp>
      </p:grpSp>
    </p:spTree>
    <p:extLst>
      <p:ext uri="{BB962C8B-B14F-4D97-AF65-F5344CB8AC3E}">
        <p14:creationId xmlns:p14="http://schemas.microsoft.com/office/powerpoint/2010/main" val="603854067"/>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ppt_w</p:attrName>
                                        </p:attrNameLst>
                                      </p:cBhvr>
                                      <p:tavLst>
                                        <p:tav tm="0">
                                          <p:val>
                                            <p:fltVal val="0"/>
                                          </p:val>
                                        </p:tav>
                                        <p:tav tm="100000">
                                          <p:val>
                                            <p:strVal val="#ppt_w"/>
                                          </p:val>
                                        </p:tav>
                                      </p:tavLst>
                                    </p:anim>
                                    <p:anim calcmode="lin" valueType="num">
                                      <p:cBhvr>
                                        <p:cTn id="8" dur="500" fill="hold"/>
                                        <p:tgtEl>
                                          <p:spTgt spid="39"/>
                                        </p:tgtEl>
                                        <p:attrNameLst>
                                          <p:attrName>ppt_h</p:attrName>
                                        </p:attrNameLst>
                                      </p:cBhvr>
                                      <p:tavLst>
                                        <p:tav tm="0">
                                          <p:val>
                                            <p:fltVal val="0"/>
                                          </p:val>
                                        </p:tav>
                                        <p:tav tm="100000">
                                          <p:val>
                                            <p:strVal val="#ppt_h"/>
                                          </p:val>
                                        </p:tav>
                                      </p:tavLst>
                                    </p:anim>
                                    <p:animEffect transition="in" filter="fade">
                                      <p:cBhvr>
                                        <p:cTn id="9" dur="500"/>
                                        <p:tgtEl>
                                          <p:spTgt spid="3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p:cTn id="12" dur="500" fill="hold"/>
                                        <p:tgtEl>
                                          <p:spTgt spid="44"/>
                                        </p:tgtEl>
                                        <p:attrNameLst>
                                          <p:attrName>ppt_w</p:attrName>
                                        </p:attrNameLst>
                                      </p:cBhvr>
                                      <p:tavLst>
                                        <p:tav tm="0">
                                          <p:val>
                                            <p:fltVal val="0"/>
                                          </p:val>
                                        </p:tav>
                                        <p:tav tm="100000">
                                          <p:val>
                                            <p:strVal val="#ppt_w"/>
                                          </p:val>
                                        </p:tav>
                                      </p:tavLst>
                                    </p:anim>
                                    <p:anim calcmode="lin" valueType="num">
                                      <p:cBhvr>
                                        <p:cTn id="13" dur="500" fill="hold"/>
                                        <p:tgtEl>
                                          <p:spTgt spid="44"/>
                                        </p:tgtEl>
                                        <p:attrNameLst>
                                          <p:attrName>ppt_h</p:attrName>
                                        </p:attrNameLst>
                                      </p:cBhvr>
                                      <p:tavLst>
                                        <p:tav tm="0">
                                          <p:val>
                                            <p:fltVal val="0"/>
                                          </p:val>
                                        </p:tav>
                                        <p:tav tm="100000">
                                          <p:val>
                                            <p:strVal val="#ppt_h"/>
                                          </p:val>
                                        </p:tav>
                                      </p:tavLst>
                                    </p:anim>
                                    <p:animEffect transition="in" filter="fade">
                                      <p:cBhvr>
                                        <p:cTn id="14" dur="500"/>
                                        <p:tgtEl>
                                          <p:spTgt spid="4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p:cTn id="22" dur="500" fill="hold"/>
                                        <p:tgtEl>
                                          <p:spTgt spid="19"/>
                                        </p:tgtEl>
                                        <p:attrNameLst>
                                          <p:attrName>ppt_w</p:attrName>
                                        </p:attrNameLst>
                                      </p:cBhvr>
                                      <p:tavLst>
                                        <p:tav tm="0">
                                          <p:val>
                                            <p:fltVal val="0"/>
                                          </p:val>
                                        </p:tav>
                                        <p:tav tm="100000">
                                          <p:val>
                                            <p:strVal val="#ppt_w"/>
                                          </p:val>
                                        </p:tav>
                                      </p:tavLst>
                                    </p:anim>
                                    <p:anim calcmode="lin" valueType="num">
                                      <p:cBhvr>
                                        <p:cTn id="23" dur="500" fill="hold"/>
                                        <p:tgtEl>
                                          <p:spTgt spid="19"/>
                                        </p:tgtEl>
                                        <p:attrNameLst>
                                          <p:attrName>ppt_h</p:attrName>
                                        </p:attrNameLst>
                                      </p:cBhvr>
                                      <p:tavLst>
                                        <p:tav tm="0">
                                          <p:val>
                                            <p:fltVal val="0"/>
                                          </p:val>
                                        </p:tav>
                                        <p:tav tm="100000">
                                          <p:val>
                                            <p:strVal val="#ppt_h"/>
                                          </p:val>
                                        </p:tav>
                                      </p:tavLst>
                                    </p:anim>
                                    <p:animEffect transition="in" filter="fade">
                                      <p:cBhvr>
                                        <p:cTn id="24" dur="500"/>
                                        <p:tgtEl>
                                          <p:spTgt spid="19"/>
                                        </p:tgtEl>
                                      </p:cBhvr>
                                    </p:animEffect>
                                  </p:childTnLst>
                                </p:cTn>
                              </p:par>
                            </p:childTnLst>
                          </p:cTn>
                        </p:par>
                        <p:par>
                          <p:cTn id="25" fill="hold">
                            <p:stCondLst>
                              <p:cond delay="500"/>
                            </p:stCondLst>
                            <p:childTnLst>
                              <p:par>
                                <p:cTn id="26" presetID="2" presetClass="entr" presetSubtype="4" fill="hold" grpId="0" nodeType="afterEffect">
                                  <p:stCondLst>
                                    <p:cond delay="0"/>
                                  </p:stCondLst>
                                  <p:childTnLst>
                                    <p:set>
                                      <p:cBhvr>
                                        <p:cTn id="27" dur="1" fill="hold">
                                          <p:stCondLst>
                                            <p:cond delay="0"/>
                                          </p:stCondLst>
                                        </p:cTn>
                                        <p:tgtEl>
                                          <p:spTgt spid="45"/>
                                        </p:tgtEl>
                                        <p:attrNameLst>
                                          <p:attrName>style.visibility</p:attrName>
                                        </p:attrNameLst>
                                      </p:cBhvr>
                                      <p:to>
                                        <p:strVal val="visible"/>
                                      </p:to>
                                    </p:set>
                                    <p:anim calcmode="lin" valueType="num">
                                      <p:cBhvr additive="base">
                                        <p:cTn id="28" dur="500" fill="hold"/>
                                        <p:tgtEl>
                                          <p:spTgt spid="45"/>
                                        </p:tgtEl>
                                        <p:attrNameLst>
                                          <p:attrName>ppt_x</p:attrName>
                                        </p:attrNameLst>
                                      </p:cBhvr>
                                      <p:tavLst>
                                        <p:tav tm="0">
                                          <p:val>
                                            <p:strVal val="#ppt_x"/>
                                          </p:val>
                                        </p:tav>
                                        <p:tav tm="100000">
                                          <p:val>
                                            <p:strVal val="#ppt_x"/>
                                          </p:val>
                                        </p:tav>
                                      </p:tavLst>
                                    </p:anim>
                                    <p:anim calcmode="lin" valueType="num">
                                      <p:cBhvr additive="base">
                                        <p:cTn id="29" dur="500" fill="hold"/>
                                        <p:tgtEl>
                                          <p:spTgt spid="45"/>
                                        </p:tgtEl>
                                        <p:attrNameLst>
                                          <p:attrName>ppt_y</p:attrName>
                                        </p:attrNameLst>
                                      </p:cBhvr>
                                      <p:tavLst>
                                        <p:tav tm="0">
                                          <p:val>
                                            <p:strVal val="1+#ppt_h/2"/>
                                          </p:val>
                                        </p:tav>
                                        <p:tav tm="100000">
                                          <p:val>
                                            <p:strVal val="#ppt_y"/>
                                          </p:val>
                                        </p:tav>
                                      </p:tavLst>
                                    </p:anim>
                                  </p:childTnLst>
                                </p:cTn>
                              </p:par>
                            </p:childTnLst>
                          </p:cTn>
                        </p:par>
                        <p:par>
                          <p:cTn id="30" fill="hold">
                            <p:stCondLst>
                              <p:cond delay="1000"/>
                            </p:stCondLst>
                            <p:childTnLst>
                              <p:par>
                                <p:cTn id="31" presetID="22" presetClass="entr" presetSubtype="8" fill="hold" nodeType="afterEffect">
                                  <p:stCondLst>
                                    <p:cond delay="0"/>
                                  </p:stCondLst>
                                  <p:childTnLst>
                                    <p:set>
                                      <p:cBhvr>
                                        <p:cTn id="32" dur="1" fill="hold">
                                          <p:stCondLst>
                                            <p:cond delay="0"/>
                                          </p:stCondLst>
                                        </p:cTn>
                                        <p:tgtEl>
                                          <p:spTgt spid="52"/>
                                        </p:tgtEl>
                                        <p:attrNameLst>
                                          <p:attrName>style.visibility</p:attrName>
                                        </p:attrNameLst>
                                      </p:cBhvr>
                                      <p:to>
                                        <p:strVal val="visible"/>
                                      </p:to>
                                    </p:set>
                                    <p:animEffect transition="in" filter="wipe(left)">
                                      <p:cBhvr>
                                        <p:cTn id="33"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9" grpId="0" animBg="1"/>
      <p:bldP spid="39" grpId="0"/>
      <p:bldP spid="44" grpId="0"/>
      <p:bldP spid="4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10639" y="1804758"/>
            <a:ext cx="10295525" cy="1924497"/>
            <a:chOff x="910639" y="2592158"/>
            <a:chExt cx="10295525" cy="1924497"/>
          </a:xfrm>
        </p:grpSpPr>
        <p:cxnSp>
          <p:nvCxnSpPr>
            <p:cNvPr id="3" name="直接连接符 2"/>
            <p:cNvCxnSpPr/>
            <p:nvPr/>
          </p:nvCxnSpPr>
          <p:spPr>
            <a:xfrm flipH="1">
              <a:off x="1127760" y="3998729"/>
              <a:ext cx="10078404" cy="0"/>
            </a:xfrm>
            <a:prstGeom prst="line">
              <a:avLst/>
            </a:prstGeom>
            <a:ln>
              <a:solidFill>
                <a:schemeClr val="tx2">
                  <a:lumMod val="20000"/>
                  <a:lumOff val="8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H="1">
              <a:off x="1127760" y="3782642"/>
              <a:ext cx="10078404" cy="0"/>
            </a:xfrm>
            <a:prstGeom prst="line">
              <a:avLst/>
            </a:prstGeom>
            <a:ln>
              <a:solidFill>
                <a:schemeClr val="tx2">
                  <a:lumMod val="20000"/>
                  <a:lumOff val="8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H="1">
              <a:off x="1127760" y="3566555"/>
              <a:ext cx="10078404" cy="0"/>
            </a:xfrm>
            <a:prstGeom prst="line">
              <a:avLst/>
            </a:prstGeom>
            <a:ln>
              <a:solidFill>
                <a:schemeClr val="tx2">
                  <a:lumMod val="20000"/>
                  <a:lumOff val="8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1127760" y="3350468"/>
              <a:ext cx="10078404" cy="0"/>
            </a:xfrm>
            <a:prstGeom prst="line">
              <a:avLst/>
            </a:prstGeom>
            <a:ln>
              <a:solidFill>
                <a:schemeClr val="tx2">
                  <a:lumMod val="20000"/>
                  <a:lumOff val="8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H="1">
              <a:off x="1127760" y="3134381"/>
              <a:ext cx="10078404" cy="0"/>
            </a:xfrm>
            <a:prstGeom prst="line">
              <a:avLst/>
            </a:prstGeom>
            <a:ln>
              <a:solidFill>
                <a:schemeClr val="tx2">
                  <a:lumMod val="20000"/>
                  <a:lumOff val="8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1127760" y="2918294"/>
              <a:ext cx="10078404" cy="0"/>
            </a:xfrm>
            <a:prstGeom prst="line">
              <a:avLst/>
            </a:prstGeom>
            <a:ln>
              <a:solidFill>
                <a:schemeClr val="tx2">
                  <a:lumMod val="20000"/>
                  <a:lumOff val="8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a:off x="1127760" y="2702207"/>
              <a:ext cx="10078404" cy="0"/>
            </a:xfrm>
            <a:prstGeom prst="line">
              <a:avLst/>
            </a:prstGeom>
            <a:ln>
              <a:solidFill>
                <a:schemeClr val="tx2">
                  <a:lumMod val="20000"/>
                  <a:lumOff val="8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0" name="同侧圆角矩形 39"/>
            <p:cNvSpPr/>
            <p:nvPr/>
          </p:nvSpPr>
          <p:spPr>
            <a:xfrm>
              <a:off x="8617816" y="3993692"/>
              <a:ext cx="165456" cy="221121"/>
            </a:xfrm>
            <a:prstGeom prst="round2SameRect">
              <a:avLst>
                <a:gd name="adj1" fmla="val 50000"/>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mn-ea"/>
              </a:endParaRPr>
            </a:p>
          </p:txBody>
        </p:sp>
        <p:cxnSp>
          <p:nvCxnSpPr>
            <p:cNvPr id="11" name="直接连接符 10"/>
            <p:cNvCxnSpPr/>
            <p:nvPr/>
          </p:nvCxnSpPr>
          <p:spPr>
            <a:xfrm flipH="1">
              <a:off x="1127760" y="4214813"/>
              <a:ext cx="10078404" cy="0"/>
            </a:xfrm>
            <a:prstGeom prst="line">
              <a:avLst/>
            </a:prstGeom>
            <a:ln>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2" name="同侧圆角矩形 41"/>
            <p:cNvSpPr/>
            <p:nvPr/>
          </p:nvSpPr>
          <p:spPr>
            <a:xfrm>
              <a:off x="9178423" y="3808212"/>
              <a:ext cx="165456" cy="406601"/>
            </a:xfrm>
            <a:prstGeom prst="round2SameRect">
              <a:avLst>
                <a:gd name="adj1" fmla="val 50000"/>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mn-ea"/>
              </a:endParaRPr>
            </a:p>
          </p:txBody>
        </p:sp>
        <p:sp>
          <p:nvSpPr>
            <p:cNvPr id="13" name="同侧圆角矩形 42"/>
            <p:cNvSpPr/>
            <p:nvPr/>
          </p:nvSpPr>
          <p:spPr>
            <a:xfrm>
              <a:off x="9739030" y="3429000"/>
              <a:ext cx="165456" cy="785813"/>
            </a:xfrm>
            <a:prstGeom prst="round2SameRect">
              <a:avLst>
                <a:gd name="adj1" fmla="val 50000"/>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mn-ea"/>
              </a:endParaRPr>
            </a:p>
          </p:txBody>
        </p:sp>
        <p:sp>
          <p:nvSpPr>
            <p:cNvPr id="14" name="同侧圆角矩形 43"/>
            <p:cNvSpPr/>
            <p:nvPr/>
          </p:nvSpPr>
          <p:spPr>
            <a:xfrm>
              <a:off x="10299637" y="3660216"/>
              <a:ext cx="165456" cy="554597"/>
            </a:xfrm>
            <a:prstGeom prst="round2SameRect">
              <a:avLst>
                <a:gd name="adj1" fmla="val 50000"/>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mn-ea"/>
              </a:endParaRPr>
            </a:p>
          </p:txBody>
        </p:sp>
        <p:sp>
          <p:nvSpPr>
            <p:cNvPr id="15" name="同侧圆角矩形 44"/>
            <p:cNvSpPr/>
            <p:nvPr/>
          </p:nvSpPr>
          <p:spPr>
            <a:xfrm>
              <a:off x="10860244" y="3225705"/>
              <a:ext cx="165456" cy="989108"/>
            </a:xfrm>
            <a:prstGeom prst="round2SameRect">
              <a:avLst>
                <a:gd name="adj1" fmla="val 50000"/>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mn-ea"/>
              </a:endParaRPr>
            </a:p>
          </p:txBody>
        </p:sp>
        <p:sp>
          <p:nvSpPr>
            <p:cNvPr id="16" name="同侧圆角矩形 45"/>
            <p:cNvSpPr/>
            <p:nvPr/>
          </p:nvSpPr>
          <p:spPr>
            <a:xfrm>
              <a:off x="5814781" y="3336266"/>
              <a:ext cx="165456" cy="878547"/>
            </a:xfrm>
            <a:prstGeom prst="round2SameRect">
              <a:avLst>
                <a:gd name="adj1" fmla="val 50000"/>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mn-ea"/>
              </a:endParaRPr>
            </a:p>
          </p:txBody>
        </p:sp>
        <p:sp>
          <p:nvSpPr>
            <p:cNvPr id="17" name="同侧圆角矩形 46"/>
            <p:cNvSpPr/>
            <p:nvPr/>
          </p:nvSpPr>
          <p:spPr>
            <a:xfrm>
              <a:off x="6375388" y="3666773"/>
              <a:ext cx="165456" cy="548040"/>
            </a:xfrm>
            <a:prstGeom prst="round2SameRect">
              <a:avLst>
                <a:gd name="adj1" fmla="val 50000"/>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mn-ea"/>
              </a:endParaRPr>
            </a:p>
          </p:txBody>
        </p:sp>
        <p:sp>
          <p:nvSpPr>
            <p:cNvPr id="18" name="同侧圆角矩形 51"/>
            <p:cNvSpPr/>
            <p:nvPr/>
          </p:nvSpPr>
          <p:spPr>
            <a:xfrm>
              <a:off x="6935995" y="2884498"/>
              <a:ext cx="165456" cy="1330315"/>
            </a:xfrm>
            <a:prstGeom prst="round2SameRect">
              <a:avLst>
                <a:gd name="adj1" fmla="val 50000"/>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mn-ea"/>
              </a:endParaRPr>
            </a:p>
          </p:txBody>
        </p:sp>
        <p:sp>
          <p:nvSpPr>
            <p:cNvPr id="19" name="同侧圆角矩形 52"/>
            <p:cNvSpPr/>
            <p:nvPr/>
          </p:nvSpPr>
          <p:spPr>
            <a:xfrm>
              <a:off x="7496602" y="3671535"/>
              <a:ext cx="165456" cy="543278"/>
            </a:xfrm>
            <a:prstGeom prst="round2SameRect">
              <a:avLst>
                <a:gd name="adj1" fmla="val 50000"/>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mn-ea"/>
              </a:endParaRPr>
            </a:p>
          </p:txBody>
        </p:sp>
        <p:sp>
          <p:nvSpPr>
            <p:cNvPr id="20" name="同侧圆角矩形 53"/>
            <p:cNvSpPr/>
            <p:nvPr/>
          </p:nvSpPr>
          <p:spPr>
            <a:xfrm>
              <a:off x="8057209" y="3660216"/>
              <a:ext cx="165456" cy="554597"/>
            </a:xfrm>
            <a:prstGeom prst="round2SameRect">
              <a:avLst>
                <a:gd name="adj1" fmla="val 50000"/>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mn-ea"/>
              </a:endParaRPr>
            </a:p>
          </p:txBody>
        </p:sp>
        <p:sp>
          <p:nvSpPr>
            <p:cNvPr id="21" name="同侧圆角矩形 54"/>
            <p:cNvSpPr/>
            <p:nvPr/>
          </p:nvSpPr>
          <p:spPr>
            <a:xfrm>
              <a:off x="3011746" y="3225705"/>
              <a:ext cx="165456" cy="989108"/>
            </a:xfrm>
            <a:prstGeom prst="round2Same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1"/>
                </a:solidFill>
                <a:latin typeface="+mn-ea"/>
              </a:endParaRPr>
            </a:p>
          </p:txBody>
        </p:sp>
        <p:sp>
          <p:nvSpPr>
            <p:cNvPr id="22" name="同侧圆角矩形 55"/>
            <p:cNvSpPr/>
            <p:nvPr/>
          </p:nvSpPr>
          <p:spPr>
            <a:xfrm>
              <a:off x="3572353" y="3446826"/>
              <a:ext cx="165456" cy="767987"/>
            </a:xfrm>
            <a:prstGeom prst="round2Same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mn-ea"/>
              </a:endParaRPr>
            </a:p>
          </p:txBody>
        </p:sp>
        <p:sp>
          <p:nvSpPr>
            <p:cNvPr id="23" name="同侧圆角矩形 56"/>
            <p:cNvSpPr/>
            <p:nvPr/>
          </p:nvSpPr>
          <p:spPr>
            <a:xfrm>
              <a:off x="4132960" y="3105619"/>
              <a:ext cx="165456" cy="1109194"/>
            </a:xfrm>
            <a:prstGeom prst="round2Same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mn-ea"/>
              </a:endParaRPr>
            </a:p>
          </p:txBody>
        </p:sp>
        <p:sp>
          <p:nvSpPr>
            <p:cNvPr id="24" name="同侧圆角矩形 57"/>
            <p:cNvSpPr/>
            <p:nvPr/>
          </p:nvSpPr>
          <p:spPr>
            <a:xfrm>
              <a:off x="4693567" y="3782096"/>
              <a:ext cx="165456" cy="432717"/>
            </a:xfrm>
            <a:prstGeom prst="round2SameRect">
              <a:avLst>
                <a:gd name="adj1" fmla="val 50000"/>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mn-ea"/>
              </a:endParaRPr>
            </a:p>
          </p:txBody>
        </p:sp>
        <p:sp>
          <p:nvSpPr>
            <p:cNvPr id="25" name="同侧圆角矩形 58"/>
            <p:cNvSpPr/>
            <p:nvPr/>
          </p:nvSpPr>
          <p:spPr>
            <a:xfrm>
              <a:off x="5254174" y="3560975"/>
              <a:ext cx="165456" cy="653838"/>
            </a:xfrm>
            <a:prstGeom prst="round2SameRect">
              <a:avLst>
                <a:gd name="adj1" fmla="val 50000"/>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mn-ea"/>
              </a:endParaRPr>
            </a:p>
          </p:txBody>
        </p:sp>
        <p:sp>
          <p:nvSpPr>
            <p:cNvPr id="26" name="同侧圆角矩形 59"/>
            <p:cNvSpPr/>
            <p:nvPr/>
          </p:nvSpPr>
          <p:spPr>
            <a:xfrm>
              <a:off x="1329925" y="3276142"/>
              <a:ext cx="165456" cy="938671"/>
            </a:xfrm>
            <a:prstGeom prst="round2Same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mn-ea"/>
              </a:endParaRPr>
            </a:p>
          </p:txBody>
        </p:sp>
        <p:sp>
          <p:nvSpPr>
            <p:cNvPr id="27" name="同侧圆角矩形 60"/>
            <p:cNvSpPr/>
            <p:nvPr/>
          </p:nvSpPr>
          <p:spPr>
            <a:xfrm>
              <a:off x="1890532" y="3663492"/>
              <a:ext cx="165456" cy="551321"/>
            </a:xfrm>
            <a:prstGeom prst="round2Same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mn-ea"/>
              </a:endParaRPr>
            </a:p>
          </p:txBody>
        </p:sp>
        <p:sp>
          <p:nvSpPr>
            <p:cNvPr id="28" name="同侧圆角矩形 61"/>
            <p:cNvSpPr/>
            <p:nvPr/>
          </p:nvSpPr>
          <p:spPr>
            <a:xfrm>
              <a:off x="2451139" y="3446826"/>
              <a:ext cx="165456" cy="767987"/>
            </a:xfrm>
            <a:prstGeom prst="round2Same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mn-ea"/>
              </a:endParaRPr>
            </a:p>
          </p:txBody>
        </p:sp>
        <p:sp>
          <p:nvSpPr>
            <p:cNvPr id="29" name="矩形 28"/>
            <p:cNvSpPr/>
            <p:nvPr/>
          </p:nvSpPr>
          <p:spPr>
            <a:xfrm>
              <a:off x="910639" y="2592158"/>
              <a:ext cx="103774" cy="184666"/>
            </a:xfrm>
            <a:prstGeom prst="rect">
              <a:avLst/>
            </a:prstGeom>
          </p:spPr>
          <p:txBody>
            <a:bodyPr wrap="square">
              <a:spAutoFit/>
            </a:bodyPr>
            <a:lstStyle/>
            <a:p>
              <a:pPr algn="ctr"/>
              <a:r>
                <a:rPr lang="en-US" altLang="zh-CN" sz="600" dirty="0">
                  <a:solidFill>
                    <a:schemeClr val="accent1"/>
                  </a:solidFill>
                  <a:latin typeface="+mn-ea"/>
                </a:rPr>
                <a:t>7</a:t>
              </a:r>
              <a:endParaRPr lang="zh-CN" altLang="en-US" sz="600" dirty="0">
                <a:solidFill>
                  <a:schemeClr val="accent1"/>
                </a:solidFill>
                <a:latin typeface="+mn-ea"/>
              </a:endParaRPr>
            </a:p>
          </p:txBody>
        </p:sp>
        <p:sp>
          <p:nvSpPr>
            <p:cNvPr id="30" name="矩形 29"/>
            <p:cNvSpPr/>
            <p:nvPr/>
          </p:nvSpPr>
          <p:spPr>
            <a:xfrm>
              <a:off x="910639" y="2809800"/>
              <a:ext cx="103774" cy="184666"/>
            </a:xfrm>
            <a:prstGeom prst="rect">
              <a:avLst/>
            </a:prstGeom>
          </p:spPr>
          <p:txBody>
            <a:bodyPr wrap="square">
              <a:spAutoFit/>
            </a:bodyPr>
            <a:lstStyle/>
            <a:p>
              <a:pPr algn="ctr"/>
              <a:r>
                <a:rPr lang="en-US" altLang="zh-CN" sz="600" dirty="0">
                  <a:solidFill>
                    <a:schemeClr val="accent1"/>
                  </a:solidFill>
                  <a:latin typeface="+mn-ea"/>
                </a:rPr>
                <a:t>6</a:t>
              </a:r>
              <a:endParaRPr lang="zh-CN" altLang="en-US" sz="600" dirty="0">
                <a:solidFill>
                  <a:schemeClr val="accent1"/>
                </a:solidFill>
                <a:latin typeface="+mn-ea"/>
              </a:endParaRPr>
            </a:p>
          </p:txBody>
        </p:sp>
        <p:sp>
          <p:nvSpPr>
            <p:cNvPr id="31" name="矩形 30"/>
            <p:cNvSpPr/>
            <p:nvPr/>
          </p:nvSpPr>
          <p:spPr>
            <a:xfrm>
              <a:off x="910639" y="3027442"/>
              <a:ext cx="103774" cy="184666"/>
            </a:xfrm>
            <a:prstGeom prst="rect">
              <a:avLst/>
            </a:prstGeom>
          </p:spPr>
          <p:txBody>
            <a:bodyPr wrap="square">
              <a:spAutoFit/>
            </a:bodyPr>
            <a:lstStyle/>
            <a:p>
              <a:pPr algn="ctr"/>
              <a:r>
                <a:rPr lang="en-US" altLang="zh-CN" sz="600" dirty="0">
                  <a:solidFill>
                    <a:schemeClr val="accent1"/>
                  </a:solidFill>
                  <a:latin typeface="+mn-ea"/>
                </a:rPr>
                <a:t>5</a:t>
              </a:r>
              <a:endParaRPr lang="zh-CN" altLang="en-US" sz="600" dirty="0">
                <a:solidFill>
                  <a:schemeClr val="accent1"/>
                </a:solidFill>
                <a:latin typeface="+mn-ea"/>
              </a:endParaRPr>
            </a:p>
          </p:txBody>
        </p:sp>
        <p:sp>
          <p:nvSpPr>
            <p:cNvPr id="32" name="矩形 31"/>
            <p:cNvSpPr/>
            <p:nvPr/>
          </p:nvSpPr>
          <p:spPr>
            <a:xfrm>
              <a:off x="910639" y="3245084"/>
              <a:ext cx="103774" cy="184666"/>
            </a:xfrm>
            <a:prstGeom prst="rect">
              <a:avLst/>
            </a:prstGeom>
          </p:spPr>
          <p:txBody>
            <a:bodyPr wrap="square">
              <a:spAutoFit/>
            </a:bodyPr>
            <a:lstStyle/>
            <a:p>
              <a:pPr algn="ctr"/>
              <a:r>
                <a:rPr lang="en-US" altLang="zh-CN" sz="600" dirty="0">
                  <a:solidFill>
                    <a:schemeClr val="accent1"/>
                  </a:solidFill>
                  <a:latin typeface="+mn-ea"/>
                </a:rPr>
                <a:t>4</a:t>
              </a:r>
              <a:endParaRPr lang="zh-CN" altLang="en-US" sz="600" dirty="0">
                <a:solidFill>
                  <a:schemeClr val="accent1"/>
                </a:solidFill>
                <a:latin typeface="+mn-ea"/>
              </a:endParaRPr>
            </a:p>
          </p:txBody>
        </p:sp>
        <p:sp>
          <p:nvSpPr>
            <p:cNvPr id="33" name="矩形 32"/>
            <p:cNvSpPr/>
            <p:nvPr/>
          </p:nvSpPr>
          <p:spPr>
            <a:xfrm>
              <a:off x="910639" y="3462726"/>
              <a:ext cx="103774" cy="184666"/>
            </a:xfrm>
            <a:prstGeom prst="rect">
              <a:avLst/>
            </a:prstGeom>
          </p:spPr>
          <p:txBody>
            <a:bodyPr wrap="square">
              <a:spAutoFit/>
            </a:bodyPr>
            <a:lstStyle/>
            <a:p>
              <a:pPr algn="ctr"/>
              <a:r>
                <a:rPr lang="en-US" altLang="zh-CN" sz="600" dirty="0">
                  <a:solidFill>
                    <a:schemeClr val="accent1"/>
                  </a:solidFill>
                  <a:latin typeface="+mn-ea"/>
                </a:rPr>
                <a:t>3</a:t>
              </a:r>
              <a:endParaRPr lang="zh-CN" altLang="en-US" sz="600" dirty="0">
                <a:solidFill>
                  <a:schemeClr val="accent1"/>
                </a:solidFill>
                <a:latin typeface="+mn-ea"/>
              </a:endParaRPr>
            </a:p>
          </p:txBody>
        </p:sp>
        <p:sp>
          <p:nvSpPr>
            <p:cNvPr id="34" name="矩形 33"/>
            <p:cNvSpPr/>
            <p:nvPr/>
          </p:nvSpPr>
          <p:spPr>
            <a:xfrm>
              <a:off x="910639" y="3680368"/>
              <a:ext cx="103774" cy="184666"/>
            </a:xfrm>
            <a:prstGeom prst="rect">
              <a:avLst/>
            </a:prstGeom>
          </p:spPr>
          <p:txBody>
            <a:bodyPr wrap="square">
              <a:spAutoFit/>
            </a:bodyPr>
            <a:lstStyle/>
            <a:p>
              <a:pPr algn="ctr"/>
              <a:r>
                <a:rPr lang="en-US" altLang="zh-CN" sz="600" dirty="0">
                  <a:solidFill>
                    <a:schemeClr val="accent1"/>
                  </a:solidFill>
                  <a:latin typeface="+mn-ea"/>
                </a:rPr>
                <a:t>2</a:t>
              </a:r>
              <a:endParaRPr lang="zh-CN" altLang="en-US" sz="600" dirty="0">
                <a:solidFill>
                  <a:schemeClr val="accent1"/>
                </a:solidFill>
                <a:latin typeface="+mn-ea"/>
              </a:endParaRPr>
            </a:p>
          </p:txBody>
        </p:sp>
        <p:sp>
          <p:nvSpPr>
            <p:cNvPr id="35" name="矩形 34"/>
            <p:cNvSpPr/>
            <p:nvPr/>
          </p:nvSpPr>
          <p:spPr>
            <a:xfrm>
              <a:off x="910639" y="3898010"/>
              <a:ext cx="103774" cy="184666"/>
            </a:xfrm>
            <a:prstGeom prst="rect">
              <a:avLst/>
            </a:prstGeom>
          </p:spPr>
          <p:txBody>
            <a:bodyPr wrap="square">
              <a:spAutoFit/>
            </a:bodyPr>
            <a:lstStyle/>
            <a:p>
              <a:pPr algn="ctr"/>
              <a:r>
                <a:rPr lang="en-US" altLang="zh-CN" sz="600" dirty="0">
                  <a:solidFill>
                    <a:schemeClr val="accent1"/>
                  </a:solidFill>
                  <a:latin typeface="+mn-ea"/>
                </a:rPr>
                <a:t>1</a:t>
              </a:r>
              <a:endParaRPr lang="zh-CN" altLang="en-US" sz="600" dirty="0">
                <a:solidFill>
                  <a:schemeClr val="accent1"/>
                </a:solidFill>
                <a:latin typeface="+mn-ea"/>
              </a:endParaRPr>
            </a:p>
          </p:txBody>
        </p:sp>
        <p:sp>
          <p:nvSpPr>
            <p:cNvPr id="36" name="矩形 35"/>
            <p:cNvSpPr/>
            <p:nvPr/>
          </p:nvSpPr>
          <p:spPr>
            <a:xfrm>
              <a:off x="910639" y="4115653"/>
              <a:ext cx="103774" cy="184666"/>
            </a:xfrm>
            <a:prstGeom prst="rect">
              <a:avLst/>
            </a:prstGeom>
          </p:spPr>
          <p:txBody>
            <a:bodyPr wrap="square">
              <a:spAutoFit/>
            </a:bodyPr>
            <a:lstStyle/>
            <a:p>
              <a:pPr algn="ctr"/>
              <a:r>
                <a:rPr lang="en-US" altLang="zh-CN" sz="600" dirty="0">
                  <a:solidFill>
                    <a:schemeClr val="accent1"/>
                  </a:solidFill>
                  <a:latin typeface="+mn-ea"/>
                </a:rPr>
                <a:t>0</a:t>
              </a:r>
              <a:endParaRPr lang="zh-CN" altLang="en-US" sz="600" dirty="0">
                <a:solidFill>
                  <a:schemeClr val="accent1"/>
                </a:solidFill>
                <a:latin typeface="+mn-ea"/>
              </a:endParaRPr>
            </a:p>
          </p:txBody>
        </p:sp>
        <p:sp>
          <p:nvSpPr>
            <p:cNvPr id="37" name="矩形 36"/>
            <p:cNvSpPr/>
            <p:nvPr/>
          </p:nvSpPr>
          <p:spPr>
            <a:xfrm>
              <a:off x="1205201" y="4270434"/>
              <a:ext cx="416430" cy="246221"/>
            </a:xfrm>
            <a:prstGeom prst="rect">
              <a:avLst/>
            </a:prstGeom>
          </p:spPr>
          <p:txBody>
            <a:bodyPr wrap="square">
              <a:spAutoFit/>
            </a:bodyPr>
            <a:lstStyle/>
            <a:p>
              <a:pPr algn="ctr"/>
              <a:r>
                <a:rPr lang="en-US" altLang="zh-CN" sz="1000" dirty="0">
                  <a:solidFill>
                    <a:schemeClr val="accent1"/>
                  </a:solidFill>
                  <a:latin typeface="+mn-ea"/>
                </a:rPr>
                <a:t>JH</a:t>
              </a:r>
              <a:endParaRPr lang="zh-CN" altLang="en-US" sz="1000" dirty="0">
                <a:solidFill>
                  <a:schemeClr val="accent1"/>
                </a:solidFill>
                <a:latin typeface="+mn-ea"/>
              </a:endParaRPr>
            </a:p>
          </p:txBody>
        </p:sp>
        <p:sp>
          <p:nvSpPr>
            <p:cNvPr id="38" name="矩形 37"/>
            <p:cNvSpPr/>
            <p:nvPr/>
          </p:nvSpPr>
          <p:spPr>
            <a:xfrm>
              <a:off x="1765763" y="4270434"/>
              <a:ext cx="416430" cy="246221"/>
            </a:xfrm>
            <a:prstGeom prst="rect">
              <a:avLst/>
            </a:prstGeom>
          </p:spPr>
          <p:txBody>
            <a:bodyPr wrap="square">
              <a:spAutoFit/>
            </a:bodyPr>
            <a:lstStyle/>
            <a:p>
              <a:pPr algn="ctr"/>
              <a:r>
                <a:rPr lang="en-US" altLang="zh-CN" sz="1000" dirty="0">
                  <a:solidFill>
                    <a:schemeClr val="accent1"/>
                  </a:solidFill>
                  <a:latin typeface="+mn-ea"/>
                </a:rPr>
                <a:t>KL</a:t>
              </a:r>
              <a:endParaRPr lang="zh-CN" altLang="en-US" sz="1000" dirty="0">
                <a:solidFill>
                  <a:schemeClr val="accent1"/>
                </a:solidFill>
                <a:latin typeface="+mn-ea"/>
              </a:endParaRPr>
            </a:p>
          </p:txBody>
        </p:sp>
        <p:sp>
          <p:nvSpPr>
            <p:cNvPr id="39" name="矩形 38"/>
            <p:cNvSpPr/>
            <p:nvPr/>
          </p:nvSpPr>
          <p:spPr>
            <a:xfrm>
              <a:off x="2326325" y="4270434"/>
              <a:ext cx="416430" cy="246221"/>
            </a:xfrm>
            <a:prstGeom prst="rect">
              <a:avLst/>
            </a:prstGeom>
          </p:spPr>
          <p:txBody>
            <a:bodyPr wrap="square">
              <a:spAutoFit/>
            </a:bodyPr>
            <a:lstStyle/>
            <a:p>
              <a:pPr algn="ctr"/>
              <a:r>
                <a:rPr lang="en-US" altLang="zh-CN" sz="1000" dirty="0">
                  <a:solidFill>
                    <a:schemeClr val="accent1"/>
                  </a:solidFill>
                  <a:latin typeface="+mn-ea"/>
                </a:rPr>
                <a:t>OP</a:t>
              </a:r>
              <a:endParaRPr lang="zh-CN" altLang="en-US" sz="1000" dirty="0">
                <a:solidFill>
                  <a:schemeClr val="accent1"/>
                </a:solidFill>
                <a:latin typeface="+mn-ea"/>
              </a:endParaRPr>
            </a:p>
          </p:txBody>
        </p:sp>
        <p:sp>
          <p:nvSpPr>
            <p:cNvPr id="40" name="矩形 39"/>
            <p:cNvSpPr/>
            <p:nvPr/>
          </p:nvSpPr>
          <p:spPr>
            <a:xfrm>
              <a:off x="2886887" y="4270434"/>
              <a:ext cx="416430" cy="246221"/>
            </a:xfrm>
            <a:prstGeom prst="rect">
              <a:avLst/>
            </a:prstGeom>
          </p:spPr>
          <p:txBody>
            <a:bodyPr wrap="square">
              <a:spAutoFit/>
            </a:bodyPr>
            <a:lstStyle/>
            <a:p>
              <a:pPr algn="ctr"/>
              <a:r>
                <a:rPr lang="en-US" altLang="zh-CN" sz="1000" dirty="0">
                  <a:solidFill>
                    <a:schemeClr val="accent1"/>
                  </a:solidFill>
                  <a:latin typeface="+mn-ea"/>
                </a:rPr>
                <a:t>TG</a:t>
              </a:r>
              <a:endParaRPr lang="zh-CN" altLang="en-US" sz="1000" dirty="0">
                <a:solidFill>
                  <a:schemeClr val="accent1"/>
                </a:solidFill>
                <a:latin typeface="+mn-ea"/>
              </a:endParaRPr>
            </a:p>
          </p:txBody>
        </p:sp>
        <p:sp>
          <p:nvSpPr>
            <p:cNvPr id="41" name="矩形 40"/>
            <p:cNvSpPr/>
            <p:nvPr/>
          </p:nvSpPr>
          <p:spPr>
            <a:xfrm>
              <a:off x="3447449" y="4270434"/>
              <a:ext cx="416430" cy="246221"/>
            </a:xfrm>
            <a:prstGeom prst="rect">
              <a:avLst/>
            </a:prstGeom>
          </p:spPr>
          <p:txBody>
            <a:bodyPr wrap="square">
              <a:spAutoFit/>
            </a:bodyPr>
            <a:lstStyle/>
            <a:p>
              <a:pPr algn="ctr"/>
              <a:r>
                <a:rPr lang="en-US" altLang="zh-CN" sz="1000" dirty="0">
                  <a:solidFill>
                    <a:schemeClr val="accent1"/>
                  </a:solidFill>
                  <a:latin typeface="+mn-ea"/>
                </a:rPr>
                <a:t>HG</a:t>
              </a:r>
              <a:endParaRPr lang="zh-CN" altLang="en-US" sz="1000" dirty="0">
                <a:solidFill>
                  <a:schemeClr val="accent1"/>
                </a:solidFill>
                <a:latin typeface="+mn-ea"/>
              </a:endParaRPr>
            </a:p>
          </p:txBody>
        </p:sp>
        <p:sp>
          <p:nvSpPr>
            <p:cNvPr id="42" name="矩形 41"/>
            <p:cNvSpPr/>
            <p:nvPr/>
          </p:nvSpPr>
          <p:spPr>
            <a:xfrm>
              <a:off x="4008011" y="4270434"/>
              <a:ext cx="416430" cy="246221"/>
            </a:xfrm>
            <a:prstGeom prst="rect">
              <a:avLst/>
            </a:prstGeom>
          </p:spPr>
          <p:txBody>
            <a:bodyPr wrap="square">
              <a:spAutoFit/>
            </a:bodyPr>
            <a:lstStyle/>
            <a:p>
              <a:pPr algn="ctr"/>
              <a:r>
                <a:rPr lang="en-US" altLang="zh-CN" sz="1000" dirty="0">
                  <a:solidFill>
                    <a:schemeClr val="accent1"/>
                  </a:solidFill>
                  <a:latin typeface="+mn-ea"/>
                </a:rPr>
                <a:t>OP</a:t>
              </a:r>
              <a:endParaRPr lang="zh-CN" altLang="en-US" sz="1000" dirty="0">
                <a:solidFill>
                  <a:schemeClr val="accent1"/>
                </a:solidFill>
                <a:latin typeface="+mn-ea"/>
              </a:endParaRPr>
            </a:p>
          </p:txBody>
        </p:sp>
        <p:sp>
          <p:nvSpPr>
            <p:cNvPr id="43" name="矩形 42"/>
            <p:cNvSpPr/>
            <p:nvPr/>
          </p:nvSpPr>
          <p:spPr>
            <a:xfrm>
              <a:off x="4568573" y="4270434"/>
              <a:ext cx="416430" cy="246221"/>
            </a:xfrm>
            <a:prstGeom prst="rect">
              <a:avLst/>
            </a:prstGeom>
          </p:spPr>
          <p:txBody>
            <a:bodyPr wrap="square">
              <a:spAutoFit/>
            </a:bodyPr>
            <a:lstStyle/>
            <a:p>
              <a:pPr algn="ctr"/>
              <a:r>
                <a:rPr lang="en-US" altLang="zh-CN" sz="1000" dirty="0">
                  <a:solidFill>
                    <a:schemeClr val="accent1"/>
                  </a:solidFill>
                  <a:latin typeface="+mn-ea"/>
                </a:rPr>
                <a:t>IT</a:t>
              </a:r>
              <a:endParaRPr lang="zh-CN" altLang="en-US" sz="1000" dirty="0">
                <a:solidFill>
                  <a:schemeClr val="accent1"/>
                </a:solidFill>
                <a:latin typeface="+mn-ea"/>
              </a:endParaRPr>
            </a:p>
          </p:txBody>
        </p:sp>
        <p:sp>
          <p:nvSpPr>
            <p:cNvPr id="44" name="矩形 43"/>
            <p:cNvSpPr/>
            <p:nvPr/>
          </p:nvSpPr>
          <p:spPr>
            <a:xfrm>
              <a:off x="5129135" y="4270434"/>
              <a:ext cx="416430" cy="246221"/>
            </a:xfrm>
            <a:prstGeom prst="rect">
              <a:avLst/>
            </a:prstGeom>
          </p:spPr>
          <p:txBody>
            <a:bodyPr wrap="square">
              <a:spAutoFit/>
            </a:bodyPr>
            <a:lstStyle/>
            <a:p>
              <a:pPr algn="ctr"/>
              <a:r>
                <a:rPr lang="en-US" altLang="zh-CN" sz="1000" dirty="0">
                  <a:solidFill>
                    <a:schemeClr val="accent1"/>
                  </a:solidFill>
                  <a:latin typeface="+mn-ea"/>
                </a:rPr>
                <a:t>KJ</a:t>
              </a:r>
              <a:endParaRPr lang="zh-CN" altLang="en-US" sz="1000" dirty="0">
                <a:solidFill>
                  <a:schemeClr val="accent1"/>
                </a:solidFill>
                <a:latin typeface="+mn-ea"/>
              </a:endParaRPr>
            </a:p>
          </p:txBody>
        </p:sp>
        <p:sp>
          <p:nvSpPr>
            <p:cNvPr id="45" name="矩形 44"/>
            <p:cNvSpPr/>
            <p:nvPr/>
          </p:nvSpPr>
          <p:spPr>
            <a:xfrm>
              <a:off x="5689697" y="4270434"/>
              <a:ext cx="416430" cy="246221"/>
            </a:xfrm>
            <a:prstGeom prst="rect">
              <a:avLst/>
            </a:prstGeom>
          </p:spPr>
          <p:txBody>
            <a:bodyPr wrap="square">
              <a:spAutoFit/>
            </a:bodyPr>
            <a:lstStyle/>
            <a:p>
              <a:pPr algn="ctr"/>
              <a:r>
                <a:rPr lang="en-US" altLang="zh-CN" sz="1000" dirty="0">
                  <a:solidFill>
                    <a:schemeClr val="accent1"/>
                  </a:solidFill>
                  <a:latin typeface="+mn-ea"/>
                </a:rPr>
                <a:t>UH</a:t>
              </a:r>
              <a:endParaRPr lang="zh-CN" altLang="en-US" sz="1000" dirty="0">
                <a:solidFill>
                  <a:schemeClr val="accent1"/>
                </a:solidFill>
                <a:latin typeface="+mn-ea"/>
              </a:endParaRPr>
            </a:p>
          </p:txBody>
        </p:sp>
        <p:sp>
          <p:nvSpPr>
            <p:cNvPr id="46" name="矩形 45"/>
            <p:cNvSpPr/>
            <p:nvPr/>
          </p:nvSpPr>
          <p:spPr>
            <a:xfrm>
              <a:off x="6250259" y="4270434"/>
              <a:ext cx="416430" cy="246221"/>
            </a:xfrm>
            <a:prstGeom prst="rect">
              <a:avLst/>
            </a:prstGeom>
          </p:spPr>
          <p:txBody>
            <a:bodyPr wrap="square">
              <a:spAutoFit/>
            </a:bodyPr>
            <a:lstStyle/>
            <a:p>
              <a:pPr algn="ctr"/>
              <a:r>
                <a:rPr lang="en-US" altLang="zh-CN" sz="1000" dirty="0">
                  <a:solidFill>
                    <a:schemeClr val="accent1"/>
                  </a:solidFill>
                  <a:latin typeface="+mn-ea"/>
                </a:rPr>
                <a:t>PO</a:t>
              </a:r>
              <a:endParaRPr lang="zh-CN" altLang="en-US" sz="1000" dirty="0">
                <a:solidFill>
                  <a:schemeClr val="accent1"/>
                </a:solidFill>
                <a:latin typeface="+mn-ea"/>
              </a:endParaRPr>
            </a:p>
          </p:txBody>
        </p:sp>
        <p:sp>
          <p:nvSpPr>
            <p:cNvPr id="47" name="矩形 46"/>
            <p:cNvSpPr/>
            <p:nvPr/>
          </p:nvSpPr>
          <p:spPr>
            <a:xfrm>
              <a:off x="6810821" y="4270434"/>
              <a:ext cx="416430" cy="246221"/>
            </a:xfrm>
            <a:prstGeom prst="rect">
              <a:avLst/>
            </a:prstGeom>
          </p:spPr>
          <p:txBody>
            <a:bodyPr wrap="square">
              <a:spAutoFit/>
            </a:bodyPr>
            <a:lstStyle/>
            <a:p>
              <a:pPr algn="ctr"/>
              <a:r>
                <a:rPr lang="en-US" altLang="zh-CN" sz="1000" dirty="0">
                  <a:solidFill>
                    <a:schemeClr val="accent1"/>
                  </a:solidFill>
                  <a:latin typeface="+mn-ea"/>
                </a:rPr>
                <a:t>MN</a:t>
              </a:r>
              <a:endParaRPr lang="zh-CN" altLang="en-US" sz="1000" dirty="0">
                <a:solidFill>
                  <a:schemeClr val="accent1"/>
                </a:solidFill>
                <a:latin typeface="+mn-ea"/>
              </a:endParaRPr>
            </a:p>
          </p:txBody>
        </p:sp>
        <p:sp>
          <p:nvSpPr>
            <p:cNvPr id="48" name="矩形 47"/>
            <p:cNvSpPr/>
            <p:nvPr/>
          </p:nvSpPr>
          <p:spPr>
            <a:xfrm>
              <a:off x="7371383" y="4270434"/>
              <a:ext cx="416430" cy="246221"/>
            </a:xfrm>
            <a:prstGeom prst="rect">
              <a:avLst/>
            </a:prstGeom>
          </p:spPr>
          <p:txBody>
            <a:bodyPr wrap="square">
              <a:spAutoFit/>
            </a:bodyPr>
            <a:lstStyle/>
            <a:p>
              <a:pPr algn="ctr"/>
              <a:r>
                <a:rPr lang="en-US" altLang="zh-CN" sz="1000" dirty="0">
                  <a:solidFill>
                    <a:schemeClr val="accent1"/>
                  </a:solidFill>
                  <a:latin typeface="+mn-ea"/>
                </a:rPr>
                <a:t>KR</a:t>
              </a:r>
              <a:endParaRPr lang="zh-CN" altLang="en-US" sz="1000" dirty="0">
                <a:solidFill>
                  <a:schemeClr val="accent1"/>
                </a:solidFill>
                <a:latin typeface="+mn-ea"/>
              </a:endParaRPr>
            </a:p>
          </p:txBody>
        </p:sp>
        <p:sp>
          <p:nvSpPr>
            <p:cNvPr id="49" name="矩形 48"/>
            <p:cNvSpPr/>
            <p:nvPr/>
          </p:nvSpPr>
          <p:spPr>
            <a:xfrm>
              <a:off x="7931945" y="4270434"/>
              <a:ext cx="416430" cy="246221"/>
            </a:xfrm>
            <a:prstGeom prst="rect">
              <a:avLst/>
            </a:prstGeom>
          </p:spPr>
          <p:txBody>
            <a:bodyPr wrap="square">
              <a:spAutoFit/>
            </a:bodyPr>
            <a:lstStyle/>
            <a:p>
              <a:pPr algn="ctr"/>
              <a:r>
                <a:rPr lang="en-US" altLang="zh-CN" sz="1000" dirty="0">
                  <a:solidFill>
                    <a:schemeClr val="accent1"/>
                  </a:solidFill>
                  <a:latin typeface="+mn-ea"/>
                </a:rPr>
                <a:t>OL</a:t>
              </a:r>
              <a:endParaRPr lang="zh-CN" altLang="en-US" sz="1000" dirty="0">
                <a:solidFill>
                  <a:schemeClr val="accent1"/>
                </a:solidFill>
                <a:latin typeface="+mn-ea"/>
              </a:endParaRPr>
            </a:p>
          </p:txBody>
        </p:sp>
        <p:sp>
          <p:nvSpPr>
            <p:cNvPr id="50" name="矩形 49"/>
            <p:cNvSpPr/>
            <p:nvPr/>
          </p:nvSpPr>
          <p:spPr>
            <a:xfrm>
              <a:off x="8492507" y="4270434"/>
              <a:ext cx="416430" cy="246221"/>
            </a:xfrm>
            <a:prstGeom prst="rect">
              <a:avLst/>
            </a:prstGeom>
          </p:spPr>
          <p:txBody>
            <a:bodyPr wrap="square">
              <a:spAutoFit/>
            </a:bodyPr>
            <a:lstStyle/>
            <a:p>
              <a:pPr algn="ctr"/>
              <a:r>
                <a:rPr lang="en-US" altLang="zh-CN" sz="1000" dirty="0">
                  <a:solidFill>
                    <a:schemeClr val="accent1"/>
                  </a:solidFill>
                  <a:latin typeface="+mn-ea"/>
                </a:rPr>
                <a:t>HG</a:t>
              </a:r>
              <a:endParaRPr lang="zh-CN" altLang="en-US" sz="1000" dirty="0">
                <a:solidFill>
                  <a:schemeClr val="accent1"/>
                </a:solidFill>
                <a:latin typeface="+mn-ea"/>
              </a:endParaRPr>
            </a:p>
          </p:txBody>
        </p:sp>
        <p:sp>
          <p:nvSpPr>
            <p:cNvPr id="51" name="矩形 50"/>
            <p:cNvSpPr/>
            <p:nvPr/>
          </p:nvSpPr>
          <p:spPr>
            <a:xfrm>
              <a:off x="9053069" y="4270434"/>
              <a:ext cx="416430" cy="246221"/>
            </a:xfrm>
            <a:prstGeom prst="rect">
              <a:avLst/>
            </a:prstGeom>
          </p:spPr>
          <p:txBody>
            <a:bodyPr wrap="square">
              <a:spAutoFit/>
            </a:bodyPr>
            <a:lstStyle/>
            <a:p>
              <a:pPr algn="ctr"/>
              <a:r>
                <a:rPr lang="en-US" altLang="zh-CN" sz="1000" dirty="0">
                  <a:solidFill>
                    <a:schemeClr val="accent1"/>
                  </a:solidFill>
                  <a:latin typeface="+mn-ea"/>
                </a:rPr>
                <a:t>AD</a:t>
              </a:r>
              <a:endParaRPr lang="zh-CN" altLang="en-US" sz="1000" dirty="0">
                <a:solidFill>
                  <a:schemeClr val="accent1"/>
                </a:solidFill>
                <a:latin typeface="+mn-ea"/>
              </a:endParaRPr>
            </a:p>
          </p:txBody>
        </p:sp>
        <p:sp>
          <p:nvSpPr>
            <p:cNvPr id="52" name="矩形 51"/>
            <p:cNvSpPr/>
            <p:nvPr/>
          </p:nvSpPr>
          <p:spPr>
            <a:xfrm>
              <a:off x="9613631" y="4270434"/>
              <a:ext cx="416430" cy="246221"/>
            </a:xfrm>
            <a:prstGeom prst="rect">
              <a:avLst/>
            </a:prstGeom>
          </p:spPr>
          <p:txBody>
            <a:bodyPr wrap="square">
              <a:spAutoFit/>
            </a:bodyPr>
            <a:lstStyle/>
            <a:p>
              <a:pPr algn="ctr"/>
              <a:r>
                <a:rPr lang="en-US" altLang="zh-CN" sz="1000" dirty="0">
                  <a:solidFill>
                    <a:schemeClr val="accent1"/>
                  </a:solidFill>
                  <a:latin typeface="+mn-ea"/>
                </a:rPr>
                <a:t>FT</a:t>
              </a:r>
              <a:endParaRPr lang="zh-CN" altLang="en-US" sz="1000" dirty="0">
                <a:solidFill>
                  <a:schemeClr val="accent1"/>
                </a:solidFill>
                <a:latin typeface="+mn-ea"/>
              </a:endParaRPr>
            </a:p>
          </p:txBody>
        </p:sp>
        <p:sp>
          <p:nvSpPr>
            <p:cNvPr id="53" name="矩形 52"/>
            <p:cNvSpPr/>
            <p:nvPr/>
          </p:nvSpPr>
          <p:spPr>
            <a:xfrm>
              <a:off x="10174193" y="4270434"/>
              <a:ext cx="416430" cy="246221"/>
            </a:xfrm>
            <a:prstGeom prst="rect">
              <a:avLst/>
            </a:prstGeom>
          </p:spPr>
          <p:txBody>
            <a:bodyPr wrap="square">
              <a:spAutoFit/>
            </a:bodyPr>
            <a:lstStyle/>
            <a:p>
              <a:pPr algn="ctr"/>
              <a:r>
                <a:rPr lang="en-US" altLang="zh-CN" sz="1000" dirty="0">
                  <a:solidFill>
                    <a:schemeClr val="accent1"/>
                  </a:solidFill>
                  <a:latin typeface="+mn-ea"/>
                </a:rPr>
                <a:t>VB</a:t>
              </a:r>
              <a:endParaRPr lang="zh-CN" altLang="en-US" sz="1000" dirty="0">
                <a:solidFill>
                  <a:schemeClr val="accent1"/>
                </a:solidFill>
                <a:latin typeface="+mn-ea"/>
              </a:endParaRPr>
            </a:p>
          </p:txBody>
        </p:sp>
        <p:sp>
          <p:nvSpPr>
            <p:cNvPr id="54" name="矩形 53"/>
            <p:cNvSpPr/>
            <p:nvPr/>
          </p:nvSpPr>
          <p:spPr>
            <a:xfrm>
              <a:off x="10734757" y="4270434"/>
              <a:ext cx="416430" cy="246221"/>
            </a:xfrm>
            <a:prstGeom prst="rect">
              <a:avLst/>
            </a:prstGeom>
          </p:spPr>
          <p:txBody>
            <a:bodyPr wrap="square">
              <a:spAutoFit/>
            </a:bodyPr>
            <a:lstStyle/>
            <a:p>
              <a:pPr algn="ctr"/>
              <a:r>
                <a:rPr lang="en-US" altLang="zh-CN" sz="1000" dirty="0">
                  <a:solidFill>
                    <a:schemeClr val="accent1"/>
                  </a:solidFill>
                  <a:latin typeface="+mn-ea"/>
                </a:rPr>
                <a:t>VM</a:t>
              </a:r>
              <a:endParaRPr lang="zh-CN" altLang="en-US" sz="1000" dirty="0">
                <a:solidFill>
                  <a:schemeClr val="accent1"/>
                </a:solidFill>
                <a:latin typeface="+mn-ea"/>
              </a:endParaRPr>
            </a:p>
          </p:txBody>
        </p:sp>
      </p:grpSp>
      <p:grpSp>
        <p:nvGrpSpPr>
          <p:cNvPr id="56" name="组合 55"/>
          <p:cNvGrpSpPr/>
          <p:nvPr/>
        </p:nvGrpSpPr>
        <p:grpSpPr>
          <a:xfrm>
            <a:off x="1014413" y="3926672"/>
            <a:ext cx="1172116" cy="781484"/>
            <a:chOff x="858932" y="4014082"/>
            <a:chExt cx="1172116" cy="781484"/>
          </a:xfrm>
        </p:grpSpPr>
        <p:sp>
          <p:nvSpPr>
            <p:cNvPr id="57" name="矩形 56"/>
            <p:cNvSpPr/>
            <p:nvPr/>
          </p:nvSpPr>
          <p:spPr>
            <a:xfrm>
              <a:off x="858932" y="4014082"/>
              <a:ext cx="651140" cy="400110"/>
            </a:xfrm>
            <a:prstGeom prst="rect">
              <a:avLst/>
            </a:prstGeom>
          </p:spPr>
          <p:txBody>
            <a:bodyPr wrap="none">
              <a:spAutoFit/>
              <a:scene3d>
                <a:camera prst="orthographicFront"/>
                <a:lightRig rig="threePt" dir="t"/>
              </a:scene3d>
              <a:sp3d contourW="12700"/>
            </a:bodyPr>
            <a:lstStyle/>
            <a:p>
              <a:r>
                <a:rPr lang="en-US" altLang="zh-CN" sz="2000" dirty="0">
                  <a:solidFill>
                    <a:schemeClr val="accent2"/>
                  </a:solidFill>
                  <a:latin typeface="+mj-ea"/>
                  <a:ea typeface="+mj-ea"/>
                </a:rPr>
                <a:t>850</a:t>
              </a:r>
            </a:p>
          </p:txBody>
        </p:sp>
        <p:sp>
          <p:nvSpPr>
            <p:cNvPr id="58" name="矩形 57"/>
            <p:cNvSpPr/>
            <p:nvPr/>
          </p:nvSpPr>
          <p:spPr>
            <a:xfrm>
              <a:off x="858932" y="4395456"/>
              <a:ext cx="1172116" cy="400110"/>
            </a:xfrm>
            <a:prstGeom prst="rect">
              <a:avLst/>
            </a:prstGeom>
          </p:spPr>
          <p:txBody>
            <a:bodyPr wrap="none">
              <a:spAutoFit/>
              <a:scene3d>
                <a:camera prst="orthographicFront"/>
                <a:lightRig rig="threePt" dir="t"/>
              </a:scene3d>
              <a:sp3d contourW="12700"/>
            </a:bodyPr>
            <a:lstStyle/>
            <a:p>
              <a:r>
                <a:rPr lang="en-US" altLang="zh-CN" sz="1000" dirty="0">
                  <a:solidFill>
                    <a:schemeClr val="accent2"/>
                  </a:solidFill>
                  <a:latin typeface="+mj-ea"/>
                  <a:ea typeface="+mj-ea"/>
                </a:rPr>
                <a:t>PLEASE ENTER</a:t>
              </a:r>
            </a:p>
            <a:p>
              <a:r>
                <a:rPr lang="en-US" altLang="zh-CN" sz="1000" dirty="0">
                  <a:solidFill>
                    <a:schemeClr val="accent2"/>
                  </a:solidFill>
                  <a:latin typeface="+mj-ea"/>
                  <a:ea typeface="+mj-ea"/>
                </a:rPr>
                <a:t>YOUR TOPIC HERE</a:t>
              </a:r>
            </a:p>
          </p:txBody>
        </p:sp>
      </p:grpSp>
      <p:grpSp>
        <p:nvGrpSpPr>
          <p:cNvPr id="59" name="组合 58"/>
          <p:cNvGrpSpPr/>
          <p:nvPr/>
        </p:nvGrpSpPr>
        <p:grpSpPr>
          <a:xfrm>
            <a:off x="3099162" y="3926672"/>
            <a:ext cx="1172116" cy="781484"/>
            <a:chOff x="858932" y="4014082"/>
            <a:chExt cx="1172116" cy="781484"/>
          </a:xfrm>
        </p:grpSpPr>
        <p:sp>
          <p:nvSpPr>
            <p:cNvPr id="60" name="矩形 59"/>
            <p:cNvSpPr/>
            <p:nvPr/>
          </p:nvSpPr>
          <p:spPr>
            <a:xfrm>
              <a:off x="858932" y="4014082"/>
              <a:ext cx="861133" cy="400110"/>
            </a:xfrm>
            <a:prstGeom prst="rect">
              <a:avLst/>
            </a:prstGeom>
          </p:spPr>
          <p:txBody>
            <a:bodyPr wrap="none">
              <a:spAutoFit/>
              <a:scene3d>
                <a:camera prst="orthographicFront"/>
                <a:lightRig rig="threePt" dir="t"/>
              </a:scene3d>
              <a:sp3d contourW="12700"/>
            </a:bodyPr>
            <a:lstStyle/>
            <a:p>
              <a:r>
                <a:rPr lang="en-US" altLang="zh-CN" sz="2000" dirty="0">
                  <a:solidFill>
                    <a:schemeClr val="accent3"/>
                  </a:solidFill>
                  <a:latin typeface="+mj-ea"/>
                  <a:ea typeface="+mj-ea"/>
                </a:rPr>
                <a:t>1,580</a:t>
              </a:r>
            </a:p>
          </p:txBody>
        </p:sp>
        <p:sp>
          <p:nvSpPr>
            <p:cNvPr id="61" name="矩形 60"/>
            <p:cNvSpPr/>
            <p:nvPr/>
          </p:nvSpPr>
          <p:spPr>
            <a:xfrm>
              <a:off x="858932" y="4395456"/>
              <a:ext cx="1172116" cy="400110"/>
            </a:xfrm>
            <a:prstGeom prst="rect">
              <a:avLst/>
            </a:prstGeom>
          </p:spPr>
          <p:txBody>
            <a:bodyPr wrap="none">
              <a:spAutoFit/>
              <a:scene3d>
                <a:camera prst="orthographicFront"/>
                <a:lightRig rig="threePt" dir="t"/>
              </a:scene3d>
              <a:sp3d contourW="12700"/>
            </a:bodyPr>
            <a:lstStyle/>
            <a:p>
              <a:r>
                <a:rPr lang="en-US" altLang="zh-CN" sz="1000" dirty="0">
                  <a:solidFill>
                    <a:schemeClr val="accent3"/>
                  </a:solidFill>
                  <a:latin typeface="+mj-ea"/>
                  <a:ea typeface="+mj-ea"/>
                </a:rPr>
                <a:t>PLEASE ENTER</a:t>
              </a:r>
            </a:p>
            <a:p>
              <a:r>
                <a:rPr lang="en-US" altLang="zh-CN" sz="1000" dirty="0">
                  <a:solidFill>
                    <a:schemeClr val="accent3"/>
                  </a:solidFill>
                  <a:latin typeface="+mj-ea"/>
                  <a:ea typeface="+mj-ea"/>
                </a:rPr>
                <a:t>YOUR TOPIC HERE</a:t>
              </a:r>
            </a:p>
          </p:txBody>
        </p:sp>
      </p:grpSp>
      <p:grpSp>
        <p:nvGrpSpPr>
          <p:cNvPr id="62" name="组合 61"/>
          <p:cNvGrpSpPr/>
          <p:nvPr/>
        </p:nvGrpSpPr>
        <p:grpSpPr>
          <a:xfrm>
            <a:off x="5183911" y="3926672"/>
            <a:ext cx="1172116" cy="781484"/>
            <a:chOff x="858932" y="4014082"/>
            <a:chExt cx="1172116" cy="781484"/>
          </a:xfrm>
        </p:grpSpPr>
        <p:sp>
          <p:nvSpPr>
            <p:cNvPr id="63" name="矩形 62"/>
            <p:cNvSpPr/>
            <p:nvPr/>
          </p:nvSpPr>
          <p:spPr>
            <a:xfrm>
              <a:off x="858932" y="4014082"/>
              <a:ext cx="898003" cy="400110"/>
            </a:xfrm>
            <a:prstGeom prst="rect">
              <a:avLst/>
            </a:prstGeom>
          </p:spPr>
          <p:txBody>
            <a:bodyPr wrap="none">
              <a:spAutoFit/>
              <a:scene3d>
                <a:camera prst="orthographicFront"/>
                <a:lightRig rig="threePt" dir="t"/>
              </a:scene3d>
              <a:sp3d contourW="12700"/>
            </a:bodyPr>
            <a:lstStyle/>
            <a:p>
              <a:r>
                <a:rPr lang="en-US" altLang="zh-CN" sz="2000" dirty="0">
                  <a:solidFill>
                    <a:schemeClr val="accent4"/>
                  </a:solidFill>
                  <a:latin typeface="+mj-ea"/>
                  <a:ea typeface="+mj-ea"/>
                </a:rPr>
                <a:t>80/20</a:t>
              </a:r>
            </a:p>
          </p:txBody>
        </p:sp>
        <p:sp>
          <p:nvSpPr>
            <p:cNvPr id="64" name="矩形 63"/>
            <p:cNvSpPr/>
            <p:nvPr/>
          </p:nvSpPr>
          <p:spPr>
            <a:xfrm>
              <a:off x="858932" y="4395456"/>
              <a:ext cx="1172116" cy="400110"/>
            </a:xfrm>
            <a:prstGeom prst="rect">
              <a:avLst/>
            </a:prstGeom>
          </p:spPr>
          <p:txBody>
            <a:bodyPr wrap="none">
              <a:spAutoFit/>
              <a:scene3d>
                <a:camera prst="orthographicFront"/>
                <a:lightRig rig="threePt" dir="t"/>
              </a:scene3d>
              <a:sp3d contourW="12700"/>
            </a:bodyPr>
            <a:lstStyle/>
            <a:p>
              <a:r>
                <a:rPr lang="en-US" altLang="zh-CN" sz="1000" dirty="0">
                  <a:solidFill>
                    <a:schemeClr val="accent4"/>
                  </a:solidFill>
                  <a:latin typeface="+mj-ea"/>
                  <a:ea typeface="+mj-ea"/>
                </a:rPr>
                <a:t>PLEASE ENTER</a:t>
              </a:r>
            </a:p>
            <a:p>
              <a:r>
                <a:rPr lang="en-US" altLang="zh-CN" sz="1000" dirty="0">
                  <a:solidFill>
                    <a:schemeClr val="accent4"/>
                  </a:solidFill>
                  <a:latin typeface="+mj-ea"/>
                  <a:ea typeface="+mj-ea"/>
                </a:rPr>
                <a:t>YOUR TOPIC HERE</a:t>
              </a:r>
            </a:p>
          </p:txBody>
        </p:sp>
      </p:grpSp>
      <p:grpSp>
        <p:nvGrpSpPr>
          <p:cNvPr id="65" name="组合 64"/>
          <p:cNvGrpSpPr/>
          <p:nvPr/>
        </p:nvGrpSpPr>
        <p:grpSpPr>
          <a:xfrm>
            <a:off x="7268660" y="3926672"/>
            <a:ext cx="1382110" cy="781484"/>
            <a:chOff x="858932" y="4014082"/>
            <a:chExt cx="1382110" cy="781484"/>
          </a:xfrm>
        </p:grpSpPr>
        <p:sp>
          <p:nvSpPr>
            <p:cNvPr id="66" name="矩形 65"/>
            <p:cNvSpPr/>
            <p:nvPr/>
          </p:nvSpPr>
          <p:spPr>
            <a:xfrm>
              <a:off x="858932" y="4014082"/>
              <a:ext cx="1382110" cy="400110"/>
            </a:xfrm>
            <a:prstGeom prst="rect">
              <a:avLst/>
            </a:prstGeom>
          </p:spPr>
          <p:txBody>
            <a:bodyPr wrap="none">
              <a:spAutoFit/>
              <a:scene3d>
                <a:camera prst="orthographicFront"/>
                <a:lightRig rig="threePt" dir="t"/>
              </a:scene3d>
              <a:sp3d contourW="12700"/>
            </a:bodyPr>
            <a:lstStyle/>
            <a:p>
              <a:r>
                <a:rPr lang="en-US" altLang="zh-CN" sz="2000" dirty="0">
                  <a:solidFill>
                    <a:schemeClr val="accent5"/>
                  </a:solidFill>
                  <a:latin typeface="+mj-ea"/>
                  <a:ea typeface="+mj-ea"/>
                </a:rPr>
                <a:t>17,850.00</a:t>
              </a:r>
            </a:p>
          </p:txBody>
        </p:sp>
        <p:sp>
          <p:nvSpPr>
            <p:cNvPr id="67" name="矩形 66"/>
            <p:cNvSpPr/>
            <p:nvPr/>
          </p:nvSpPr>
          <p:spPr>
            <a:xfrm>
              <a:off x="858932" y="4395456"/>
              <a:ext cx="1172116" cy="400110"/>
            </a:xfrm>
            <a:prstGeom prst="rect">
              <a:avLst/>
            </a:prstGeom>
          </p:spPr>
          <p:txBody>
            <a:bodyPr wrap="none">
              <a:spAutoFit/>
              <a:scene3d>
                <a:camera prst="orthographicFront"/>
                <a:lightRig rig="threePt" dir="t"/>
              </a:scene3d>
              <a:sp3d contourW="12700"/>
            </a:bodyPr>
            <a:lstStyle/>
            <a:p>
              <a:r>
                <a:rPr lang="en-US" altLang="zh-CN" sz="1000" dirty="0">
                  <a:solidFill>
                    <a:schemeClr val="accent5"/>
                  </a:solidFill>
                  <a:latin typeface="+mj-ea"/>
                  <a:ea typeface="+mj-ea"/>
                </a:rPr>
                <a:t>PLEASE ENTER</a:t>
              </a:r>
            </a:p>
            <a:p>
              <a:r>
                <a:rPr lang="en-US" altLang="zh-CN" sz="1000" dirty="0">
                  <a:solidFill>
                    <a:schemeClr val="accent5"/>
                  </a:solidFill>
                  <a:latin typeface="+mj-ea"/>
                  <a:ea typeface="+mj-ea"/>
                </a:rPr>
                <a:t>YOUR TOPIC HERE</a:t>
              </a:r>
            </a:p>
          </p:txBody>
        </p:sp>
      </p:grpSp>
      <p:sp>
        <p:nvSpPr>
          <p:cNvPr id="68" name="圆角矩形 101"/>
          <p:cNvSpPr/>
          <p:nvPr/>
        </p:nvSpPr>
        <p:spPr>
          <a:xfrm>
            <a:off x="9390278" y="4038696"/>
            <a:ext cx="1635422" cy="57617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r>
              <a:rPr lang="en-US" altLang="zh-CN" sz="1200">
                <a:solidFill>
                  <a:schemeClr val="bg1"/>
                </a:solidFill>
                <a:latin typeface="+mj-ea"/>
                <a:ea typeface="+mj-ea"/>
              </a:rPr>
              <a:t>PLEASE ENTER</a:t>
            </a:r>
          </a:p>
          <a:p>
            <a:pPr algn="ctr"/>
            <a:r>
              <a:rPr lang="en-US" altLang="zh-CN" sz="1200">
                <a:solidFill>
                  <a:schemeClr val="bg1"/>
                </a:solidFill>
                <a:latin typeface="+mj-ea"/>
                <a:ea typeface="+mj-ea"/>
              </a:rPr>
              <a:t>YOUR TOPIC HERE</a:t>
            </a:r>
            <a:endParaRPr lang="en-US" altLang="zh-CN" sz="1200" dirty="0">
              <a:solidFill>
                <a:schemeClr val="bg1"/>
              </a:solidFill>
              <a:latin typeface="+mj-ea"/>
              <a:ea typeface="+mj-ea"/>
            </a:endParaRPr>
          </a:p>
        </p:txBody>
      </p:sp>
      <p:grpSp>
        <p:nvGrpSpPr>
          <p:cNvPr id="75" name="组合 74"/>
          <p:cNvGrpSpPr/>
          <p:nvPr/>
        </p:nvGrpSpPr>
        <p:grpSpPr>
          <a:xfrm>
            <a:off x="1135384" y="5003329"/>
            <a:ext cx="9935939" cy="1104704"/>
            <a:chOff x="1136194" y="2091953"/>
            <a:chExt cx="9935939" cy="1104704"/>
          </a:xfrm>
        </p:grpSpPr>
        <p:sp>
          <p:nvSpPr>
            <p:cNvPr id="76" name="文本框 27"/>
            <p:cNvSpPr txBox="1"/>
            <p:nvPr/>
          </p:nvSpPr>
          <p:spPr>
            <a:xfrm>
              <a:off x="1136195" y="2091953"/>
              <a:ext cx="1723549" cy="400110"/>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a:solidFill>
                    <a:schemeClr val="tx1">
                      <a:lumMod val="65000"/>
                      <a:lumOff val="35000"/>
                    </a:schemeClr>
                  </a:solidFill>
                  <a:ea typeface="+mj-ea"/>
                </a:rPr>
                <a:t>标题添加此处</a:t>
              </a:r>
            </a:p>
          </p:txBody>
        </p:sp>
        <p:sp>
          <p:nvSpPr>
            <p:cNvPr id="77" name="文本框 28"/>
            <p:cNvSpPr txBox="1"/>
            <p:nvPr/>
          </p:nvSpPr>
          <p:spPr>
            <a:xfrm>
              <a:off x="1136194" y="2457993"/>
              <a:ext cx="9935939" cy="738664"/>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en-US" altLang="zh-CN" sz="1400" dirty="0">
                  <a:solidFill>
                    <a:prstClr val="white">
                      <a:lumMod val="50000"/>
                    </a:prstClr>
                  </a:solidFill>
                  <a:ea typeface="时尚中黑简体" panose="01010104010101010101" pitchFamily="2" charset="-122"/>
                </a:rPr>
                <a:t>The user can demonstrate on a projector or computer, or print the presentation and make it </a:t>
              </a:r>
              <a:r>
                <a:rPr lang="en-US" altLang="zh-CN" sz="1400" dirty="0" err="1">
                  <a:solidFill>
                    <a:prstClr val="white">
                      <a:lumMod val="50000"/>
                    </a:prstClr>
                  </a:solidFill>
                  <a:ea typeface="时尚中黑简体" panose="01010104010101010101" pitchFamily="2" charset="-122"/>
                </a:rPr>
                <a:t>intoThe</a:t>
              </a:r>
              <a:r>
                <a:rPr lang="en-US" altLang="zh-CN" sz="1400" dirty="0">
                  <a:solidFill>
                    <a:prstClr val="white">
                      <a:lumMod val="50000"/>
                    </a:prstClr>
                  </a:solidFill>
                  <a:ea typeface="时尚中黑简体" panose="01010104010101010101" pitchFamily="2" charset="-122"/>
                </a:rPr>
                <a:t> user can demonstrate on a projector or computer, or print the presentation and make it </a:t>
              </a:r>
              <a:r>
                <a:rPr lang="en-US" altLang="zh-CN" sz="1400" dirty="0" err="1">
                  <a:solidFill>
                    <a:prstClr val="white">
                      <a:lumMod val="50000"/>
                    </a:prstClr>
                  </a:solidFill>
                  <a:ea typeface="时尚中黑简体" panose="01010104010101010101" pitchFamily="2" charset="-122"/>
                </a:rPr>
                <a:t>intoThe</a:t>
              </a:r>
              <a:r>
                <a:rPr lang="en-US" altLang="zh-CN" sz="1400" dirty="0">
                  <a:solidFill>
                    <a:prstClr val="white">
                      <a:lumMod val="50000"/>
                    </a:prstClr>
                  </a:solidFill>
                  <a:ea typeface="时尚中黑简体" panose="01010104010101010101" pitchFamily="2" charset="-122"/>
                </a:rPr>
                <a:t> user can demonstrate on a projector or computer, or print the presentation and make it </a:t>
              </a:r>
              <a:r>
                <a:rPr lang="en-US" altLang="zh-CN" sz="1400" dirty="0" err="1">
                  <a:solidFill>
                    <a:prstClr val="white">
                      <a:lumMod val="50000"/>
                    </a:prstClr>
                  </a:solidFill>
                  <a:ea typeface="时尚中黑简体" panose="01010104010101010101" pitchFamily="2" charset="-122"/>
                </a:rPr>
                <a:t>intoThe</a:t>
              </a:r>
              <a:r>
                <a:rPr lang="en-US" altLang="zh-CN" sz="1400" dirty="0">
                  <a:solidFill>
                    <a:prstClr val="white">
                      <a:lumMod val="50000"/>
                    </a:prstClr>
                  </a:solidFill>
                  <a:ea typeface="时尚中黑简体" panose="01010104010101010101" pitchFamily="2" charset="-122"/>
                </a:rPr>
                <a:t> user </a:t>
              </a:r>
              <a:r>
                <a:rPr lang="en-US" altLang="zh-CN" sz="1400" dirty="0" smtClean="0">
                  <a:solidFill>
                    <a:prstClr val="white">
                      <a:lumMod val="50000"/>
                    </a:prstClr>
                  </a:solidFill>
                  <a:ea typeface="时尚中黑简体" panose="01010104010101010101" pitchFamily="2" charset="-122"/>
                </a:rPr>
                <a:t>can</a:t>
              </a:r>
              <a:endParaRPr lang="en-US" altLang="zh-CN" sz="1400" dirty="0">
                <a:solidFill>
                  <a:prstClr val="white">
                    <a:lumMod val="50000"/>
                  </a:prstClr>
                </a:solidFill>
                <a:ea typeface="时尚中黑简体" panose="01010104010101010101" pitchFamily="2" charset="-122"/>
              </a:endParaRPr>
            </a:p>
          </p:txBody>
        </p:sp>
      </p:grpSp>
      <p:grpSp>
        <p:nvGrpSpPr>
          <p:cNvPr id="78" name="组合 77"/>
          <p:cNvGrpSpPr/>
          <p:nvPr/>
        </p:nvGrpSpPr>
        <p:grpSpPr>
          <a:xfrm>
            <a:off x="3320458" y="333481"/>
            <a:ext cx="5572519" cy="790421"/>
            <a:chOff x="1679798" y="438128"/>
            <a:chExt cx="5572519" cy="790421"/>
          </a:xfrm>
        </p:grpSpPr>
        <p:sp>
          <p:nvSpPr>
            <p:cNvPr id="79" name="文本框 78"/>
            <p:cNvSpPr txBox="1"/>
            <p:nvPr/>
          </p:nvSpPr>
          <p:spPr>
            <a:xfrm>
              <a:off x="2732249" y="438128"/>
              <a:ext cx="3467616"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schemeClr val="accent1"/>
                  </a:solidFill>
                  <a:effectLst/>
                  <a:uLnTx/>
                  <a:uFillTx/>
                  <a:latin typeface="Arial"/>
                  <a:ea typeface="微软雅黑"/>
                  <a:cs typeface="+mn-cs"/>
                </a:rPr>
                <a:t>标题文字添加此处</a:t>
              </a:r>
            </a:p>
          </p:txBody>
        </p:sp>
        <p:sp>
          <p:nvSpPr>
            <p:cNvPr id="80" name="文本框 79"/>
            <p:cNvSpPr txBox="1"/>
            <p:nvPr/>
          </p:nvSpPr>
          <p:spPr>
            <a:xfrm>
              <a:off x="1679798" y="951998"/>
              <a:ext cx="5572519" cy="27655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latin typeface="微软雅黑"/>
                  <a:ea typeface="微软雅黑"/>
                  <a:cs typeface="+mn-cs"/>
                </a:rPr>
                <a:t>print </a:t>
              </a:r>
              <a:r>
                <a:rPr kumimoji="0" lang="en-US" altLang="zh-CN" sz="1050" b="0" i="0" u="none" strike="noStrike" kern="1200" cap="none" spc="0" normalizeH="0" baseline="0" noProof="0" dirty="0">
                  <a:ln>
                    <a:noFill/>
                  </a:ln>
                  <a:solidFill>
                    <a:schemeClr val="bg1">
                      <a:lumMod val="65000"/>
                    </a:schemeClr>
                  </a:solidFill>
                  <a:effectLst/>
                  <a:uLnTx/>
                  <a:uFillTx/>
                  <a:latin typeface="微软雅黑"/>
                  <a:ea typeface="微软雅黑"/>
                  <a:cs typeface="+mn-cs"/>
                </a:rPr>
                <a:t>the presentation and make it into a film to be used in a wider field</a:t>
              </a:r>
            </a:p>
          </p:txBody>
        </p:sp>
      </p:grpSp>
    </p:spTree>
    <p:extLst>
      <p:ext uri="{BB962C8B-B14F-4D97-AF65-F5344CB8AC3E}">
        <p14:creationId xmlns:p14="http://schemas.microsoft.com/office/powerpoint/2010/main" val="256443566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par>
                          <p:cTn id="11" fill="hold">
                            <p:stCondLst>
                              <p:cond delay="1500"/>
                            </p:stCondLst>
                            <p:childTnLst>
                              <p:par>
                                <p:cTn id="12" presetID="12" presetClass="entr" presetSubtype="4" fill="hold" nodeType="afterEffect">
                                  <p:stCondLst>
                                    <p:cond delay="0"/>
                                  </p:stCondLst>
                                  <p:childTnLst>
                                    <p:set>
                                      <p:cBhvr>
                                        <p:cTn id="13" dur="1" fill="hold">
                                          <p:stCondLst>
                                            <p:cond delay="0"/>
                                          </p:stCondLst>
                                        </p:cTn>
                                        <p:tgtEl>
                                          <p:spTgt spid="56"/>
                                        </p:tgtEl>
                                        <p:attrNameLst>
                                          <p:attrName>style.visibility</p:attrName>
                                        </p:attrNameLst>
                                      </p:cBhvr>
                                      <p:to>
                                        <p:strVal val="visible"/>
                                      </p:to>
                                    </p:set>
                                    <p:anim calcmode="lin" valueType="num">
                                      <p:cBhvr additive="base">
                                        <p:cTn id="14" dur="500"/>
                                        <p:tgtEl>
                                          <p:spTgt spid="56"/>
                                        </p:tgtEl>
                                        <p:attrNameLst>
                                          <p:attrName>ppt_y</p:attrName>
                                        </p:attrNameLst>
                                      </p:cBhvr>
                                      <p:tavLst>
                                        <p:tav tm="0">
                                          <p:val>
                                            <p:strVal val="#ppt_y+#ppt_h*1.125000"/>
                                          </p:val>
                                        </p:tav>
                                        <p:tav tm="100000">
                                          <p:val>
                                            <p:strVal val="#ppt_y"/>
                                          </p:val>
                                        </p:tav>
                                      </p:tavLst>
                                    </p:anim>
                                    <p:animEffect transition="in" filter="wipe(up)">
                                      <p:cBhvr>
                                        <p:cTn id="15" dur="500"/>
                                        <p:tgtEl>
                                          <p:spTgt spid="56"/>
                                        </p:tgtEl>
                                      </p:cBhvr>
                                    </p:animEffect>
                                  </p:childTnLst>
                                </p:cTn>
                              </p:par>
                              <p:par>
                                <p:cTn id="16" presetID="12" presetClass="entr" presetSubtype="4" fill="hold" nodeType="withEffect">
                                  <p:stCondLst>
                                    <p:cond delay="250"/>
                                  </p:stCondLst>
                                  <p:childTnLst>
                                    <p:set>
                                      <p:cBhvr>
                                        <p:cTn id="17" dur="1" fill="hold">
                                          <p:stCondLst>
                                            <p:cond delay="0"/>
                                          </p:stCondLst>
                                        </p:cTn>
                                        <p:tgtEl>
                                          <p:spTgt spid="59"/>
                                        </p:tgtEl>
                                        <p:attrNameLst>
                                          <p:attrName>style.visibility</p:attrName>
                                        </p:attrNameLst>
                                      </p:cBhvr>
                                      <p:to>
                                        <p:strVal val="visible"/>
                                      </p:to>
                                    </p:set>
                                    <p:anim calcmode="lin" valueType="num">
                                      <p:cBhvr additive="base">
                                        <p:cTn id="18" dur="500"/>
                                        <p:tgtEl>
                                          <p:spTgt spid="59"/>
                                        </p:tgtEl>
                                        <p:attrNameLst>
                                          <p:attrName>ppt_y</p:attrName>
                                        </p:attrNameLst>
                                      </p:cBhvr>
                                      <p:tavLst>
                                        <p:tav tm="0">
                                          <p:val>
                                            <p:strVal val="#ppt_y+#ppt_h*1.125000"/>
                                          </p:val>
                                        </p:tav>
                                        <p:tav tm="100000">
                                          <p:val>
                                            <p:strVal val="#ppt_y"/>
                                          </p:val>
                                        </p:tav>
                                      </p:tavLst>
                                    </p:anim>
                                    <p:animEffect transition="in" filter="wipe(up)">
                                      <p:cBhvr>
                                        <p:cTn id="19" dur="500"/>
                                        <p:tgtEl>
                                          <p:spTgt spid="59"/>
                                        </p:tgtEl>
                                      </p:cBhvr>
                                    </p:animEffect>
                                  </p:childTnLst>
                                </p:cTn>
                              </p:par>
                              <p:par>
                                <p:cTn id="20" presetID="12" presetClass="entr" presetSubtype="4" fill="hold" nodeType="withEffect">
                                  <p:stCondLst>
                                    <p:cond delay="500"/>
                                  </p:stCondLst>
                                  <p:childTnLst>
                                    <p:set>
                                      <p:cBhvr>
                                        <p:cTn id="21" dur="1" fill="hold">
                                          <p:stCondLst>
                                            <p:cond delay="0"/>
                                          </p:stCondLst>
                                        </p:cTn>
                                        <p:tgtEl>
                                          <p:spTgt spid="62"/>
                                        </p:tgtEl>
                                        <p:attrNameLst>
                                          <p:attrName>style.visibility</p:attrName>
                                        </p:attrNameLst>
                                      </p:cBhvr>
                                      <p:to>
                                        <p:strVal val="visible"/>
                                      </p:to>
                                    </p:set>
                                    <p:anim calcmode="lin" valueType="num">
                                      <p:cBhvr additive="base">
                                        <p:cTn id="22" dur="500"/>
                                        <p:tgtEl>
                                          <p:spTgt spid="62"/>
                                        </p:tgtEl>
                                        <p:attrNameLst>
                                          <p:attrName>ppt_y</p:attrName>
                                        </p:attrNameLst>
                                      </p:cBhvr>
                                      <p:tavLst>
                                        <p:tav tm="0">
                                          <p:val>
                                            <p:strVal val="#ppt_y+#ppt_h*1.125000"/>
                                          </p:val>
                                        </p:tav>
                                        <p:tav tm="100000">
                                          <p:val>
                                            <p:strVal val="#ppt_y"/>
                                          </p:val>
                                        </p:tav>
                                      </p:tavLst>
                                    </p:anim>
                                    <p:animEffect transition="in" filter="wipe(up)">
                                      <p:cBhvr>
                                        <p:cTn id="23" dur="500"/>
                                        <p:tgtEl>
                                          <p:spTgt spid="62"/>
                                        </p:tgtEl>
                                      </p:cBhvr>
                                    </p:animEffect>
                                  </p:childTnLst>
                                </p:cTn>
                              </p:par>
                              <p:par>
                                <p:cTn id="24" presetID="12" presetClass="entr" presetSubtype="4" fill="hold" nodeType="withEffect">
                                  <p:stCondLst>
                                    <p:cond delay="750"/>
                                  </p:stCondLst>
                                  <p:childTnLst>
                                    <p:set>
                                      <p:cBhvr>
                                        <p:cTn id="25" dur="1" fill="hold">
                                          <p:stCondLst>
                                            <p:cond delay="0"/>
                                          </p:stCondLst>
                                        </p:cTn>
                                        <p:tgtEl>
                                          <p:spTgt spid="65"/>
                                        </p:tgtEl>
                                        <p:attrNameLst>
                                          <p:attrName>style.visibility</p:attrName>
                                        </p:attrNameLst>
                                      </p:cBhvr>
                                      <p:to>
                                        <p:strVal val="visible"/>
                                      </p:to>
                                    </p:set>
                                    <p:anim calcmode="lin" valueType="num">
                                      <p:cBhvr additive="base">
                                        <p:cTn id="26" dur="500"/>
                                        <p:tgtEl>
                                          <p:spTgt spid="65"/>
                                        </p:tgtEl>
                                        <p:attrNameLst>
                                          <p:attrName>ppt_y</p:attrName>
                                        </p:attrNameLst>
                                      </p:cBhvr>
                                      <p:tavLst>
                                        <p:tav tm="0">
                                          <p:val>
                                            <p:strVal val="#ppt_y+#ppt_h*1.125000"/>
                                          </p:val>
                                        </p:tav>
                                        <p:tav tm="100000">
                                          <p:val>
                                            <p:strVal val="#ppt_y"/>
                                          </p:val>
                                        </p:tav>
                                      </p:tavLst>
                                    </p:anim>
                                    <p:animEffect transition="in" filter="wipe(up)">
                                      <p:cBhvr>
                                        <p:cTn id="27" dur="500"/>
                                        <p:tgtEl>
                                          <p:spTgt spid="65"/>
                                        </p:tgtEl>
                                      </p:cBhvr>
                                    </p:animEffect>
                                  </p:childTnLst>
                                </p:cTn>
                              </p:par>
                              <p:par>
                                <p:cTn id="28" presetID="12" presetClass="entr" presetSubtype="4" fill="hold" grpId="0" nodeType="withEffect">
                                  <p:stCondLst>
                                    <p:cond delay="1000"/>
                                  </p:stCondLst>
                                  <p:childTnLst>
                                    <p:set>
                                      <p:cBhvr>
                                        <p:cTn id="29" dur="1" fill="hold">
                                          <p:stCondLst>
                                            <p:cond delay="0"/>
                                          </p:stCondLst>
                                        </p:cTn>
                                        <p:tgtEl>
                                          <p:spTgt spid="68"/>
                                        </p:tgtEl>
                                        <p:attrNameLst>
                                          <p:attrName>style.visibility</p:attrName>
                                        </p:attrNameLst>
                                      </p:cBhvr>
                                      <p:to>
                                        <p:strVal val="visible"/>
                                      </p:to>
                                    </p:set>
                                    <p:anim calcmode="lin" valueType="num">
                                      <p:cBhvr additive="base">
                                        <p:cTn id="30" dur="500"/>
                                        <p:tgtEl>
                                          <p:spTgt spid="68"/>
                                        </p:tgtEl>
                                        <p:attrNameLst>
                                          <p:attrName>ppt_y</p:attrName>
                                        </p:attrNameLst>
                                      </p:cBhvr>
                                      <p:tavLst>
                                        <p:tav tm="0">
                                          <p:val>
                                            <p:strVal val="#ppt_y+#ppt_h*1.125000"/>
                                          </p:val>
                                        </p:tav>
                                        <p:tav tm="100000">
                                          <p:val>
                                            <p:strVal val="#ppt_y"/>
                                          </p:val>
                                        </p:tav>
                                      </p:tavLst>
                                    </p:anim>
                                    <p:animEffect transition="in" filter="wipe(up)">
                                      <p:cBhvr>
                                        <p:cTn id="31" dur="500"/>
                                        <p:tgtEl>
                                          <p:spTgt spid="68"/>
                                        </p:tgtEl>
                                      </p:cBhvr>
                                    </p:animEffect>
                                  </p:childTnLst>
                                </p:cTn>
                              </p:par>
                            </p:childTnLst>
                          </p:cTn>
                        </p:par>
                        <p:par>
                          <p:cTn id="32" fill="hold">
                            <p:stCondLst>
                              <p:cond delay="3000"/>
                            </p:stCondLst>
                            <p:childTnLst>
                              <p:par>
                                <p:cTn id="33" presetID="22" presetClass="entr" presetSubtype="8" fill="hold" nodeType="afterEffect">
                                  <p:stCondLst>
                                    <p:cond delay="0"/>
                                  </p:stCondLst>
                                  <p:childTnLst>
                                    <p:set>
                                      <p:cBhvr>
                                        <p:cTn id="34" dur="1" fill="hold">
                                          <p:stCondLst>
                                            <p:cond delay="0"/>
                                          </p:stCondLst>
                                        </p:cTn>
                                        <p:tgtEl>
                                          <p:spTgt spid="75"/>
                                        </p:tgtEl>
                                        <p:attrNameLst>
                                          <p:attrName>style.visibility</p:attrName>
                                        </p:attrNameLst>
                                      </p:cBhvr>
                                      <p:to>
                                        <p:strVal val="visible"/>
                                      </p:to>
                                    </p:set>
                                    <p:animEffect transition="in" filter="wipe(left)">
                                      <p:cBhvr>
                                        <p:cTn id="3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组合 37"/>
          <p:cNvGrpSpPr/>
          <p:nvPr/>
        </p:nvGrpSpPr>
        <p:grpSpPr>
          <a:xfrm>
            <a:off x="4775201" y="2177346"/>
            <a:ext cx="2641599" cy="2411231"/>
            <a:chOff x="4348411" y="2137833"/>
            <a:chExt cx="3495179" cy="3190374"/>
          </a:xfrm>
        </p:grpSpPr>
        <p:sp>
          <p:nvSpPr>
            <p:cNvPr id="39" name="Shape 2802" descr="e7d195523061f1c0f55f9af68525816972d868573ada39bc763F3977967589A5F92C178830C92595A6CE4D0132F8C206B2B04C416AAA86B7FD80AB023F78DAEB544E2F013E11B2B95AD21703D1C90034A379EC9026EFAAF5D8D3F6EDD7215B01313628C106AEB41116489E5C05F8950C3ECE596C8FF54A37023B6C2CA6ED6047B6328EC071A08E649D84E0BEC9811C20"/>
            <p:cNvSpPr/>
            <p:nvPr/>
          </p:nvSpPr>
          <p:spPr>
            <a:xfrm>
              <a:off x="6149703" y="2155384"/>
              <a:ext cx="1693887" cy="2706454"/>
            </a:xfrm>
            <a:custGeom>
              <a:avLst/>
              <a:gdLst/>
              <a:ahLst/>
              <a:cxnLst>
                <a:cxn ang="0">
                  <a:pos x="wd2" y="hd2"/>
                </a:cxn>
                <a:cxn ang="5400000">
                  <a:pos x="wd2" y="hd2"/>
                </a:cxn>
                <a:cxn ang="10800000">
                  <a:pos x="wd2" y="hd2"/>
                </a:cxn>
                <a:cxn ang="16200000">
                  <a:pos x="wd2" y="hd2"/>
                </a:cxn>
              </a:cxnLst>
              <a:rect l="0" t="0" r="r" b="b"/>
              <a:pathLst>
                <a:path w="21093" h="21600" extrusionOk="0">
                  <a:moveTo>
                    <a:pt x="19900" y="2673"/>
                  </a:moveTo>
                  <a:cubicBezTo>
                    <a:pt x="19391" y="2108"/>
                    <a:pt x="18200" y="786"/>
                    <a:pt x="15452" y="321"/>
                  </a:cubicBezTo>
                  <a:cubicBezTo>
                    <a:pt x="14377" y="140"/>
                    <a:pt x="12929" y="14"/>
                    <a:pt x="11776" y="0"/>
                  </a:cubicBezTo>
                  <a:lnTo>
                    <a:pt x="4009" y="8563"/>
                  </a:lnTo>
                  <a:lnTo>
                    <a:pt x="3983" y="8563"/>
                  </a:lnTo>
                  <a:lnTo>
                    <a:pt x="0" y="12983"/>
                  </a:lnTo>
                  <a:lnTo>
                    <a:pt x="7667" y="21600"/>
                  </a:lnTo>
                  <a:cubicBezTo>
                    <a:pt x="7706" y="21558"/>
                    <a:pt x="7744" y="21516"/>
                    <a:pt x="7780" y="21477"/>
                  </a:cubicBezTo>
                  <a:lnTo>
                    <a:pt x="19343" y="8640"/>
                  </a:lnTo>
                  <a:cubicBezTo>
                    <a:pt x="19365" y="8615"/>
                    <a:pt x="19389" y="8589"/>
                    <a:pt x="19411" y="8563"/>
                  </a:cubicBezTo>
                  <a:cubicBezTo>
                    <a:pt x="19981" y="7911"/>
                    <a:pt x="20554" y="7022"/>
                    <a:pt x="20854" y="6318"/>
                  </a:cubicBezTo>
                  <a:cubicBezTo>
                    <a:pt x="21600" y="4559"/>
                    <a:pt x="20409" y="3238"/>
                    <a:pt x="19900" y="2673"/>
                  </a:cubicBezTo>
                  <a:close/>
                </a:path>
              </a:pathLst>
            </a:custGeom>
            <a:solidFill>
              <a:schemeClr val="accent1"/>
            </a:solidFill>
            <a:ln w="12700" cap="flat">
              <a:noFill/>
              <a:miter lim="400000"/>
            </a:ln>
            <a:effectLst/>
          </p:spPr>
          <p:txBody>
            <a:bodyPr wrap="square" lIns="19050" tIns="19050" rIns="19050" bIns="19050" numCol="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sz="3200"/>
              </a:pPr>
              <a:endParaRPr sz="1600">
                <a:latin typeface="+mj-ea"/>
                <a:ea typeface="+mj-ea"/>
              </a:endParaRPr>
            </a:p>
          </p:txBody>
        </p:sp>
        <p:sp>
          <p:nvSpPr>
            <p:cNvPr id="40" name="Shape 2803" descr="e7d195523061f1c0f55f9af68525816972d868573ada39bc763F3977967589A5F92C178830C92595A6CE4D0132F8C206B2B04C416AAA86B7FD80AB023F78DAEB544E2F013E11B2B95AD21703D1C90034A379EC9026EFAAF5D8D3F6EDD7215B01313628C106AEB41116489E5C05F8950C3ECE596C8FF54A37023B6C2CA6ED6047B6328EC071A08E649D84E0BEC9811C20"/>
            <p:cNvSpPr/>
            <p:nvPr/>
          </p:nvSpPr>
          <p:spPr>
            <a:xfrm>
              <a:off x="4348411" y="2137833"/>
              <a:ext cx="2638619" cy="1077086"/>
            </a:xfrm>
            <a:custGeom>
              <a:avLst/>
              <a:gdLst/>
              <a:ahLst/>
              <a:cxnLst>
                <a:cxn ang="0">
                  <a:pos x="wd2" y="hd2"/>
                </a:cxn>
                <a:cxn ang="5400000">
                  <a:pos x="wd2" y="hd2"/>
                </a:cxn>
                <a:cxn ang="10800000">
                  <a:pos x="wd2" y="hd2"/>
                </a:cxn>
                <a:cxn ang="16200000">
                  <a:pos x="wd2" y="hd2"/>
                </a:cxn>
              </a:cxnLst>
              <a:rect l="0" t="0" r="r" b="b"/>
              <a:pathLst>
                <a:path w="21270" h="21600" extrusionOk="0">
                  <a:moveTo>
                    <a:pt x="21126" y="0"/>
                  </a:moveTo>
                  <a:lnTo>
                    <a:pt x="6156" y="116"/>
                  </a:lnTo>
                  <a:cubicBezTo>
                    <a:pt x="6126" y="118"/>
                    <a:pt x="6095" y="118"/>
                    <a:pt x="6066" y="120"/>
                  </a:cubicBezTo>
                  <a:cubicBezTo>
                    <a:pt x="5312" y="151"/>
                    <a:pt x="4348" y="476"/>
                    <a:pt x="3637" y="950"/>
                  </a:cubicBezTo>
                  <a:cubicBezTo>
                    <a:pt x="1859" y="2129"/>
                    <a:pt x="1092" y="5460"/>
                    <a:pt x="764" y="6880"/>
                  </a:cubicBezTo>
                  <a:cubicBezTo>
                    <a:pt x="436" y="8302"/>
                    <a:pt x="-330" y="11632"/>
                    <a:pt x="159" y="16046"/>
                  </a:cubicBezTo>
                  <a:cubicBezTo>
                    <a:pt x="350" y="17772"/>
                    <a:pt x="711" y="19944"/>
                    <a:pt x="1074" y="21567"/>
                  </a:cubicBezTo>
                  <a:lnTo>
                    <a:pt x="11078" y="21564"/>
                  </a:lnTo>
                  <a:lnTo>
                    <a:pt x="11086" y="21600"/>
                  </a:lnTo>
                  <a:lnTo>
                    <a:pt x="16242" y="21560"/>
                  </a:lnTo>
                  <a:lnTo>
                    <a:pt x="21270" y="3"/>
                  </a:lnTo>
                  <a:cubicBezTo>
                    <a:pt x="21222" y="0"/>
                    <a:pt x="21172" y="0"/>
                    <a:pt x="21126" y="0"/>
                  </a:cubicBezTo>
                  <a:close/>
                </a:path>
              </a:pathLst>
            </a:custGeom>
            <a:solidFill>
              <a:schemeClr val="accent2"/>
            </a:solidFill>
            <a:ln w="12700" cap="flat">
              <a:noFill/>
              <a:miter lim="400000"/>
            </a:ln>
            <a:effectLst/>
          </p:spPr>
          <p:txBody>
            <a:bodyPr wrap="square" lIns="19050" tIns="19050" rIns="19050" bIns="19050" numCol="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sz="3200"/>
              </a:pPr>
              <a:endParaRPr sz="1600">
                <a:latin typeface="+mj-ea"/>
                <a:ea typeface="+mj-ea"/>
              </a:endParaRPr>
            </a:p>
          </p:txBody>
        </p:sp>
        <p:sp>
          <p:nvSpPr>
            <p:cNvPr id="41" name="Shape 2804" descr="e7d195523061f1c0f55f9af68525816972d868573ada39bc763F3977967589A5F92C178830C92595A6CE4D0132F8C206B2B04C416AAA86B7FD80AB023F78DAEB544E2F013E11B2B95AD21703D1C90034A379EC9026EFAAF5D8D3F6EDD7215B01313628C106AEB41116489E5C05F8950C3ECE596C8FF54A37023B6C2CA6ED6047B6328EC071A08E649D84E0BEC9811C20"/>
            <p:cNvSpPr/>
            <p:nvPr/>
          </p:nvSpPr>
          <p:spPr>
            <a:xfrm>
              <a:off x="4517403" y="3297563"/>
              <a:ext cx="2175269" cy="2030644"/>
            </a:xfrm>
            <a:custGeom>
              <a:avLst/>
              <a:gdLst/>
              <a:ahLst/>
              <a:cxnLst>
                <a:cxn ang="0">
                  <a:pos x="wd2" y="hd2"/>
                </a:cxn>
                <a:cxn ang="5400000">
                  <a:pos x="wd2" y="hd2"/>
                </a:cxn>
                <a:cxn ang="10800000">
                  <a:pos x="wd2" y="hd2"/>
                </a:cxn>
                <a:cxn ang="16200000">
                  <a:pos x="wd2" y="hd2"/>
                </a:cxn>
              </a:cxnLst>
              <a:rect l="0" t="0" r="r" b="b"/>
              <a:pathLst>
                <a:path w="21600" h="21600" extrusionOk="0">
                  <a:moveTo>
                    <a:pt x="15486" y="5892"/>
                  </a:moveTo>
                  <a:lnTo>
                    <a:pt x="15483" y="5899"/>
                  </a:lnTo>
                  <a:lnTo>
                    <a:pt x="12303" y="0"/>
                  </a:lnTo>
                  <a:lnTo>
                    <a:pt x="0" y="0"/>
                  </a:lnTo>
                  <a:cubicBezTo>
                    <a:pt x="18" y="35"/>
                    <a:pt x="36" y="70"/>
                    <a:pt x="55" y="103"/>
                  </a:cubicBezTo>
                  <a:lnTo>
                    <a:pt x="9274" y="17212"/>
                  </a:lnTo>
                  <a:cubicBezTo>
                    <a:pt x="9747" y="18087"/>
                    <a:pt x="10510" y="19158"/>
                    <a:pt x="11173" y="19874"/>
                  </a:cubicBezTo>
                  <a:cubicBezTo>
                    <a:pt x="12770" y="21600"/>
                    <a:pt x="14671" y="21600"/>
                    <a:pt x="15483" y="21600"/>
                  </a:cubicBezTo>
                  <a:cubicBezTo>
                    <a:pt x="16294" y="21600"/>
                    <a:pt x="18193" y="21600"/>
                    <a:pt x="19791" y="19876"/>
                  </a:cubicBezTo>
                  <a:cubicBezTo>
                    <a:pt x="20414" y="19203"/>
                    <a:pt x="21125" y="18218"/>
                    <a:pt x="21600" y="17376"/>
                  </a:cubicBezTo>
                  <a:lnTo>
                    <a:pt x="15486" y="5892"/>
                  </a:lnTo>
                  <a:close/>
                </a:path>
              </a:pathLst>
            </a:custGeom>
            <a:solidFill>
              <a:schemeClr val="accent3"/>
            </a:solidFill>
            <a:ln w="12700" cap="flat">
              <a:noFill/>
              <a:miter lim="400000"/>
            </a:ln>
            <a:effectLst/>
          </p:spPr>
          <p:txBody>
            <a:bodyPr wrap="square" lIns="19050" tIns="19050" rIns="19050" bIns="19050" numCol="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sz="3200"/>
              </a:pPr>
              <a:endParaRPr sz="1600">
                <a:latin typeface="+mj-ea"/>
                <a:ea typeface="+mj-ea"/>
              </a:endParaRPr>
            </a:p>
          </p:txBody>
        </p:sp>
        <p:sp>
          <p:nvSpPr>
            <p:cNvPr id="42" name="Shape 2838" descr="e7d195523061f1c0f55f9af68525816972d868573ada39bc763F3977967589A5F92C178830C92595A6CE4D0132F8C206B2B04C416AAA86B7FD80AB023F78DAEB544E2F013E11B2B95AD21703D1C90034A379EC9026EFAAF5D8D3F6EDD7215B01313628C106AEB41116489E5C05F8950C3ECE596C8FF54A37023B6C2CA6ED6047B6328EC071A08E649D84E0BEC9811C20"/>
            <p:cNvSpPr/>
            <p:nvPr/>
          </p:nvSpPr>
          <p:spPr>
            <a:xfrm>
              <a:off x="4668806" y="2391833"/>
              <a:ext cx="551454" cy="635001"/>
            </a:xfrm>
            <a:custGeom>
              <a:avLst/>
              <a:gdLst>
                <a:gd name="connsiteX0" fmla="*/ 184010 w 292270"/>
                <a:gd name="connsiteY0" fmla="*/ 131763 h 336550"/>
                <a:gd name="connsiteX1" fmla="*/ 178567 w 292270"/>
                <a:gd name="connsiteY1" fmla="*/ 141923 h 336550"/>
                <a:gd name="connsiteX2" fmla="*/ 184010 w 292270"/>
                <a:gd name="connsiteY2" fmla="*/ 150813 h 336550"/>
                <a:gd name="connsiteX3" fmla="*/ 188092 w 292270"/>
                <a:gd name="connsiteY3" fmla="*/ 141923 h 336550"/>
                <a:gd name="connsiteX4" fmla="*/ 184010 w 292270"/>
                <a:gd name="connsiteY4" fmla="*/ 131763 h 336550"/>
                <a:gd name="connsiteX5" fmla="*/ 141147 w 292270"/>
                <a:gd name="connsiteY5" fmla="*/ 131763 h 336550"/>
                <a:gd name="connsiteX6" fmla="*/ 135704 w 292270"/>
                <a:gd name="connsiteY6" fmla="*/ 141923 h 336550"/>
                <a:gd name="connsiteX7" fmla="*/ 141147 w 292270"/>
                <a:gd name="connsiteY7" fmla="*/ 150813 h 336550"/>
                <a:gd name="connsiteX8" fmla="*/ 145229 w 292270"/>
                <a:gd name="connsiteY8" fmla="*/ 141923 h 336550"/>
                <a:gd name="connsiteX9" fmla="*/ 141147 w 292270"/>
                <a:gd name="connsiteY9" fmla="*/ 131763 h 336550"/>
                <a:gd name="connsiteX10" fmla="*/ 96811 w 292270"/>
                <a:gd name="connsiteY10" fmla="*/ 131763 h 336550"/>
                <a:gd name="connsiteX11" fmla="*/ 92842 w 292270"/>
                <a:gd name="connsiteY11" fmla="*/ 134938 h 336550"/>
                <a:gd name="connsiteX12" fmla="*/ 100780 w 292270"/>
                <a:gd name="connsiteY12" fmla="*/ 134938 h 336550"/>
                <a:gd name="connsiteX13" fmla="*/ 96811 w 292270"/>
                <a:gd name="connsiteY13" fmla="*/ 131763 h 336550"/>
                <a:gd name="connsiteX14" fmla="*/ 225310 w 292270"/>
                <a:gd name="connsiteY14" fmla="*/ 127000 h 336550"/>
                <a:gd name="connsiteX15" fmla="*/ 226721 w 292270"/>
                <a:gd name="connsiteY15" fmla="*/ 127000 h 336550"/>
                <a:gd name="connsiteX16" fmla="*/ 229543 w 292270"/>
                <a:gd name="connsiteY16" fmla="*/ 127000 h 336550"/>
                <a:gd name="connsiteX17" fmla="*/ 230954 w 292270"/>
                <a:gd name="connsiteY17" fmla="*/ 127000 h 336550"/>
                <a:gd name="connsiteX18" fmla="*/ 230954 w 292270"/>
                <a:gd name="connsiteY18" fmla="*/ 155792 h 336550"/>
                <a:gd name="connsiteX19" fmla="*/ 229543 w 292270"/>
                <a:gd name="connsiteY19" fmla="*/ 157163 h 336550"/>
                <a:gd name="connsiteX20" fmla="*/ 225310 w 292270"/>
                <a:gd name="connsiteY20" fmla="*/ 157163 h 336550"/>
                <a:gd name="connsiteX21" fmla="*/ 225310 w 292270"/>
                <a:gd name="connsiteY21" fmla="*/ 155792 h 336550"/>
                <a:gd name="connsiteX22" fmla="*/ 225310 w 292270"/>
                <a:gd name="connsiteY22" fmla="*/ 132484 h 336550"/>
                <a:gd name="connsiteX23" fmla="*/ 221076 w 292270"/>
                <a:gd name="connsiteY23" fmla="*/ 133855 h 336550"/>
                <a:gd name="connsiteX24" fmla="*/ 221076 w 292270"/>
                <a:gd name="connsiteY24" fmla="*/ 135227 h 336550"/>
                <a:gd name="connsiteX25" fmla="*/ 219665 w 292270"/>
                <a:gd name="connsiteY25" fmla="*/ 133855 h 336550"/>
                <a:gd name="connsiteX26" fmla="*/ 219665 w 292270"/>
                <a:gd name="connsiteY26" fmla="*/ 131113 h 336550"/>
                <a:gd name="connsiteX27" fmla="*/ 219665 w 292270"/>
                <a:gd name="connsiteY27" fmla="*/ 129742 h 336550"/>
                <a:gd name="connsiteX28" fmla="*/ 225310 w 292270"/>
                <a:gd name="connsiteY28" fmla="*/ 127000 h 336550"/>
                <a:gd name="connsiteX29" fmla="*/ 203791 w 292270"/>
                <a:gd name="connsiteY29" fmla="*/ 127000 h 336550"/>
                <a:gd name="connsiteX30" fmla="*/ 207495 w 292270"/>
                <a:gd name="connsiteY30" fmla="*/ 127000 h 336550"/>
                <a:gd name="connsiteX31" fmla="*/ 208730 w 292270"/>
                <a:gd name="connsiteY31" fmla="*/ 127000 h 336550"/>
                <a:gd name="connsiteX32" fmla="*/ 208730 w 292270"/>
                <a:gd name="connsiteY32" fmla="*/ 155792 h 336550"/>
                <a:gd name="connsiteX33" fmla="*/ 207495 w 292270"/>
                <a:gd name="connsiteY33" fmla="*/ 157163 h 336550"/>
                <a:gd name="connsiteX34" fmla="*/ 203791 w 292270"/>
                <a:gd name="connsiteY34" fmla="*/ 157163 h 336550"/>
                <a:gd name="connsiteX35" fmla="*/ 202556 w 292270"/>
                <a:gd name="connsiteY35" fmla="*/ 155792 h 336550"/>
                <a:gd name="connsiteX36" fmla="*/ 202556 w 292270"/>
                <a:gd name="connsiteY36" fmla="*/ 132484 h 336550"/>
                <a:gd name="connsiteX37" fmla="*/ 200086 w 292270"/>
                <a:gd name="connsiteY37" fmla="*/ 133855 h 336550"/>
                <a:gd name="connsiteX38" fmla="*/ 198852 w 292270"/>
                <a:gd name="connsiteY38" fmla="*/ 135227 h 336550"/>
                <a:gd name="connsiteX39" fmla="*/ 198852 w 292270"/>
                <a:gd name="connsiteY39" fmla="*/ 133855 h 336550"/>
                <a:gd name="connsiteX40" fmla="*/ 197617 w 292270"/>
                <a:gd name="connsiteY40" fmla="*/ 131113 h 336550"/>
                <a:gd name="connsiteX41" fmla="*/ 198852 w 292270"/>
                <a:gd name="connsiteY41" fmla="*/ 129742 h 336550"/>
                <a:gd name="connsiteX42" fmla="*/ 203791 w 292270"/>
                <a:gd name="connsiteY42" fmla="*/ 127000 h 336550"/>
                <a:gd name="connsiteX43" fmla="*/ 183964 w 292270"/>
                <a:gd name="connsiteY43" fmla="*/ 127000 h 336550"/>
                <a:gd name="connsiteX44" fmla="*/ 192854 w 292270"/>
                <a:gd name="connsiteY44" fmla="*/ 141426 h 336550"/>
                <a:gd name="connsiteX45" fmla="*/ 182694 w 292270"/>
                <a:gd name="connsiteY45" fmla="*/ 157163 h 336550"/>
                <a:gd name="connsiteX46" fmla="*/ 173804 w 292270"/>
                <a:gd name="connsiteY46" fmla="*/ 142737 h 336550"/>
                <a:gd name="connsiteX47" fmla="*/ 183964 w 292270"/>
                <a:gd name="connsiteY47" fmla="*/ 127000 h 336550"/>
                <a:gd name="connsiteX48" fmla="*/ 161699 w 292270"/>
                <a:gd name="connsiteY48" fmla="*/ 127000 h 336550"/>
                <a:gd name="connsiteX49" fmla="*/ 164478 w 292270"/>
                <a:gd name="connsiteY49" fmla="*/ 127000 h 336550"/>
                <a:gd name="connsiteX50" fmla="*/ 165867 w 292270"/>
                <a:gd name="connsiteY50" fmla="*/ 127000 h 336550"/>
                <a:gd name="connsiteX51" fmla="*/ 165867 w 292270"/>
                <a:gd name="connsiteY51" fmla="*/ 155792 h 336550"/>
                <a:gd name="connsiteX52" fmla="*/ 164478 w 292270"/>
                <a:gd name="connsiteY52" fmla="*/ 157163 h 336550"/>
                <a:gd name="connsiteX53" fmla="*/ 161699 w 292270"/>
                <a:gd name="connsiteY53" fmla="*/ 157163 h 336550"/>
                <a:gd name="connsiteX54" fmla="*/ 160310 w 292270"/>
                <a:gd name="connsiteY54" fmla="*/ 155792 h 336550"/>
                <a:gd name="connsiteX55" fmla="*/ 160310 w 292270"/>
                <a:gd name="connsiteY55" fmla="*/ 132484 h 336550"/>
                <a:gd name="connsiteX56" fmla="*/ 156143 w 292270"/>
                <a:gd name="connsiteY56" fmla="*/ 133855 h 336550"/>
                <a:gd name="connsiteX57" fmla="*/ 156143 w 292270"/>
                <a:gd name="connsiteY57" fmla="*/ 135227 h 336550"/>
                <a:gd name="connsiteX58" fmla="*/ 154754 w 292270"/>
                <a:gd name="connsiteY58" fmla="*/ 133855 h 336550"/>
                <a:gd name="connsiteX59" fmla="*/ 154754 w 292270"/>
                <a:gd name="connsiteY59" fmla="*/ 131113 h 336550"/>
                <a:gd name="connsiteX60" fmla="*/ 154754 w 292270"/>
                <a:gd name="connsiteY60" fmla="*/ 129742 h 336550"/>
                <a:gd name="connsiteX61" fmla="*/ 161699 w 292270"/>
                <a:gd name="connsiteY61" fmla="*/ 127000 h 336550"/>
                <a:gd name="connsiteX62" fmla="*/ 141261 w 292270"/>
                <a:gd name="connsiteY62" fmla="*/ 127000 h 336550"/>
                <a:gd name="connsiteX63" fmla="*/ 151580 w 292270"/>
                <a:gd name="connsiteY63" fmla="*/ 141426 h 336550"/>
                <a:gd name="connsiteX64" fmla="*/ 141261 w 292270"/>
                <a:gd name="connsiteY64" fmla="*/ 157163 h 336550"/>
                <a:gd name="connsiteX65" fmla="*/ 130942 w 292270"/>
                <a:gd name="connsiteY65" fmla="*/ 142737 h 336550"/>
                <a:gd name="connsiteX66" fmla="*/ 141261 w 292270"/>
                <a:gd name="connsiteY66" fmla="*/ 127000 h 336550"/>
                <a:gd name="connsiteX67" fmla="*/ 247736 w 292270"/>
                <a:gd name="connsiteY67" fmla="*/ 80963 h 336550"/>
                <a:gd name="connsiteX68" fmla="*/ 243654 w 292270"/>
                <a:gd name="connsiteY68" fmla="*/ 91970 h 336550"/>
                <a:gd name="connsiteX69" fmla="*/ 247736 w 292270"/>
                <a:gd name="connsiteY69" fmla="*/ 101601 h 336550"/>
                <a:gd name="connsiteX70" fmla="*/ 253179 w 292270"/>
                <a:gd name="connsiteY70" fmla="*/ 90594 h 336550"/>
                <a:gd name="connsiteX71" fmla="*/ 247736 w 292270"/>
                <a:gd name="connsiteY71" fmla="*/ 80963 h 336550"/>
                <a:gd name="connsiteX72" fmla="*/ 205328 w 292270"/>
                <a:gd name="connsiteY72" fmla="*/ 80963 h 336550"/>
                <a:gd name="connsiteX73" fmla="*/ 200792 w 292270"/>
                <a:gd name="connsiteY73" fmla="*/ 91970 h 336550"/>
                <a:gd name="connsiteX74" fmla="*/ 205328 w 292270"/>
                <a:gd name="connsiteY74" fmla="*/ 101601 h 336550"/>
                <a:gd name="connsiteX75" fmla="*/ 208730 w 292270"/>
                <a:gd name="connsiteY75" fmla="*/ 90594 h 336550"/>
                <a:gd name="connsiteX76" fmla="*/ 205328 w 292270"/>
                <a:gd name="connsiteY76" fmla="*/ 80963 h 336550"/>
                <a:gd name="connsiteX77" fmla="*/ 184010 w 292270"/>
                <a:gd name="connsiteY77" fmla="*/ 80963 h 336550"/>
                <a:gd name="connsiteX78" fmla="*/ 178567 w 292270"/>
                <a:gd name="connsiteY78" fmla="*/ 91970 h 336550"/>
                <a:gd name="connsiteX79" fmla="*/ 184010 w 292270"/>
                <a:gd name="connsiteY79" fmla="*/ 101601 h 336550"/>
                <a:gd name="connsiteX80" fmla="*/ 188092 w 292270"/>
                <a:gd name="connsiteY80" fmla="*/ 90594 h 336550"/>
                <a:gd name="connsiteX81" fmla="*/ 184010 w 292270"/>
                <a:gd name="connsiteY81" fmla="*/ 80963 h 336550"/>
                <a:gd name="connsiteX82" fmla="*/ 162011 w 292270"/>
                <a:gd name="connsiteY82" fmla="*/ 80963 h 336550"/>
                <a:gd name="connsiteX83" fmla="*/ 157929 w 292270"/>
                <a:gd name="connsiteY83" fmla="*/ 91970 h 336550"/>
                <a:gd name="connsiteX84" fmla="*/ 162011 w 292270"/>
                <a:gd name="connsiteY84" fmla="*/ 101601 h 336550"/>
                <a:gd name="connsiteX85" fmla="*/ 167454 w 292270"/>
                <a:gd name="connsiteY85" fmla="*/ 90594 h 336550"/>
                <a:gd name="connsiteX86" fmla="*/ 162011 w 292270"/>
                <a:gd name="connsiteY86" fmla="*/ 80963 h 336550"/>
                <a:gd name="connsiteX87" fmla="*/ 76173 w 292270"/>
                <a:gd name="connsiteY87" fmla="*/ 80963 h 336550"/>
                <a:gd name="connsiteX88" fmla="*/ 72204 w 292270"/>
                <a:gd name="connsiteY88" fmla="*/ 91970 h 336550"/>
                <a:gd name="connsiteX89" fmla="*/ 76173 w 292270"/>
                <a:gd name="connsiteY89" fmla="*/ 101601 h 336550"/>
                <a:gd name="connsiteX90" fmla="*/ 80142 w 292270"/>
                <a:gd name="connsiteY90" fmla="*/ 90594 h 336550"/>
                <a:gd name="connsiteX91" fmla="*/ 76173 w 292270"/>
                <a:gd name="connsiteY91" fmla="*/ 80963 h 336550"/>
                <a:gd name="connsiteX92" fmla="*/ 225310 w 292270"/>
                <a:gd name="connsiteY92" fmla="*/ 76200 h 336550"/>
                <a:gd name="connsiteX93" fmla="*/ 226721 w 292270"/>
                <a:gd name="connsiteY93" fmla="*/ 76200 h 336550"/>
                <a:gd name="connsiteX94" fmla="*/ 229543 w 292270"/>
                <a:gd name="connsiteY94" fmla="*/ 76200 h 336550"/>
                <a:gd name="connsiteX95" fmla="*/ 230954 w 292270"/>
                <a:gd name="connsiteY95" fmla="*/ 77511 h 336550"/>
                <a:gd name="connsiteX96" fmla="*/ 230954 w 292270"/>
                <a:gd name="connsiteY96" fmla="*/ 105052 h 336550"/>
                <a:gd name="connsiteX97" fmla="*/ 229543 w 292270"/>
                <a:gd name="connsiteY97" fmla="*/ 106363 h 336550"/>
                <a:gd name="connsiteX98" fmla="*/ 225310 w 292270"/>
                <a:gd name="connsiteY98" fmla="*/ 106363 h 336550"/>
                <a:gd name="connsiteX99" fmla="*/ 225310 w 292270"/>
                <a:gd name="connsiteY99" fmla="*/ 105052 h 336550"/>
                <a:gd name="connsiteX100" fmla="*/ 225310 w 292270"/>
                <a:gd name="connsiteY100" fmla="*/ 82757 h 336550"/>
                <a:gd name="connsiteX101" fmla="*/ 221076 w 292270"/>
                <a:gd name="connsiteY101" fmla="*/ 84069 h 336550"/>
                <a:gd name="connsiteX102" fmla="*/ 219665 w 292270"/>
                <a:gd name="connsiteY102" fmla="*/ 84069 h 336550"/>
                <a:gd name="connsiteX103" fmla="*/ 219665 w 292270"/>
                <a:gd name="connsiteY103" fmla="*/ 81446 h 336550"/>
                <a:gd name="connsiteX104" fmla="*/ 219665 w 292270"/>
                <a:gd name="connsiteY104" fmla="*/ 80134 h 336550"/>
                <a:gd name="connsiteX105" fmla="*/ 225310 w 292270"/>
                <a:gd name="connsiteY105" fmla="*/ 76200 h 336550"/>
                <a:gd name="connsiteX106" fmla="*/ 205555 w 292270"/>
                <a:gd name="connsiteY106" fmla="*/ 76200 h 336550"/>
                <a:gd name="connsiteX107" fmla="*/ 216667 w 292270"/>
                <a:gd name="connsiteY107" fmla="*/ 90626 h 336550"/>
                <a:gd name="connsiteX108" fmla="*/ 205555 w 292270"/>
                <a:gd name="connsiteY108" fmla="*/ 106363 h 336550"/>
                <a:gd name="connsiteX109" fmla="*/ 194442 w 292270"/>
                <a:gd name="connsiteY109" fmla="*/ 91937 h 336550"/>
                <a:gd name="connsiteX110" fmla="*/ 205555 w 292270"/>
                <a:gd name="connsiteY110" fmla="*/ 76200 h 336550"/>
                <a:gd name="connsiteX111" fmla="*/ 183964 w 292270"/>
                <a:gd name="connsiteY111" fmla="*/ 76200 h 336550"/>
                <a:gd name="connsiteX112" fmla="*/ 192854 w 292270"/>
                <a:gd name="connsiteY112" fmla="*/ 90626 h 336550"/>
                <a:gd name="connsiteX113" fmla="*/ 182694 w 292270"/>
                <a:gd name="connsiteY113" fmla="*/ 106363 h 336550"/>
                <a:gd name="connsiteX114" fmla="*/ 173804 w 292270"/>
                <a:gd name="connsiteY114" fmla="*/ 91937 h 336550"/>
                <a:gd name="connsiteX115" fmla="*/ 183964 w 292270"/>
                <a:gd name="connsiteY115" fmla="*/ 76200 h 336550"/>
                <a:gd name="connsiteX116" fmla="*/ 161898 w 292270"/>
                <a:gd name="connsiteY116" fmla="*/ 76200 h 336550"/>
                <a:gd name="connsiteX117" fmla="*/ 172217 w 292270"/>
                <a:gd name="connsiteY117" fmla="*/ 90626 h 336550"/>
                <a:gd name="connsiteX118" fmla="*/ 161898 w 292270"/>
                <a:gd name="connsiteY118" fmla="*/ 106363 h 336550"/>
                <a:gd name="connsiteX119" fmla="*/ 151579 w 292270"/>
                <a:gd name="connsiteY119" fmla="*/ 91937 h 336550"/>
                <a:gd name="connsiteX120" fmla="*/ 161898 w 292270"/>
                <a:gd name="connsiteY120" fmla="*/ 76200 h 336550"/>
                <a:gd name="connsiteX121" fmla="*/ 139584 w 292270"/>
                <a:gd name="connsiteY121" fmla="*/ 76200 h 336550"/>
                <a:gd name="connsiteX122" fmla="*/ 140996 w 292270"/>
                <a:gd name="connsiteY122" fmla="*/ 76200 h 336550"/>
                <a:gd name="connsiteX123" fmla="*/ 143818 w 292270"/>
                <a:gd name="connsiteY123" fmla="*/ 76200 h 336550"/>
                <a:gd name="connsiteX124" fmla="*/ 145229 w 292270"/>
                <a:gd name="connsiteY124" fmla="*/ 77511 h 336550"/>
                <a:gd name="connsiteX125" fmla="*/ 145229 w 292270"/>
                <a:gd name="connsiteY125" fmla="*/ 105052 h 336550"/>
                <a:gd name="connsiteX126" fmla="*/ 143818 w 292270"/>
                <a:gd name="connsiteY126" fmla="*/ 106363 h 336550"/>
                <a:gd name="connsiteX127" fmla="*/ 139584 w 292270"/>
                <a:gd name="connsiteY127" fmla="*/ 106363 h 336550"/>
                <a:gd name="connsiteX128" fmla="*/ 139584 w 292270"/>
                <a:gd name="connsiteY128" fmla="*/ 105052 h 336550"/>
                <a:gd name="connsiteX129" fmla="*/ 139584 w 292270"/>
                <a:gd name="connsiteY129" fmla="*/ 82757 h 336550"/>
                <a:gd name="connsiteX130" fmla="*/ 135351 w 292270"/>
                <a:gd name="connsiteY130" fmla="*/ 84069 h 336550"/>
                <a:gd name="connsiteX131" fmla="*/ 133940 w 292270"/>
                <a:gd name="connsiteY131" fmla="*/ 84069 h 336550"/>
                <a:gd name="connsiteX132" fmla="*/ 132529 w 292270"/>
                <a:gd name="connsiteY132" fmla="*/ 81446 h 336550"/>
                <a:gd name="connsiteX133" fmla="*/ 133940 w 292270"/>
                <a:gd name="connsiteY133" fmla="*/ 80134 h 336550"/>
                <a:gd name="connsiteX134" fmla="*/ 139584 w 292270"/>
                <a:gd name="connsiteY134" fmla="*/ 76200 h 336550"/>
                <a:gd name="connsiteX135" fmla="*/ 118837 w 292270"/>
                <a:gd name="connsiteY135" fmla="*/ 76200 h 336550"/>
                <a:gd name="connsiteX136" fmla="*/ 123005 w 292270"/>
                <a:gd name="connsiteY136" fmla="*/ 76200 h 336550"/>
                <a:gd name="connsiteX137" fmla="*/ 123005 w 292270"/>
                <a:gd name="connsiteY137" fmla="*/ 77511 h 336550"/>
                <a:gd name="connsiteX138" fmla="*/ 123005 w 292270"/>
                <a:gd name="connsiteY138" fmla="*/ 105052 h 336550"/>
                <a:gd name="connsiteX139" fmla="*/ 123005 w 292270"/>
                <a:gd name="connsiteY139" fmla="*/ 106363 h 336550"/>
                <a:gd name="connsiteX140" fmla="*/ 118837 w 292270"/>
                <a:gd name="connsiteY140" fmla="*/ 106363 h 336550"/>
                <a:gd name="connsiteX141" fmla="*/ 117448 w 292270"/>
                <a:gd name="connsiteY141" fmla="*/ 105052 h 336550"/>
                <a:gd name="connsiteX142" fmla="*/ 117448 w 292270"/>
                <a:gd name="connsiteY142" fmla="*/ 82757 h 336550"/>
                <a:gd name="connsiteX143" fmla="*/ 114670 w 292270"/>
                <a:gd name="connsiteY143" fmla="*/ 84069 h 336550"/>
                <a:gd name="connsiteX144" fmla="*/ 113281 w 292270"/>
                <a:gd name="connsiteY144" fmla="*/ 84069 h 336550"/>
                <a:gd name="connsiteX145" fmla="*/ 111892 w 292270"/>
                <a:gd name="connsiteY145" fmla="*/ 81446 h 336550"/>
                <a:gd name="connsiteX146" fmla="*/ 111892 w 292270"/>
                <a:gd name="connsiteY146" fmla="*/ 80134 h 336550"/>
                <a:gd name="connsiteX147" fmla="*/ 118837 w 292270"/>
                <a:gd name="connsiteY147" fmla="*/ 76200 h 336550"/>
                <a:gd name="connsiteX148" fmla="*/ 97207 w 292270"/>
                <a:gd name="connsiteY148" fmla="*/ 76200 h 336550"/>
                <a:gd name="connsiteX149" fmla="*/ 99588 w 292270"/>
                <a:gd name="connsiteY149" fmla="*/ 76200 h 336550"/>
                <a:gd name="connsiteX150" fmla="*/ 100779 w 292270"/>
                <a:gd name="connsiteY150" fmla="*/ 77511 h 336550"/>
                <a:gd name="connsiteX151" fmla="*/ 100779 w 292270"/>
                <a:gd name="connsiteY151" fmla="*/ 105052 h 336550"/>
                <a:gd name="connsiteX152" fmla="*/ 99588 w 292270"/>
                <a:gd name="connsiteY152" fmla="*/ 106363 h 336550"/>
                <a:gd name="connsiteX153" fmla="*/ 97207 w 292270"/>
                <a:gd name="connsiteY153" fmla="*/ 106363 h 336550"/>
                <a:gd name="connsiteX154" fmla="*/ 96016 w 292270"/>
                <a:gd name="connsiteY154" fmla="*/ 105052 h 336550"/>
                <a:gd name="connsiteX155" fmla="*/ 96016 w 292270"/>
                <a:gd name="connsiteY155" fmla="*/ 82757 h 336550"/>
                <a:gd name="connsiteX156" fmla="*/ 92444 w 292270"/>
                <a:gd name="connsiteY156" fmla="*/ 84069 h 336550"/>
                <a:gd name="connsiteX157" fmla="*/ 91254 w 292270"/>
                <a:gd name="connsiteY157" fmla="*/ 84069 h 336550"/>
                <a:gd name="connsiteX158" fmla="*/ 91254 w 292270"/>
                <a:gd name="connsiteY158" fmla="*/ 81446 h 336550"/>
                <a:gd name="connsiteX159" fmla="*/ 91254 w 292270"/>
                <a:gd name="connsiteY159" fmla="*/ 80134 h 336550"/>
                <a:gd name="connsiteX160" fmla="*/ 97207 w 292270"/>
                <a:gd name="connsiteY160" fmla="*/ 76200 h 336550"/>
                <a:gd name="connsiteX161" fmla="*/ 201926 w 292270"/>
                <a:gd name="connsiteY161" fmla="*/ 36513 h 336550"/>
                <a:gd name="connsiteX162" fmla="*/ 200792 w 292270"/>
                <a:gd name="connsiteY162" fmla="*/ 40409 h 336550"/>
                <a:gd name="connsiteX163" fmla="*/ 205328 w 292270"/>
                <a:gd name="connsiteY163" fmla="*/ 50801 h 336550"/>
                <a:gd name="connsiteX164" fmla="*/ 208730 w 292270"/>
                <a:gd name="connsiteY164" fmla="*/ 40409 h 336550"/>
                <a:gd name="connsiteX165" fmla="*/ 208730 w 292270"/>
                <a:gd name="connsiteY165" fmla="*/ 39111 h 336550"/>
                <a:gd name="connsiteX166" fmla="*/ 201926 w 292270"/>
                <a:gd name="connsiteY166" fmla="*/ 36513 h 336550"/>
                <a:gd name="connsiteX167" fmla="*/ 123005 w 292270"/>
                <a:gd name="connsiteY167" fmla="*/ 34925 h 336550"/>
                <a:gd name="connsiteX168" fmla="*/ 116201 w 292270"/>
                <a:gd name="connsiteY168" fmla="*/ 37571 h 336550"/>
                <a:gd name="connsiteX169" fmla="*/ 115067 w 292270"/>
                <a:gd name="connsiteY169" fmla="*/ 38894 h 336550"/>
                <a:gd name="connsiteX170" fmla="*/ 115067 w 292270"/>
                <a:gd name="connsiteY170" fmla="*/ 40216 h 336550"/>
                <a:gd name="connsiteX171" fmla="*/ 119603 w 292270"/>
                <a:gd name="connsiteY171" fmla="*/ 50800 h 336550"/>
                <a:gd name="connsiteX172" fmla="*/ 123005 w 292270"/>
                <a:gd name="connsiteY172" fmla="*/ 40216 h 336550"/>
                <a:gd name="connsiteX173" fmla="*/ 123005 w 292270"/>
                <a:gd name="connsiteY173" fmla="*/ 34925 h 336550"/>
                <a:gd name="connsiteX174" fmla="*/ 162011 w 292270"/>
                <a:gd name="connsiteY174" fmla="*/ 31750 h 336550"/>
                <a:gd name="connsiteX175" fmla="*/ 157929 w 292270"/>
                <a:gd name="connsiteY175" fmla="*/ 40640 h 336550"/>
                <a:gd name="connsiteX176" fmla="*/ 162011 w 292270"/>
                <a:gd name="connsiteY176" fmla="*/ 50800 h 336550"/>
                <a:gd name="connsiteX177" fmla="*/ 167454 w 292270"/>
                <a:gd name="connsiteY177" fmla="*/ 40640 h 336550"/>
                <a:gd name="connsiteX178" fmla="*/ 162011 w 292270"/>
                <a:gd name="connsiteY178" fmla="*/ 31750 h 336550"/>
                <a:gd name="connsiteX179" fmla="*/ 144703 w 292270"/>
                <a:gd name="connsiteY179" fmla="*/ 28575 h 336550"/>
                <a:gd name="connsiteX180" fmla="*/ 144703 w 292270"/>
                <a:gd name="connsiteY180" fmla="*/ 55075 h 336550"/>
                <a:gd name="connsiteX181" fmla="*/ 143389 w 292270"/>
                <a:gd name="connsiteY181" fmla="*/ 55075 h 336550"/>
                <a:gd name="connsiteX182" fmla="*/ 139447 w 292270"/>
                <a:gd name="connsiteY182" fmla="*/ 55075 h 336550"/>
                <a:gd name="connsiteX183" fmla="*/ 139447 w 292270"/>
                <a:gd name="connsiteY183" fmla="*/ 32550 h 336550"/>
                <a:gd name="connsiteX184" fmla="*/ 135504 w 292270"/>
                <a:gd name="connsiteY184" fmla="*/ 33875 h 336550"/>
                <a:gd name="connsiteX185" fmla="*/ 134190 w 292270"/>
                <a:gd name="connsiteY185" fmla="*/ 33875 h 336550"/>
                <a:gd name="connsiteX186" fmla="*/ 132876 w 292270"/>
                <a:gd name="connsiteY186" fmla="*/ 31225 h 336550"/>
                <a:gd name="connsiteX187" fmla="*/ 127619 w 292270"/>
                <a:gd name="connsiteY187" fmla="*/ 32550 h 336550"/>
                <a:gd name="connsiteX188" fmla="*/ 128934 w 292270"/>
                <a:gd name="connsiteY188" fmla="*/ 40500 h 336550"/>
                <a:gd name="connsiteX189" fmla="*/ 118420 w 292270"/>
                <a:gd name="connsiteY189" fmla="*/ 56400 h 336550"/>
                <a:gd name="connsiteX190" fmla="*/ 109221 w 292270"/>
                <a:gd name="connsiteY190" fmla="*/ 41825 h 336550"/>
                <a:gd name="connsiteX191" fmla="*/ 101336 w 292270"/>
                <a:gd name="connsiteY191" fmla="*/ 47125 h 336550"/>
                <a:gd name="connsiteX192" fmla="*/ 101336 w 292270"/>
                <a:gd name="connsiteY192" fmla="*/ 55075 h 336550"/>
                <a:gd name="connsiteX193" fmla="*/ 100022 w 292270"/>
                <a:gd name="connsiteY193" fmla="*/ 55075 h 336550"/>
                <a:gd name="connsiteX194" fmla="*/ 97394 w 292270"/>
                <a:gd name="connsiteY194" fmla="*/ 55075 h 336550"/>
                <a:gd name="connsiteX195" fmla="*/ 96080 w 292270"/>
                <a:gd name="connsiteY195" fmla="*/ 55075 h 336550"/>
                <a:gd name="connsiteX196" fmla="*/ 96080 w 292270"/>
                <a:gd name="connsiteY196" fmla="*/ 49775 h 336550"/>
                <a:gd name="connsiteX197" fmla="*/ 72425 w 292270"/>
                <a:gd name="connsiteY197" fmla="*/ 77600 h 336550"/>
                <a:gd name="connsiteX198" fmla="*/ 76367 w 292270"/>
                <a:gd name="connsiteY198" fmla="*/ 76275 h 336550"/>
                <a:gd name="connsiteX199" fmla="*/ 86880 w 292270"/>
                <a:gd name="connsiteY199" fmla="*/ 90850 h 336550"/>
                <a:gd name="connsiteX200" fmla="*/ 76367 w 292270"/>
                <a:gd name="connsiteY200" fmla="*/ 106750 h 336550"/>
                <a:gd name="connsiteX201" fmla="*/ 67168 w 292270"/>
                <a:gd name="connsiteY201" fmla="*/ 97475 h 336550"/>
                <a:gd name="connsiteX202" fmla="*/ 75053 w 292270"/>
                <a:gd name="connsiteY202" fmla="*/ 127950 h 336550"/>
                <a:gd name="connsiteX203" fmla="*/ 76367 w 292270"/>
                <a:gd name="connsiteY203" fmla="*/ 127950 h 336550"/>
                <a:gd name="connsiteX204" fmla="*/ 78995 w 292270"/>
                <a:gd name="connsiteY204" fmla="*/ 127950 h 336550"/>
                <a:gd name="connsiteX205" fmla="*/ 80310 w 292270"/>
                <a:gd name="connsiteY205" fmla="*/ 127950 h 336550"/>
                <a:gd name="connsiteX206" fmla="*/ 80310 w 292270"/>
                <a:gd name="connsiteY206" fmla="*/ 133250 h 336550"/>
                <a:gd name="connsiteX207" fmla="*/ 88195 w 292270"/>
                <a:gd name="connsiteY207" fmla="*/ 135900 h 336550"/>
                <a:gd name="connsiteX208" fmla="*/ 97394 w 292270"/>
                <a:gd name="connsiteY208" fmla="*/ 126625 h 336550"/>
                <a:gd name="connsiteX209" fmla="*/ 107907 w 292270"/>
                <a:gd name="connsiteY209" fmla="*/ 135900 h 336550"/>
                <a:gd name="connsiteX210" fmla="*/ 114478 w 292270"/>
                <a:gd name="connsiteY210" fmla="*/ 145175 h 336550"/>
                <a:gd name="connsiteX211" fmla="*/ 117106 w 292270"/>
                <a:gd name="connsiteY211" fmla="*/ 151800 h 336550"/>
                <a:gd name="connsiteX212" fmla="*/ 117106 w 292270"/>
                <a:gd name="connsiteY212" fmla="*/ 133250 h 336550"/>
                <a:gd name="connsiteX213" fmla="*/ 114478 w 292270"/>
                <a:gd name="connsiteY213" fmla="*/ 134575 h 336550"/>
                <a:gd name="connsiteX214" fmla="*/ 113164 w 292270"/>
                <a:gd name="connsiteY214" fmla="*/ 135900 h 336550"/>
                <a:gd name="connsiteX215" fmla="*/ 113164 w 292270"/>
                <a:gd name="connsiteY215" fmla="*/ 134575 h 336550"/>
                <a:gd name="connsiteX216" fmla="*/ 111849 w 292270"/>
                <a:gd name="connsiteY216" fmla="*/ 131925 h 336550"/>
                <a:gd name="connsiteX217" fmla="*/ 111849 w 292270"/>
                <a:gd name="connsiteY217" fmla="*/ 130600 h 336550"/>
                <a:gd name="connsiteX218" fmla="*/ 118420 w 292270"/>
                <a:gd name="connsiteY218" fmla="*/ 127950 h 336550"/>
                <a:gd name="connsiteX219" fmla="*/ 122363 w 292270"/>
                <a:gd name="connsiteY219" fmla="*/ 127950 h 336550"/>
                <a:gd name="connsiteX220" fmla="*/ 122363 w 292270"/>
                <a:gd name="connsiteY220" fmla="*/ 155775 h 336550"/>
                <a:gd name="connsiteX221" fmla="*/ 122363 w 292270"/>
                <a:gd name="connsiteY221" fmla="*/ 157100 h 336550"/>
                <a:gd name="connsiteX222" fmla="*/ 121049 w 292270"/>
                <a:gd name="connsiteY222" fmla="*/ 157100 h 336550"/>
                <a:gd name="connsiteX223" fmla="*/ 135504 w 292270"/>
                <a:gd name="connsiteY223" fmla="*/ 162400 h 336550"/>
                <a:gd name="connsiteX224" fmla="*/ 161787 w 292270"/>
                <a:gd name="connsiteY224" fmla="*/ 159750 h 336550"/>
                <a:gd name="connsiteX225" fmla="*/ 181500 w 292270"/>
                <a:gd name="connsiteY225" fmla="*/ 191550 h 336550"/>
                <a:gd name="connsiteX226" fmla="*/ 181500 w 292270"/>
                <a:gd name="connsiteY226" fmla="*/ 183600 h 336550"/>
                <a:gd name="connsiteX227" fmla="*/ 178872 w 292270"/>
                <a:gd name="connsiteY227" fmla="*/ 186250 h 336550"/>
                <a:gd name="connsiteX228" fmla="*/ 177557 w 292270"/>
                <a:gd name="connsiteY228" fmla="*/ 186250 h 336550"/>
                <a:gd name="connsiteX229" fmla="*/ 176243 w 292270"/>
                <a:gd name="connsiteY229" fmla="*/ 184925 h 336550"/>
                <a:gd name="connsiteX230" fmla="*/ 176243 w 292270"/>
                <a:gd name="connsiteY230" fmla="*/ 182275 h 336550"/>
                <a:gd name="connsiteX231" fmla="*/ 176243 w 292270"/>
                <a:gd name="connsiteY231" fmla="*/ 180950 h 336550"/>
                <a:gd name="connsiteX232" fmla="*/ 182814 w 292270"/>
                <a:gd name="connsiteY232" fmla="*/ 178300 h 336550"/>
                <a:gd name="connsiteX233" fmla="*/ 186756 w 292270"/>
                <a:gd name="connsiteY233" fmla="*/ 178300 h 336550"/>
                <a:gd name="connsiteX234" fmla="*/ 186756 w 292270"/>
                <a:gd name="connsiteY234" fmla="*/ 194200 h 336550"/>
                <a:gd name="connsiteX235" fmla="*/ 199898 w 292270"/>
                <a:gd name="connsiteY235" fmla="*/ 186250 h 336550"/>
                <a:gd name="connsiteX236" fmla="*/ 198584 w 292270"/>
                <a:gd name="connsiteY236" fmla="*/ 186250 h 336550"/>
                <a:gd name="connsiteX237" fmla="*/ 198584 w 292270"/>
                <a:gd name="connsiteY237" fmla="*/ 184925 h 336550"/>
                <a:gd name="connsiteX238" fmla="*/ 197270 w 292270"/>
                <a:gd name="connsiteY238" fmla="*/ 182275 h 336550"/>
                <a:gd name="connsiteX239" fmla="*/ 198584 w 292270"/>
                <a:gd name="connsiteY239" fmla="*/ 180950 h 336550"/>
                <a:gd name="connsiteX240" fmla="*/ 199898 w 292270"/>
                <a:gd name="connsiteY240" fmla="*/ 180950 h 336550"/>
                <a:gd name="connsiteX241" fmla="*/ 199898 w 292270"/>
                <a:gd name="connsiteY241" fmla="*/ 166375 h 336550"/>
                <a:gd name="connsiteX242" fmla="*/ 234066 w 292270"/>
                <a:gd name="connsiteY242" fmla="*/ 161075 h 336550"/>
                <a:gd name="connsiteX243" fmla="*/ 241951 w 292270"/>
                <a:gd name="connsiteY243" fmla="*/ 146500 h 336550"/>
                <a:gd name="connsiteX244" fmla="*/ 245894 w 292270"/>
                <a:gd name="connsiteY244" fmla="*/ 143850 h 336550"/>
                <a:gd name="connsiteX245" fmla="*/ 245894 w 292270"/>
                <a:gd name="connsiteY245" fmla="*/ 133250 h 336550"/>
                <a:gd name="connsiteX246" fmla="*/ 241951 w 292270"/>
                <a:gd name="connsiteY246" fmla="*/ 134575 h 336550"/>
                <a:gd name="connsiteX247" fmla="*/ 241951 w 292270"/>
                <a:gd name="connsiteY247" fmla="*/ 135900 h 336550"/>
                <a:gd name="connsiteX248" fmla="*/ 240637 w 292270"/>
                <a:gd name="connsiteY248" fmla="*/ 134575 h 336550"/>
                <a:gd name="connsiteX249" fmla="*/ 240637 w 292270"/>
                <a:gd name="connsiteY249" fmla="*/ 131925 h 336550"/>
                <a:gd name="connsiteX250" fmla="*/ 240637 w 292270"/>
                <a:gd name="connsiteY250" fmla="*/ 130600 h 336550"/>
                <a:gd name="connsiteX251" fmla="*/ 247208 w 292270"/>
                <a:gd name="connsiteY251" fmla="*/ 127950 h 336550"/>
                <a:gd name="connsiteX252" fmla="*/ 249836 w 292270"/>
                <a:gd name="connsiteY252" fmla="*/ 127950 h 336550"/>
                <a:gd name="connsiteX253" fmla="*/ 251151 w 292270"/>
                <a:gd name="connsiteY253" fmla="*/ 127950 h 336550"/>
                <a:gd name="connsiteX254" fmla="*/ 251151 w 292270"/>
                <a:gd name="connsiteY254" fmla="*/ 143850 h 336550"/>
                <a:gd name="connsiteX255" fmla="*/ 252465 w 292270"/>
                <a:gd name="connsiteY255" fmla="*/ 143850 h 336550"/>
                <a:gd name="connsiteX256" fmla="*/ 257721 w 292270"/>
                <a:gd name="connsiteY256" fmla="*/ 94825 h 336550"/>
                <a:gd name="connsiteX257" fmla="*/ 247208 w 292270"/>
                <a:gd name="connsiteY257" fmla="*/ 106750 h 336550"/>
                <a:gd name="connsiteX258" fmla="*/ 238009 w 292270"/>
                <a:gd name="connsiteY258" fmla="*/ 92175 h 336550"/>
                <a:gd name="connsiteX259" fmla="*/ 248522 w 292270"/>
                <a:gd name="connsiteY259" fmla="*/ 76275 h 336550"/>
                <a:gd name="connsiteX260" fmla="*/ 249836 w 292270"/>
                <a:gd name="connsiteY260" fmla="*/ 76275 h 336550"/>
                <a:gd name="connsiteX261" fmla="*/ 230124 w 292270"/>
                <a:gd name="connsiteY261" fmla="*/ 52425 h 336550"/>
                <a:gd name="connsiteX262" fmla="*/ 230124 w 292270"/>
                <a:gd name="connsiteY262" fmla="*/ 55075 h 336550"/>
                <a:gd name="connsiteX263" fmla="*/ 228810 w 292270"/>
                <a:gd name="connsiteY263" fmla="*/ 55075 h 336550"/>
                <a:gd name="connsiteX264" fmla="*/ 224867 w 292270"/>
                <a:gd name="connsiteY264" fmla="*/ 55075 h 336550"/>
                <a:gd name="connsiteX265" fmla="*/ 224867 w 292270"/>
                <a:gd name="connsiteY265" fmla="*/ 48450 h 336550"/>
                <a:gd name="connsiteX266" fmla="*/ 215668 w 292270"/>
                <a:gd name="connsiteY266" fmla="*/ 43150 h 336550"/>
                <a:gd name="connsiteX267" fmla="*/ 205155 w 292270"/>
                <a:gd name="connsiteY267" fmla="*/ 56400 h 336550"/>
                <a:gd name="connsiteX268" fmla="*/ 194641 w 292270"/>
                <a:gd name="connsiteY268" fmla="*/ 40500 h 336550"/>
                <a:gd name="connsiteX269" fmla="*/ 195956 w 292270"/>
                <a:gd name="connsiteY269" fmla="*/ 33875 h 336550"/>
                <a:gd name="connsiteX270" fmla="*/ 186756 w 292270"/>
                <a:gd name="connsiteY270" fmla="*/ 31225 h 336550"/>
                <a:gd name="connsiteX271" fmla="*/ 186756 w 292270"/>
                <a:gd name="connsiteY271" fmla="*/ 55075 h 336550"/>
                <a:gd name="connsiteX272" fmla="*/ 182814 w 292270"/>
                <a:gd name="connsiteY272" fmla="*/ 55075 h 336550"/>
                <a:gd name="connsiteX273" fmla="*/ 181500 w 292270"/>
                <a:gd name="connsiteY273" fmla="*/ 55075 h 336550"/>
                <a:gd name="connsiteX274" fmla="*/ 181500 w 292270"/>
                <a:gd name="connsiteY274" fmla="*/ 32550 h 336550"/>
                <a:gd name="connsiteX275" fmla="*/ 178872 w 292270"/>
                <a:gd name="connsiteY275" fmla="*/ 33875 h 336550"/>
                <a:gd name="connsiteX276" fmla="*/ 177557 w 292270"/>
                <a:gd name="connsiteY276" fmla="*/ 33875 h 336550"/>
                <a:gd name="connsiteX277" fmla="*/ 176243 w 292270"/>
                <a:gd name="connsiteY277" fmla="*/ 33875 h 336550"/>
                <a:gd name="connsiteX278" fmla="*/ 176243 w 292270"/>
                <a:gd name="connsiteY278" fmla="*/ 31225 h 336550"/>
                <a:gd name="connsiteX279" fmla="*/ 176243 w 292270"/>
                <a:gd name="connsiteY279" fmla="*/ 29900 h 336550"/>
                <a:gd name="connsiteX280" fmla="*/ 177557 w 292270"/>
                <a:gd name="connsiteY280" fmla="*/ 29900 h 336550"/>
                <a:gd name="connsiteX281" fmla="*/ 168358 w 292270"/>
                <a:gd name="connsiteY281" fmla="*/ 28575 h 336550"/>
                <a:gd name="connsiteX282" fmla="*/ 172301 w 292270"/>
                <a:gd name="connsiteY282" fmla="*/ 40500 h 336550"/>
                <a:gd name="connsiteX283" fmla="*/ 161787 w 292270"/>
                <a:gd name="connsiteY283" fmla="*/ 56400 h 336550"/>
                <a:gd name="connsiteX284" fmla="*/ 151274 w 292270"/>
                <a:gd name="connsiteY284" fmla="*/ 40500 h 336550"/>
                <a:gd name="connsiteX285" fmla="*/ 156531 w 292270"/>
                <a:gd name="connsiteY285" fmla="*/ 28575 h 336550"/>
                <a:gd name="connsiteX286" fmla="*/ 144703 w 292270"/>
                <a:gd name="connsiteY286" fmla="*/ 28575 h 336550"/>
                <a:gd name="connsiteX287" fmla="*/ 164533 w 292270"/>
                <a:gd name="connsiteY287" fmla="*/ 0 h 336550"/>
                <a:gd name="connsiteX288" fmla="*/ 266895 w 292270"/>
                <a:gd name="connsiteY288" fmla="*/ 48642 h 336550"/>
                <a:gd name="connsiteX289" fmla="*/ 291829 w 292270"/>
                <a:gd name="connsiteY289" fmla="*/ 130150 h 336550"/>
                <a:gd name="connsiteX290" fmla="*/ 269520 w 292270"/>
                <a:gd name="connsiteY290" fmla="*/ 206400 h 336550"/>
                <a:gd name="connsiteX291" fmla="*/ 257709 w 292270"/>
                <a:gd name="connsiteY291" fmla="*/ 324718 h 336550"/>
                <a:gd name="connsiteX292" fmla="*/ 256396 w 292270"/>
                <a:gd name="connsiteY292" fmla="*/ 332606 h 336550"/>
                <a:gd name="connsiteX293" fmla="*/ 249835 w 292270"/>
                <a:gd name="connsiteY293" fmla="*/ 336550 h 336550"/>
                <a:gd name="connsiteX294" fmla="*/ 105478 w 292270"/>
                <a:gd name="connsiteY294" fmla="*/ 336550 h 336550"/>
                <a:gd name="connsiteX295" fmla="*/ 97604 w 292270"/>
                <a:gd name="connsiteY295" fmla="*/ 331292 h 336550"/>
                <a:gd name="connsiteX296" fmla="*/ 96292 w 292270"/>
                <a:gd name="connsiteY296" fmla="*/ 315516 h 336550"/>
                <a:gd name="connsiteX297" fmla="*/ 96292 w 292270"/>
                <a:gd name="connsiteY297" fmla="*/ 312887 h 336550"/>
                <a:gd name="connsiteX298" fmla="*/ 71357 w 292270"/>
                <a:gd name="connsiteY298" fmla="*/ 294481 h 336550"/>
                <a:gd name="connsiteX299" fmla="*/ 31987 w 292270"/>
                <a:gd name="connsiteY299" fmla="*/ 278706 h 336550"/>
                <a:gd name="connsiteX300" fmla="*/ 25426 w 292270"/>
                <a:gd name="connsiteY300" fmla="*/ 236637 h 336550"/>
                <a:gd name="connsiteX301" fmla="*/ 21489 w 292270"/>
                <a:gd name="connsiteY301" fmla="*/ 209029 h 336550"/>
                <a:gd name="connsiteX302" fmla="*/ 16239 w 292270"/>
                <a:gd name="connsiteY302" fmla="*/ 205085 h 336550"/>
                <a:gd name="connsiteX303" fmla="*/ 491 w 292270"/>
                <a:gd name="connsiteY303" fmla="*/ 191939 h 336550"/>
                <a:gd name="connsiteX304" fmla="*/ 4428 w 292270"/>
                <a:gd name="connsiteY304" fmla="*/ 177478 h 336550"/>
                <a:gd name="connsiteX305" fmla="*/ 24113 w 292270"/>
                <a:gd name="connsiteY305" fmla="*/ 126206 h 336550"/>
                <a:gd name="connsiteX306" fmla="*/ 29363 w 292270"/>
                <a:gd name="connsiteY306" fmla="*/ 97284 h 336550"/>
                <a:gd name="connsiteX307" fmla="*/ 81856 w 292270"/>
                <a:gd name="connsiteY307" fmla="*/ 26293 h 336550"/>
                <a:gd name="connsiteX308" fmla="*/ 164533 w 292270"/>
                <a:gd name="connsiteY308"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Lst>
              <a:rect l="l" t="t" r="r" b="b"/>
              <a:pathLst>
                <a:path w="292270" h="336550">
                  <a:moveTo>
                    <a:pt x="184010" y="131763"/>
                  </a:moveTo>
                  <a:cubicBezTo>
                    <a:pt x="179928" y="131763"/>
                    <a:pt x="178567" y="135573"/>
                    <a:pt x="178567" y="141923"/>
                  </a:cubicBezTo>
                  <a:cubicBezTo>
                    <a:pt x="178567" y="147003"/>
                    <a:pt x="179928" y="150813"/>
                    <a:pt x="184010" y="150813"/>
                  </a:cubicBezTo>
                  <a:cubicBezTo>
                    <a:pt x="188092" y="150813"/>
                    <a:pt x="188092" y="144463"/>
                    <a:pt x="188092" y="141923"/>
                  </a:cubicBezTo>
                  <a:cubicBezTo>
                    <a:pt x="188092" y="138113"/>
                    <a:pt x="188092" y="131763"/>
                    <a:pt x="184010" y="131763"/>
                  </a:cubicBezTo>
                  <a:close/>
                  <a:moveTo>
                    <a:pt x="141147" y="131763"/>
                  </a:moveTo>
                  <a:cubicBezTo>
                    <a:pt x="138425" y="131763"/>
                    <a:pt x="135704" y="135573"/>
                    <a:pt x="135704" y="141923"/>
                  </a:cubicBezTo>
                  <a:cubicBezTo>
                    <a:pt x="135704" y="147003"/>
                    <a:pt x="138425" y="150813"/>
                    <a:pt x="141147" y="150813"/>
                  </a:cubicBezTo>
                  <a:cubicBezTo>
                    <a:pt x="145229" y="150813"/>
                    <a:pt x="145229" y="144463"/>
                    <a:pt x="145229" y="141923"/>
                  </a:cubicBezTo>
                  <a:cubicBezTo>
                    <a:pt x="145229" y="138113"/>
                    <a:pt x="145229" y="131763"/>
                    <a:pt x="141147" y="131763"/>
                  </a:cubicBezTo>
                  <a:close/>
                  <a:moveTo>
                    <a:pt x="96811" y="131763"/>
                  </a:moveTo>
                  <a:cubicBezTo>
                    <a:pt x="95488" y="131763"/>
                    <a:pt x="94165" y="132822"/>
                    <a:pt x="92842" y="134938"/>
                  </a:cubicBezTo>
                  <a:cubicBezTo>
                    <a:pt x="95488" y="134938"/>
                    <a:pt x="98134" y="134938"/>
                    <a:pt x="100780" y="134938"/>
                  </a:cubicBezTo>
                  <a:cubicBezTo>
                    <a:pt x="100780" y="132822"/>
                    <a:pt x="99457" y="131763"/>
                    <a:pt x="96811" y="131763"/>
                  </a:cubicBezTo>
                  <a:close/>
                  <a:moveTo>
                    <a:pt x="225310" y="127000"/>
                  </a:moveTo>
                  <a:cubicBezTo>
                    <a:pt x="226721" y="127000"/>
                    <a:pt x="226721" y="127000"/>
                    <a:pt x="226721" y="127000"/>
                  </a:cubicBezTo>
                  <a:cubicBezTo>
                    <a:pt x="226721" y="127000"/>
                    <a:pt x="226721" y="127000"/>
                    <a:pt x="229543" y="127000"/>
                  </a:cubicBezTo>
                  <a:cubicBezTo>
                    <a:pt x="230954" y="127000"/>
                    <a:pt x="230954" y="127000"/>
                    <a:pt x="230954" y="127000"/>
                  </a:cubicBezTo>
                  <a:cubicBezTo>
                    <a:pt x="230954" y="127000"/>
                    <a:pt x="230954" y="127000"/>
                    <a:pt x="230954" y="155792"/>
                  </a:cubicBezTo>
                  <a:cubicBezTo>
                    <a:pt x="230954" y="155792"/>
                    <a:pt x="230954" y="157163"/>
                    <a:pt x="229543" y="157163"/>
                  </a:cubicBezTo>
                  <a:cubicBezTo>
                    <a:pt x="229543" y="157163"/>
                    <a:pt x="229543" y="157163"/>
                    <a:pt x="225310" y="157163"/>
                  </a:cubicBezTo>
                  <a:cubicBezTo>
                    <a:pt x="225310" y="157163"/>
                    <a:pt x="225310" y="155792"/>
                    <a:pt x="225310" y="155792"/>
                  </a:cubicBezTo>
                  <a:cubicBezTo>
                    <a:pt x="225310" y="155792"/>
                    <a:pt x="225310" y="155792"/>
                    <a:pt x="225310" y="132484"/>
                  </a:cubicBezTo>
                  <a:cubicBezTo>
                    <a:pt x="225310" y="132484"/>
                    <a:pt x="225310" y="132484"/>
                    <a:pt x="221076" y="133855"/>
                  </a:cubicBezTo>
                  <a:cubicBezTo>
                    <a:pt x="221076" y="135227"/>
                    <a:pt x="221076" y="135227"/>
                    <a:pt x="221076" y="135227"/>
                  </a:cubicBezTo>
                  <a:cubicBezTo>
                    <a:pt x="219665" y="133855"/>
                    <a:pt x="219665" y="133855"/>
                    <a:pt x="219665" y="133855"/>
                  </a:cubicBezTo>
                  <a:cubicBezTo>
                    <a:pt x="219665" y="133855"/>
                    <a:pt x="219665" y="133855"/>
                    <a:pt x="219665" y="131113"/>
                  </a:cubicBezTo>
                  <a:cubicBezTo>
                    <a:pt x="218254" y="131113"/>
                    <a:pt x="219665" y="129742"/>
                    <a:pt x="219665" y="129742"/>
                  </a:cubicBezTo>
                  <a:cubicBezTo>
                    <a:pt x="219665" y="129742"/>
                    <a:pt x="219665" y="129742"/>
                    <a:pt x="225310" y="127000"/>
                  </a:cubicBezTo>
                  <a:close/>
                  <a:moveTo>
                    <a:pt x="203791" y="127000"/>
                  </a:moveTo>
                  <a:cubicBezTo>
                    <a:pt x="203791" y="127000"/>
                    <a:pt x="203791" y="127000"/>
                    <a:pt x="207495" y="127000"/>
                  </a:cubicBezTo>
                  <a:cubicBezTo>
                    <a:pt x="207495" y="127000"/>
                    <a:pt x="208730" y="127000"/>
                    <a:pt x="208730" y="127000"/>
                  </a:cubicBezTo>
                  <a:cubicBezTo>
                    <a:pt x="208730" y="127000"/>
                    <a:pt x="208730" y="127000"/>
                    <a:pt x="208730" y="155792"/>
                  </a:cubicBezTo>
                  <a:cubicBezTo>
                    <a:pt x="208730" y="155792"/>
                    <a:pt x="207495" y="157163"/>
                    <a:pt x="207495" y="157163"/>
                  </a:cubicBezTo>
                  <a:cubicBezTo>
                    <a:pt x="207495" y="157163"/>
                    <a:pt x="207495" y="157163"/>
                    <a:pt x="203791" y="157163"/>
                  </a:cubicBezTo>
                  <a:cubicBezTo>
                    <a:pt x="203791" y="157163"/>
                    <a:pt x="202556" y="155792"/>
                    <a:pt x="202556" y="155792"/>
                  </a:cubicBezTo>
                  <a:cubicBezTo>
                    <a:pt x="202556" y="155792"/>
                    <a:pt x="202556" y="155792"/>
                    <a:pt x="202556" y="132484"/>
                  </a:cubicBezTo>
                  <a:cubicBezTo>
                    <a:pt x="202556" y="132484"/>
                    <a:pt x="202556" y="132484"/>
                    <a:pt x="200086" y="133855"/>
                  </a:cubicBezTo>
                  <a:cubicBezTo>
                    <a:pt x="200086" y="135227"/>
                    <a:pt x="198852" y="135227"/>
                    <a:pt x="198852" y="135227"/>
                  </a:cubicBezTo>
                  <a:cubicBezTo>
                    <a:pt x="198852" y="133855"/>
                    <a:pt x="198852" y="133855"/>
                    <a:pt x="198852" y="133855"/>
                  </a:cubicBezTo>
                  <a:cubicBezTo>
                    <a:pt x="198852" y="133855"/>
                    <a:pt x="198852" y="133855"/>
                    <a:pt x="197617" y="131113"/>
                  </a:cubicBezTo>
                  <a:cubicBezTo>
                    <a:pt x="197617" y="131113"/>
                    <a:pt x="197617" y="129742"/>
                    <a:pt x="198852" y="129742"/>
                  </a:cubicBezTo>
                  <a:cubicBezTo>
                    <a:pt x="198852" y="129742"/>
                    <a:pt x="198852" y="129742"/>
                    <a:pt x="203791" y="127000"/>
                  </a:cubicBezTo>
                  <a:close/>
                  <a:moveTo>
                    <a:pt x="183964" y="127000"/>
                  </a:moveTo>
                  <a:cubicBezTo>
                    <a:pt x="189044" y="127000"/>
                    <a:pt x="192854" y="132246"/>
                    <a:pt x="192854" y="141426"/>
                  </a:cubicBezTo>
                  <a:cubicBezTo>
                    <a:pt x="192854" y="151918"/>
                    <a:pt x="189044" y="157163"/>
                    <a:pt x="182694" y="157163"/>
                  </a:cubicBezTo>
                  <a:cubicBezTo>
                    <a:pt x="177614" y="157163"/>
                    <a:pt x="173804" y="151918"/>
                    <a:pt x="173804" y="142737"/>
                  </a:cubicBezTo>
                  <a:cubicBezTo>
                    <a:pt x="173804" y="133557"/>
                    <a:pt x="177614" y="127000"/>
                    <a:pt x="183964" y="127000"/>
                  </a:cubicBezTo>
                  <a:close/>
                  <a:moveTo>
                    <a:pt x="161699" y="127000"/>
                  </a:moveTo>
                  <a:cubicBezTo>
                    <a:pt x="161699" y="127000"/>
                    <a:pt x="161699" y="127000"/>
                    <a:pt x="164478" y="127000"/>
                  </a:cubicBezTo>
                  <a:cubicBezTo>
                    <a:pt x="165867" y="127000"/>
                    <a:pt x="165867" y="127000"/>
                    <a:pt x="165867" y="127000"/>
                  </a:cubicBezTo>
                  <a:cubicBezTo>
                    <a:pt x="165867" y="127000"/>
                    <a:pt x="165867" y="127000"/>
                    <a:pt x="165867" y="155792"/>
                  </a:cubicBezTo>
                  <a:cubicBezTo>
                    <a:pt x="165867" y="155792"/>
                    <a:pt x="165867" y="157163"/>
                    <a:pt x="164478" y="157163"/>
                  </a:cubicBezTo>
                  <a:cubicBezTo>
                    <a:pt x="164478" y="157163"/>
                    <a:pt x="164478" y="157163"/>
                    <a:pt x="161699" y="157163"/>
                  </a:cubicBezTo>
                  <a:cubicBezTo>
                    <a:pt x="160310" y="157163"/>
                    <a:pt x="160310" y="155792"/>
                    <a:pt x="160310" y="155792"/>
                  </a:cubicBezTo>
                  <a:cubicBezTo>
                    <a:pt x="160310" y="155792"/>
                    <a:pt x="160310" y="155792"/>
                    <a:pt x="160310" y="132484"/>
                  </a:cubicBezTo>
                  <a:cubicBezTo>
                    <a:pt x="160310" y="132484"/>
                    <a:pt x="160310" y="132484"/>
                    <a:pt x="156143" y="133855"/>
                  </a:cubicBezTo>
                  <a:cubicBezTo>
                    <a:pt x="156143" y="135227"/>
                    <a:pt x="156143" y="135227"/>
                    <a:pt x="156143" y="135227"/>
                  </a:cubicBezTo>
                  <a:cubicBezTo>
                    <a:pt x="154754" y="133855"/>
                    <a:pt x="154754" y="133855"/>
                    <a:pt x="154754" y="133855"/>
                  </a:cubicBezTo>
                  <a:cubicBezTo>
                    <a:pt x="154754" y="133855"/>
                    <a:pt x="154754" y="133855"/>
                    <a:pt x="154754" y="131113"/>
                  </a:cubicBezTo>
                  <a:cubicBezTo>
                    <a:pt x="154754" y="131113"/>
                    <a:pt x="154754" y="129742"/>
                    <a:pt x="154754" y="129742"/>
                  </a:cubicBezTo>
                  <a:cubicBezTo>
                    <a:pt x="154754" y="129742"/>
                    <a:pt x="154754" y="129742"/>
                    <a:pt x="161699" y="127000"/>
                  </a:cubicBezTo>
                  <a:close/>
                  <a:moveTo>
                    <a:pt x="141261" y="127000"/>
                  </a:moveTo>
                  <a:cubicBezTo>
                    <a:pt x="147710" y="127000"/>
                    <a:pt x="151580" y="132246"/>
                    <a:pt x="151580" y="141426"/>
                  </a:cubicBezTo>
                  <a:cubicBezTo>
                    <a:pt x="151580" y="151918"/>
                    <a:pt x="147710" y="157163"/>
                    <a:pt x="141261" y="157163"/>
                  </a:cubicBezTo>
                  <a:cubicBezTo>
                    <a:pt x="134811" y="157163"/>
                    <a:pt x="130942" y="151918"/>
                    <a:pt x="130942" y="142737"/>
                  </a:cubicBezTo>
                  <a:cubicBezTo>
                    <a:pt x="130942" y="133557"/>
                    <a:pt x="134811" y="127000"/>
                    <a:pt x="141261" y="127000"/>
                  </a:cubicBezTo>
                  <a:close/>
                  <a:moveTo>
                    <a:pt x="247736" y="80963"/>
                  </a:moveTo>
                  <a:cubicBezTo>
                    <a:pt x="245015" y="80963"/>
                    <a:pt x="243654" y="85091"/>
                    <a:pt x="243654" y="91970"/>
                  </a:cubicBezTo>
                  <a:cubicBezTo>
                    <a:pt x="243654" y="97474"/>
                    <a:pt x="245015" y="101601"/>
                    <a:pt x="247736" y="101601"/>
                  </a:cubicBezTo>
                  <a:cubicBezTo>
                    <a:pt x="251818" y="101601"/>
                    <a:pt x="253179" y="94722"/>
                    <a:pt x="253179" y="90594"/>
                  </a:cubicBezTo>
                  <a:cubicBezTo>
                    <a:pt x="253179" y="87843"/>
                    <a:pt x="251818" y="80963"/>
                    <a:pt x="247736" y="80963"/>
                  </a:cubicBezTo>
                  <a:close/>
                  <a:moveTo>
                    <a:pt x="205328" y="80963"/>
                  </a:moveTo>
                  <a:cubicBezTo>
                    <a:pt x="203060" y="80963"/>
                    <a:pt x="200792" y="85091"/>
                    <a:pt x="200792" y="91970"/>
                  </a:cubicBezTo>
                  <a:cubicBezTo>
                    <a:pt x="200792" y="97474"/>
                    <a:pt x="203060" y="101601"/>
                    <a:pt x="205328" y="101601"/>
                  </a:cubicBezTo>
                  <a:cubicBezTo>
                    <a:pt x="208730" y="101601"/>
                    <a:pt x="208730" y="94722"/>
                    <a:pt x="208730" y="90594"/>
                  </a:cubicBezTo>
                  <a:cubicBezTo>
                    <a:pt x="208730" y="87843"/>
                    <a:pt x="208730" y="80963"/>
                    <a:pt x="205328" y="80963"/>
                  </a:cubicBezTo>
                  <a:close/>
                  <a:moveTo>
                    <a:pt x="184010" y="80963"/>
                  </a:moveTo>
                  <a:cubicBezTo>
                    <a:pt x="179928" y="80963"/>
                    <a:pt x="178567" y="85091"/>
                    <a:pt x="178567" y="91970"/>
                  </a:cubicBezTo>
                  <a:cubicBezTo>
                    <a:pt x="178567" y="97474"/>
                    <a:pt x="179928" y="101601"/>
                    <a:pt x="184010" y="101601"/>
                  </a:cubicBezTo>
                  <a:cubicBezTo>
                    <a:pt x="188092" y="101601"/>
                    <a:pt x="188092" y="94722"/>
                    <a:pt x="188092" y="90594"/>
                  </a:cubicBezTo>
                  <a:cubicBezTo>
                    <a:pt x="188092" y="87843"/>
                    <a:pt x="188092" y="80963"/>
                    <a:pt x="184010" y="80963"/>
                  </a:cubicBezTo>
                  <a:close/>
                  <a:moveTo>
                    <a:pt x="162011" y="80963"/>
                  </a:moveTo>
                  <a:cubicBezTo>
                    <a:pt x="159290" y="80963"/>
                    <a:pt x="157929" y="85091"/>
                    <a:pt x="157929" y="91970"/>
                  </a:cubicBezTo>
                  <a:cubicBezTo>
                    <a:pt x="157929" y="97474"/>
                    <a:pt x="159290" y="101601"/>
                    <a:pt x="162011" y="101601"/>
                  </a:cubicBezTo>
                  <a:cubicBezTo>
                    <a:pt x="166093" y="101601"/>
                    <a:pt x="167454" y="94722"/>
                    <a:pt x="167454" y="90594"/>
                  </a:cubicBezTo>
                  <a:cubicBezTo>
                    <a:pt x="167454" y="87843"/>
                    <a:pt x="166093" y="80963"/>
                    <a:pt x="162011" y="80963"/>
                  </a:cubicBezTo>
                  <a:close/>
                  <a:moveTo>
                    <a:pt x="76173" y="80963"/>
                  </a:moveTo>
                  <a:cubicBezTo>
                    <a:pt x="73527" y="80963"/>
                    <a:pt x="72204" y="85091"/>
                    <a:pt x="72204" y="91970"/>
                  </a:cubicBezTo>
                  <a:cubicBezTo>
                    <a:pt x="72204" y="97474"/>
                    <a:pt x="73527" y="101601"/>
                    <a:pt x="76173" y="101601"/>
                  </a:cubicBezTo>
                  <a:cubicBezTo>
                    <a:pt x="80142" y="101601"/>
                    <a:pt x="80142" y="94722"/>
                    <a:pt x="80142" y="90594"/>
                  </a:cubicBezTo>
                  <a:cubicBezTo>
                    <a:pt x="80142" y="87843"/>
                    <a:pt x="80142" y="80963"/>
                    <a:pt x="76173" y="80963"/>
                  </a:cubicBezTo>
                  <a:close/>
                  <a:moveTo>
                    <a:pt x="225310" y="76200"/>
                  </a:moveTo>
                  <a:cubicBezTo>
                    <a:pt x="226721" y="76200"/>
                    <a:pt x="226721" y="76200"/>
                    <a:pt x="226721" y="76200"/>
                  </a:cubicBezTo>
                  <a:cubicBezTo>
                    <a:pt x="226721" y="76200"/>
                    <a:pt x="226721" y="76200"/>
                    <a:pt x="229543" y="76200"/>
                  </a:cubicBezTo>
                  <a:cubicBezTo>
                    <a:pt x="230954" y="76200"/>
                    <a:pt x="230954" y="77511"/>
                    <a:pt x="230954" y="77511"/>
                  </a:cubicBezTo>
                  <a:cubicBezTo>
                    <a:pt x="230954" y="77511"/>
                    <a:pt x="230954" y="77511"/>
                    <a:pt x="230954" y="105052"/>
                  </a:cubicBezTo>
                  <a:cubicBezTo>
                    <a:pt x="230954" y="105052"/>
                    <a:pt x="230954" y="106363"/>
                    <a:pt x="229543" y="106363"/>
                  </a:cubicBezTo>
                  <a:cubicBezTo>
                    <a:pt x="229543" y="106363"/>
                    <a:pt x="229543" y="106363"/>
                    <a:pt x="225310" y="106363"/>
                  </a:cubicBezTo>
                  <a:cubicBezTo>
                    <a:pt x="225310" y="106363"/>
                    <a:pt x="225310" y="105052"/>
                    <a:pt x="225310" y="105052"/>
                  </a:cubicBezTo>
                  <a:cubicBezTo>
                    <a:pt x="225310" y="105052"/>
                    <a:pt x="225310" y="105052"/>
                    <a:pt x="225310" y="82757"/>
                  </a:cubicBezTo>
                  <a:cubicBezTo>
                    <a:pt x="225310" y="82757"/>
                    <a:pt x="225310" y="82757"/>
                    <a:pt x="221076" y="84069"/>
                  </a:cubicBezTo>
                  <a:cubicBezTo>
                    <a:pt x="219665" y="84069"/>
                    <a:pt x="219665" y="84069"/>
                    <a:pt x="219665" y="84069"/>
                  </a:cubicBezTo>
                  <a:cubicBezTo>
                    <a:pt x="219665" y="84069"/>
                    <a:pt x="219665" y="84069"/>
                    <a:pt x="219665" y="81446"/>
                  </a:cubicBezTo>
                  <a:cubicBezTo>
                    <a:pt x="218254" y="80134"/>
                    <a:pt x="219665" y="80134"/>
                    <a:pt x="219665" y="80134"/>
                  </a:cubicBezTo>
                  <a:cubicBezTo>
                    <a:pt x="219665" y="80134"/>
                    <a:pt x="219665" y="80134"/>
                    <a:pt x="225310" y="76200"/>
                  </a:cubicBezTo>
                  <a:close/>
                  <a:moveTo>
                    <a:pt x="205555" y="76200"/>
                  </a:moveTo>
                  <a:cubicBezTo>
                    <a:pt x="212500" y="76200"/>
                    <a:pt x="216667" y="81446"/>
                    <a:pt x="216667" y="90626"/>
                  </a:cubicBezTo>
                  <a:cubicBezTo>
                    <a:pt x="216667" y="101118"/>
                    <a:pt x="212500" y="106363"/>
                    <a:pt x="205555" y="106363"/>
                  </a:cubicBezTo>
                  <a:cubicBezTo>
                    <a:pt x="198609" y="106363"/>
                    <a:pt x="194442" y="101118"/>
                    <a:pt x="194442" y="91937"/>
                  </a:cubicBezTo>
                  <a:cubicBezTo>
                    <a:pt x="194442" y="81446"/>
                    <a:pt x="198609" y="76200"/>
                    <a:pt x="205555" y="76200"/>
                  </a:cubicBezTo>
                  <a:close/>
                  <a:moveTo>
                    <a:pt x="183964" y="76200"/>
                  </a:moveTo>
                  <a:cubicBezTo>
                    <a:pt x="189044" y="76200"/>
                    <a:pt x="192854" y="81446"/>
                    <a:pt x="192854" y="90626"/>
                  </a:cubicBezTo>
                  <a:cubicBezTo>
                    <a:pt x="192854" y="101118"/>
                    <a:pt x="189044" y="106363"/>
                    <a:pt x="182694" y="106363"/>
                  </a:cubicBezTo>
                  <a:cubicBezTo>
                    <a:pt x="177614" y="106363"/>
                    <a:pt x="173804" y="101118"/>
                    <a:pt x="173804" y="91937"/>
                  </a:cubicBezTo>
                  <a:cubicBezTo>
                    <a:pt x="173804" y="81446"/>
                    <a:pt x="177614" y="76200"/>
                    <a:pt x="183964" y="76200"/>
                  </a:cubicBezTo>
                  <a:close/>
                  <a:moveTo>
                    <a:pt x="161898" y="76200"/>
                  </a:moveTo>
                  <a:cubicBezTo>
                    <a:pt x="168347" y="76200"/>
                    <a:pt x="172217" y="81446"/>
                    <a:pt x="172217" y="90626"/>
                  </a:cubicBezTo>
                  <a:cubicBezTo>
                    <a:pt x="172217" y="101118"/>
                    <a:pt x="168347" y="106363"/>
                    <a:pt x="161898" y="106363"/>
                  </a:cubicBezTo>
                  <a:cubicBezTo>
                    <a:pt x="155448" y="106363"/>
                    <a:pt x="152869" y="101118"/>
                    <a:pt x="151579" y="91937"/>
                  </a:cubicBezTo>
                  <a:cubicBezTo>
                    <a:pt x="151579" y="81446"/>
                    <a:pt x="156738" y="76200"/>
                    <a:pt x="161898" y="76200"/>
                  </a:cubicBezTo>
                  <a:close/>
                  <a:moveTo>
                    <a:pt x="139584" y="76200"/>
                  </a:moveTo>
                  <a:cubicBezTo>
                    <a:pt x="139584" y="76200"/>
                    <a:pt x="139584" y="76200"/>
                    <a:pt x="140996" y="76200"/>
                  </a:cubicBezTo>
                  <a:cubicBezTo>
                    <a:pt x="140996" y="76200"/>
                    <a:pt x="140996" y="76200"/>
                    <a:pt x="143818" y="76200"/>
                  </a:cubicBezTo>
                  <a:cubicBezTo>
                    <a:pt x="143818" y="76200"/>
                    <a:pt x="145229" y="77511"/>
                    <a:pt x="145229" y="77511"/>
                  </a:cubicBezTo>
                  <a:cubicBezTo>
                    <a:pt x="145229" y="77511"/>
                    <a:pt x="145229" y="77511"/>
                    <a:pt x="145229" y="105052"/>
                  </a:cubicBezTo>
                  <a:cubicBezTo>
                    <a:pt x="145229" y="105052"/>
                    <a:pt x="143818" y="106363"/>
                    <a:pt x="143818" y="106363"/>
                  </a:cubicBezTo>
                  <a:cubicBezTo>
                    <a:pt x="143818" y="106363"/>
                    <a:pt x="143818" y="106363"/>
                    <a:pt x="139584" y="106363"/>
                  </a:cubicBezTo>
                  <a:cubicBezTo>
                    <a:pt x="139584" y="106363"/>
                    <a:pt x="139584" y="105052"/>
                    <a:pt x="139584" y="105052"/>
                  </a:cubicBezTo>
                  <a:cubicBezTo>
                    <a:pt x="139584" y="105052"/>
                    <a:pt x="139584" y="105052"/>
                    <a:pt x="139584" y="82757"/>
                  </a:cubicBezTo>
                  <a:cubicBezTo>
                    <a:pt x="139584" y="82757"/>
                    <a:pt x="139584" y="82757"/>
                    <a:pt x="135351" y="84069"/>
                  </a:cubicBezTo>
                  <a:cubicBezTo>
                    <a:pt x="135351" y="84069"/>
                    <a:pt x="135351" y="84069"/>
                    <a:pt x="133940" y="84069"/>
                  </a:cubicBezTo>
                  <a:lnTo>
                    <a:pt x="132529" y="81446"/>
                  </a:lnTo>
                  <a:cubicBezTo>
                    <a:pt x="132529" y="80134"/>
                    <a:pt x="132529" y="80134"/>
                    <a:pt x="133940" y="80134"/>
                  </a:cubicBezTo>
                  <a:cubicBezTo>
                    <a:pt x="133940" y="80134"/>
                    <a:pt x="133940" y="80134"/>
                    <a:pt x="139584" y="76200"/>
                  </a:cubicBezTo>
                  <a:close/>
                  <a:moveTo>
                    <a:pt x="118837" y="76200"/>
                  </a:moveTo>
                  <a:cubicBezTo>
                    <a:pt x="118837" y="76200"/>
                    <a:pt x="118837" y="76200"/>
                    <a:pt x="123005" y="76200"/>
                  </a:cubicBezTo>
                  <a:cubicBezTo>
                    <a:pt x="123005" y="76200"/>
                    <a:pt x="123005" y="77511"/>
                    <a:pt x="123005" y="77511"/>
                  </a:cubicBezTo>
                  <a:cubicBezTo>
                    <a:pt x="123005" y="77511"/>
                    <a:pt x="123005" y="77511"/>
                    <a:pt x="123005" y="105052"/>
                  </a:cubicBezTo>
                  <a:cubicBezTo>
                    <a:pt x="123005" y="105052"/>
                    <a:pt x="123005" y="106363"/>
                    <a:pt x="123005" y="106363"/>
                  </a:cubicBezTo>
                  <a:cubicBezTo>
                    <a:pt x="123005" y="106363"/>
                    <a:pt x="123005" y="106363"/>
                    <a:pt x="118837" y="106363"/>
                  </a:cubicBezTo>
                  <a:cubicBezTo>
                    <a:pt x="118837" y="106363"/>
                    <a:pt x="117448" y="105052"/>
                    <a:pt x="117448" y="105052"/>
                  </a:cubicBezTo>
                  <a:cubicBezTo>
                    <a:pt x="117448" y="105052"/>
                    <a:pt x="117448" y="105052"/>
                    <a:pt x="117448" y="82757"/>
                  </a:cubicBezTo>
                  <a:cubicBezTo>
                    <a:pt x="117448" y="82757"/>
                    <a:pt x="117448" y="82757"/>
                    <a:pt x="114670" y="84069"/>
                  </a:cubicBezTo>
                  <a:cubicBezTo>
                    <a:pt x="113281" y="84069"/>
                    <a:pt x="113281" y="84069"/>
                    <a:pt x="113281" y="84069"/>
                  </a:cubicBezTo>
                  <a:cubicBezTo>
                    <a:pt x="113281" y="84069"/>
                    <a:pt x="113281" y="84069"/>
                    <a:pt x="111892" y="81446"/>
                  </a:cubicBezTo>
                  <a:cubicBezTo>
                    <a:pt x="111892" y="80134"/>
                    <a:pt x="111892" y="80134"/>
                    <a:pt x="111892" y="80134"/>
                  </a:cubicBezTo>
                  <a:cubicBezTo>
                    <a:pt x="111892" y="80134"/>
                    <a:pt x="111892" y="80134"/>
                    <a:pt x="118837" y="76200"/>
                  </a:cubicBezTo>
                  <a:close/>
                  <a:moveTo>
                    <a:pt x="97207" y="76200"/>
                  </a:moveTo>
                  <a:cubicBezTo>
                    <a:pt x="97207" y="76200"/>
                    <a:pt x="97207" y="76200"/>
                    <a:pt x="99588" y="76200"/>
                  </a:cubicBezTo>
                  <a:cubicBezTo>
                    <a:pt x="100779" y="76200"/>
                    <a:pt x="100779" y="77511"/>
                    <a:pt x="100779" y="77511"/>
                  </a:cubicBezTo>
                  <a:cubicBezTo>
                    <a:pt x="100779" y="77511"/>
                    <a:pt x="100779" y="77511"/>
                    <a:pt x="100779" y="105052"/>
                  </a:cubicBezTo>
                  <a:cubicBezTo>
                    <a:pt x="100779" y="105052"/>
                    <a:pt x="100779" y="106363"/>
                    <a:pt x="99588" y="106363"/>
                  </a:cubicBezTo>
                  <a:cubicBezTo>
                    <a:pt x="99588" y="106363"/>
                    <a:pt x="99588" y="106363"/>
                    <a:pt x="97207" y="106363"/>
                  </a:cubicBezTo>
                  <a:cubicBezTo>
                    <a:pt x="96016" y="106363"/>
                    <a:pt x="96016" y="105052"/>
                    <a:pt x="96016" y="105052"/>
                  </a:cubicBezTo>
                  <a:cubicBezTo>
                    <a:pt x="96016" y="105052"/>
                    <a:pt x="96016" y="105052"/>
                    <a:pt x="96016" y="82757"/>
                  </a:cubicBezTo>
                  <a:cubicBezTo>
                    <a:pt x="96016" y="82757"/>
                    <a:pt x="96016" y="82757"/>
                    <a:pt x="92444" y="84069"/>
                  </a:cubicBezTo>
                  <a:cubicBezTo>
                    <a:pt x="91254" y="84069"/>
                    <a:pt x="91254" y="84069"/>
                    <a:pt x="91254" y="84069"/>
                  </a:cubicBezTo>
                  <a:cubicBezTo>
                    <a:pt x="91254" y="84069"/>
                    <a:pt x="91254" y="84069"/>
                    <a:pt x="91254" y="81446"/>
                  </a:cubicBezTo>
                  <a:cubicBezTo>
                    <a:pt x="91254" y="80134"/>
                    <a:pt x="91254" y="80134"/>
                    <a:pt x="91254" y="80134"/>
                  </a:cubicBezTo>
                  <a:cubicBezTo>
                    <a:pt x="91254" y="80134"/>
                    <a:pt x="91254" y="80134"/>
                    <a:pt x="97207" y="76200"/>
                  </a:cubicBezTo>
                  <a:close/>
                  <a:moveTo>
                    <a:pt x="201926" y="36513"/>
                  </a:moveTo>
                  <a:cubicBezTo>
                    <a:pt x="200792" y="37812"/>
                    <a:pt x="200792" y="39111"/>
                    <a:pt x="200792" y="40409"/>
                  </a:cubicBezTo>
                  <a:cubicBezTo>
                    <a:pt x="200792" y="46904"/>
                    <a:pt x="203060" y="50801"/>
                    <a:pt x="205328" y="50801"/>
                  </a:cubicBezTo>
                  <a:cubicBezTo>
                    <a:pt x="208730" y="50801"/>
                    <a:pt x="208730" y="44306"/>
                    <a:pt x="208730" y="40409"/>
                  </a:cubicBezTo>
                  <a:cubicBezTo>
                    <a:pt x="208730" y="40409"/>
                    <a:pt x="208730" y="40409"/>
                    <a:pt x="208730" y="39111"/>
                  </a:cubicBezTo>
                  <a:cubicBezTo>
                    <a:pt x="206462" y="37812"/>
                    <a:pt x="204194" y="36513"/>
                    <a:pt x="201926" y="36513"/>
                  </a:cubicBezTo>
                  <a:close/>
                  <a:moveTo>
                    <a:pt x="123005" y="34925"/>
                  </a:moveTo>
                  <a:cubicBezTo>
                    <a:pt x="120737" y="34925"/>
                    <a:pt x="118469" y="36248"/>
                    <a:pt x="116201" y="37571"/>
                  </a:cubicBezTo>
                  <a:cubicBezTo>
                    <a:pt x="116201" y="38894"/>
                    <a:pt x="115067" y="38894"/>
                    <a:pt x="115067" y="38894"/>
                  </a:cubicBezTo>
                  <a:cubicBezTo>
                    <a:pt x="115067" y="38894"/>
                    <a:pt x="115067" y="40216"/>
                    <a:pt x="115067" y="40216"/>
                  </a:cubicBezTo>
                  <a:cubicBezTo>
                    <a:pt x="115067" y="46831"/>
                    <a:pt x="116201" y="50800"/>
                    <a:pt x="119603" y="50800"/>
                  </a:cubicBezTo>
                  <a:cubicBezTo>
                    <a:pt x="123005" y="50800"/>
                    <a:pt x="123005" y="44185"/>
                    <a:pt x="123005" y="40216"/>
                  </a:cubicBezTo>
                  <a:cubicBezTo>
                    <a:pt x="123005" y="38894"/>
                    <a:pt x="123005" y="36248"/>
                    <a:pt x="123005" y="34925"/>
                  </a:cubicBezTo>
                  <a:close/>
                  <a:moveTo>
                    <a:pt x="162011" y="31750"/>
                  </a:moveTo>
                  <a:cubicBezTo>
                    <a:pt x="159290" y="31750"/>
                    <a:pt x="157929" y="35560"/>
                    <a:pt x="157929" y="40640"/>
                  </a:cubicBezTo>
                  <a:cubicBezTo>
                    <a:pt x="157929" y="46990"/>
                    <a:pt x="159290" y="50800"/>
                    <a:pt x="162011" y="50800"/>
                  </a:cubicBezTo>
                  <a:cubicBezTo>
                    <a:pt x="166093" y="50800"/>
                    <a:pt x="167454" y="44450"/>
                    <a:pt x="167454" y="40640"/>
                  </a:cubicBezTo>
                  <a:cubicBezTo>
                    <a:pt x="167454" y="36830"/>
                    <a:pt x="166093" y="31750"/>
                    <a:pt x="162011" y="31750"/>
                  </a:cubicBezTo>
                  <a:close/>
                  <a:moveTo>
                    <a:pt x="144703" y="28575"/>
                  </a:moveTo>
                  <a:cubicBezTo>
                    <a:pt x="144703" y="28575"/>
                    <a:pt x="144703" y="28575"/>
                    <a:pt x="144703" y="55075"/>
                  </a:cubicBezTo>
                  <a:cubicBezTo>
                    <a:pt x="144703" y="55075"/>
                    <a:pt x="143389" y="55075"/>
                    <a:pt x="143389" y="55075"/>
                  </a:cubicBezTo>
                  <a:cubicBezTo>
                    <a:pt x="143389" y="55075"/>
                    <a:pt x="143389" y="55075"/>
                    <a:pt x="139447" y="55075"/>
                  </a:cubicBezTo>
                  <a:cubicBezTo>
                    <a:pt x="139447" y="55075"/>
                    <a:pt x="139447" y="55075"/>
                    <a:pt x="139447" y="32550"/>
                  </a:cubicBezTo>
                  <a:cubicBezTo>
                    <a:pt x="139447" y="32550"/>
                    <a:pt x="139447" y="32550"/>
                    <a:pt x="135504" y="33875"/>
                  </a:cubicBezTo>
                  <a:cubicBezTo>
                    <a:pt x="135504" y="33875"/>
                    <a:pt x="135504" y="33875"/>
                    <a:pt x="134190" y="33875"/>
                  </a:cubicBezTo>
                  <a:cubicBezTo>
                    <a:pt x="134190" y="33875"/>
                    <a:pt x="134190" y="33875"/>
                    <a:pt x="132876" y="31225"/>
                  </a:cubicBezTo>
                  <a:cubicBezTo>
                    <a:pt x="131562" y="31225"/>
                    <a:pt x="130248" y="32550"/>
                    <a:pt x="127619" y="32550"/>
                  </a:cubicBezTo>
                  <a:cubicBezTo>
                    <a:pt x="128934" y="35200"/>
                    <a:pt x="128934" y="37850"/>
                    <a:pt x="128934" y="40500"/>
                  </a:cubicBezTo>
                  <a:cubicBezTo>
                    <a:pt x="128934" y="51100"/>
                    <a:pt x="124991" y="56400"/>
                    <a:pt x="118420" y="56400"/>
                  </a:cubicBezTo>
                  <a:cubicBezTo>
                    <a:pt x="113164" y="56400"/>
                    <a:pt x="109221" y="51100"/>
                    <a:pt x="109221" y="41825"/>
                  </a:cubicBezTo>
                  <a:cubicBezTo>
                    <a:pt x="106593" y="43150"/>
                    <a:pt x="103964" y="44475"/>
                    <a:pt x="101336" y="47125"/>
                  </a:cubicBezTo>
                  <a:cubicBezTo>
                    <a:pt x="101336" y="47125"/>
                    <a:pt x="101336" y="47125"/>
                    <a:pt x="101336" y="55075"/>
                  </a:cubicBezTo>
                  <a:cubicBezTo>
                    <a:pt x="101336" y="55075"/>
                    <a:pt x="101336" y="55075"/>
                    <a:pt x="100022" y="55075"/>
                  </a:cubicBezTo>
                  <a:cubicBezTo>
                    <a:pt x="100022" y="55075"/>
                    <a:pt x="100022" y="55075"/>
                    <a:pt x="97394" y="55075"/>
                  </a:cubicBezTo>
                  <a:cubicBezTo>
                    <a:pt x="96080" y="55075"/>
                    <a:pt x="96080" y="55075"/>
                    <a:pt x="96080" y="55075"/>
                  </a:cubicBezTo>
                  <a:cubicBezTo>
                    <a:pt x="96080" y="55075"/>
                    <a:pt x="96080" y="55075"/>
                    <a:pt x="96080" y="49775"/>
                  </a:cubicBezTo>
                  <a:cubicBezTo>
                    <a:pt x="85566" y="57725"/>
                    <a:pt x="77681" y="65675"/>
                    <a:pt x="72425" y="77600"/>
                  </a:cubicBezTo>
                  <a:cubicBezTo>
                    <a:pt x="73739" y="76275"/>
                    <a:pt x="75053" y="76275"/>
                    <a:pt x="76367" y="76275"/>
                  </a:cubicBezTo>
                  <a:cubicBezTo>
                    <a:pt x="82938" y="76275"/>
                    <a:pt x="86880" y="81575"/>
                    <a:pt x="86880" y="90850"/>
                  </a:cubicBezTo>
                  <a:cubicBezTo>
                    <a:pt x="86880" y="101450"/>
                    <a:pt x="82938" y="106750"/>
                    <a:pt x="76367" y="106750"/>
                  </a:cubicBezTo>
                  <a:cubicBezTo>
                    <a:pt x="71111" y="106750"/>
                    <a:pt x="68482" y="102775"/>
                    <a:pt x="67168" y="97475"/>
                  </a:cubicBezTo>
                  <a:cubicBezTo>
                    <a:pt x="65854" y="106750"/>
                    <a:pt x="69796" y="120000"/>
                    <a:pt x="75053" y="127950"/>
                  </a:cubicBezTo>
                  <a:cubicBezTo>
                    <a:pt x="75053" y="127950"/>
                    <a:pt x="76367" y="127950"/>
                    <a:pt x="76367" y="127950"/>
                  </a:cubicBezTo>
                  <a:cubicBezTo>
                    <a:pt x="76367" y="127950"/>
                    <a:pt x="76367" y="127950"/>
                    <a:pt x="78995" y="127950"/>
                  </a:cubicBezTo>
                  <a:cubicBezTo>
                    <a:pt x="78995" y="127950"/>
                    <a:pt x="80310" y="127950"/>
                    <a:pt x="80310" y="127950"/>
                  </a:cubicBezTo>
                  <a:cubicBezTo>
                    <a:pt x="80310" y="127950"/>
                    <a:pt x="80310" y="127950"/>
                    <a:pt x="80310" y="133250"/>
                  </a:cubicBezTo>
                  <a:cubicBezTo>
                    <a:pt x="82938" y="134575"/>
                    <a:pt x="85566" y="135900"/>
                    <a:pt x="88195" y="135900"/>
                  </a:cubicBezTo>
                  <a:cubicBezTo>
                    <a:pt x="89509" y="130600"/>
                    <a:pt x="93451" y="126625"/>
                    <a:pt x="97394" y="126625"/>
                  </a:cubicBezTo>
                  <a:cubicBezTo>
                    <a:pt x="102650" y="126625"/>
                    <a:pt x="106593" y="130600"/>
                    <a:pt x="107907" y="135900"/>
                  </a:cubicBezTo>
                  <a:cubicBezTo>
                    <a:pt x="110535" y="137225"/>
                    <a:pt x="113164" y="138550"/>
                    <a:pt x="114478" y="145175"/>
                  </a:cubicBezTo>
                  <a:cubicBezTo>
                    <a:pt x="115792" y="147825"/>
                    <a:pt x="115792" y="150475"/>
                    <a:pt x="117106" y="151800"/>
                  </a:cubicBezTo>
                  <a:cubicBezTo>
                    <a:pt x="117106" y="151800"/>
                    <a:pt x="117106" y="151800"/>
                    <a:pt x="117106" y="133250"/>
                  </a:cubicBezTo>
                  <a:cubicBezTo>
                    <a:pt x="117106" y="133250"/>
                    <a:pt x="117106" y="133250"/>
                    <a:pt x="114478" y="134575"/>
                  </a:cubicBezTo>
                  <a:cubicBezTo>
                    <a:pt x="113164" y="135900"/>
                    <a:pt x="113164" y="135900"/>
                    <a:pt x="113164" y="135900"/>
                  </a:cubicBezTo>
                  <a:cubicBezTo>
                    <a:pt x="113164" y="134575"/>
                    <a:pt x="113164" y="134575"/>
                    <a:pt x="113164" y="134575"/>
                  </a:cubicBezTo>
                  <a:cubicBezTo>
                    <a:pt x="113164" y="134575"/>
                    <a:pt x="113164" y="134575"/>
                    <a:pt x="111849" y="131925"/>
                  </a:cubicBezTo>
                  <a:cubicBezTo>
                    <a:pt x="111849" y="131925"/>
                    <a:pt x="111849" y="130600"/>
                    <a:pt x="111849" y="130600"/>
                  </a:cubicBezTo>
                  <a:cubicBezTo>
                    <a:pt x="111849" y="130600"/>
                    <a:pt x="111849" y="130600"/>
                    <a:pt x="118420" y="127950"/>
                  </a:cubicBezTo>
                  <a:cubicBezTo>
                    <a:pt x="118420" y="127950"/>
                    <a:pt x="118420" y="127950"/>
                    <a:pt x="122363" y="127950"/>
                  </a:cubicBezTo>
                  <a:cubicBezTo>
                    <a:pt x="122363" y="127950"/>
                    <a:pt x="122363" y="127950"/>
                    <a:pt x="122363" y="155775"/>
                  </a:cubicBezTo>
                  <a:cubicBezTo>
                    <a:pt x="122363" y="155775"/>
                    <a:pt x="122363" y="157100"/>
                    <a:pt x="122363" y="157100"/>
                  </a:cubicBezTo>
                  <a:cubicBezTo>
                    <a:pt x="122363" y="157100"/>
                    <a:pt x="122363" y="157100"/>
                    <a:pt x="121049" y="157100"/>
                  </a:cubicBezTo>
                  <a:cubicBezTo>
                    <a:pt x="123677" y="159750"/>
                    <a:pt x="128934" y="161075"/>
                    <a:pt x="135504" y="162400"/>
                  </a:cubicBezTo>
                  <a:cubicBezTo>
                    <a:pt x="144703" y="165050"/>
                    <a:pt x="159159" y="151800"/>
                    <a:pt x="161787" y="159750"/>
                  </a:cubicBezTo>
                  <a:cubicBezTo>
                    <a:pt x="164416" y="175650"/>
                    <a:pt x="173615" y="186250"/>
                    <a:pt x="181500" y="191550"/>
                  </a:cubicBezTo>
                  <a:cubicBezTo>
                    <a:pt x="181500" y="191550"/>
                    <a:pt x="181500" y="191550"/>
                    <a:pt x="181500" y="183600"/>
                  </a:cubicBezTo>
                  <a:cubicBezTo>
                    <a:pt x="181500" y="183600"/>
                    <a:pt x="181500" y="183600"/>
                    <a:pt x="178872" y="186250"/>
                  </a:cubicBezTo>
                  <a:cubicBezTo>
                    <a:pt x="177557" y="186250"/>
                    <a:pt x="177557" y="186250"/>
                    <a:pt x="177557" y="186250"/>
                  </a:cubicBezTo>
                  <a:cubicBezTo>
                    <a:pt x="177557" y="186250"/>
                    <a:pt x="177557" y="184925"/>
                    <a:pt x="176243" y="184925"/>
                  </a:cubicBezTo>
                  <a:cubicBezTo>
                    <a:pt x="176243" y="184925"/>
                    <a:pt x="176243" y="184925"/>
                    <a:pt x="176243" y="182275"/>
                  </a:cubicBezTo>
                  <a:cubicBezTo>
                    <a:pt x="176243" y="182275"/>
                    <a:pt x="176243" y="180950"/>
                    <a:pt x="176243" y="180950"/>
                  </a:cubicBezTo>
                  <a:cubicBezTo>
                    <a:pt x="176243" y="180950"/>
                    <a:pt x="176243" y="180950"/>
                    <a:pt x="182814" y="178300"/>
                  </a:cubicBezTo>
                  <a:cubicBezTo>
                    <a:pt x="182814" y="178300"/>
                    <a:pt x="182814" y="178300"/>
                    <a:pt x="186756" y="178300"/>
                  </a:cubicBezTo>
                  <a:cubicBezTo>
                    <a:pt x="186756" y="178300"/>
                    <a:pt x="186756" y="178300"/>
                    <a:pt x="186756" y="194200"/>
                  </a:cubicBezTo>
                  <a:cubicBezTo>
                    <a:pt x="194641" y="196850"/>
                    <a:pt x="201213" y="194200"/>
                    <a:pt x="199898" y="186250"/>
                  </a:cubicBezTo>
                  <a:cubicBezTo>
                    <a:pt x="199898" y="186250"/>
                    <a:pt x="198584" y="186250"/>
                    <a:pt x="198584" y="186250"/>
                  </a:cubicBezTo>
                  <a:cubicBezTo>
                    <a:pt x="198584" y="186250"/>
                    <a:pt x="198584" y="184925"/>
                    <a:pt x="198584" y="184925"/>
                  </a:cubicBezTo>
                  <a:cubicBezTo>
                    <a:pt x="198584" y="184925"/>
                    <a:pt x="198584" y="184925"/>
                    <a:pt x="197270" y="182275"/>
                  </a:cubicBezTo>
                  <a:cubicBezTo>
                    <a:pt x="197270" y="182275"/>
                    <a:pt x="197270" y="180950"/>
                    <a:pt x="198584" y="180950"/>
                  </a:cubicBezTo>
                  <a:cubicBezTo>
                    <a:pt x="198584" y="180950"/>
                    <a:pt x="198584" y="180950"/>
                    <a:pt x="199898" y="180950"/>
                  </a:cubicBezTo>
                  <a:cubicBezTo>
                    <a:pt x="198584" y="167700"/>
                    <a:pt x="199898" y="166375"/>
                    <a:pt x="199898" y="166375"/>
                  </a:cubicBezTo>
                  <a:cubicBezTo>
                    <a:pt x="199898" y="166375"/>
                    <a:pt x="226182" y="169025"/>
                    <a:pt x="234066" y="161075"/>
                  </a:cubicBezTo>
                  <a:cubicBezTo>
                    <a:pt x="238009" y="157100"/>
                    <a:pt x="240637" y="151800"/>
                    <a:pt x="241951" y="146500"/>
                  </a:cubicBezTo>
                  <a:cubicBezTo>
                    <a:pt x="243266" y="145175"/>
                    <a:pt x="244580" y="143850"/>
                    <a:pt x="245894" y="143850"/>
                  </a:cubicBezTo>
                  <a:cubicBezTo>
                    <a:pt x="245894" y="143850"/>
                    <a:pt x="245894" y="143850"/>
                    <a:pt x="245894" y="133250"/>
                  </a:cubicBezTo>
                  <a:cubicBezTo>
                    <a:pt x="245894" y="133250"/>
                    <a:pt x="245894" y="133250"/>
                    <a:pt x="241951" y="134575"/>
                  </a:cubicBezTo>
                  <a:cubicBezTo>
                    <a:pt x="241951" y="135900"/>
                    <a:pt x="241951" y="135900"/>
                    <a:pt x="241951" y="135900"/>
                  </a:cubicBezTo>
                  <a:cubicBezTo>
                    <a:pt x="241951" y="134575"/>
                    <a:pt x="240637" y="134575"/>
                    <a:pt x="240637" y="134575"/>
                  </a:cubicBezTo>
                  <a:cubicBezTo>
                    <a:pt x="240637" y="134575"/>
                    <a:pt x="240637" y="134575"/>
                    <a:pt x="240637" y="131925"/>
                  </a:cubicBezTo>
                  <a:cubicBezTo>
                    <a:pt x="240637" y="131925"/>
                    <a:pt x="240637" y="130600"/>
                    <a:pt x="240637" y="130600"/>
                  </a:cubicBezTo>
                  <a:cubicBezTo>
                    <a:pt x="240637" y="130600"/>
                    <a:pt x="240637" y="130600"/>
                    <a:pt x="247208" y="127950"/>
                  </a:cubicBezTo>
                  <a:cubicBezTo>
                    <a:pt x="247208" y="127950"/>
                    <a:pt x="247208" y="127950"/>
                    <a:pt x="249836" y="127950"/>
                  </a:cubicBezTo>
                  <a:cubicBezTo>
                    <a:pt x="251151" y="127950"/>
                    <a:pt x="251151" y="127950"/>
                    <a:pt x="251151" y="127950"/>
                  </a:cubicBezTo>
                  <a:cubicBezTo>
                    <a:pt x="251151" y="127950"/>
                    <a:pt x="251151" y="127950"/>
                    <a:pt x="251151" y="143850"/>
                  </a:cubicBezTo>
                  <a:cubicBezTo>
                    <a:pt x="251151" y="143850"/>
                    <a:pt x="252465" y="143850"/>
                    <a:pt x="252465" y="143850"/>
                  </a:cubicBezTo>
                  <a:cubicBezTo>
                    <a:pt x="264292" y="137225"/>
                    <a:pt x="262978" y="113375"/>
                    <a:pt x="257721" y="94825"/>
                  </a:cubicBezTo>
                  <a:cubicBezTo>
                    <a:pt x="256407" y="102775"/>
                    <a:pt x="253779" y="106750"/>
                    <a:pt x="247208" y="106750"/>
                  </a:cubicBezTo>
                  <a:cubicBezTo>
                    <a:pt x="241951" y="106750"/>
                    <a:pt x="238009" y="101450"/>
                    <a:pt x="238009" y="92175"/>
                  </a:cubicBezTo>
                  <a:cubicBezTo>
                    <a:pt x="238009" y="81575"/>
                    <a:pt x="241951" y="76275"/>
                    <a:pt x="248522" y="76275"/>
                  </a:cubicBezTo>
                  <a:cubicBezTo>
                    <a:pt x="248522" y="76275"/>
                    <a:pt x="249836" y="76275"/>
                    <a:pt x="249836" y="76275"/>
                  </a:cubicBezTo>
                  <a:cubicBezTo>
                    <a:pt x="244580" y="67000"/>
                    <a:pt x="238009" y="59050"/>
                    <a:pt x="230124" y="52425"/>
                  </a:cubicBezTo>
                  <a:cubicBezTo>
                    <a:pt x="230124" y="52425"/>
                    <a:pt x="230124" y="52425"/>
                    <a:pt x="230124" y="55075"/>
                  </a:cubicBezTo>
                  <a:cubicBezTo>
                    <a:pt x="230124" y="55075"/>
                    <a:pt x="230124" y="55075"/>
                    <a:pt x="228810" y="55075"/>
                  </a:cubicBezTo>
                  <a:cubicBezTo>
                    <a:pt x="228810" y="55075"/>
                    <a:pt x="228810" y="55075"/>
                    <a:pt x="224867" y="55075"/>
                  </a:cubicBezTo>
                  <a:cubicBezTo>
                    <a:pt x="224867" y="55075"/>
                    <a:pt x="224867" y="55075"/>
                    <a:pt x="224867" y="48450"/>
                  </a:cubicBezTo>
                  <a:cubicBezTo>
                    <a:pt x="220925" y="47125"/>
                    <a:pt x="218297" y="44475"/>
                    <a:pt x="215668" y="43150"/>
                  </a:cubicBezTo>
                  <a:cubicBezTo>
                    <a:pt x="214354" y="51100"/>
                    <a:pt x="210412" y="56400"/>
                    <a:pt x="205155" y="56400"/>
                  </a:cubicBezTo>
                  <a:cubicBezTo>
                    <a:pt x="198584" y="56400"/>
                    <a:pt x="194641" y="49775"/>
                    <a:pt x="194641" y="40500"/>
                  </a:cubicBezTo>
                  <a:cubicBezTo>
                    <a:pt x="194641" y="37850"/>
                    <a:pt x="194641" y="36525"/>
                    <a:pt x="195956" y="33875"/>
                  </a:cubicBezTo>
                  <a:cubicBezTo>
                    <a:pt x="193327" y="32550"/>
                    <a:pt x="189385" y="32550"/>
                    <a:pt x="186756" y="31225"/>
                  </a:cubicBezTo>
                  <a:cubicBezTo>
                    <a:pt x="186756" y="31225"/>
                    <a:pt x="186756" y="31225"/>
                    <a:pt x="186756" y="55075"/>
                  </a:cubicBezTo>
                  <a:cubicBezTo>
                    <a:pt x="186756" y="55075"/>
                    <a:pt x="186756" y="55075"/>
                    <a:pt x="182814" y="55075"/>
                  </a:cubicBezTo>
                  <a:cubicBezTo>
                    <a:pt x="181500" y="55075"/>
                    <a:pt x="181500" y="55075"/>
                    <a:pt x="181500" y="55075"/>
                  </a:cubicBezTo>
                  <a:cubicBezTo>
                    <a:pt x="181500" y="55075"/>
                    <a:pt x="181500" y="55075"/>
                    <a:pt x="181500" y="32550"/>
                  </a:cubicBezTo>
                  <a:cubicBezTo>
                    <a:pt x="181500" y="32550"/>
                    <a:pt x="181500" y="32550"/>
                    <a:pt x="178872" y="33875"/>
                  </a:cubicBezTo>
                  <a:cubicBezTo>
                    <a:pt x="177557" y="33875"/>
                    <a:pt x="177557" y="33875"/>
                    <a:pt x="177557" y="33875"/>
                  </a:cubicBezTo>
                  <a:cubicBezTo>
                    <a:pt x="177557" y="33875"/>
                    <a:pt x="177557" y="33875"/>
                    <a:pt x="176243" y="33875"/>
                  </a:cubicBezTo>
                  <a:cubicBezTo>
                    <a:pt x="176243" y="33875"/>
                    <a:pt x="176243" y="33875"/>
                    <a:pt x="176243" y="31225"/>
                  </a:cubicBezTo>
                  <a:cubicBezTo>
                    <a:pt x="176243" y="29900"/>
                    <a:pt x="176243" y="29900"/>
                    <a:pt x="176243" y="29900"/>
                  </a:cubicBezTo>
                  <a:cubicBezTo>
                    <a:pt x="176243" y="29900"/>
                    <a:pt x="176243" y="29900"/>
                    <a:pt x="177557" y="29900"/>
                  </a:cubicBezTo>
                  <a:cubicBezTo>
                    <a:pt x="173615" y="28575"/>
                    <a:pt x="170987" y="28575"/>
                    <a:pt x="168358" y="28575"/>
                  </a:cubicBezTo>
                  <a:cubicBezTo>
                    <a:pt x="170987" y="31225"/>
                    <a:pt x="172301" y="35200"/>
                    <a:pt x="172301" y="40500"/>
                  </a:cubicBezTo>
                  <a:cubicBezTo>
                    <a:pt x="172301" y="51100"/>
                    <a:pt x="168358" y="56400"/>
                    <a:pt x="161787" y="56400"/>
                  </a:cubicBezTo>
                  <a:cubicBezTo>
                    <a:pt x="155217" y="56400"/>
                    <a:pt x="152588" y="49775"/>
                    <a:pt x="151274" y="40500"/>
                  </a:cubicBezTo>
                  <a:cubicBezTo>
                    <a:pt x="151274" y="35200"/>
                    <a:pt x="153903" y="29900"/>
                    <a:pt x="156531" y="28575"/>
                  </a:cubicBezTo>
                  <a:cubicBezTo>
                    <a:pt x="152588" y="28575"/>
                    <a:pt x="148646" y="28575"/>
                    <a:pt x="144703" y="28575"/>
                  </a:cubicBezTo>
                  <a:close/>
                  <a:moveTo>
                    <a:pt x="164533" y="0"/>
                  </a:moveTo>
                  <a:cubicBezTo>
                    <a:pt x="205215" y="0"/>
                    <a:pt x="240648" y="17090"/>
                    <a:pt x="266895" y="48642"/>
                  </a:cubicBezTo>
                  <a:cubicBezTo>
                    <a:pt x="285268" y="72305"/>
                    <a:pt x="294454" y="99914"/>
                    <a:pt x="291829" y="130150"/>
                  </a:cubicBezTo>
                  <a:cubicBezTo>
                    <a:pt x="289205" y="155129"/>
                    <a:pt x="278706" y="181422"/>
                    <a:pt x="269520" y="206400"/>
                  </a:cubicBezTo>
                  <a:cubicBezTo>
                    <a:pt x="253772" y="247154"/>
                    <a:pt x="239336" y="286594"/>
                    <a:pt x="257709" y="324718"/>
                  </a:cubicBezTo>
                  <a:cubicBezTo>
                    <a:pt x="257709" y="327348"/>
                    <a:pt x="257709" y="329977"/>
                    <a:pt x="256396" y="332606"/>
                  </a:cubicBezTo>
                  <a:cubicBezTo>
                    <a:pt x="255084" y="335236"/>
                    <a:pt x="252459" y="336550"/>
                    <a:pt x="249835" y="336550"/>
                  </a:cubicBezTo>
                  <a:cubicBezTo>
                    <a:pt x="249835" y="336550"/>
                    <a:pt x="249835" y="336550"/>
                    <a:pt x="105478" y="336550"/>
                  </a:cubicBezTo>
                  <a:cubicBezTo>
                    <a:pt x="101541" y="336550"/>
                    <a:pt x="98916" y="333921"/>
                    <a:pt x="97604" y="331292"/>
                  </a:cubicBezTo>
                  <a:cubicBezTo>
                    <a:pt x="96292" y="328662"/>
                    <a:pt x="96292" y="327348"/>
                    <a:pt x="96292" y="315516"/>
                  </a:cubicBezTo>
                  <a:cubicBezTo>
                    <a:pt x="96292" y="314201"/>
                    <a:pt x="96292" y="312887"/>
                    <a:pt x="96292" y="312887"/>
                  </a:cubicBezTo>
                  <a:cubicBezTo>
                    <a:pt x="94979" y="294481"/>
                    <a:pt x="87105" y="294481"/>
                    <a:pt x="71357" y="294481"/>
                  </a:cubicBezTo>
                  <a:cubicBezTo>
                    <a:pt x="58234" y="294481"/>
                    <a:pt x="42486" y="294481"/>
                    <a:pt x="31987" y="278706"/>
                  </a:cubicBezTo>
                  <a:cubicBezTo>
                    <a:pt x="24113" y="266874"/>
                    <a:pt x="24113" y="251098"/>
                    <a:pt x="25426" y="236637"/>
                  </a:cubicBezTo>
                  <a:cubicBezTo>
                    <a:pt x="25426" y="224805"/>
                    <a:pt x="25426" y="212973"/>
                    <a:pt x="21489" y="209029"/>
                  </a:cubicBezTo>
                  <a:cubicBezTo>
                    <a:pt x="21489" y="207715"/>
                    <a:pt x="17552" y="206400"/>
                    <a:pt x="16239" y="205085"/>
                  </a:cubicBezTo>
                  <a:cubicBezTo>
                    <a:pt x="10990" y="202456"/>
                    <a:pt x="3116" y="199827"/>
                    <a:pt x="491" y="191939"/>
                  </a:cubicBezTo>
                  <a:cubicBezTo>
                    <a:pt x="-821" y="187995"/>
                    <a:pt x="491" y="182736"/>
                    <a:pt x="4428" y="177478"/>
                  </a:cubicBezTo>
                  <a:cubicBezTo>
                    <a:pt x="17552" y="156443"/>
                    <a:pt x="20176" y="144612"/>
                    <a:pt x="24113" y="126206"/>
                  </a:cubicBezTo>
                  <a:cubicBezTo>
                    <a:pt x="25426" y="118319"/>
                    <a:pt x="26738" y="109116"/>
                    <a:pt x="29363" y="97284"/>
                  </a:cubicBezTo>
                  <a:cubicBezTo>
                    <a:pt x="38549" y="68361"/>
                    <a:pt x="55609" y="43383"/>
                    <a:pt x="81856" y="26293"/>
                  </a:cubicBezTo>
                  <a:cubicBezTo>
                    <a:pt x="105478" y="9202"/>
                    <a:pt x="135662" y="0"/>
                    <a:pt x="164533" y="0"/>
                  </a:cubicBezTo>
                  <a:close/>
                </a:path>
              </a:pathLst>
            </a:custGeom>
            <a:solidFill>
              <a:srgbClr val="FFFFFF"/>
            </a:solidFill>
            <a:ln w="12700">
              <a:miter lim="400000"/>
            </a:ln>
          </p:spPr>
          <p:txBody>
            <a:bodyPr lIns="0" tIns="0" rIns="0" b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sz="3200"/>
              </a:pPr>
              <a:endParaRPr sz="1600">
                <a:latin typeface="+mj-ea"/>
                <a:ea typeface="+mj-ea"/>
              </a:endParaRPr>
            </a:p>
          </p:txBody>
        </p:sp>
        <p:sp>
          <p:nvSpPr>
            <p:cNvPr id="43" name="Shape 2839" descr="e7d195523061f1c0f55f9af68525816972d868573ada39bc763F3977967589A5F92C178830C92595A6CE4D0132F8C206B2B04C416AAA86B7FD80AB023F78DAEB544E2F013E11B2B95AD21703D1C90034A379EC9026EFAAF5D8D3F6EDD7215B01313628C106AEB41116489E5C05F8950C3ECE596C8FF54A37023B6C2CA6ED6047B6328EC071A08E649D84E0BEC9811C20"/>
            <p:cNvSpPr/>
            <p:nvPr/>
          </p:nvSpPr>
          <p:spPr>
            <a:xfrm>
              <a:off x="5716021" y="4504267"/>
              <a:ext cx="616024" cy="635001"/>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FFFFFF"/>
            </a:solidFill>
            <a:ln w="12700">
              <a:miter lim="400000"/>
            </a:ln>
          </p:spPr>
          <p:txBody>
            <a:bodyPr lIns="0" tIns="0" rIns="0" b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sz="3200"/>
              </a:pPr>
              <a:endParaRPr sz="1600">
                <a:latin typeface="+mj-ea"/>
                <a:ea typeface="+mj-ea"/>
              </a:endParaRPr>
            </a:p>
          </p:txBody>
        </p:sp>
        <p:sp>
          <p:nvSpPr>
            <p:cNvPr id="44" name="Shape 2840" descr="e7d195523061f1c0f55f9af68525816972d868573ada39bc763F3977967589A5F92C178830C92595A6CE4D0132F8C206B2B04C416AAA86B7FD80AB023F78DAEB544E2F013E11B2B95AD21703D1C90034A379EC9026EFAAF5D8D3F6EDD7215B01313628C106AEB41116489E5C05F8950C3ECE596C8FF54A37023B6C2CA6ED6047B6328EC071A08E649D84E0BEC9811C20"/>
            <p:cNvSpPr/>
            <p:nvPr/>
          </p:nvSpPr>
          <p:spPr>
            <a:xfrm>
              <a:off x="6980767" y="2550017"/>
              <a:ext cx="635001" cy="471032"/>
            </a:xfrm>
            <a:custGeom>
              <a:avLst/>
              <a:gdLst>
                <a:gd name="connsiteX0" fmla="*/ 9246 w 338138"/>
                <a:gd name="connsiteY0" fmla="*/ 217487 h 250825"/>
                <a:gd name="connsiteX1" fmla="*/ 328892 w 338138"/>
                <a:gd name="connsiteY1" fmla="*/ 217487 h 250825"/>
                <a:gd name="connsiteX2" fmla="*/ 338138 w 338138"/>
                <a:gd name="connsiteY2" fmla="*/ 226822 h 250825"/>
                <a:gd name="connsiteX3" fmla="*/ 314363 w 338138"/>
                <a:gd name="connsiteY3" fmla="*/ 250825 h 250825"/>
                <a:gd name="connsiteX4" fmla="*/ 23775 w 338138"/>
                <a:gd name="connsiteY4" fmla="*/ 250825 h 250825"/>
                <a:gd name="connsiteX5" fmla="*/ 0 w 338138"/>
                <a:gd name="connsiteY5" fmla="*/ 226822 h 250825"/>
                <a:gd name="connsiteX6" fmla="*/ 9246 w 338138"/>
                <a:gd name="connsiteY6" fmla="*/ 217487 h 250825"/>
                <a:gd name="connsiteX7" fmla="*/ 100182 w 338138"/>
                <a:gd name="connsiteY7" fmla="*/ 100012 h 250825"/>
                <a:gd name="connsiteX8" fmla="*/ 123655 w 338138"/>
                <a:gd name="connsiteY8" fmla="*/ 100012 h 250825"/>
                <a:gd name="connsiteX9" fmla="*/ 130175 w 338138"/>
                <a:gd name="connsiteY9" fmla="*/ 106705 h 250825"/>
                <a:gd name="connsiteX10" fmla="*/ 130175 w 338138"/>
                <a:gd name="connsiteY10" fmla="*/ 161583 h 250825"/>
                <a:gd name="connsiteX11" fmla="*/ 123655 w 338138"/>
                <a:gd name="connsiteY11" fmla="*/ 168275 h 250825"/>
                <a:gd name="connsiteX12" fmla="*/ 100182 w 338138"/>
                <a:gd name="connsiteY12" fmla="*/ 168275 h 250825"/>
                <a:gd name="connsiteX13" fmla="*/ 93662 w 338138"/>
                <a:gd name="connsiteY13" fmla="*/ 161583 h 250825"/>
                <a:gd name="connsiteX14" fmla="*/ 93662 w 338138"/>
                <a:gd name="connsiteY14" fmla="*/ 106705 h 250825"/>
                <a:gd name="connsiteX15" fmla="*/ 100182 w 338138"/>
                <a:gd name="connsiteY15" fmla="*/ 100012 h 250825"/>
                <a:gd name="connsiteX16" fmla="*/ 157332 w 338138"/>
                <a:gd name="connsiteY16" fmla="*/ 77787 h 250825"/>
                <a:gd name="connsiteX17" fmla="*/ 180805 w 338138"/>
                <a:gd name="connsiteY17" fmla="*/ 77787 h 250825"/>
                <a:gd name="connsiteX18" fmla="*/ 187325 w 338138"/>
                <a:gd name="connsiteY18" fmla="*/ 84441 h 250825"/>
                <a:gd name="connsiteX19" fmla="*/ 187325 w 338138"/>
                <a:gd name="connsiteY19" fmla="*/ 161622 h 250825"/>
                <a:gd name="connsiteX20" fmla="*/ 180805 w 338138"/>
                <a:gd name="connsiteY20" fmla="*/ 168275 h 250825"/>
                <a:gd name="connsiteX21" fmla="*/ 157332 w 338138"/>
                <a:gd name="connsiteY21" fmla="*/ 168275 h 250825"/>
                <a:gd name="connsiteX22" fmla="*/ 150812 w 338138"/>
                <a:gd name="connsiteY22" fmla="*/ 161622 h 250825"/>
                <a:gd name="connsiteX23" fmla="*/ 150812 w 338138"/>
                <a:gd name="connsiteY23" fmla="*/ 84441 h 250825"/>
                <a:gd name="connsiteX24" fmla="*/ 157332 w 338138"/>
                <a:gd name="connsiteY24" fmla="*/ 77787 h 250825"/>
                <a:gd name="connsiteX25" fmla="*/ 216070 w 338138"/>
                <a:gd name="connsiteY25" fmla="*/ 49212 h 250825"/>
                <a:gd name="connsiteX26" fmla="*/ 239543 w 338138"/>
                <a:gd name="connsiteY26" fmla="*/ 49212 h 250825"/>
                <a:gd name="connsiteX27" fmla="*/ 246063 w 338138"/>
                <a:gd name="connsiteY27" fmla="*/ 55827 h 250825"/>
                <a:gd name="connsiteX28" fmla="*/ 246063 w 338138"/>
                <a:gd name="connsiteY28" fmla="*/ 161661 h 250825"/>
                <a:gd name="connsiteX29" fmla="*/ 239543 w 338138"/>
                <a:gd name="connsiteY29" fmla="*/ 168275 h 250825"/>
                <a:gd name="connsiteX30" fmla="*/ 216070 w 338138"/>
                <a:gd name="connsiteY30" fmla="*/ 168275 h 250825"/>
                <a:gd name="connsiteX31" fmla="*/ 209550 w 338138"/>
                <a:gd name="connsiteY31" fmla="*/ 161661 h 250825"/>
                <a:gd name="connsiteX32" fmla="*/ 209550 w 338138"/>
                <a:gd name="connsiteY32" fmla="*/ 55827 h 250825"/>
                <a:gd name="connsiteX33" fmla="*/ 216070 w 338138"/>
                <a:gd name="connsiteY33" fmla="*/ 49212 h 250825"/>
                <a:gd name="connsiteX34" fmla="*/ 53428 w 338138"/>
                <a:gd name="connsiteY34" fmla="*/ 22225 h 250825"/>
                <a:gd name="connsiteX35" fmla="*/ 50800 w 338138"/>
                <a:gd name="connsiteY35" fmla="*/ 24858 h 250825"/>
                <a:gd name="connsiteX36" fmla="*/ 50800 w 338138"/>
                <a:gd name="connsiteY36" fmla="*/ 182834 h 250825"/>
                <a:gd name="connsiteX37" fmla="*/ 53428 w 338138"/>
                <a:gd name="connsiteY37" fmla="*/ 184150 h 250825"/>
                <a:gd name="connsiteX38" fmla="*/ 284710 w 338138"/>
                <a:gd name="connsiteY38" fmla="*/ 184150 h 250825"/>
                <a:gd name="connsiteX39" fmla="*/ 287338 w 338138"/>
                <a:gd name="connsiteY39" fmla="*/ 182834 h 250825"/>
                <a:gd name="connsiteX40" fmla="*/ 287338 w 338138"/>
                <a:gd name="connsiteY40" fmla="*/ 24858 h 250825"/>
                <a:gd name="connsiteX41" fmla="*/ 284710 w 338138"/>
                <a:gd name="connsiteY41" fmla="*/ 22225 h 250825"/>
                <a:gd name="connsiteX42" fmla="*/ 53428 w 338138"/>
                <a:gd name="connsiteY42" fmla="*/ 22225 h 250825"/>
                <a:gd name="connsiteX43" fmla="*/ 53663 w 338138"/>
                <a:gd name="connsiteY43" fmla="*/ 0 h 250825"/>
                <a:gd name="connsiteX44" fmla="*/ 286062 w 338138"/>
                <a:gd name="connsiteY44" fmla="*/ 0 h 250825"/>
                <a:gd name="connsiteX45" fmla="*/ 311150 w 338138"/>
                <a:gd name="connsiteY45" fmla="*/ 25008 h 250825"/>
                <a:gd name="connsiteX46" fmla="*/ 311150 w 338138"/>
                <a:gd name="connsiteY46" fmla="*/ 182955 h 250825"/>
                <a:gd name="connsiteX47" fmla="*/ 286062 w 338138"/>
                <a:gd name="connsiteY47" fmla="*/ 207963 h 250825"/>
                <a:gd name="connsiteX48" fmla="*/ 53663 w 338138"/>
                <a:gd name="connsiteY48" fmla="*/ 207963 h 250825"/>
                <a:gd name="connsiteX49" fmla="*/ 28575 w 338138"/>
                <a:gd name="connsiteY49" fmla="*/ 182955 h 250825"/>
                <a:gd name="connsiteX50" fmla="*/ 28575 w 338138"/>
                <a:gd name="connsiteY50" fmla="*/ 25008 h 250825"/>
                <a:gd name="connsiteX51" fmla="*/ 53663 w 338138"/>
                <a:gd name="connsiteY51" fmla="*/ 0 h 25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250825">
                  <a:moveTo>
                    <a:pt x="9246" y="217487"/>
                  </a:moveTo>
                  <a:cubicBezTo>
                    <a:pt x="9246" y="217487"/>
                    <a:pt x="9246" y="217487"/>
                    <a:pt x="328892" y="217487"/>
                  </a:cubicBezTo>
                  <a:cubicBezTo>
                    <a:pt x="334176" y="217487"/>
                    <a:pt x="338138" y="221488"/>
                    <a:pt x="338138" y="226822"/>
                  </a:cubicBezTo>
                  <a:cubicBezTo>
                    <a:pt x="338138" y="240157"/>
                    <a:pt x="327571" y="250825"/>
                    <a:pt x="314363" y="250825"/>
                  </a:cubicBezTo>
                  <a:cubicBezTo>
                    <a:pt x="314363" y="250825"/>
                    <a:pt x="314363" y="250825"/>
                    <a:pt x="23775" y="250825"/>
                  </a:cubicBezTo>
                  <a:cubicBezTo>
                    <a:pt x="10567" y="250825"/>
                    <a:pt x="0" y="240157"/>
                    <a:pt x="0" y="226822"/>
                  </a:cubicBezTo>
                  <a:cubicBezTo>
                    <a:pt x="0" y="221488"/>
                    <a:pt x="3962" y="217487"/>
                    <a:pt x="9246" y="217487"/>
                  </a:cubicBezTo>
                  <a:close/>
                  <a:moveTo>
                    <a:pt x="100182" y="100012"/>
                  </a:moveTo>
                  <a:cubicBezTo>
                    <a:pt x="100182" y="100012"/>
                    <a:pt x="100182" y="100012"/>
                    <a:pt x="123655" y="100012"/>
                  </a:cubicBezTo>
                  <a:cubicBezTo>
                    <a:pt x="127567" y="100012"/>
                    <a:pt x="130175" y="102689"/>
                    <a:pt x="130175" y="106705"/>
                  </a:cubicBezTo>
                  <a:cubicBezTo>
                    <a:pt x="130175" y="106705"/>
                    <a:pt x="130175" y="106705"/>
                    <a:pt x="130175" y="161583"/>
                  </a:cubicBezTo>
                  <a:cubicBezTo>
                    <a:pt x="130175" y="165598"/>
                    <a:pt x="127567" y="168275"/>
                    <a:pt x="123655" y="168275"/>
                  </a:cubicBezTo>
                  <a:cubicBezTo>
                    <a:pt x="123655" y="168275"/>
                    <a:pt x="123655" y="168275"/>
                    <a:pt x="100182" y="168275"/>
                  </a:cubicBezTo>
                  <a:cubicBezTo>
                    <a:pt x="96270" y="168275"/>
                    <a:pt x="93662" y="165598"/>
                    <a:pt x="93662" y="161583"/>
                  </a:cubicBezTo>
                  <a:cubicBezTo>
                    <a:pt x="93662" y="161583"/>
                    <a:pt x="93662" y="161583"/>
                    <a:pt x="93662" y="106705"/>
                  </a:cubicBezTo>
                  <a:cubicBezTo>
                    <a:pt x="93662" y="102689"/>
                    <a:pt x="96270" y="100012"/>
                    <a:pt x="100182" y="100012"/>
                  </a:cubicBezTo>
                  <a:close/>
                  <a:moveTo>
                    <a:pt x="157332" y="77787"/>
                  </a:moveTo>
                  <a:cubicBezTo>
                    <a:pt x="157332" y="77787"/>
                    <a:pt x="157332" y="77787"/>
                    <a:pt x="180805" y="77787"/>
                  </a:cubicBezTo>
                  <a:cubicBezTo>
                    <a:pt x="184717" y="77787"/>
                    <a:pt x="187325" y="81779"/>
                    <a:pt x="187325" y="84441"/>
                  </a:cubicBezTo>
                  <a:cubicBezTo>
                    <a:pt x="187325" y="84441"/>
                    <a:pt x="187325" y="84441"/>
                    <a:pt x="187325" y="161622"/>
                  </a:cubicBezTo>
                  <a:cubicBezTo>
                    <a:pt x="187325" y="165614"/>
                    <a:pt x="184717" y="168275"/>
                    <a:pt x="180805" y="168275"/>
                  </a:cubicBezTo>
                  <a:cubicBezTo>
                    <a:pt x="180805" y="168275"/>
                    <a:pt x="180805" y="168275"/>
                    <a:pt x="157332" y="168275"/>
                  </a:cubicBezTo>
                  <a:cubicBezTo>
                    <a:pt x="153420" y="168275"/>
                    <a:pt x="150812" y="165614"/>
                    <a:pt x="150812" y="161622"/>
                  </a:cubicBezTo>
                  <a:cubicBezTo>
                    <a:pt x="150812" y="161622"/>
                    <a:pt x="150812" y="161622"/>
                    <a:pt x="150812" y="84441"/>
                  </a:cubicBezTo>
                  <a:cubicBezTo>
                    <a:pt x="150812" y="81779"/>
                    <a:pt x="153420" y="77787"/>
                    <a:pt x="157332" y="77787"/>
                  </a:cubicBezTo>
                  <a:close/>
                  <a:moveTo>
                    <a:pt x="216070" y="49212"/>
                  </a:moveTo>
                  <a:cubicBezTo>
                    <a:pt x="216070" y="49212"/>
                    <a:pt x="216070" y="49212"/>
                    <a:pt x="239543" y="49212"/>
                  </a:cubicBezTo>
                  <a:cubicBezTo>
                    <a:pt x="243455" y="49212"/>
                    <a:pt x="246063" y="51858"/>
                    <a:pt x="246063" y="55827"/>
                  </a:cubicBezTo>
                  <a:cubicBezTo>
                    <a:pt x="246063" y="55827"/>
                    <a:pt x="246063" y="55827"/>
                    <a:pt x="246063" y="161661"/>
                  </a:cubicBezTo>
                  <a:cubicBezTo>
                    <a:pt x="246063" y="165629"/>
                    <a:pt x="243455" y="168275"/>
                    <a:pt x="239543" y="168275"/>
                  </a:cubicBezTo>
                  <a:cubicBezTo>
                    <a:pt x="239543" y="168275"/>
                    <a:pt x="239543" y="168275"/>
                    <a:pt x="216070" y="168275"/>
                  </a:cubicBezTo>
                  <a:cubicBezTo>
                    <a:pt x="212158" y="168275"/>
                    <a:pt x="209550" y="165629"/>
                    <a:pt x="209550" y="161661"/>
                  </a:cubicBezTo>
                  <a:cubicBezTo>
                    <a:pt x="209550" y="161661"/>
                    <a:pt x="209550" y="161661"/>
                    <a:pt x="209550" y="55827"/>
                  </a:cubicBezTo>
                  <a:cubicBezTo>
                    <a:pt x="209550" y="51858"/>
                    <a:pt x="212158" y="49212"/>
                    <a:pt x="216070" y="49212"/>
                  </a:cubicBezTo>
                  <a:close/>
                  <a:moveTo>
                    <a:pt x="53428" y="22225"/>
                  </a:moveTo>
                  <a:cubicBezTo>
                    <a:pt x="52114" y="22225"/>
                    <a:pt x="50800" y="23541"/>
                    <a:pt x="50800" y="24858"/>
                  </a:cubicBezTo>
                  <a:lnTo>
                    <a:pt x="50800" y="182834"/>
                  </a:lnTo>
                  <a:cubicBezTo>
                    <a:pt x="50800" y="184150"/>
                    <a:pt x="52114" y="184150"/>
                    <a:pt x="53428" y="184150"/>
                  </a:cubicBezTo>
                  <a:cubicBezTo>
                    <a:pt x="53428" y="184150"/>
                    <a:pt x="53428" y="184150"/>
                    <a:pt x="284710" y="184150"/>
                  </a:cubicBezTo>
                  <a:cubicBezTo>
                    <a:pt x="286024" y="184150"/>
                    <a:pt x="287338" y="184150"/>
                    <a:pt x="287338" y="182834"/>
                  </a:cubicBezTo>
                  <a:cubicBezTo>
                    <a:pt x="287338" y="182834"/>
                    <a:pt x="287338" y="182834"/>
                    <a:pt x="287338" y="24858"/>
                  </a:cubicBezTo>
                  <a:cubicBezTo>
                    <a:pt x="287338" y="23541"/>
                    <a:pt x="286024" y="22225"/>
                    <a:pt x="284710" y="22225"/>
                  </a:cubicBezTo>
                  <a:cubicBezTo>
                    <a:pt x="284710" y="22225"/>
                    <a:pt x="284710" y="22225"/>
                    <a:pt x="53428" y="22225"/>
                  </a:cubicBezTo>
                  <a:close/>
                  <a:moveTo>
                    <a:pt x="53663" y="0"/>
                  </a:moveTo>
                  <a:cubicBezTo>
                    <a:pt x="53663" y="0"/>
                    <a:pt x="53663" y="0"/>
                    <a:pt x="286062" y="0"/>
                  </a:cubicBezTo>
                  <a:cubicBezTo>
                    <a:pt x="300587" y="0"/>
                    <a:pt x="311150" y="10530"/>
                    <a:pt x="311150" y="25008"/>
                  </a:cubicBezTo>
                  <a:cubicBezTo>
                    <a:pt x="311150" y="25008"/>
                    <a:pt x="311150" y="25008"/>
                    <a:pt x="311150" y="182955"/>
                  </a:cubicBezTo>
                  <a:cubicBezTo>
                    <a:pt x="311150" y="196117"/>
                    <a:pt x="300587" y="207963"/>
                    <a:pt x="286062" y="207963"/>
                  </a:cubicBezTo>
                  <a:cubicBezTo>
                    <a:pt x="286062" y="207963"/>
                    <a:pt x="286062" y="207963"/>
                    <a:pt x="53663" y="207963"/>
                  </a:cubicBezTo>
                  <a:cubicBezTo>
                    <a:pt x="39138" y="207963"/>
                    <a:pt x="28575" y="196117"/>
                    <a:pt x="28575" y="182955"/>
                  </a:cubicBezTo>
                  <a:cubicBezTo>
                    <a:pt x="28575" y="182955"/>
                    <a:pt x="28575" y="182955"/>
                    <a:pt x="28575" y="25008"/>
                  </a:cubicBezTo>
                  <a:cubicBezTo>
                    <a:pt x="28575" y="10530"/>
                    <a:pt x="39138" y="0"/>
                    <a:pt x="53663" y="0"/>
                  </a:cubicBezTo>
                  <a:close/>
                </a:path>
              </a:pathLst>
            </a:custGeom>
            <a:solidFill>
              <a:srgbClr val="FFFFFF"/>
            </a:solidFill>
            <a:ln w="12700">
              <a:miter lim="400000"/>
            </a:ln>
          </p:spPr>
          <p:txBody>
            <a:bodyPr lIns="0" tIns="0" rIns="0" b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sz="3200"/>
              </a:pPr>
              <a:endParaRPr sz="1600">
                <a:latin typeface="+mj-ea"/>
                <a:ea typeface="+mj-ea"/>
              </a:endParaRPr>
            </a:p>
          </p:txBody>
        </p:sp>
      </p:grpSp>
      <p:sp>
        <p:nvSpPr>
          <p:cNvPr id="2" name="e7d195523061f1c0" descr="e7d195523061f1c0f55f9af68525816972d868573ada39bc763F3977967589A5F92C178830C92595A6CE4D0132F8C206B2B04C416AAA86B7FD80AB023F78DAEB544E2F013E11B2B95AD21703D1C90034A379EC9026EFAAF5D8D3F6EDD7215B01313628C106AEB41116489E5C05F8950C3ECE596C8FF54A37023B6C2CA6ED6047B6328EC071A08E649D84E0BEC9811C20" hidden="1"/>
          <p:cNvSpPr txBox="1"/>
          <p:nvPr/>
        </p:nvSpPr>
        <p:spPr>
          <a:xfrm>
            <a:off x="-41140" y="901700"/>
            <a:ext cx="234680" cy="508000"/>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wordArtVert" wrap="square" lIns="25400" tIns="25400" rIns="25400" bIns="25400" numCol="1" spcCol="38100" rtlCol="0" anchor="ctr">
            <a:spAutoFit/>
          </a:bodyPr>
          <a:lstStyle/>
          <a:p>
            <a:pPr algn="ctr" defTabSz="412750" latinLnBrk="1" hangingPunct="0"/>
            <a:r>
              <a:rPr lang="en-US" altLang="zh-CN" sz="100">
                <a:solidFill>
                  <a:srgbClr val="000000"/>
                </a:solidFill>
                <a:sym typeface="Helvetica Light"/>
              </a:rPr>
              <a:t>e7d195523061f1c0f55f9af68525816972d868573ada39bc763F3977967589A5F92C178830C92595A6CE4D0132F8C206B2B04C416AAA86B7FD80AB023F78DAEB544E2F013E11B2B95AD21703D1C90034A379EC9026EFAAF5D8D3F6EDD7215B01313628C106AEB41116489E5C05F8950C3ECE596C8FF54A37023B6C2CA6ED6047B6328EC071A08E649D84E0BEC9811C20</a:t>
            </a:r>
            <a:endParaRPr lang="zh-CN" altLang="en-US" sz="100">
              <a:solidFill>
                <a:srgbClr val="000000"/>
              </a:solidFill>
              <a:sym typeface="Helvetica Light"/>
            </a:endParaRPr>
          </a:p>
        </p:txBody>
      </p:sp>
      <p:grpSp>
        <p:nvGrpSpPr>
          <p:cNvPr id="14" name="组合 13"/>
          <p:cNvGrpSpPr/>
          <p:nvPr/>
        </p:nvGrpSpPr>
        <p:grpSpPr>
          <a:xfrm>
            <a:off x="1145295" y="2369316"/>
            <a:ext cx="3155087" cy="1454185"/>
            <a:chOff x="874713" y="3325188"/>
            <a:chExt cx="3155087" cy="1454185"/>
          </a:xfrm>
        </p:grpSpPr>
        <p:sp>
          <p:nvSpPr>
            <p:cNvPr id="15" name="矩形 14"/>
            <p:cNvSpPr/>
            <p:nvPr/>
          </p:nvSpPr>
          <p:spPr>
            <a:xfrm>
              <a:off x="874714" y="3800644"/>
              <a:ext cx="3155086" cy="97872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50000"/>
                      <a:lumOff val="50000"/>
                    </a:schemeClr>
                  </a:solidFill>
                  <a:latin typeface="+mj-ea"/>
                  <a:ea typeface="+mj-ea"/>
                </a:rPr>
                <a:t>用户可以在投影仪或者计算机上进行演示也可以将演示文稿打印出来制作成</a:t>
              </a:r>
              <a:r>
                <a:rPr lang="zh-CN" altLang="en-US" sz="1600" dirty="0" smtClean="0">
                  <a:solidFill>
                    <a:schemeClr val="tx1">
                      <a:lumMod val="50000"/>
                      <a:lumOff val="50000"/>
                    </a:schemeClr>
                  </a:solidFill>
                  <a:latin typeface="+mj-ea"/>
                  <a:ea typeface="+mj-ea"/>
                </a:rPr>
                <a:t>胶片</a:t>
              </a:r>
              <a:endParaRPr lang="zh-CN" altLang="en-US" sz="1600" dirty="0">
                <a:solidFill>
                  <a:schemeClr val="tx1">
                    <a:lumMod val="50000"/>
                    <a:lumOff val="50000"/>
                  </a:schemeClr>
                </a:solidFill>
                <a:latin typeface="+mj-ea"/>
                <a:ea typeface="+mj-ea"/>
              </a:endParaRPr>
            </a:p>
          </p:txBody>
        </p:sp>
        <p:sp>
          <p:nvSpPr>
            <p:cNvPr id="16" name="矩形 15"/>
            <p:cNvSpPr/>
            <p:nvPr/>
          </p:nvSpPr>
          <p:spPr>
            <a:xfrm>
              <a:off x="874713" y="3325188"/>
              <a:ext cx="2241974"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a:solidFill>
                    <a:schemeClr val="tx1">
                      <a:lumMod val="65000"/>
                      <a:lumOff val="35000"/>
                    </a:schemeClr>
                  </a:solidFill>
                  <a:latin typeface="+mj-ea"/>
                  <a:ea typeface="+mj-ea"/>
                </a:rPr>
                <a:t>标题文字添加</a:t>
              </a:r>
            </a:p>
          </p:txBody>
        </p:sp>
      </p:grpSp>
      <p:grpSp>
        <p:nvGrpSpPr>
          <p:cNvPr id="17" name="组合 16"/>
          <p:cNvGrpSpPr/>
          <p:nvPr/>
        </p:nvGrpSpPr>
        <p:grpSpPr>
          <a:xfrm>
            <a:off x="7893828" y="2369316"/>
            <a:ext cx="3155086" cy="1454185"/>
            <a:chOff x="874714" y="3325188"/>
            <a:chExt cx="3155086" cy="1454185"/>
          </a:xfrm>
        </p:grpSpPr>
        <p:sp>
          <p:nvSpPr>
            <p:cNvPr id="18" name="矩形 17"/>
            <p:cNvSpPr/>
            <p:nvPr/>
          </p:nvSpPr>
          <p:spPr>
            <a:xfrm>
              <a:off x="874714" y="3800644"/>
              <a:ext cx="3155086" cy="978729"/>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dirty="0">
                  <a:solidFill>
                    <a:schemeClr val="tx1">
                      <a:lumMod val="50000"/>
                      <a:lumOff val="50000"/>
                    </a:schemeClr>
                  </a:solidFill>
                  <a:latin typeface="+mj-ea"/>
                  <a:ea typeface="+mj-ea"/>
                </a:rPr>
                <a:t>用户可以在投影仪或者计算机上进行演示也可以将演示文稿打印出来制作成</a:t>
              </a:r>
              <a:r>
                <a:rPr lang="zh-CN" altLang="en-US" sz="1600" dirty="0" smtClean="0">
                  <a:solidFill>
                    <a:schemeClr val="tx1">
                      <a:lumMod val="50000"/>
                      <a:lumOff val="50000"/>
                    </a:schemeClr>
                  </a:solidFill>
                  <a:latin typeface="+mj-ea"/>
                  <a:ea typeface="+mj-ea"/>
                </a:rPr>
                <a:t>胶片</a:t>
              </a:r>
              <a:endParaRPr lang="zh-CN" altLang="en-US" sz="1600" dirty="0">
                <a:solidFill>
                  <a:schemeClr val="tx1">
                    <a:lumMod val="50000"/>
                    <a:lumOff val="50000"/>
                  </a:schemeClr>
                </a:solidFill>
                <a:latin typeface="+mj-ea"/>
                <a:ea typeface="+mj-ea"/>
              </a:endParaRPr>
            </a:p>
          </p:txBody>
        </p:sp>
        <p:sp>
          <p:nvSpPr>
            <p:cNvPr id="19" name="矩形 18"/>
            <p:cNvSpPr/>
            <p:nvPr/>
          </p:nvSpPr>
          <p:spPr>
            <a:xfrm>
              <a:off x="1787826" y="3325188"/>
              <a:ext cx="2241974"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400" b="1" dirty="0">
                  <a:solidFill>
                    <a:schemeClr val="tx1">
                      <a:lumMod val="65000"/>
                      <a:lumOff val="35000"/>
                    </a:schemeClr>
                  </a:solidFill>
                  <a:latin typeface="+mj-ea"/>
                  <a:ea typeface="+mj-ea"/>
                </a:rPr>
                <a:t>标题文字添加</a:t>
              </a:r>
            </a:p>
          </p:txBody>
        </p:sp>
      </p:grpSp>
      <p:grpSp>
        <p:nvGrpSpPr>
          <p:cNvPr id="21" name="组合 20"/>
          <p:cNvGrpSpPr/>
          <p:nvPr/>
        </p:nvGrpSpPr>
        <p:grpSpPr>
          <a:xfrm>
            <a:off x="3622663" y="4773490"/>
            <a:ext cx="4969794" cy="1158720"/>
            <a:chOff x="-32640" y="3325188"/>
            <a:chExt cx="4969794" cy="1158720"/>
          </a:xfrm>
        </p:grpSpPr>
        <p:sp>
          <p:nvSpPr>
            <p:cNvPr id="22" name="矩形 21"/>
            <p:cNvSpPr/>
            <p:nvPr/>
          </p:nvSpPr>
          <p:spPr>
            <a:xfrm>
              <a:off x="-32640" y="3800644"/>
              <a:ext cx="4969794" cy="683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solidFill>
                    <a:schemeClr val="tx1">
                      <a:lumMod val="50000"/>
                      <a:lumOff val="50000"/>
                    </a:schemeClr>
                  </a:solidFill>
                  <a:latin typeface="+mj-ea"/>
                  <a:ea typeface="+mj-ea"/>
                </a:rPr>
                <a:t>用户可以在投影仪或者计算机上进行演示也可以将演示文稿打印出来制作成</a:t>
              </a:r>
              <a:r>
                <a:rPr lang="zh-CN" altLang="en-US" sz="1600" dirty="0" smtClean="0">
                  <a:solidFill>
                    <a:schemeClr val="tx1">
                      <a:lumMod val="50000"/>
                      <a:lumOff val="50000"/>
                    </a:schemeClr>
                  </a:solidFill>
                  <a:latin typeface="+mj-ea"/>
                  <a:ea typeface="+mj-ea"/>
                </a:rPr>
                <a:t>胶片</a:t>
              </a:r>
              <a:endParaRPr lang="zh-CN" altLang="en-US" sz="1600" dirty="0">
                <a:solidFill>
                  <a:schemeClr val="tx1">
                    <a:lumMod val="50000"/>
                    <a:lumOff val="50000"/>
                  </a:schemeClr>
                </a:solidFill>
                <a:latin typeface="+mj-ea"/>
                <a:ea typeface="+mj-ea"/>
              </a:endParaRPr>
            </a:p>
          </p:txBody>
        </p:sp>
        <p:sp>
          <p:nvSpPr>
            <p:cNvPr id="23" name="矩形 22"/>
            <p:cNvSpPr/>
            <p:nvPr/>
          </p:nvSpPr>
          <p:spPr>
            <a:xfrm>
              <a:off x="1331270" y="3325188"/>
              <a:ext cx="2241974"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a:solidFill>
                    <a:schemeClr val="tx1">
                      <a:lumMod val="65000"/>
                      <a:lumOff val="35000"/>
                    </a:schemeClr>
                  </a:solidFill>
                  <a:latin typeface="+mj-ea"/>
                  <a:ea typeface="+mj-ea"/>
                </a:rPr>
                <a:t>标题文字添加</a:t>
              </a:r>
            </a:p>
          </p:txBody>
        </p:sp>
      </p:grpSp>
      <p:grpSp>
        <p:nvGrpSpPr>
          <p:cNvPr id="24" name="组合 23"/>
          <p:cNvGrpSpPr/>
          <p:nvPr/>
        </p:nvGrpSpPr>
        <p:grpSpPr>
          <a:xfrm>
            <a:off x="3320458" y="333481"/>
            <a:ext cx="5572519" cy="790421"/>
            <a:chOff x="1679798" y="438128"/>
            <a:chExt cx="5572519" cy="790421"/>
          </a:xfrm>
        </p:grpSpPr>
        <p:sp>
          <p:nvSpPr>
            <p:cNvPr id="25" name="文本框 24"/>
            <p:cNvSpPr txBox="1"/>
            <p:nvPr/>
          </p:nvSpPr>
          <p:spPr>
            <a:xfrm>
              <a:off x="2732249" y="438128"/>
              <a:ext cx="3467616"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schemeClr val="accent1"/>
                  </a:solidFill>
                  <a:effectLst/>
                  <a:uLnTx/>
                  <a:uFillTx/>
                  <a:latin typeface="Arial"/>
                  <a:ea typeface="微软雅黑"/>
                  <a:cs typeface="+mn-cs"/>
                </a:rPr>
                <a:t>标题文字添加此处</a:t>
              </a:r>
            </a:p>
          </p:txBody>
        </p:sp>
        <p:sp>
          <p:nvSpPr>
            <p:cNvPr id="26" name="文本框 25"/>
            <p:cNvSpPr txBox="1"/>
            <p:nvPr/>
          </p:nvSpPr>
          <p:spPr>
            <a:xfrm>
              <a:off x="1679798" y="951998"/>
              <a:ext cx="5572519" cy="27655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latin typeface="微软雅黑"/>
                  <a:ea typeface="微软雅黑"/>
                  <a:cs typeface="+mn-cs"/>
                </a:rPr>
                <a:t>print </a:t>
              </a:r>
              <a:r>
                <a:rPr kumimoji="0" lang="en-US" altLang="zh-CN" sz="1050" b="0" i="0" u="none" strike="noStrike" kern="1200" cap="none" spc="0" normalizeH="0" baseline="0" noProof="0" dirty="0">
                  <a:ln>
                    <a:noFill/>
                  </a:ln>
                  <a:solidFill>
                    <a:schemeClr val="bg1">
                      <a:lumMod val="65000"/>
                    </a:schemeClr>
                  </a:solidFill>
                  <a:effectLst/>
                  <a:uLnTx/>
                  <a:uFillTx/>
                  <a:latin typeface="微软雅黑"/>
                  <a:ea typeface="微软雅黑"/>
                  <a:cs typeface="+mn-cs"/>
                </a:rPr>
                <a:t>the presentation and make it into a film to be used in a wider field</a:t>
              </a:r>
            </a:p>
          </p:txBody>
        </p:sp>
      </p:grpSp>
    </p:spTree>
    <p:extLst>
      <p:ext uri="{BB962C8B-B14F-4D97-AF65-F5344CB8AC3E}">
        <p14:creationId xmlns:p14="http://schemas.microsoft.com/office/powerpoint/2010/main" val="15948636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ppt_w</p:attrName>
                                        </p:attrNameLst>
                                      </p:cBhvr>
                                      <p:tavLst>
                                        <p:tav tm="0">
                                          <p:val>
                                            <p:fltVal val="0"/>
                                          </p:val>
                                        </p:tav>
                                        <p:tav tm="100000">
                                          <p:val>
                                            <p:strVal val="#ppt_w"/>
                                          </p:val>
                                        </p:tav>
                                      </p:tavLst>
                                    </p:anim>
                                    <p:anim calcmode="lin" valueType="num">
                                      <p:cBhvr>
                                        <p:cTn id="8" dur="500" fill="hold"/>
                                        <p:tgtEl>
                                          <p:spTgt spid="38"/>
                                        </p:tgtEl>
                                        <p:attrNameLst>
                                          <p:attrName>ppt_h</p:attrName>
                                        </p:attrNameLst>
                                      </p:cBhvr>
                                      <p:tavLst>
                                        <p:tav tm="0">
                                          <p:val>
                                            <p:fltVal val="0"/>
                                          </p:val>
                                        </p:tav>
                                        <p:tav tm="100000">
                                          <p:val>
                                            <p:strVal val="#ppt_h"/>
                                          </p:val>
                                        </p:tav>
                                      </p:tavLst>
                                    </p:anim>
                                    <p:animEffect transition="in" filter="fade">
                                      <p:cBhvr>
                                        <p:cTn id="9" dur="500"/>
                                        <p:tgtEl>
                                          <p:spTgt spid="38"/>
                                        </p:tgtEl>
                                      </p:cBhvr>
                                    </p:animEffect>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0-#ppt_w/2"/>
                                          </p:val>
                                        </p:tav>
                                        <p:tav tm="100000">
                                          <p:val>
                                            <p:strVal val="#ppt_x"/>
                                          </p:val>
                                        </p:tav>
                                      </p:tavLst>
                                    </p:anim>
                                    <p:anim calcmode="lin" valueType="num">
                                      <p:cBhvr additive="base">
                                        <p:cTn id="14" dur="500" fill="hold"/>
                                        <p:tgtEl>
                                          <p:spTgt spid="14"/>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fill="hold"/>
                                        <p:tgtEl>
                                          <p:spTgt spid="17"/>
                                        </p:tgtEl>
                                        <p:attrNameLst>
                                          <p:attrName>ppt_x</p:attrName>
                                        </p:attrNameLst>
                                      </p:cBhvr>
                                      <p:tavLst>
                                        <p:tav tm="0">
                                          <p:val>
                                            <p:strVal val="1+#ppt_w/2"/>
                                          </p:val>
                                        </p:tav>
                                        <p:tav tm="100000">
                                          <p:val>
                                            <p:strVal val="#ppt_x"/>
                                          </p:val>
                                        </p:tav>
                                      </p:tavLst>
                                    </p:anim>
                                    <p:anim calcmode="lin" valueType="num">
                                      <p:cBhvr additive="base">
                                        <p:cTn id="18" dur="500" fill="hold"/>
                                        <p:tgtEl>
                                          <p:spTgt spid="17"/>
                                        </p:tgtEl>
                                        <p:attrNameLst>
                                          <p:attrName>ppt_y</p:attrName>
                                        </p:attrNameLst>
                                      </p:cBhvr>
                                      <p:tavLst>
                                        <p:tav tm="0">
                                          <p:val>
                                            <p:strVal val="#ppt_y"/>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additive="base">
                                        <p:cTn id="21" dur="500" fill="hold"/>
                                        <p:tgtEl>
                                          <p:spTgt spid="21"/>
                                        </p:tgtEl>
                                        <p:attrNameLst>
                                          <p:attrName>ppt_x</p:attrName>
                                        </p:attrNameLst>
                                      </p:cBhvr>
                                      <p:tavLst>
                                        <p:tav tm="0">
                                          <p:val>
                                            <p:strVal val="#ppt_x"/>
                                          </p:val>
                                        </p:tav>
                                        <p:tav tm="100000">
                                          <p:val>
                                            <p:strVal val="#ppt_x"/>
                                          </p:val>
                                        </p:tav>
                                      </p:tavLst>
                                    </p:anim>
                                    <p:anim calcmode="lin" valueType="num">
                                      <p:cBhvr additive="base">
                                        <p:cTn id="2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666988" y="2446862"/>
            <a:ext cx="1144931" cy="2958347"/>
            <a:chOff x="5020137" y="1827564"/>
            <a:chExt cx="858698" cy="2218760"/>
          </a:xfrm>
          <a:solidFill>
            <a:schemeClr val="accent3"/>
          </a:solidFill>
        </p:grpSpPr>
        <p:sp>
          <p:nvSpPr>
            <p:cNvPr id="3" name="Freeform 6"/>
            <p:cNvSpPr>
              <a:spLocks/>
            </p:cNvSpPr>
            <p:nvPr/>
          </p:nvSpPr>
          <p:spPr bwMode="auto">
            <a:xfrm>
              <a:off x="5020137" y="2217051"/>
              <a:ext cx="858698" cy="1829273"/>
            </a:xfrm>
            <a:custGeom>
              <a:avLst/>
              <a:gdLst>
                <a:gd name="T0" fmla="*/ 1226 w 1228"/>
                <a:gd name="T1" fmla="*/ 234 h 2616"/>
                <a:gd name="T2" fmla="*/ 1196 w 1228"/>
                <a:gd name="T3" fmla="*/ 136 h 2616"/>
                <a:gd name="T4" fmla="*/ 1134 w 1228"/>
                <a:gd name="T5" fmla="*/ 60 h 2616"/>
                <a:gd name="T6" fmla="*/ 1046 w 1228"/>
                <a:gd name="T7" fmla="*/ 12 h 2616"/>
                <a:gd name="T8" fmla="*/ 788 w 1228"/>
                <a:gd name="T9" fmla="*/ 0 h 2616"/>
                <a:gd name="T10" fmla="*/ 768 w 1228"/>
                <a:gd name="T11" fmla="*/ 160 h 2616"/>
                <a:gd name="T12" fmla="*/ 700 w 1228"/>
                <a:gd name="T13" fmla="*/ 398 h 2616"/>
                <a:gd name="T14" fmla="*/ 670 w 1228"/>
                <a:gd name="T15" fmla="*/ 280 h 2616"/>
                <a:gd name="T16" fmla="*/ 674 w 1228"/>
                <a:gd name="T17" fmla="*/ 128 h 2616"/>
                <a:gd name="T18" fmla="*/ 598 w 1228"/>
                <a:gd name="T19" fmla="*/ 172 h 2616"/>
                <a:gd name="T20" fmla="*/ 546 w 1228"/>
                <a:gd name="T21" fmla="*/ 318 h 2616"/>
                <a:gd name="T22" fmla="*/ 506 w 1228"/>
                <a:gd name="T23" fmla="*/ 334 h 2616"/>
                <a:gd name="T24" fmla="*/ 452 w 1228"/>
                <a:gd name="T25" fmla="*/ 110 h 2616"/>
                <a:gd name="T26" fmla="*/ 260 w 1228"/>
                <a:gd name="T27" fmla="*/ 0 h 2616"/>
                <a:gd name="T28" fmla="*/ 158 w 1228"/>
                <a:gd name="T29" fmla="*/ 20 h 2616"/>
                <a:gd name="T30" fmla="*/ 76 w 1228"/>
                <a:gd name="T31" fmla="*/ 76 h 2616"/>
                <a:gd name="T32" fmla="*/ 20 w 1228"/>
                <a:gd name="T33" fmla="*/ 158 h 2616"/>
                <a:gd name="T34" fmla="*/ 0 w 1228"/>
                <a:gd name="T35" fmla="*/ 260 h 2616"/>
                <a:gd name="T36" fmla="*/ 8 w 1228"/>
                <a:gd name="T37" fmla="*/ 1214 h 2616"/>
                <a:gd name="T38" fmla="*/ 60 w 1228"/>
                <a:gd name="T39" fmla="*/ 1266 h 2616"/>
                <a:gd name="T40" fmla="*/ 120 w 1228"/>
                <a:gd name="T41" fmla="*/ 1272 h 2616"/>
                <a:gd name="T42" fmla="*/ 182 w 1228"/>
                <a:gd name="T43" fmla="*/ 1230 h 2616"/>
                <a:gd name="T44" fmla="*/ 200 w 1228"/>
                <a:gd name="T45" fmla="*/ 410 h 2616"/>
                <a:gd name="T46" fmla="*/ 298 w 1228"/>
                <a:gd name="T47" fmla="*/ 2502 h 2616"/>
                <a:gd name="T48" fmla="*/ 318 w 1228"/>
                <a:gd name="T49" fmla="*/ 2560 h 2616"/>
                <a:gd name="T50" fmla="*/ 384 w 1228"/>
                <a:gd name="T51" fmla="*/ 2610 h 2616"/>
                <a:gd name="T52" fmla="*/ 446 w 1228"/>
                <a:gd name="T53" fmla="*/ 2616 h 2616"/>
                <a:gd name="T54" fmla="*/ 482 w 1228"/>
                <a:gd name="T55" fmla="*/ 2610 h 2616"/>
                <a:gd name="T56" fmla="*/ 550 w 1228"/>
                <a:gd name="T57" fmla="*/ 2560 h 2616"/>
                <a:gd name="T58" fmla="*/ 570 w 1228"/>
                <a:gd name="T59" fmla="*/ 2502 h 2616"/>
                <a:gd name="T60" fmla="*/ 680 w 1228"/>
                <a:gd name="T61" fmla="*/ 2490 h 2616"/>
                <a:gd name="T62" fmla="*/ 686 w 1228"/>
                <a:gd name="T63" fmla="*/ 2528 h 2616"/>
                <a:gd name="T64" fmla="*/ 736 w 1228"/>
                <a:gd name="T65" fmla="*/ 2594 h 2616"/>
                <a:gd name="T66" fmla="*/ 792 w 1228"/>
                <a:gd name="T67" fmla="*/ 2614 h 2616"/>
                <a:gd name="T68" fmla="*/ 818 w 1228"/>
                <a:gd name="T69" fmla="*/ 2614 h 2616"/>
                <a:gd name="T70" fmla="*/ 876 w 1228"/>
                <a:gd name="T71" fmla="*/ 2594 h 2616"/>
                <a:gd name="T72" fmla="*/ 926 w 1228"/>
                <a:gd name="T73" fmla="*/ 2528 h 2616"/>
                <a:gd name="T74" fmla="*/ 932 w 1228"/>
                <a:gd name="T75" fmla="*/ 410 h 2616"/>
                <a:gd name="T76" fmla="*/ 1030 w 1228"/>
                <a:gd name="T77" fmla="*/ 1192 h 2616"/>
                <a:gd name="T78" fmla="*/ 1060 w 1228"/>
                <a:gd name="T79" fmla="*/ 1248 h 2616"/>
                <a:gd name="T80" fmla="*/ 1104 w 1228"/>
                <a:gd name="T81" fmla="*/ 1324 h 2616"/>
                <a:gd name="T82" fmla="*/ 1076 w 1228"/>
                <a:gd name="T83" fmla="*/ 1328 h 2616"/>
                <a:gd name="T84" fmla="*/ 1056 w 1228"/>
                <a:gd name="T85" fmla="*/ 1348 h 2616"/>
                <a:gd name="T86" fmla="*/ 1052 w 1228"/>
                <a:gd name="T87" fmla="*/ 1784 h 2616"/>
                <a:gd name="T88" fmla="*/ 1064 w 1228"/>
                <a:gd name="T89" fmla="*/ 1814 h 2616"/>
                <a:gd name="T90" fmla="*/ 1092 w 1228"/>
                <a:gd name="T91" fmla="*/ 1824 h 2616"/>
                <a:gd name="T92" fmla="*/ 1178 w 1228"/>
                <a:gd name="T93" fmla="*/ 1822 h 2616"/>
                <a:gd name="T94" fmla="*/ 1198 w 1228"/>
                <a:gd name="T95" fmla="*/ 1800 h 2616"/>
                <a:gd name="T96" fmla="*/ 1202 w 1228"/>
                <a:gd name="T97" fmla="*/ 1364 h 2616"/>
                <a:gd name="T98" fmla="*/ 1190 w 1228"/>
                <a:gd name="T99" fmla="*/ 1336 h 2616"/>
                <a:gd name="T100" fmla="*/ 1162 w 1228"/>
                <a:gd name="T101" fmla="*/ 1324 h 2616"/>
                <a:gd name="T102" fmla="*/ 1166 w 1228"/>
                <a:gd name="T103" fmla="*/ 1266 h 2616"/>
                <a:gd name="T104" fmla="*/ 1216 w 1228"/>
                <a:gd name="T105" fmla="*/ 1224 h 2616"/>
                <a:gd name="T106" fmla="*/ 1228 w 1228"/>
                <a:gd name="T107" fmla="*/ 1174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28" h="2616">
                  <a:moveTo>
                    <a:pt x="1228" y="1174"/>
                  </a:moveTo>
                  <a:lnTo>
                    <a:pt x="1228" y="260"/>
                  </a:lnTo>
                  <a:lnTo>
                    <a:pt x="1228" y="260"/>
                  </a:lnTo>
                  <a:lnTo>
                    <a:pt x="1226" y="234"/>
                  </a:lnTo>
                  <a:lnTo>
                    <a:pt x="1222" y="208"/>
                  </a:lnTo>
                  <a:lnTo>
                    <a:pt x="1216" y="182"/>
                  </a:lnTo>
                  <a:lnTo>
                    <a:pt x="1208" y="158"/>
                  </a:lnTo>
                  <a:lnTo>
                    <a:pt x="1196" y="136"/>
                  </a:lnTo>
                  <a:lnTo>
                    <a:pt x="1184" y="114"/>
                  </a:lnTo>
                  <a:lnTo>
                    <a:pt x="1168" y="94"/>
                  </a:lnTo>
                  <a:lnTo>
                    <a:pt x="1152" y="76"/>
                  </a:lnTo>
                  <a:lnTo>
                    <a:pt x="1134" y="60"/>
                  </a:lnTo>
                  <a:lnTo>
                    <a:pt x="1114" y="44"/>
                  </a:lnTo>
                  <a:lnTo>
                    <a:pt x="1092" y="32"/>
                  </a:lnTo>
                  <a:lnTo>
                    <a:pt x="1070" y="20"/>
                  </a:lnTo>
                  <a:lnTo>
                    <a:pt x="1046" y="12"/>
                  </a:lnTo>
                  <a:lnTo>
                    <a:pt x="1020" y="4"/>
                  </a:lnTo>
                  <a:lnTo>
                    <a:pt x="994" y="0"/>
                  </a:lnTo>
                  <a:lnTo>
                    <a:pt x="968" y="0"/>
                  </a:lnTo>
                  <a:lnTo>
                    <a:pt x="788" y="0"/>
                  </a:lnTo>
                  <a:lnTo>
                    <a:pt x="788" y="0"/>
                  </a:lnTo>
                  <a:lnTo>
                    <a:pt x="782" y="66"/>
                  </a:lnTo>
                  <a:lnTo>
                    <a:pt x="776" y="110"/>
                  </a:lnTo>
                  <a:lnTo>
                    <a:pt x="768" y="160"/>
                  </a:lnTo>
                  <a:lnTo>
                    <a:pt x="756" y="214"/>
                  </a:lnTo>
                  <a:lnTo>
                    <a:pt x="742" y="272"/>
                  </a:lnTo>
                  <a:lnTo>
                    <a:pt x="722" y="334"/>
                  </a:lnTo>
                  <a:lnTo>
                    <a:pt x="700" y="398"/>
                  </a:lnTo>
                  <a:lnTo>
                    <a:pt x="700" y="398"/>
                  </a:lnTo>
                  <a:lnTo>
                    <a:pt x="692" y="358"/>
                  </a:lnTo>
                  <a:lnTo>
                    <a:pt x="682" y="318"/>
                  </a:lnTo>
                  <a:lnTo>
                    <a:pt x="670" y="280"/>
                  </a:lnTo>
                  <a:lnTo>
                    <a:pt x="658" y="244"/>
                  </a:lnTo>
                  <a:lnTo>
                    <a:pt x="638" y="192"/>
                  </a:lnTo>
                  <a:lnTo>
                    <a:pt x="628" y="172"/>
                  </a:lnTo>
                  <a:lnTo>
                    <a:pt x="674" y="128"/>
                  </a:lnTo>
                  <a:lnTo>
                    <a:pt x="614" y="68"/>
                  </a:lnTo>
                  <a:lnTo>
                    <a:pt x="554" y="128"/>
                  </a:lnTo>
                  <a:lnTo>
                    <a:pt x="598" y="172"/>
                  </a:lnTo>
                  <a:lnTo>
                    <a:pt x="598" y="172"/>
                  </a:lnTo>
                  <a:lnTo>
                    <a:pt x="590" y="192"/>
                  </a:lnTo>
                  <a:lnTo>
                    <a:pt x="570" y="244"/>
                  </a:lnTo>
                  <a:lnTo>
                    <a:pt x="558" y="280"/>
                  </a:lnTo>
                  <a:lnTo>
                    <a:pt x="546" y="318"/>
                  </a:lnTo>
                  <a:lnTo>
                    <a:pt x="536" y="358"/>
                  </a:lnTo>
                  <a:lnTo>
                    <a:pt x="528" y="398"/>
                  </a:lnTo>
                  <a:lnTo>
                    <a:pt x="528" y="398"/>
                  </a:lnTo>
                  <a:lnTo>
                    <a:pt x="506" y="334"/>
                  </a:lnTo>
                  <a:lnTo>
                    <a:pt x="486" y="272"/>
                  </a:lnTo>
                  <a:lnTo>
                    <a:pt x="472" y="214"/>
                  </a:lnTo>
                  <a:lnTo>
                    <a:pt x="460" y="160"/>
                  </a:lnTo>
                  <a:lnTo>
                    <a:pt x="452" y="110"/>
                  </a:lnTo>
                  <a:lnTo>
                    <a:pt x="446" y="66"/>
                  </a:lnTo>
                  <a:lnTo>
                    <a:pt x="440" y="0"/>
                  </a:lnTo>
                  <a:lnTo>
                    <a:pt x="260" y="0"/>
                  </a:lnTo>
                  <a:lnTo>
                    <a:pt x="260" y="0"/>
                  </a:lnTo>
                  <a:lnTo>
                    <a:pt x="234" y="0"/>
                  </a:lnTo>
                  <a:lnTo>
                    <a:pt x="208" y="4"/>
                  </a:lnTo>
                  <a:lnTo>
                    <a:pt x="182" y="12"/>
                  </a:lnTo>
                  <a:lnTo>
                    <a:pt x="158" y="20"/>
                  </a:lnTo>
                  <a:lnTo>
                    <a:pt x="136" y="32"/>
                  </a:lnTo>
                  <a:lnTo>
                    <a:pt x="114" y="44"/>
                  </a:lnTo>
                  <a:lnTo>
                    <a:pt x="94" y="60"/>
                  </a:lnTo>
                  <a:lnTo>
                    <a:pt x="76" y="76"/>
                  </a:lnTo>
                  <a:lnTo>
                    <a:pt x="60" y="94"/>
                  </a:lnTo>
                  <a:lnTo>
                    <a:pt x="44" y="114"/>
                  </a:lnTo>
                  <a:lnTo>
                    <a:pt x="32" y="136"/>
                  </a:lnTo>
                  <a:lnTo>
                    <a:pt x="20" y="158"/>
                  </a:lnTo>
                  <a:lnTo>
                    <a:pt x="12" y="182"/>
                  </a:lnTo>
                  <a:lnTo>
                    <a:pt x="4" y="208"/>
                  </a:lnTo>
                  <a:lnTo>
                    <a:pt x="0" y="234"/>
                  </a:lnTo>
                  <a:lnTo>
                    <a:pt x="0" y="260"/>
                  </a:lnTo>
                  <a:lnTo>
                    <a:pt x="0" y="1174"/>
                  </a:lnTo>
                  <a:lnTo>
                    <a:pt x="0" y="1174"/>
                  </a:lnTo>
                  <a:lnTo>
                    <a:pt x="2" y="1194"/>
                  </a:lnTo>
                  <a:lnTo>
                    <a:pt x="8" y="1214"/>
                  </a:lnTo>
                  <a:lnTo>
                    <a:pt x="16" y="1230"/>
                  </a:lnTo>
                  <a:lnTo>
                    <a:pt x="28" y="1246"/>
                  </a:lnTo>
                  <a:lnTo>
                    <a:pt x="44" y="1258"/>
                  </a:lnTo>
                  <a:lnTo>
                    <a:pt x="60" y="1266"/>
                  </a:lnTo>
                  <a:lnTo>
                    <a:pt x="80" y="1272"/>
                  </a:lnTo>
                  <a:lnTo>
                    <a:pt x="100" y="1274"/>
                  </a:lnTo>
                  <a:lnTo>
                    <a:pt x="100" y="1274"/>
                  </a:lnTo>
                  <a:lnTo>
                    <a:pt x="120" y="1272"/>
                  </a:lnTo>
                  <a:lnTo>
                    <a:pt x="138" y="1266"/>
                  </a:lnTo>
                  <a:lnTo>
                    <a:pt x="156" y="1258"/>
                  </a:lnTo>
                  <a:lnTo>
                    <a:pt x="170" y="1246"/>
                  </a:lnTo>
                  <a:lnTo>
                    <a:pt x="182" y="1230"/>
                  </a:lnTo>
                  <a:lnTo>
                    <a:pt x="192" y="1214"/>
                  </a:lnTo>
                  <a:lnTo>
                    <a:pt x="198" y="1194"/>
                  </a:lnTo>
                  <a:lnTo>
                    <a:pt x="200" y="1174"/>
                  </a:lnTo>
                  <a:lnTo>
                    <a:pt x="200" y="410"/>
                  </a:lnTo>
                  <a:lnTo>
                    <a:pt x="296" y="410"/>
                  </a:lnTo>
                  <a:lnTo>
                    <a:pt x="296" y="2490"/>
                  </a:lnTo>
                  <a:lnTo>
                    <a:pt x="296" y="2490"/>
                  </a:lnTo>
                  <a:lnTo>
                    <a:pt x="298" y="2502"/>
                  </a:lnTo>
                  <a:lnTo>
                    <a:pt x="300" y="2516"/>
                  </a:lnTo>
                  <a:lnTo>
                    <a:pt x="302" y="2528"/>
                  </a:lnTo>
                  <a:lnTo>
                    <a:pt x="306" y="2538"/>
                  </a:lnTo>
                  <a:lnTo>
                    <a:pt x="318" y="2560"/>
                  </a:lnTo>
                  <a:lnTo>
                    <a:pt x="334" y="2578"/>
                  </a:lnTo>
                  <a:lnTo>
                    <a:pt x="352" y="2594"/>
                  </a:lnTo>
                  <a:lnTo>
                    <a:pt x="374" y="2606"/>
                  </a:lnTo>
                  <a:lnTo>
                    <a:pt x="384" y="2610"/>
                  </a:lnTo>
                  <a:lnTo>
                    <a:pt x="396" y="2612"/>
                  </a:lnTo>
                  <a:lnTo>
                    <a:pt x="410" y="2614"/>
                  </a:lnTo>
                  <a:lnTo>
                    <a:pt x="422" y="2616"/>
                  </a:lnTo>
                  <a:lnTo>
                    <a:pt x="446" y="2616"/>
                  </a:lnTo>
                  <a:lnTo>
                    <a:pt x="446" y="2616"/>
                  </a:lnTo>
                  <a:lnTo>
                    <a:pt x="458" y="2614"/>
                  </a:lnTo>
                  <a:lnTo>
                    <a:pt x="470" y="2612"/>
                  </a:lnTo>
                  <a:lnTo>
                    <a:pt x="482" y="2610"/>
                  </a:lnTo>
                  <a:lnTo>
                    <a:pt x="494" y="2606"/>
                  </a:lnTo>
                  <a:lnTo>
                    <a:pt x="516" y="2594"/>
                  </a:lnTo>
                  <a:lnTo>
                    <a:pt x="534" y="2578"/>
                  </a:lnTo>
                  <a:lnTo>
                    <a:pt x="550" y="2560"/>
                  </a:lnTo>
                  <a:lnTo>
                    <a:pt x="562" y="2538"/>
                  </a:lnTo>
                  <a:lnTo>
                    <a:pt x="566" y="2528"/>
                  </a:lnTo>
                  <a:lnTo>
                    <a:pt x="568" y="2516"/>
                  </a:lnTo>
                  <a:lnTo>
                    <a:pt x="570" y="2502"/>
                  </a:lnTo>
                  <a:lnTo>
                    <a:pt x="572" y="2490"/>
                  </a:lnTo>
                  <a:lnTo>
                    <a:pt x="572" y="1274"/>
                  </a:lnTo>
                  <a:lnTo>
                    <a:pt x="680" y="1274"/>
                  </a:lnTo>
                  <a:lnTo>
                    <a:pt x="680" y="2490"/>
                  </a:lnTo>
                  <a:lnTo>
                    <a:pt x="680" y="2490"/>
                  </a:lnTo>
                  <a:lnTo>
                    <a:pt x="682" y="2502"/>
                  </a:lnTo>
                  <a:lnTo>
                    <a:pt x="682" y="2516"/>
                  </a:lnTo>
                  <a:lnTo>
                    <a:pt x="686" y="2528"/>
                  </a:lnTo>
                  <a:lnTo>
                    <a:pt x="690" y="2538"/>
                  </a:lnTo>
                  <a:lnTo>
                    <a:pt x="702" y="2560"/>
                  </a:lnTo>
                  <a:lnTo>
                    <a:pt x="718" y="2578"/>
                  </a:lnTo>
                  <a:lnTo>
                    <a:pt x="736" y="2594"/>
                  </a:lnTo>
                  <a:lnTo>
                    <a:pt x="756" y="2606"/>
                  </a:lnTo>
                  <a:lnTo>
                    <a:pt x="768" y="2610"/>
                  </a:lnTo>
                  <a:lnTo>
                    <a:pt x="780" y="2612"/>
                  </a:lnTo>
                  <a:lnTo>
                    <a:pt x="792" y="2614"/>
                  </a:lnTo>
                  <a:lnTo>
                    <a:pt x="806" y="2616"/>
                  </a:lnTo>
                  <a:lnTo>
                    <a:pt x="806" y="2616"/>
                  </a:lnTo>
                  <a:lnTo>
                    <a:pt x="806" y="2616"/>
                  </a:lnTo>
                  <a:lnTo>
                    <a:pt x="818" y="2614"/>
                  </a:lnTo>
                  <a:lnTo>
                    <a:pt x="832" y="2612"/>
                  </a:lnTo>
                  <a:lnTo>
                    <a:pt x="844" y="2610"/>
                  </a:lnTo>
                  <a:lnTo>
                    <a:pt x="854" y="2606"/>
                  </a:lnTo>
                  <a:lnTo>
                    <a:pt x="876" y="2594"/>
                  </a:lnTo>
                  <a:lnTo>
                    <a:pt x="894" y="2578"/>
                  </a:lnTo>
                  <a:lnTo>
                    <a:pt x="910" y="2560"/>
                  </a:lnTo>
                  <a:lnTo>
                    <a:pt x="922" y="2538"/>
                  </a:lnTo>
                  <a:lnTo>
                    <a:pt x="926" y="2528"/>
                  </a:lnTo>
                  <a:lnTo>
                    <a:pt x="928" y="2516"/>
                  </a:lnTo>
                  <a:lnTo>
                    <a:pt x="930" y="2502"/>
                  </a:lnTo>
                  <a:lnTo>
                    <a:pt x="932" y="2490"/>
                  </a:lnTo>
                  <a:lnTo>
                    <a:pt x="932" y="410"/>
                  </a:lnTo>
                  <a:lnTo>
                    <a:pt x="1028" y="410"/>
                  </a:lnTo>
                  <a:lnTo>
                    <a:pt x="1028" y="1174"/>
                  </a:lnTo>
                  <a:lnTo>
                    <a:pt x="1028" y="1174"/>
                  </a:lnTo>
                  <a:lnTo>
                    <a:pt x="1030" y="1192"/>
                  </a:lnTo>
                  <a:lnTo>
                    <a:pt x="1034" y="1208"/>
                  </a:lnTo>
                  <a:lnTo>
                    <a:pt x="1040" y="1222"/>
                  </a:lnTo>
                  <a:lnTo>
                    <a:pt x="1050" y="1236"/>
                  </a:lnTo>
                  <a:lnTo>
                    <a:pt x="1060" y="1248"/>
                  </a:lnTo>
                  <a:lnTo>
                    <a:pt x="1074" y="1258"/>
                  </a:lnTo>
                  <a:lnTo>
                    <a:pt x="1088" y="1266"/>
                  </a:lnTo>
                  <a:lnTo>
                    <a:pt x="1104" y="1272"/>
                  </a:lnTo>
                  <a:lnTo>
                    <a:pt x="1104" y="1324"/>
                  </a:lnTo>
                  <a:lnTo>
                    <a:pt x="1092" y="1324"/>
                  </a:lnTo>
                  <a:lnTo>
                    <a:pt x="1092" y="1324"/>
                  </a:lnTo>
                  <a:lnTo>
                    <a:pt x="1084" y="1326"/>
                  </a:lnTo>
                  <a:lnTo>
                    <a:pt x="1076" y="1328"/>
                  </a:lnTo>
                  <a:lnTo>
                    <a:pt x="1070" y="1332"/>
                  </a:lnTo>
                  <a:lnTo>
                    <a:pt x="1064" y="1336"/>
                  </a:lnTo>
                  <a:lnTo>
                    <a:pt x="1060" y="1342"/>
                  </a:lnTo>
                  <a:lnTo>
                    <a:pt x="1056" y="1348"/>
                  </a:lnTo>
                  <a:lnTo>
                    <a:pt x="1054" y="1356"/>
                  </a:lnTo>
                  <a:lnTo>
                    <a:pt x="1052" y="1364"/>
                  </a:lnTo>
                  <a:lnTo>
                    <a:pt x="1052" y="1784"/>
                  </a:lnTo>
                  <a:lnTo>
                    <a:pt x="1052" y="1784"/>
                  </a:lnTo>
                  <a:lnTo>
                    <a:pt x="1054" y="1792"/>
                  </a:lnTo>
                  <a:lnTo>
                    <a:pt x="1056" y="1800"/>
                  </a:lnTo>
                  <a:lnTo>
                    <a:pt x="1060" y="1808"/>
                  </a:lnTo>
                  <a:lnTo>
                    <a:pt x="1064" y="1814"/>
                  </a:lnTo>
                  <a:lnTo>
                    <a:pt x="1070" y="1818"/>
                  </a:lnTo>
                  <a:lnTo>
                    <a:pt x="1076" y="1822"/>
                  </a:lnTo>
                  <a:lnTo>
                    <a:pt x="1084" y="1824"/>
                  </a:lnTo>
                  <a:lnTo>
                    <a:pt x="1092" y="1824"/>
                  </a:lnTo>
                  <a:lnTo>
                    <a:pt x="1162" y="1824"/>
                  </a:lnTo>
                  <a:lnTo>
                    <a:pt x="1162" y="1824"/>
                  </a:lnTo>
                  <a:lnTo>
                    <a:pt x="1170" y="1824"/>
                  </a:lnTo>
                  <a:lnTo>
                    <a:pt x="1178" y="1822"/>
                  </a:lnTo>
                  <a:lnTo>
                    <a:pt x="1184" y="1818"/>
                  </a:lnTo>
                  <a:lnTo>
                    <a:pt x="1190" y="1814"/>
                  </a:lnTo>
                  <a:lnTo>
                    <a:pt x="1194" y="1808"/>
                  </a:lnTo>
                  <a:lnTo>
                    <a:pt x="1198" y="1800"/>
                  </a:lnTo>
                  <a:lnTo>
                    <a:pt x="1200" y="1792"/>
                  </a:lnTo>
                  <a:lnTo>
                    <a:pt x="1202" y="1784"/>
                  </a:lnTo>
                  <a:lnTo>
                    <a:pt x="1202" y="1364"/>
                  </a:lnTo>
                  <a:lnTo>
                    <a:pt x="1202" y="1364"/>
                  </a:lnTo>
                  <a:lnTo>
                    <a:pt x="1200" y="1356"/>
                  </a:lnTo>
                  <a:lnTo>
                    <a:pt x="1198" y="1348"/>
                  </a:lnTo>
                  <a:lnTo>
                    <a:pt x="1194" y="1342"/>
                  </a:lnTo>
                  <a:lnTo>
                    <a:pt x="1190" y="1336"/>
                  </a:lnTo>
                  <a:lnTo>
                    <a:pt x="1184" y="1332"/>
                  </a:lnTo>
                  <a:lnTo>
                    <a:pt x="1178" y="1328"/>
                  </a:lnTo>
                  <a:lnTo>
                    <a:pt x="1170" y="1326"/>
                  </a:lnTo>
                  <a:lnTo>
                    <a:pt x="1162" y="1324"/>
                  </a:lnTo>
                  <a:lnTo>
                    <a:pt x="1150" y="1324"/>
                  </a:lnTo>
                  <a:lnTo>
                    <a:pt x="1150" y="1272"/>
                  </a:lnTo>
                  <a:lnTo>
                    <a:pt x="1150" y="1272"/>
                  </a:lnTo>
                  <a:lnTo>
                    <a:pt x="1166" y="1266"/>
                  </a:lnTo>
                  <a:lnTo>
                    <a:pt x="1182" y="1260"/>
                  </a:lnTo>
                  <a:lnTo>
                    <a:pt x="1194" y="1250"/>
                  </a:lnTo>
                  <a:lnTo>
                    <a:pt x="1206" y="1238"/>
                  </a:lnTo>
                  <a:lnTo>
                    <a:pt x="1216" y="1224"/>
                  </a:lnTo>
                  <a:lnTo>
                    <a:pt x="1222" y="1208"/>
                  </a:lnTo>
                  <a:lnTo>
                    <a:pt x="1226" y="1192"/>
                  </a:lnTo>
                  <a:lnTo>
                    <a:pt x="1228" y="1174"/>
                  </a:lnTo>
                  <a:lnTo>
                    <a:pt x="1228" y="1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4" name="Freeform 5"/>
            <p:cNvSpPr>
              <a:spLocks/>
            </p:cNvSpPr>
            <p:nvPr/>
          </p:nvSpPr>
          <p:spPr bwMode="auto">
            <a:xfrm>
              <a:off x="5228338" y="1827564"/>
              <a:ext cx="442296" cy="353123"/>
            </a:xfrm>
            <a:custGeom>
              <a:avLst/>
              <a:gdLst>
                <a:gd name="T0" fmla="*/ 2448 w 2480"/>
                <a:gd name="T1" fmla="*/ 50 h 1980"/>
                <a:gd name="T2" fmla="*/ 2352 w 2480"/>
                <a:gd name="T3" fmla="*/ 162 h 1980"/>
                <a:gd name="T4" fmla="*/ 2184 w 2480"/>
                <a:gd name="T5" fmla="*/ 280 h 1980"/>
                <a:gd name="T6" fmla="*/ 2072 w 2480"/>
                <a:gd name="T7" fmla="*/ 324 h 1980"/>
                <a:gd name="T8" fmla="*/ 1938 w 2480"/>
                <a:gd name="T9" fmla="*/ 350 h 1980"/>
                <a:gd name="T10" fmla="*/ 1832 w 2480"/>
                <a:gd name="T11" fmla="*/ 252 h 1980"/>
                <a:gd name="T12" fmla="*/ 1670 w 2480"/>
                <a:gd name="T13" fmla="*/ 150 h 1980"/>
                <a:gd name="T14" fmla="*/ 1488 w 2480"/>
                <a:gd name="T15" fmla="*/ 82 h 1980"/>
                <a:gd name="T16" fmla="*/ 1290 w 2480"/>
                <a:gd name="T17" fmla="*/ 52 h 1980"/>
                <a:gd name="T18" fmla="*/ 1138 w 2480"/>
                <a:gd name="T19" fmla="*/ 56 h 1980"/>
                <a:gd name="T20" fmla="*/ 944 w 2480"/>
                <a:gd name="T21" fmla="*/ 96 h 1980"/>
                <a:gd name="T22" fmla="*/ 768 w 2480"/>
                <a:gd name="T23" fmla="*/ 174 h 1980"/>
                <a:gd name="T24" fmla="*/ 610 w 2480"/>
                <a:gd name="T25" fmla="*/ 284 h 1980"/>
                <a:gd name="T26" fmla="*/ 506 w 2480"/>
                <a:gd name="T27" fmla="*/ 344 h 1980"/>
                <a:gd name="T28" fmla="*/ 378 w 2480"/>
                <a:gd name="T29" fmla="*/ 314 h 1980"/>
                <a:gd name="T30" fmla="*/ 246 w 2480"/>
                <a:gd name="T31" fmla="*/ 252 h 1980"/>
                <a:gd name="T32" fmla="*/ 96 w 2480"/>
                <a:gd name="T33" fmla="*/ 130 h 1980"/>
                <a:gd name="T34" fmla="*/ 8 w 2480"/>
                <a:gd name="T35" fmla="*/ 14 h 1980"/>
                <a:gd name="T36" fmla="*/ 4 w 2480"/>
                <a:gd name="T37" fmla="*/ 62 h 1980"/>
                <a:gd name="T38" fmla="*/ 24 w 2480"/>
                <a:gd name="T39" fmla="*/ 176 h 1980"/>
                <a:gd name="T40" fmla="*/ 110 w 2480"/>
                <a:gd name="T41" fmla="*/ 358 h 1980"/>
                <a:gd name="T42" fmla="*/ 228 w 2480"/>
                <a:gd name="T43" fmla="*/ 488 h 1980"/>
                <a:gd name="T44" fmla="*/ 348 w 2480"/>
                <a:gd name="T45" fmla="*/ 572 h 1980"/>
                <a:gd name="T46" fmla="*/ 332 w 2480"/>
                <a:gd name="T47" fmla="*/ 686 h 1980"/>
                <a:gd name="T48" fmla="*/ 282 w 2480"/>
                <a:gd name="T49" fmla="*/ 900 h 1980"/>
                <a:gd name="T50" fmla="*/ 276 w 2480"/>
                <a:gd name="T51" fmla="*/ 1064 h 1980"/>
                <a:gd name="T52" fmla="*/ 306 w 2480"/>
                <a:gd name="T53" fmla="*/ 1256 h 1980"/>
                <a:gd name="T54" fmla="*/ 370 w 2480"/>
                <a:gd name="T55" fmla="*/ 1434 h 1980"/>
                <a:gd name="T56" fmla="*/ 466 w 2480"/>
                <a:gd name="T57" fmla="*/ 1592 h 1980"/>
                <a:gd name="T58" fmla="*/ 590 w 2480"/>
                <a:gd name="T59" fmla="*/ 1728 h 1980"/>
                <a:gd name="T60" fmla="*/ 740 w 2480"/>
                <a:gd name="T61" fmla="*/ 1840 h 1980"/>
                <a:gd name="T62" fmla="*/ 908 w 2480"/>
                <a:gd name="T63" fmla="*/ 1922 h 1980"/>
                <a:gd name="T64" fmla="*/ 1092 w 2480"/>
                <a:gd name="T65" fmla="*/ 1968 h 1980"/>
                <a:gd name="T66" fmla="*/ 1240 w 2480"/>
                <a:gd name="T67" fmla="*/ 1980 h 1980"/>
                <a:gd name="T68" fmla="*/ 1434 w 2480"/>
                <a:gd name="T69" fmla="*/ 1960 h 1980"/>
                <a:gd name="T70" fmla="*/ 1616 w 2480"/>
                <a:gd name="T71" fmla="*/ 1904 h 1980"/>
                <a:gd name="T72" fmla="*/ 1780 w 2480"/>
                <a:gd name="T73" fmla="*/ 1814 h 1980"/>
                <a:gd name="T74" fmla="*/ 1922 w 2480"/>
                <a:gd name="T75" fmla="*/ 1696 h 1980"/>
                <a:gd name="T76" fmla="*/ 2040 w 2480"/>
                <a:gd name="T77" fmla="*/ 1554 h 1980"/>
                <a:gd name="T78" fmla="*/ 2128 w 2480"/>
                <a:gd name="T79" fmla="*/ 1390 h 1980"/>
                <a:gd name="T80" fmla="*/ 2184 w 2480"/>
                <a:gd name="T81" fmla="*/ 1210 h 1980"/>
                <a:gd name="T82" fmla="*/ 2204 w 2480"/>
                <a:gd name="T83" fmla="*/ 1014 h 1980"/>
                <a:gd name="T84" fmla="*/ 2190 w 2480"/>
                <a:gd name="T85" fmla="*/ 846 h 1980"/>
                <a:gd name="T86" fmla="*/ 2126 w 2480"/>
                <a:gd name="T87" fmla="*/ 634 h 1980"/>
                <a:gd name="T88" fmla="*/ 2160 w 2480"/>
                <a:gd name="T89" fmla="*/ 554 h 1980"/>
                <a:gd name="T90" fmla="*/ 2282 w 2480"/>
                <a:gd name="T91" fmla="*/ 460 h 1980"/>
                <a:gd name="T92" fmla="*/ 2394 w 2480"/>
                <a:gd name="T93" fmla="*/ 318 h 1980"/>
                <a:gd name="T94" fmla="*/ 2462 w 2480"/>
                <a:gd name="T95" fmla="*/ 150 h 1980"/>
                <a:gd name="T96" fmla="*/ 2478 w 2480"/>
                <a:gd name="T97" fmla="*/ 32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80" h="1980">
                  <a:moveTo>
                    <a:pt x="2480" y="0"/>
                  </a:moveTo>
                  <a:lnTo>
                    <a:pt x="2480" y="0"/>
                  </a:lnTo>
                  <a:lnTo>
                    <a:pt x="2472" y="14"/>
                  </a:lnTo>
                  <a:lnTo>
                    <a:pt x="2448" y="50"/>
                  </a:lnTo>
                  <a:lnTo>
                    <a:pt x="2432" y="74"/>
                  </a:lnTo>
                  <a:lnTo>
                    <a:pt x="2410" y="102"/>
                  </a:lnTo>
                  <a:lnTo>
                    <a:pt x="2384" y="130"/>
                  </a:lnTo>
                  <a:lnTo>
                    <a:pt x="2352" y="162"/>
                  </a:lnTo>
                  <a:lnTo>
                    <a:pt x="2318" y="192"/>
                  </a:lnTo>
                  <a:lnTo>
                    <a:pt x="2278" y="224"/>
                  </a:lnTo>
                  <a:lnTo>
                    <a:pt x="2234" y="252"/>
                  </a:lnTo>
                  <a:lnTo>
                    <a:pt x="2184" y="280"/>
                  </a:lnTo>
                  <a:lnTo>
                    <a:pt x="2158" y="292"/>
                  </a:lnTo>
                  <a:lnTo>
                    <a:pt x="2130" y="304"/>
                  </a:lnTo>
                  <a:lnTo>
                    <a:pt x="2102" y="314"/>
                  </a:lnTo>
                  <a:lnTo>
                    <a:pt x="2072" y="324"/>
                  </a:lnTo>
                  <a:lnTo>
                    <a:pt x="2040" y="332"/>
                  </a:lnTo>
                  <a:lnTo>
                    <a:pt x="2008" y="340"/>
                  </a:lnTo>
                  <a:lnTo>
                    <a:pt x="1974" y="344"/>
                  </a:lnTo>
                  <a:lnTo>
                    <a:pt x="1938" y="350"/>
                  </a:lnTo>
                  <a:lnTo>
                    <a:pt x="1938" y="350"/>
                  </a:lnTo>
                  <a:lnTo>
                    <a:pt x="1904" y="316"/>
                  </a:lnTo>
                  <a:lnTo>
                    <a:pt x="1868" y="284"/>
                  </a:lnTo>
                  <a:lnTo>
                    <a:pt x="1832" y="252"/>
                  </a:lnTo>
                  <a:lnTo>
                    <a:pt x="1794" y="224"/>
                  </a:lnTo>
                  <a:lnTo>
                    <a:pt x="1754" y="198"/>
                  </a:lnTo>
                  <a:lnTo>
                    <a:pt x="1712" y="174"/>
                  </a:lnTo>
                  <a:lnTo>
                    <a:pt x="1670" y="150"/>
                  </a:lnTo>
                  <a:lnTo>
                    <a:pt x="1626" y="130"/>
                  </a:lnTo>
                  <a:lnTo>
                    <a:pt x="1580" y="112"/>
                  </a:lnTo>
                  <a:lnTo>
                    <a:pt x="1534" y="96"/>
                  </a:lnTo>
                  <a:lnTo>
                    <a:pt x="1488" y="82"/>
                  </a:lnTo>
                  <a:lnTo>
                    <a:pt x="1440" y="70"/>
                  </a:lnTo>
                  <a:lnTo>
                    <a:pt x="1390" y="62"/>
                  </a:lnTo>
                  <a:lnTo>
                    <a:pt x="1342" y="56"/>
                  </a:lnTo>
                  <a:lnTo>
                    <a:pt x="1290" y="52"/>
                  </a:lnTo>
                  <a:lnTo>
                    <a:pt x="1240" y="50"/>
                  </a:lnTo>
                  <a:lnTo>
                    <a:pt x="1240" y="50"/>
                  </a:lnTo>
                  <a:lnTo>
                    <a:pt x="1188" y="52"/>
                  </a:lnTo>
                  <a:lnTo>
                    <a:pt x="1138" y="56"/>
                  </a:lnTo>
                  <a:lnTo>
                    <a:pt x="1088" y="62"/>
                  </a:lnTo>
                  <a:lnTo>
                    <a:pt x="1040" y="70"/>
                  </a:lnTo>
                  <a:lnTo>
                    <a:pt x="992" y="82"/>
                  </a:lnTo>
                  <a:lnTo>
                    <a:pt x="944" y="96"/>
                  </a:lnTo>
                  <a:lnTo>
                    <a:pt x="898" y="112"/>
                  </a:lnTo>
                  <a:lnTo>
                    <a:pt x="854" y="130"/>
                  </a:lnTo>
                  <a:lnTo>
                    <a:pt x="810" y="150"/>
                  </a:lnTo>
                  <a:lnTo>
                    <a:pt x="768" y="174"/>
                  </a:lnTo>
                  <a:lnTo>
                    <a:pt x="726" y="198"/>
                  </a:lnTo>
                  <a:lnTo>
                    <a:pt x="686" y="224"/>
                  </a:lnTo>
                  <a:lnTo>
                    <a:pt x="648" y="252"/>
                  </a:lnTo>
                  <a:lnTo>
                    <a:pt x="610" y="284"/>
                  </a:lnTo>
                  <a:lnTo>
                    <a:pt x="576" y="316"/>
                  </a:lnTo>
                  <a:lnTo>
                    <a:pt x="542" y="350"/>
                  </a:lnTo>
                  <a:lnTo>
                    <a:pt x="542" y="350"/>
                  </a:lnTo>
                  <a:lnTo>
                    <a:pt x="506" y="344"/>
                  </a:lnTo>
                  <a:lnTo>
                    <a:pt x="472" y="340"/>
                  </a:lnTo>
                  <a:lnTo>
                    <a:pt x="440" y="332"/>
                  </a:lnTo>
                  <a:lnTo>
                    <a:pt x="408" y="324"/>
                  </a:lnTo>
                  <a:lnTo>
                    <a:pt x="378" y="314"/>
                  </a:lnTo>
                  <a:lnTo>
                    <a:pt x="348" y="304"/>
                  </a:lnTo>
                  <a:lnTo>
                    <a:pt x="322" y="292"/>
                  </a:lnTo>
                  <a:lnTo>
                    <a:pt x="294" y="280"/>
                  </a:lnTo>
                  <a:lnTo>
                    <a:pt x="246" y="252"/>
                  </a:lnTo>
                  <a:lnTo>
                    <a:pt x="202" y="224"/>
                  </a:lnTo>
                  <a:lnTo>
                    <a:pt x="162" y="192"/>
                  </a:lnTo>
                  <a:lnTo>
                    <a:pt x="126" y="162"/>
                  </a:lnTo>
                  <a:lnTo>
                    <a:pt x="96" y="130"/>
                  </a:lnTo>
                  <a:lnTo>
                    <a:pt x="70" y="102"/>
                  </a:lnTo>
                  <a:lnTo>
                    <a:pt x="48" y="74"/>
                  </a:lnTo>
                  <a:lnTo>
                    <a:pt x="30" y="50"/>
                  </a:lnTo>
                  <a:lnTo>
                    <a:pt x="8" y="14"/>
                  </a:lnTo>
                  <a:lnTo>
                    <a:pt x="0" y="0"/>
                  </a:lnTo>
                  <a:lnTo>
                    <a:pt x="0" y="0"/>
                  </a:lnTo>
                  <a:lnTo>
                    <a:pt x="2" y="32"/>
                  </a:lnTo>
                  <a:lnTo>
                    <a:pt x="4" y="62"/>
                  </a:lnTo>
                  <a:lnTo>
                    <a:pt x="8" y="92"/>
                  </a:lnTo>
                  <a:lnTo>
                    <a:pt x="12" y="122"/>
                  </a:lnTo>
                  <a:lnTo>
                    <a:pt x="18" y="150"/>
                  </a:lnTo>
                  <a:lnTo>
                    <a:pt x="24" y="176"/>
                  </a:lnTo>
                  <a:lnTo>
                    <a:pt x="42" y="226"/>
                  </a:lnTo>
                  <a:lnTo>
                    <a:pt x="62" y="274"/>
                  </a:lnTo>
                  <a:lnTo>
                    <a:pt x="84" y="318"/>
                  </a:lnTo>
                  <a:lnTo>
                    <a:pt x="110" y="358"/>
                  </a:lnTo>
                  <a:lnTo>
                    <a:pt x="138" y="396"/>
                  </a:lnTo>
                  <a:lnTo>
                    <a:pt x="168" y="430"/>
                  </a:lnTo>
                  <a:lnTo>
                    <a:pt x="198" y="460"/>
                  </a:lnTo>
                  <a:lnTo>
                    <a:pt x="228" y="488"/>
                  </a:lnTo>
                  <a:lnTo>
                    <a:pt x="260" y="512"/>
                  </a:lnTo>
                  <a:lnTo>
                    <a:pt x="290" y="534"/>
                  </a:lnTo>
                  <a:lnTo>
                    <a:pt x="320" y="554"/>
                  </a:lnTo>
                  <a:lnTo>
                    <a:pt x="348" y="572"/>
                  </a:lnTo>
                  <a:lnTo>
                    <a:pt x="376" y="586"/>
                  </a:lnTo>
                  <a:lnTo>
                    <a:pt x="376" y="586"/>
                  </a:lnTo>
                  <a:lnTo>
                    <a:pt x="352" y="634"/>
                  </a:lnTo>
                  <a:lnTo>
                    <a:pt x="332" y="686"/>
                  </a:lnTo>
                  <a:lnTo>
                    <a:pt x="316" y="738"/>
                  </a:lnTo>
                  <a:lnTo>
                    <a:pt x="300" y="790"/>
                  </a:lnTo>
                  <a:lnTo>
                    <a:pt x="290" y="846"/>
                  </a:lnTo>
                  <a:lnTo>
                    <a:pt x="282" y="900"/>
                  </a:lnTo>
                  <a:lnTo>
                    <a:pt x="276" y="958"/>
                  </a:lnTo>
                  <a:lnTo>
                    <a:pt x="274" y="1014"/>
                  </a:lnTo>
                  <a:lnTo>
                    <a:pt x="274" y="1014"/>
                  </a:lnTo>
                  <a:lnTo>
                    <a:pt x="276" y="1064"/>
                  </a:lnTo>
                  <a:lnTo>
                    <a:pt x="280" y="1114"/>
                  </a:lnTo>
                  <a:lnTo>
                    <a:pt x="286" y="1162"/>
                  </a:lnTo>
                  <a:lnTo>
                    <a:pt x="294" y="1210"/>
                  </a:lnTo>
                  <a:lnTo>
                    <a:pt x="306" y="1256"/>
                  </a:lnTo>
                  <a:lnTo>
                    <a:pt x="318" y="1302"/>
                  </a:lnTo>
                  <a:lnTo>
                    <a:pt x="334" y="1346"/>
                  </a:lnTo>
                  <a:lnTo>
                    <a:pt x="350" y="1390"/>
                  </a:lnTo>
                  <a:lnTo>
                    <a:pt x="370" y="1434"/>
                  </a:lnTo>
                  <a:lnTo>
                    <a:pt x="392" y="1474"/>
                  </a:lnTo>
                  <a:lnTo>
                    <a:pt x="414" y="1516"/>
                  </a:lnTo>
                  <a:lnTo>
                    <a:pt x="440" y="1554"/>
                  </a:lnTo>
                  <a:lnTo>
                    <a:pt x="466" y="1592"/>
                  </a:lnTo>
                  <a:lnTo>
                    <a:pt x="496" y="1628"/>
                  </a:lnTo>
                  <a:lnTo>
                    <a:pt x="526" y="1664"/>
                  </a:lnTo>
                  <a:lnTo>
                    <a:pt x="558" y="1696"/>
                  </a:lnTo>
                  <a:lnTo>
                    <a:pt x="590" y="1728"/>
                  </a:lnTo>
                  <a:lnTo>
                    <a:pt x="626" y="1760"/>
                  </a:lnTo>
                  <a:lnTo>
                    <a:pt x="662" y="1788"/>
                  </a:lnTo>
                  <a:lnTo>
                    <a:pt x="700" y="1814"/>
                  </a:lnTo>
                  <a:lnTo>
                    <a:pt x="740" y="1840"/>
                  </a:lnTo>
                  <a:lnTo>
                    <a:pt x="780" y="1864"/>
                  </a:lnTo>
                  <a:lnTo>
                    <a:pt x="822" y="1884"/>
                  </a:lnTo>
                  <a:lnTo>
                    <a:pt x="864" y="1904"/>
                  </a:lnTo>
                  <a:lnTo>
                    <a:pt x="908" y="1922"/>
                  </a:lnTo>
                  <a:lnTo>
                    <a:pt x="952" y="1936"/>
                  </a:lnTo>
                  <a:lnTo>
                    <a:pt x="998" y="1950"/>
                  </a:lnTo>
                  <a:lnTo>
                    <a:pt x="1046" y="1960"/>
                  </a:lnTo>
                  <a:lnTo>
                    <a:pt x="1092" y="1968"/>
                  </a:lnTo>
                  <a:lnTo>
                    <a:pt x="1140" y="1974"/>
                  </a:lnTo>
                  <a:lnTo>
                    <a:pt x="1190" y="1978"/>
                  </a:lnTo>
                  <a:lnTo>
                    <a:pt x="1240" y="1980"/>
                  </a:lnTo>
                  <a:lnTo>
                    <a:pt x="1240" y="1980"/>
                  </a:lnTo>
                  <a:lnTo>
                    <a:pt x="1290" y="1978"/>
                  </a:lnTo>
                  <a:lnTo>
                    <a:pt x="1338" y="1974"/>
                  </a:lnTo>
                  <a:lnTo>
                    <a:pt x="1386" y="1968"/>
                  </a:lnTo>
                  <a:lnTo>
                    <a:pt x="1434" y="1960"/>
                  </a:lnTo>
                  <a:lnTo>
                    <a:pt x="1480" y="1950"/>
                  </a:lnTo>
                  <a:lnTo>
                    <a:pt x="1526" y="1936"/>
                  </a:lnTo>
                  <a:lnTo>
                    <a:pt x="1572" y="1922"/>
                  </a:lnTo>
                  <a:lnTo>
                    <a:pt x="1616" y="1904"/>
                  </a:lnTo>
                  <a:lnTo>
                    <a:pt x="1658" y="1884"/>
                  </a:lnTo>
                  <a:lnTo>
                    <a:pt x="1700" y="1864"/>
                  </a:lnTo>
                  <a:lnTo>
                    <a:pt x="1740" y="1840"/>
                  </a:lnTo>
                  <a:lnTo>
                    <a:pt x="1780" y="1814"/>
                  </a:lnTo>
                  <a:lnTo>
                    <a:pt x="1816" y="1788"/>
                  </a:lnTo>
                  <a:lnTo>
                    <a:pt x="1854" y="1760"/>
                  </a:lnTo>
                  <a:lnTo>
                    <a:pt x="1888" y="1728"/>
                  </a:lnTo>
                  <a:lnTo>
                    <a:pt x="1922" y="1696"/>
                  </a:lnTo>
                  <a:lnTo>
                    <a:pt x="1954" y="1664"/>
                  </a:lnTo>
                  <a:lnTo>
                    <a:pt x="1984" y="1628"/>
                  </a:lnTo>
                  <a:lnTo>
                    <a:pt x="2012" y="1592"/>
                  </a:lnTo>
                  <a:lnTo>
                    <a:pt x="2040" y="1554"/>
                  </a:lnTo>
                  <a:lnTo>
                    <a:pt x="2064" y="1516"/>
                  </a:lnTo>
                  <a:lnTo>
                    <a:pt x="2088" y="1474"/>
                  </a:lnTo>
                  <a:lnTo>
                    <a:pt x="2110" y="1434"/>
                  </a:lnTo>
                  <a:lnTo>
                    <a:pt x="2128" y="1390"/>
                  </a:lnTo>
                  <a:lnTo>
                    <a:pt x="2146" y="1346"/>
                  </a:lnTo>
                  <a:lnTo>
                    <a:pt x="2162" y="1302"/>
                  </a:lnTo>
                  <a:lnTo>
                    <a:pt x="2174" y="1256"/>
                  </a:lnTo>
                  <a:lnTo>
                    <a:pt x="2184" y="1210"/>
                  </a:lnTo>
                  <a:lnTo>
                    <a:pt x="2194" y="1162"/>
                  </a:lnTo>
                  <a:lnTo>
                    <a:pt x="2200" y="1114"/>
                  </a:lnTo>
                  <a:lnTo>
                    <a:pt x="2204" y="1064"/>
                  </a:lnTo>
                  <a:lnTo>
                    <a:pt x="2204" y="1014"/>
                  </a:lnTo>
                  <a:lnTo>
                    <a:pt x="2204" y="1014"/>
                  </a:lnTo>
                  <a:lnTo>
                    <a:pt x="2202" y="958"/>
                  </a:lnTo>
                  <a:lnTo>
                    <a:pt x="2198" y="900"/>
                  </a:lnTo>
                  <a:lnTo>
                    <a:pt x="2190" y="846"/>
                  </a:lnTo>
                  <a:lnTo>
                    <a:pt x="2178" y="790"/>
                  </a:lnTo>
                  <a:lnTo>
                    <a:pt x="2164" y="738"/>
                  </a:lnTo>
                  <a:lnTo>
                    <a:pt x="2146" y="686"/>
                  </a:lnTo>
                  <a:lnTo>
                    <a:pt x="2126" y="634"/>
                  </a:lnTo>
                  <a:lnTo>
                    <a:pt x="2104" y="586"/>
                  </a:lnTo>
                  <a:lnTo>
                    <a:pt x="2104" y="586"/>
                  </a:lnTo>
                  <a:lnTo>
                    <a:pt x="2130" y="572"/>
                  </a:lnTo>
                  <a:lnTo>
                    <a:pt x="2160" y="554"/>
                  </a:lnTo>
                  <a:lnTo>
                    <a:pt x="2188" y="534"/>
                  </a:lnTo>
                  <a:lnTo>
                    <a:pt x="2220" y="512"/>
                  </a:lnTo>
                  <a:lnTo>
                    <a:pt x="2250" y="488"/>
                  </a:lnTo>
                  <a:lnTo>
                    <a:pt x="2282" y="460"/>
                  </a:lnTo>
                  <a:lnTo>
                    <a:pt x="2312" y="430"/>
                  </a:lnTo>
                  <a:lnTo>
                    <a:pt x="2340" y="396"/>
                  </a:lnTo>
                  <a:lnTo>
                    <a:pt x="2368" y="358"/>
                  </a:lnTo>
                  <a:lnTo>
                    <a:pt x="2394" y="318"/>
                  </a:lnTo>
                  <a:lnTo>
                    <a:pt x="2418" y="274"/>
                  </a:lnTo>
                  <a:lnTo>
                    <a:pt x="2438" y="226"/>
                  </a:lnTo>
                  <a:lnTo>
                    <a:pt x="2454" y="176"/>
                  </a:lnTo>
                  <a:lnTo>
                    <a:pt x="2462" y="150"/>
                  </a:lnTo>
                  <a:lnTo>
                    <a:pt x="2468" y="122"/>
                  </a:lnTo>
                  <a:lnTo>
                    <a:pt x="2472" y="92"/>
                  </a:lnTo>
                  <a:lnTo>
                    <a:pt x="2476" y="62"/>
                  </a:lnTo>
                  <a:lnTo>
                    <a:pt x="2478" y="32"/>
                  </a:lnTo>
                  <a:lnTo>
                    <a:pt x="2480" y="0"/>
                  </a:lnTo>
                  <a:lnTo>
                    <a:pt x="248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grpSp>
      <p:grpSp>
        <p:nvGrpSpPr>
          <p:cNvPr id="5" name="组合 4"/>
          <p:cNvGrpSpPr/>
          <p:nvPr/>
        </p:nvGrpSpPr>
        <p:grpSpPr>
          <a:xfrm>
            <a:off x="4380084" y="2233507"/>
            <a:ext cx="1144931" cy="3171703"/>
            <a:chOff x="3304959" y="1667547"/>
            <a:chExt cx="858698" cy="2378777"/>
          </a:xfrm>
          <a:solidFill>
            <a:schemeClr val="accent2"/>
          </a:solidFill>
        </p:grpSpPr>
        <p:sp>
          <p:nvSpPr>
            <p:cNvPr id="6" name="Freeform 6"/>
            <p:cNvSpPr>
              <a:spLocks noEditPoints="1"/>
            </p:cNvSpPr>
            <p:nvPr/>
          </p:nvSpPr>
          <p:spPr bwMode="auto">
            <a:xfrm flipH="1">
              <a:off x="3542202" y="1667547"/>
              <a:ext cx="384213" cy="106241"/>
            </a:xfrm>
            <a:custGeom>
              <a:avLst/>
              <a:gdLst>
                <a:gd name="T0" fmla="*/ 948 w 2112"/>
                <a:gd name="T1" fmla="*/ 2 h 584"/>
                <a:gd name="T2" fmla="*/ 644 w 2112"/>
                <a:gd name="T3" fmla="*/ 24 h 584"/>
                <a:gd name="T4" fmla="*/ 384 w 2112"/>
                <a:gd name="T5" fmla="*/ 66 h 584"/>
                <a:gd name="T6" fmla="*/ 180 w 2112"/>
                <a:gd name="T7" fmla="*/ 128 h 584"/>
                <a:gd name="T8" fmla="*/ 82 w 2112"/>
                <a:gd name="T9" fmla="*/ 178 h 584"/>
                <a:gd name="T10" fmla="*/ 32 w 2112"/>
                <a:gd name="T11" fmla="*/ 220 h 584"/>
                <a:gd name="T12" fmla="*/ 4 w 2112"/>
                <a:gd name="T13" fmla="*/ 262 h 584"/>
                <a:gd name="T14" fmla="*/ 0 w 2112"/>
                <a:gd name="T15" fmla="*/ 292 h 584"/>
                <a:gd name="T16" fmla="*/ 12 w 2112"/>
                <a:gd name="T17" fmla="*/ 336 h 584"/>
                <a:gd name="T18" fmla="*/ 46 w 2112"/>
                <a:gd name="T19" fmla="*/ 380 h 584"/>
                <a:gd name="T20" fmla="*/ 104 w 2112"/>
                <a:gd name="T21" fmla="*/ 420 h 584"/>
                <a:gd name="T22" fmla="*/ 240 w 2112"/>
                <a:gd name="T23" fmla="*/ 478 h 584"/>
                <a:gd name="T24" fmla="*/ 464 w 2112"/>
                <a:gd name="T25" fmla="*/ 534 h 584"/>
                <a:gd name="T26" fmla="*/ 742 w 2112"/>
                <a:gd name="T27" fmla="*/ 572 h 584"/>
                <a:gd name="T28" fmla="*/ 1056 w 2112"/>
                <a:gd name="T29" fmla="*/ 584 h 584"/>
                <a:gd name="T30" fmla="*/ 1268 w 2112"/>
                <a:gd name="T31" fmla="*/ 578 h 584"/>
                <a:gd name="T32" fmla="*/ 1560 w 2112"/>
                <a:gd name="T33" fmla="*/ 550 h 584"/>
                <a:gd name="T34" fmla="*/ 1802 w 2112"/>
                <a:gd name="T35" fmla="*/ 500 h 584"/>
                <a:gd name="T36" fmla="*/ 1984 w 2112"/>
                <a:gd name="T37" fmla="*/ 432 h 584"/>
                <a:gd name="T38" fmla="*/ 2048 w 2112"/>
                <a:gd name="T39" fmla="*/ 392 h 584"/>
                <a:gd name="T40" fmla="*/ 2090 w 2112"/>
                <a:gd name="T41" fmla="*/ 352 h 584"/>
                <a:gd name="T42" fmla="*/ 2110 w 2112"/>
                <a:gd name="T43" fmla="*/ 308 h 584"/>
                <a:gd name="T44" fmla="*/ 2110 w 2112"/>
                <a:gd name="T45" fmla="*/ 278 h 584"/>
                <a:gd name="T46" fmla="*/ 2090 w 2112"/>
                <a:gd name="T47" fmla="*/ 234 h 584"/>
                <a:gd name="T48" fmla="*/ 2048 w 2112"/>
                <a:gd name="T49" fmla="*/ 192 h 584"/>
                <a:gd name="T50" fmla="*/ 1984 w 2112"/>
                <a:gd name="T51" fmla="*/ 154 h 584"/>
                <a:gd name="T52" fmla="*/ 1802 w 2112"/>
                <a:gd name="T53" fmla="*/ 86 h 584"/>
                <a:gd name="T54" fmla="*/ 1560 w 2112"/>
                <a:gd name="T55" fmla="*/ 36 h 584"/>
                <a:gd name="T56" fmla="*/ 1268 w 2112"/>
                <a:gd name="T57" fmla="*/ 6 h 584"/>
                <a:gd name="T58" fmla="*/ 1056 w 2112"/>
                <a:gd name="T59" fmla="*/ 0 h 584"/>
                <a:gd name="T60" fmla="*/ 988 w 2112"/>
                <a:gd name="T61" fmla="*/ 486 h 584"/>
                <a:gd name="T62" fmla="*/ 796 w 2112"/>
                <a:gd name="T63" fmla="*/ 470 h 584"/>
                <a:gd name="T64" fmla="*/ 630 w 2112"/>
                <a:gd name="T65" fmla="*/ 442 h 584"/>
                <a:gd name="T66" fmla="*/ 500 w 2112"/>
                <a:gd name="T67" fmla="*/ 400 h 584"/>
                <a:gd name="T68" fmla="*/ 416 w 2112"/>
                <a:gd name="T69" fmla="*/ 350 h 584"/>
                <a:gd name="T70" fmla="*/ 394 w 2112"/>
                <a:gd name="T71" fmla="*/ 322 h 584"/>
                <a:gd name="T72" fmla="*/ 386 w 2112"/>
                <a:gd name="T73" fmla="*/ 292 h 584"/>
                <a:gd name="T74" fmla="*/ 390 w 2112"/>
                <a:gd name="T75" fmla="*/ 272 h 584"/>
                <a:gd name="T76" fmla="*/ 408 w 2112"/>
                <a:gd name="T77" fmla="*/ 244 h 584"/>
                <a:gd name="T78" fmla="*/ 468 w 2112"/>
                <a:gd name="T79" fmla="*/ 200 h 584"/>
                <a:gd name="T80" fmla="*/ 582 w 2112"/>
                <a:gd name="T81" fmla="*/ 156 h 584"/>
                <a:gd name="T82" fmla="*/ 736 w 2112"/>
                <a:gd name="T83" fmla="*/ 122 h 584"/>
                <a:gd name="T84" fmla="*/ 920 w 2112"/>
                <a:gd name="T85" fmla="*/ 102 h 584"/>
                <a:gd name="T86" fmla="*/ 1056 w 2112"/>
                <a:gd name="T87" fmla="*/ 98 h 584"/>
                <a:gd name="T88" fmla="*/ 1254 w 2112"/>
                <a:gd name="T89" fmla="*/ 108 h 584"/>
                <a:gd name="T90" fmla="*/ 1430 w 2112"/>
                <a:gd name="T91" fmla="*/ 132 h 584"/>
                <a:gd name="T92" fmla="*/ 1572 w 2112"/>
                <a:gd name="T93" fmla="*/ 170 h 584"/>
                <a:gd name="T94" fmla="*/ 1672 w 2112"/>
                <a:gd name="T95" fmla="*/ 216 h 584"/>
                <a:gd name="T96" fmla="*/ 1712 w 2112"/>
                <a:gd name="T97" fmla="*/ 254 h 584"/>
                <a:gd name="T98" fmla="*/ 1724 w 2112"/>
                <a:gd name="T99" fmla="*/ 282 h 584"/>
                <a:gd name="T100" fmla="*/ 1724 w 2112"/>
                <a:gd name="T101" fmla="*/ 302 h 584"/>
                <a:gd name="T102" fmla="*/ 1712 w 2112"/>
                <a:gd name="T103" fmla="*/ 332 h 584"/>
                <a:gd name="T104" fmla="*/ 1672 w 2112"/>
                <a:gd name="T105" fmla="*/ 368 h 584"/>
                <a:gd name="T106" fmla="*/ 1572 w 2112"/>
                <a:gd name="T107" fmla="*/ 416 h 584"/>
                <a:gd name="T108" fmla="*/ 1430 w 2112"/>
                <a:gd name="T109" fmla="*/ 452 h 584"/>
                <a:gd name="T110" fmla="*/ 1254 w 2112"/>
                <a:gd name="T111" fmla="*/ 478 h 584"/>
                <a:gd name="T112" fmla="*/ 1056 w 2112"/>
                <a:gd name="T113" fmla="*/ 486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112" h="584">
                  <a:moveTo>
                    <a:pt x="1056" y="0"/>
                  </a:moveTo>
                  <a:lnTo>
                    <a:pt x="1056" y="0"/>
                  </a:lnTo>
                  <a:lnTo>
                    <a:pt x="948" y="2"/>
                  </a:lnTo>
                  <a:lnTo>
                    <a:pt x="842" y="6"/>
                  </a:lnTo>
                  <a:lnTo>
                    <a:pt x="742" y="14"/>
                  </a:lnTo>
                  <a:lnTo>
                    <a:pt x="644" y="24"/>
                  </a:lnTo>
                  <a:lnTo>
                    <a:pt x="552" y="36"/>
                  </a:lnTo>
                  <a:lnTo>
                    <a:pt x="464" y="50"/>
                  </a:lnTo>
                  <a:lnTo>
                    <a:pt x="384" y="66"/>
                  </a:lnTo>
                  <a:lnTo>
                    <a:pt x="308" y="86"/>
                  </a:lnTo>
                  <a:lnTo>
                    <a:pt x="240" y="106"/>
                  </a:lnTo>
                  <a:lnTo>
                    <a:pt x="180" y="128"/>
                  </a:lnTo>
                  <a:lnTo>
                    <a:pt x="126" y="154"/>
                  </a:lnTo>
                  <a:lnTo>
                    <a:pt x="104" y="166"/>
                  </a:lnTo>
                  <a:lnTo>
                    <a:pt x="82" y="178"/>
                  </a:lnTo>
                  <a:lnTo>
                    <a:pt x="64" y="192"/>
                  </a:lnTo>
                  <a:lnTo>
                    <a:pt x="46" y="206"/>
                  </a:lnTo>
                  <a:lnTo>
                    <a:pt x="32" y="220"/>
                  </a:lnTo>
                  <a:lnTo>
                    <a:pt x="20" y="234"/>
                  </a:lnTo>
                  <a:lnTo>
                    <a:pt x="12" y="248"/>
                  </a:lnTo>
                  <a:lnTo>
                    <a:pt x="4" y="262"/>
                  </a:lnTo>
                  <a:lnTo>
                    <a:pt x="0" y="278"/>
                  </a:lnTo>
                  <a:lnTo>
                    <a:pt x="0" y="292"/>
                  </a:lnTo>
                  <a:lnTo>
                    <a:pt x="0" y="292"/>
                  </a:lnTo>
                  <a:lnTo>
                    <a:pt x="0" y="308"/>
                  </a:lnTo>
                  <a:lnTo>
                    <a:pt x="4" y="322"/>
                  </a:lnTo>
                  <a:lnTo>
                    <a:pt x="12" y="336"/>
                  </a:lnTo>
                  <a:lnTo>
                    <a:pt x="20" y="352"/>
                  </a:lnTo>
                  <a:lnTo>
                    <a:pt x="32" y="366"/>
                  </a:lnTo>
                  <a:lnTo>
                    <a:pt x="46" y="380"/>
                  </a:lnTo>
                  <a:lnTo>
                    <a:pt x="64" y="392"/>
                  </a:lnTo>
                  <a:lnTo>
                    <a:pt x="82" y="406"/>
                  </a:lnTo>
                  <a:lnTo>
                    <a:pt x="104" y="420"/>
                  </a:lnTo>
                  <a:lnTo>
                    <a:pt x="126" y="432"/>
                  </a:lnTo>
                  <a:lnTo>
                    <a:pt x="180" y="456"/>
                  </a:lnTo>
                  <a:lnTo>
                    <a:pt x="240" y="478"/>
                  </a:lnTo>
                  <a:lnTo>
                    <a:pt x="308" y="500"/>
                  </a:lnTo>
                  <a:lnTo>
                    <a:pt x="384" y="518"/>
                  </a:lnTo>
                  <a:lnTo>
                    <a:pt x="464" y="534"/>
                  </a:lnTo>
                  <a:lnTo>
                    <a:pt x="552" y="550"/>
                  </a:lnTo>
                  <a:lnTo>
                    <a:pt x="644" y="562"/>
                  </a:lnTo>
                  <a:lnTo>
                    <a:pt x="742" y="572"/>
                  </a:lnTo>
                  <a:lnTo>
                    <a:pt x="842" y="578"/>
                  </a:lnTo>
                  <a:lnTo>
                    <a:pt x="948" y="584"/>
                  </a:lnTo>
                  <a:lnTo>
                    <a:pt x="1056" y="584"/>
                  </a:lnTo>
                  <a:lnTo>
                    <a:pt x="1056" y="584"/>
                  </a:lnTo>
                  <a:lnTo>
                    <a:pt x="1164" y="584"/>
                  </a:lnTo>
                  <a:lnTo>
                    <a:pt x="1268" y="578"/>
                  </a:lnTo>
                  <a:lnTo>
                    <a:pt x="1370" y="572"/>
                  </a:lnTo>
                  <a:lnTo>
                    <a:pt x="1466" y="562"/>
                  </a:lnTo>
                  <a:lnTo>
                    <a:pt x="1560" y="550"/>
                  </a:lnTo>
                  <a:lnTo>
                    <a:pt x="1646" y="534"/>
                  </a:lnTo>
                  <a:lnTo>
                    <a:pt x="1728" y="518"/>
                  </a:lnTo>
                  <a:lnTo>
                    <a:pt x="1802" y="500"/>
                  </a:lnTo>
                  <a:lnTo>
                    <a:pt x="1870" y="478"/>
                  </a:lnTo>
                  <a:lnTo>
                    <a:pt x="1932" y="456"/>
                  </a:lnTo>
                  <a:lnTo>
                    <a:pt x="1984" y="432"/>
                  </a:lnTo>
                  <a:lnTo>
                    <a:pt x="2008" y="420"/>
                  </a:lnTo>
                  <a:lnTo>
                    <a:pt x="2030" y="406"/>
                  </a:lnTo>
                  <a:lnTo>
                    <a:pt x="2048" y="392"/>
                  </a:lnTo>
                  <a:lnTo>
                    <a:pt x="2064" y="380"/>
                  </a:lnTo>
                  <a:lnTo>
                    <a:pt x="2078" y="366"/>
                  </a:lnTo>
                  <a:lnTo>
                    <a:pt x="2090" y="352"/>
                  </a:lnTo>
                  <a:lnTo>
                    <a:pt x="2100" y="336"/>
                  </a:lnTo>
                  <a:lnTo>
                    <a:pt x="2106" y="322"/>
                  </a:lnTo>
                  <a:lnTo>
                    <a:pt x="2110" y="308"/>
                  </a:lnTo>
                  <a:lnTo>
                    <a:pt x="2112" y="292"/>
                  </a:lnTo>
                  <a:lnTo>
                    <a:pt x="2112" y="292"/>
                  </a:lnTo>
                  <a:lnTo>
                    <a:pt x="2110" y="278"/>
                  </a:lnTo>
                  <a:lnTo>
                    <a:pt x="2106" y="262"/>
                  </a:lnTo>
                  <a:lnTo>
                    <a:pt x="2100" y="248"/>
                  </a:lnTo>
                  <a:lnTo>
                    <a:pt x="2090" y="234"/>
                  </a:lnTo>
                  <a:lnTo>
                    <a:pt x="2078" y="220"/>
                  </a:lnTo>
                  <a:lnTo>
                    <a:pt x="2064" y="206"/>
                  </a:lnTo>
                  <a:lnTo>
                    <a:pt x="2048" y="192"/>
                  </a:lnTo>
                  <a:lnTo>
                    <a:pt x="2030" y="178"/>
                  </a:lnTo>
                  <a:lnTo>
                    <a:pt x="2008" y="166"/>
                  </a:lnTo>
                  <a:lnTo>
                    <a:pt x="1984" y="154"/>
                  </a:lnTo>
                  <a:lnTo>
                    <a:pt x="1932" y="128"/>
                  </a:lnTo>
                  <a:lnTo>
                    <a:pt x="1870" y="106"/>
                  </a:lnTo>
                  <a:lnTo>
                    <a:pt x="1802" y="86"/>
                  </a:lnTo>
                  <a:lnTo>
                    <a:pt x="1728" y="66"/>
                  </a:lnTo>
                  <a:lnTo>
                    <a:pt x="1646" y="50"/>
                  </a:lnTo>
                  <a:lnTo>
                    <a:pt x="1560" y="36"/>
                  </a:lnTo>
                  <a:lnTo>
                    <a:pt x="1466" y="24"/>
                  </a:lnTo>
                  <a:lnTo>
                    <a:pt x="1370" y="14"/>
                  </a:lnTo>
                  <a:lnTo>
                    <a:pt x="1268" y="6"/>
                  </a:lnTo>
                  <a:lnTo>
                    <a:pt x="1164" y="2"/>
                  </a:lnTo>
                  <a:lnTo>
                    <a:pt x="1056" y="0"/>
                  </a:lnTo>
                  <a:lnTo>
                    <a:pt x="1056" y="0"/>
                  </a:lnTo>
                  <a:close/>
                  <a:moveTo>
                    <a:pt x="1056" y="486"/>
                  </a:moveTo>
                  <a:lnTo>
                    <a:pt x="1056" y="486"/>
                  </a:lnTo>
                  <a:lnTo>
                    <a:pt x="988" y="486"/>
                  </a:lnTo>
                  <a:lnTo>
                    <a:pt x="920" y="482"/>
                  </a:lnTo>
                  <a:lnTo>
                    <a:pt x="856" y="478"/>
                  </a:lnTo>
                  <a:lnTo>
                    <a:pt x="796" y="470"/>
                  </a:lnTo>
                  <a:lnTo>
                    <a:pt x="736" y="462"/>
                  </a:lnTo>
                  <a:lnTo>
                    <a:pt x="682" y="452"/>
                  </a:lnTo>
                  <a:lnTo>
                    <a:pt x="630" y="442"/>
                  </a:lnTo>
                  <a:lnTo>
                    <a:pt x="582" y="430"/>
                  </a:lnTo>
                  <a:lnTo>
                    <a:pt x="540" y="416"/>
                  </a:lnTo>
                  <a:lnTo>
                    <a:pt x="500" y="400"/>
                  </a:lnTo>
                  <a:lnTo>
                    <a:pt x="468" y="384"/>
                  </a:lnTo>
                  <a:lnTo>
                    <a:pt x="440" y="368"/>
                  </a:lnTo>
                  <a:lnTo>
                    <a:pt x="416" y="350"/>
                  </a:lnTo>
                  <a:lnTo>
                    <a:pt x="408" y="340"/>
                  </a:lnTo>
                  <a:lnTo>
                    <a:pt x="400" y="332"/>
                  </a:lnTo>
                  <a:lnTo>
                    <a:pt x="394" y="322"/>
                  </a:lnTo>
                  <a:lnTo>
                    <a:pt x="390" y="312"/>
                  </a:lnTo>
                  <a:lnTo>
                    <a:pt x="388" y="302"/>
                  </a:lnTo>
                  <a:lnTo>
                    <a:pt x="386" y="292"/>
                  </a:lnTo>
                  <a:lnTo>
                    <a:pt x="386" y="292"/>
                  </a:lnTo>
                  <a:lnTo>
                    <a:pt x="388" y="282"/>
                  </a:lnTo>
                  <a:lnTo>
                    <a:pt x="390" y="272"/>
                  </a:lnTo>
                  <a:lnTo>
                    <a:pt x="394" y="262"/>
                  </a:lnTo>
                  <a:lnTo>
                    <a:pt x="400" y="254"/>
                  </a:lnTo>
                  <a:lnTo>
                    <a:pt x="408" y="244"/>
                  </a:lnTo>
                  <a:lnTo>
                    <a:pt x="416" y="234"/>
                  </a:lnTo>
                  <a:lnTo>
                    <a:pt x="440" y="216"/>
                  </a:lnTo>
                  <a:lnTo>
                    <a:pt x="468" y="200"/>
                  </a:lnTo>
                  <a:lnTo>
                    <a:pt x="500" y="184"/>
                  </a:lnTo>
                  <a:lnTo>
                    <a:pt x="540" y="170"/>
                  </a:lnTo>
                  <a:lnTo>
                    <a:pt x="582" y="156"/>
                  </a:lnTo>
                  <a:lnTo>
                    <a:pt x="630" y="142"/>
                  </a:lnTo>
                  <a:lnTo>
                    <a:pt x="682" y="132"/>
                  </a:lnTo>
                  <a:lnTo>
                    <a:pt x="736" y="122"/>
                  </a:lnTo>
                  <a:lnTo>
                    <a:pt x="796" y="114"/>
                  </a:lnTo>
                  <a:lnTo>
                    <a:pt x="856" y="108"/>
                  </a:lnTo>
                  <a:lnTo>
                    <a:pt x="920" y="102"/>
                  </a:lnTo>
                  <a:lnTo>
                    <a:pt x="988" y="100"/>
                  </a:lnTo>
                  <a:lnTo>
                    <a:pt x="1056" y="98"/>
                  </a:lnTo>
                  <a:lnTo>
                    <a:pt x="1056" y="98"/>
                  </a:lnTo>
                  <a:lnTo>
                    <a:pt x="1124" y="100"/>
                  </a:lnTo>
                  <a:lnTo>
                    <a:pt x="1190" y="102"/>
                  </a:lnTo>
                  <a:lnTo>
                    <a:pt x="1254" y="108"/>
                  </a:lnTo>
                  <a:lnTo>
                    <a:pt x="1316" y="114"/>
                  </a:lnTo>
                  <a:lnTo>
                    <a:pt x="1374" y="122"/>
                  </a:lnTo>
                  <a:lnTo>
                    <a:pt x="1430" y="132"/>
                  </a:lnTo>
                  <a:lnTo>
                    <a:pt x="1482" y="142"/>
                  </a:lnTo>
                  <a:lnTo>
                    <a:pt x="1528" y="156"/>
                  </a:lnTo>
                  <a:lnTo>
                    <a:pt x="1572" y="170"/>
                  </a:lnTo>
                  <a:lnTo>
                    <a:pt x="1610" y="184"/>
                  </a:lnTo>
                  <a:lnTo>
                    <a:pt x="1644" y="200"/>
                  </a:lnTo>
                  <a:lnTo>
                    <a:pt x="1672" y="216"/>
                  </a:lnTo>
                  <a:lnTo>
                    <a:pt x="1694" y="234"/>
                  </a:lnTo>
                  <a:lnTo>
                    <a:pt x="1704" y="244"/>
                  </a:lnTo>
                  <a:lnTo>
                    <a:pt x="1712" y="254"/>
                  </a:lnTo>
                  <a:lnTo>
                    <a:pt x="1716" y="262"/>
                  </a:lnTo>
                  <a:lnTo>
                    <a:pt x="1722" y="272"/>
                  </a:lnTo>
                  <a:lnTo>
                    <a:pt x="1724" y="282"/>
                  </a:lnTo>
                  <a:lnTo>
                    <a:pt x="1724" y="292"/>
                  </a:lnTo>
                  <a:lnTo>
                    <a:pt x="1724" y="292"/>
                  </a:lnTo>
                  <a:lnTo>
                    <a:pt x="1724" y="302"/>
                  </a:lnTo>
                  <a:lnTo>
                    <a:pt x="1722" y="312"/>
                  </a:lnTo>
                  <a:lnTo>
                    <a:pt x="1716" y="322"/>
                  </a:lnTo>
                  <a:lnTo>
                    <a:pt x="1712" y="332"/>
                  </a:lnTo>
                  <a:lnTo>
                    <a:pt x="1704" y="340"/>
                  </a:lnTo>
                  <a:lnTo>
                    <a:pt x="1694" y="350"/>
                  </a:lnTo>
                  <a:lnTo>
                    <a:pt x="1672" y="368"/>
                  </a:lnTo>
                  <a:lnTo>
                    <a:pt x="1644" y="384"/>
                  </a:lnTo>
                  <a:lnTo>
                    <a:pt x="1610" y="400"/>
                  </a:lnTo>
                  <a:lnTo>
                    <a:pt x="1572" y="416"/>
                  </a:lnTo>
                  <a:lnTo>
                    <a:pt x="1528" y="430"/>
                  </a:lnTo>
                  <a:lnTo>
                    <a:pt x="1482" y="442"/>
                  </a:lnTo>
                  <a:lnTo>
                    <a:pt x="1430" y="452"/>
                  </a:lnTo>
                  <a:lnTo>
                    <a:pt x="1374" y="462"/>
                  </a:lnTo>
                  <a:lnTo>
                    <a:pt x="1316" y="470"/>
                  </a:lnTo>
                  <a:lnTo>
                    <a:pt x="1254" y="478"/>
                  </a:lnTo>
                  <a:lnTo>
                    <a:pt x="1190" y="482"/>
                  </a:lnTo>
                  <a:lnTo>
                    <a:pt x="1124" y="486"/>
                  </a:lnTo>
                  <a:lnTo>
                    <a:pt x="1056" y="486"/>
                  </a:lnTo>
                  <a:lnTo>
                    <a:pt x="1056" y="486"/>
                  </a:ln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2400"/>
            </a:p>
          </p:txBody>
        </p:sp>
        <p:grpSp>
          <p:nvGrpSpPr>
            <p:cNvPr id="7" name="组合 6"/>
            <p:cNvGrpSpPr/>
            <p:nvPr/>
          </p:nvGrpSpPr>
          <p:grpSpPr>
            <a:xfrm flipH="1">
              <a:off x="3304959" y="1840848"/>
              <a:ext cx="858698" cy="2205476"/>
              <a:chOff x="3712369" y="1840848"/>
              <a:chExt cx="858698" cy="2205476"/>
            </a:xfrm>
            <a:grpFill/>
          </p:grpSpPr>
          <p:sp>
            <p:nvSpPr>
              <p:cNvPr id="8" name="Freeform 5"/>
              <p:cNvSpPr>
                <a:spLocks/>
              </p:cNvSpPr>
              <p:nvPr/>
            </p:nvSpPr>
            <p:spPr bwMode="auto">
              <a:xfrm>
                <a:off x="3971795" y="1840848"/>
                <a:ext cx="339845" cy="339839"/>
              </a:xfrm>
              <a:custGeom>
                <a:avLst/>
                <a:gdLst>
                  <a:gd name="T0" fmla="*/ 486 w 486"/>
                  <a:gd name="T1" fmla="*/ 244 h 486"/>
                  <a:gd name="T2" fmla="*/ 482 w 486"/>
                  <a:gd name="T3" fmla="*/ 292 h 486"/>
                  <a:gd name="T4" fmla="*/ 468 w 486"/>
                  <a:gd name="T5" fmla="*/ 338 h 486"/>
                  <a:gd name="T6" fmla="*/ 444 w 486"/>
                  <a:gd name="T7" fmla="*/ 380 h 486"/>
                  <a:gd name="T8" fmla="*/ 416 w 486"/>
                  <a:gd name="T9" fmla="*/ 416 h 486"/>
                  <a:gd name="T10" fmla="*/ 380 w 486"/>
                  <a:gd name="T11" fmla="*/ 444 h 486"/>
                  <a:gd name="T12" fmla="*/ 338 w 486"/>
                  <a:gd name="T13" fmla="*/ 468 h 486"/>
                  <a:gd name="T14" fmla="*/ 292 w 486"/>
                  <a:gd name="T15" fmla="*/ 482 h 486"/>
                  <a:gd name="T16" fmla="*/ 244 w 486"/>
                  <a:gd name="T17" fmla="*/ 486 h 486"/>
                  <a:gd name="T18" fmla="*/ 218 w 486"/>
                  <a:gd name="T19" fmla="*/ 486 h 486"/>
                  <a:gd name="T20" fmla="*/ 170 w 486"/>
                  <a:gd name="T21" fmla="*/ 476 h 486"/>
                  <a:gd name="T22" fmla="*/ 128 w 486"/>
                  <a:gd name="T23" fmla="*/ 458 h 486"/>
                  <a:gd name="T24" fmla="*/ 88 w 486"/>
                  <a:gd name="T25" fmla="*/ 430 h 486"/>
                  <a:gd name="T26" fmla="*/ 56 w 486"/>
                  <a:gd name="T27" fmla="*/ 398 h 486"/>
                  <a:gd name="T28" fmla="*/ 30 w 486"/>
                  <a:gd name="T29" fmla="*/ 360 h 486"/>
                  <a:gd name="T30" fmla="*/ 12 w 486"/>
                  <a:gd name="T31" fmla="*/ 316 h 486"/>
                  <a:gd name="T32" fmla="*/ 2 w 486"/>
                  <a:gd name="T33" fmla="*/ 268 h 486"/>
                  <a:gd name="T34" fmla="*/ 0 w 486"/>
                  <a:gd name="T35" fmla="*/ 244 h 486"/>
                  <a:gd name="T36" fmla="*/ 6 w 486"/>
                  <a:gd name="T37" fmla="*/ 194 h 486"/>
                  <a:gd name="T38" fmla="*/ 20 w 486"/>
                  <a:gd name="T39" fmla="*/ 148 h 486"/>
                  <a:gd name="T40" fmla="*/ 42 w 486"/>
                  <a:gd name="T41" fmla="*/ 108 h 486"/>
                  <a:gd name="T42" fmla="*/ 72 w 486"/>
                  <a:gd name="T43" fmla="*/ 72 h 486"/>
                  <a:gd name="T44" fmla="*/ 108 w 486"/>
                  <a:gd name="T45" fmla="*/ 42 h 486"/>
                  <a:gd name="T46" fmla="*/ 148 w 486"/>
                  <a:gd name="T47" fmla="*/ 20 h 486"/>
                  <a:gd name="T48" fmla="*/ 194 w 486"/>
                  <a:gd name="T49" fmla="*/ 6 h 486"/>
                  <a:gd name="T50" fmla="*/ 244 w 486"/>
                  <a:gd name="T51" fmla="*/ 0 h 486"/>
                  <a:gd name="T52" fmla="*/ 268 w 486"/>
                  <a:gd name="T53" fmla="*/ 2 h 486"/>
                  <a:gd name="T54" fmla="*/ 316 w 486"/>
                  <a:gd name="T55" fmla="*/ 12 h 486"/>
                  <a:gd name="T56" fmla="*/ 360 w 486"/>
                  <a:gd name="T57" fmla="*/ 30 h 486"/>
                  <a:gd name="T58" fmla="*/ 398 w 486"/>
                  <a:gd name="T59" fmla="*/ 56 h 486"/>
                  <a:gd name="T60" fmla="*/ 430 w 486"/>
                  <a:gd name="T61" fmla="*/ 88 h 486"/>
                  <a:gd name="T62" fmla="*/ 458 w 486"/>
                  <a:gd name="T63" fmla="*/ 128 h 486"/>
                  <a:gd name="T64" fmla="*/ 476 w 486"/>
                  <a:gd name="T65" fmla="*/ 170 h 486"/>
                  <a:gd name="T66" fmla="*/ 486 w 486"/>
                  <a:gd name="T67" fmla="*/ 218 h 486"/>
                  <a:gd name="T68" fmla="*/ 486 w 486"/>
                  <a:gd name="T69" fmla="*/ 244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6" h="486">
                    <a:moveTo>
                      <a:pt x="486" y="244"/>
                    </a:moveTo>
                    <a:lnTo>
                      <a:pt x="486" y="244"/>
                    </a:lnTo>
                    <a:lnTo>
                      <a:pt x="486" y="268"/>
                    </a:lnTo>
                    <a:lnTo>
                      <a:pt x="482" y="292"/>
                    </a:lnTo>
                    <a:lnTo>
                      <a:pt x="476" y="316"/>
                    </a:lnTo>
                    <a:lnTo>
                      <a:pt x="468" y="338"/>
                    </a:lnTo>
                    <a:lnTo>
                      <a:pt x="458" y="360"/>
                    </a:lnTo>
                    <a:lnTo>
                      <a:pt x="444" y="380"/>
                    </a:lnTo>
                    <a:lnTo>
                      <a:pt x="430" y="398"/>
                    </a:lnTo>
                    <a:lnTo>
                      <a:pt x="416" y="416"/>
                    </a:lnTo>
                    <a:lnTo>
                      <a:pt x="398" y="430"/>
                    </a:lnTo>
                    <a:lnTo>
                      <a:pt x="380" y="444"/>
                    </a:lnTo>
                    <a:lnTo>
                      <a:pt x="360" y="458"/>
                    </a:lnTo>
                    <a:lnTo>
                      <a:pt x="338" y="468"/>
                    </a:lnTo>
                    <a:lnTo>
                      <a:pt x="316" y="476"/>
                    </a:lnTo>
                    <a:lnTo>
                      <a:pt x="292" y="482"/>
                    </a:lnTo>
                    <a:lnTo>
                      <a:pt x="268" y="486"/>
                    </a:lnTo>
                    <a:lnTo>
                      <a:pt x="244" y="486"/>
                    </a:lnTo>
                    <a:lnTo>
                      <a:pt x="244" y="486"/>
                    </a:lnTo>
                    <a:lnTo>
                      <a:pt x="218" y="486"/>
                    </a:lnTo>
                    <a:lnTo>
                      <a:pt x="194" y="482"/>
                    </a:lnTo>
                    <a:lnTo>
                      <a:pt x="170" y="476"/>
                    </a:lnTo>
                    <a:lnTo>
                      <a:pt x="148" y="468"/>
                    </a:lnTo>
                    <a:lnTo>
                      <a:pt x="128" y="458"/>
                    </a:lnTo>
                    <a:lnTo>
                      <a:pt x="108" y="444"/>
                    </a:lnTo>
                    <a:lnTo>
                      <a:pt x="88" y="430"/>
                    </a:lnTo>
                    <a:lnTo>
                      <a:pt x="72" y="416"/>
                    </a:lnTo>
                    <a:lnTo>
                      <a:pt x="56" y="398"/>
                    </a:lnTo>
                    <a:lnTo>
                      <a:pt x="42" y="380"/>
                    </a:lnTo>
                    <a:lnTo>
                      <a:pt x="30" y="360"/>
                    </a:lnTo>
                    <a:lnTo>
                      <a:pt x="20" y="338"/>
                    </a:lnTo>
                    <a:lnTo>
                      <a:pt x="12" y="316"/>
                    </a:lnTo>
                    <a:lnTo>
                      <a:pt x="6" y="292"/>
                    </a:lnTo>
                    <a:lnTo>
                      <a:pt x="2" y="268"/>
                    </a:lnTo>
                    <a:lnTo>
                      <a:pt x="0" y="244"/>
                    </a:lnTo>
                    <a:lnTo>
                      <a:pt x="0" y="244"/>
                    </a:lnTo>
                    <a:lnTo>
                      <a:pt x="2" y="218"/>
                    </a:lnTo>
                    <a:lnTo>
                      <a:pt x="6" y="194"/>
                    </a:lnTo>
                    <a:lnTo>
                      <a:pt x="12" y="170"/>
                    </a:lnTo>
                    <a:lnTo>
                      <a:pt x="20" y="148"/>
                    </a:lnTo>
                    <a:lnTo>
                      <a:pt x="30" y="128"/>
                    </a:lnTo>
                    <a:lnTo>
                      <a:pt x="42" y="108"/>
                    </a:lnTo>
                    <a:lnTo>
                      <a:pt x="56" y="88"/>
                    </a:lnTo>
                    <a:lnTo>
                      <a:pt x="72" y="72"/>
                    </a:lnTo>
                    <a:lnTo>
                      <a:pt x="88" y="56"/>
                    </a:lnTo>
                    <a:lnTo>
                      <a:pt x="108" y="42"/>
                    </a:lnTo>
                    <a:lnTo>
                      <a:pt x="128" y="30"/>
                    </a:lnTo>
                    <a:lnTo>
                      <a:pt x="148" y="20"/>
                    </a:lnTo>
                    <a:lnTo>
                      <a:pt x="170" y="12"/>
                    </a:lnTo>
                    <a:lnTo>
                      <a:pt x="194" y="6"/>
                    </a:lnTo>
                    <a:lnTo>
                      <a:pt x="218" y="2"/>
                    </a:lnTo>
                    <a:lnTo>
                      <a:pt x="244" y="0"/>
                    </a:lnTo>
                    <a:lnTo>
                      <a:pt x="244" y="0"/>
                    </a:lnTo>
                    <a:lnTo>
                      <a:pt x="268" y="2"/>
                    </a:lnTo>
                    <a:lnTo>
                      <a:pt x="292" y="6"/>
                    </a:lnTo>
                    <a:lnTo>
                      <a:pt x="316" y="12"/>
                    </a:lnTo>
                    <a:lnTo>
                      <a:pt x="338" y="20"/>
                    </a:lnTo>
                    <a:lnTo>
                      <a:pt x="360" y="30"/>
                    </a:lnTo>
                    <a:lnTo>
                      <a:pt x="380" y="42"/>
                    </a:lnTo>
                    <a:lnTo>
                      <a:pt x="398" y="56"/>
                    </a:lnTo>
                    <a:lnTo>
                      <a:pt x="416" y="72"/>
                    </a:lnTo>
                    <a:lnTo>
                      <a:pt x="430" y="88"/>
                    </a:lnTo>
                    <a:lnTo>
                      <a:pt x="444" y="108"/>
                    </a:lnTo>
                    <a:lnTo>
                      <a:pt x="458" y="128"/>
                    </a:lnTo>
                    <a:lnTo>
                      <a:pt x="468" y="148"/>
                    </a:lnTo>
                    <a:lnTo>
                      <a:pt x="476" y="170"/>
                    </a:lnTo>
                    <a:lnTo>
                      <a:pt x="482" y="194"/>
                    </a:lnTo>
                    <a:lnTo>
                      <a:pt x="486" y="218"/>
                    </a:lnTo>
                    <a:lnTo>
                      <a:pt x="486" y="244"/>
                    </a:lnTo>
                    <a:lnTo>
                      <a:pt x="486" y="2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9" name="Freeform 6"/>
              <p:cNvSpPr>
                <a:spLocks/>
              </p:cNvSpPr>
              <p:nvPr/>
            </p:nvSpPr>
            <p:spPr bwMode="auto">
              <a:xfrm>
                <a:off x="3712369" y="2217051"/>
                <a:ext cx="858698" cy="1829273"/>
              </a:xfrm>
              <a:custGeom>
                <a:avLst/>
                <a:gdLst>
                  <a:gd name="T0" fmla="*/ 1226 w 1228"/>
                  <a:gd name="T1" fmla="*/ 234 h 2616"/>
                  <a:gd name="T2" fmla="*/ 1196 w 1228"/>
                  <a:gd name="T3" fmla="*/ 136 h 2616"/>
                  <a:gd name="T4" fmla="*/ 1134 w 1228"/>
                  <a:gd name="T5" fmla="*/ 60 h 2616"/>
                  <a:gd name="T6" fmla="*/ 1046 w 1228"/>
                  <a:gd name="T7" fmla="*/ 12 h 2616"/>
                  <a:gd name="T8" fmla="*/ 788 w 1228"/>
                  <a:gd name="T9" fmla="*/ 0 h 2616"/>
                  <a:gd name="T10" fmla="*/ 768 w 1228"/>
                  <a:gd name="T11" fmla="*/ 160 h 2616"/>
                  <a:gd name="T12" fmla="*/ 700 w 1228"/>
                  <a:gd name="T13" fmla="*/ 398 h 2616"/>
                  <a:gd name="T14" fmla="*/ 670 w 1228"/>
                  <a:gd name="T15" fmla="*/ 280 h 2616"/>
                  <a:gd name="T16" fmla="*/ 674 w 1228"/>
                  <a:gd name="T17" fmla="*/ 128 h 2616"/>
                  <a:gd name="T18" fmla="*/ 598 w 1228"/>
                  <a:gd name="T19" fmla="*/ 172 h 2616"/>
                  <a:gd name="T20" fmla="*/ 546 w 1228"/>
                  <a:gd name="T21" fmla="*/ 318 h 2616"/>
                  <a:gd name="T22" fmla="*/ 506 w 1228"/>
                  <a:gd name="T23" fmla="*/ 334 h 2616"/>
                  <a:gd name="T24" fmla="*/ 452 w 1228"/>
                  <a:gd name="T25" fmla="*/ 110 h 2616"/>
                  <a:gd name="T26" fmla="*/ 260 w 1228"/>
                  <a:gd name="T27" fmla="*/ 0 h 2616"/>
                  <a:gd name="T28" fmla="*/ 158 w 1228"/>
                  <a:gd name="T29" fmla="*/ 20 h 2616"/>
                  <a:gd name="T30" fmla="*/ 76 w 1228"/>
                  <a:gd name="T31" fmla="*/ 76 h 2616"/>
                  <a:gd name="T32" fmla="*/ 20 w 1228"/>
                  <a:gd name="T33" fmla="*/ 158 h 2616"/>
                  <a:gd name="T34" fmla="*/ 0 w 1228"/>
                  <a:gd name="T35" fmla="*/ 260 h 2616"/>
                  <a:gd name="T36" fmla="*/ 8 w 1228"/>
                  <a:gd name="T37" fmla="*/ 1214 h 2616"/>
                  <a:gd name="T38" fmla="*/ 60 w 1228"/>
                  <a:gd name="T39" fmla="*/ 1266 h 2616"/>
                  <a:gd name="T40" fmla="*/ 120 w 1228"/>
                  <a:gd name="T41" fmla="*/ 1272 h 2616"/>
                  <a:gd name="T42" fmla="*/ 182 w 1228"/>
                  <a:gd name="T43" fmla="*/ 1230 h 2616"/>
                  <a:gd name="T44" fmla="*/ 200 w 1228"/>
                  <a:gd name="T45" fmla="*/ 410 h 2616"/>
                  <a:gd name="T46" fmla="*/ 298 w 1228"/>
                  <a:gd name="T47" fmla="*/ 2502 h 2616"/>
                  <a:gd name="T48" fmla="*/ 318 w 1228"/>
                  <a:gd name="T49" fmla="*/ 2560 h 2616"/>
                  <a:gd name="T50" fmla="*/ 384 w 1228"/>
                  <a:gd name="T51" fmla="*/ 2610 h 2616"/>
                  <a:gd name="T52" fmla="*/ 446 w 1228"/>
                  <a:gd name="T53" fmla="*/ 2616 h 2616"/>
                  <a:gd name="T54" fmla="*/ 482 w 1228"/>
                  <a:gd name="T55" fmla="*/ 2610 h 2616"/>
                  <a:gd name="T56" fmla="*/ 550 w 1228"/>
                  <a:gd name="T57" fmla="*/ 2560 h 2616"/>
                  <a:gd name="T58" fmla="*/ 570 w 1228"/>
                  <a:gd name="T59" fmla="*/ 2502 h 2616"/>
                  <a:gd name="T60" fmla="*/ 680 w 1228"/>
                  <a:gd name="T61" fmla="*/ 2490 h 2616"/>
                  <a:gd name="T62" fmla="*/ 686 w 1228"/>
                  <a:gd name="T63" fmla="*/ 2528 h 2616"/>
                  <a:gd name="T64" fmla="*/ 736 w 1228"/>
                  <a:gd name="T65" fmla="*/ 2594 h 2616"/>
                  <a:gd name="T66" fmla="*/ 792 w 1228"/>
                  <a:gd name="T67" fmla="*/ 2614 h 2616"/>
                  <a:gd name="T68" fmla="*/ 818 w 1228"/>
                  <a:gd name="T69" fmla="*/ 2614 h 2616"/>
                  <a:gd name="T70" fmla="*/ 876 w 1228"/>
                  <a:gd name="T71" fmla="*/ 2594 h 2616"/>
                  <a:gd name="T72" fmla="*/ 926 w 1228"/>
                  <a:gd name="T73" fmla="*/ 2528 h 2616"/>
                  <a:gd name="T74" fmla="*/ 932 w 1228"/>
                  <a:gd name="T75" fmla="*/ 410 h 2616"/>
                  <a:gd name="T76" fmla="*/ 1030 w 1228"/>
                  <a:gd name="T77" fmla="*/ 1192 h 2616"/>
                  <a:gd name="T78" fmla="*/ 1060 w 1228"/>
                  <a:gd name="T79" fmla="*/ 1248 h 2616"/>
                  <a:gd name="T80" fmla="*/ 1104 w 1228"/>
                  <a:gd name="T81" fmla="*/ 1324 h 2616"/>
                  <a:gd name="T82" fmla="*/ 1076 w 1228"/>
                  <a:gd name="T83" fmla="*/ 1328 h 2616"/>
                  <a:gd name="T84" fmla="*/ 1056 w 1228"/>
                  <a:gd name="T85" fmla="*/ 1348 h 2616"/>
                  <a:gd name="T86" fmla="*/ 1052 w 1228"/>
                  <a:gd name="T87" fmla="*/ 1784 h 2616"/>
                  <a:gd name="T88" fmla="*/ 1064 w 1228"/>
                  <a:gd name="T89" fmla="*/ 1814 h 2616"/>
                  <a:gd name="T90" fmla="*/ 1092 w 1228"/>
                  <a:gd name="T91" fmla="*/ 1824 h 2616"/>
                  <a:gd name="T92" fmla="*/ 1178 w 1228"/>
                  <a:gd name="T93" fmla="*/ 1822 h 2616"/>
                  <a:gd name="T94" fmla="*/ 1198 w 1228"/>
                  <a:gd name="T95" fmla="*/ 1800 h 2616"/>
                  <a:gd name="T96" fmla="*/ 1202 w 1228"/>
                  <a:gd name="T97" fmla="*/ 1364 h 2616"/>
                  <a:gd name="T98" fmla="*/ 1190 w 1228"/>
                  <a:gd name="T99" fmla="*/ 1336 h 2616"/>
                  <a:gd name="T100" fmla="*/ 1162 w 1228"/>
                  <a:gd name="T101" fmla="*/ 1324 h 2616"/>
                  <a:gd name="T102" fmla="*/ 1166 w 1228"/>
                  <a:gd name="T103" fmla="*/ 1266 h 2616"/>
                  <a:gd name="T104" fmla="*/ 1216 w 1228"/>
                  <a:gd name="T105" fmla="*/ 1224 h 2616"/>
                  <a:gd name="T106" fmla="*/ 1228 w 1228"/>
                  <a:gd name="T107" fmla="*/ 1174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28" h="2616">
                    <a:moveTo>
                      <a:pt x="1228" y="1174"/>
                    </a:moveTo>
                    <a:lnTo>
                      <a:pt x="1228" y="260"/>
                    </a:lnTo>
                    <a:lnTo>
                      <a:pt x="1228" y="260"/>
                    </a:lnTo>
                    <a:lnTo>
                      <a:pt x="1226" y="234"/>
                    </a:lnTo>
                    <a:lnTo>
                      <a:pt x="1222" y="208"/>
                    </a:lnTo>
                    <a:lnTo>
                      <a:pt x="1216" y="182"/>
                    </a:lnTo>
                    <a:lnTo>
                      <a:pt x="1208" y="158"/>
                    </a:lnTo>
                    <a:lnTo>
                      <a:pt x="1196" y="136"/>
                    </a:lnTo>
                    <a:lnTo>
                      <a:pt x="1184" y="114"/>
                    </a:lnTo>
                    <a:lnTo>
                      <a:pt x="1168" y="94"/>
                    </a:lnTo>
                    <a:lnTo>
                      <a:pt x="1152" y="76"/>
                    </a:lnTo>
                    <a:lnTo>
                      <a:pt x="1134" y="60"/>
                    </a:lnTo>
                    <a:lnTo>
                      <a:pt x="1114" y="44"/>
                    </a:lnTo>
                    <a:lnTo>
                      <a:pt x="1092" y="32"/>
                    </a:lnTo>
                    <a:lnTo>
                      <a:pt x="1070" y="20"/>
                    </a:lnTo>
                    <a:lnTo>
                      <a:pt x="1046" y="12"/>
                    </a:lnTo>
                    <a:lnTo>
                      <a:pt x="1020" y="4"/>
                    </a:lnTo>
                    <a:lnTo>
                      <a:pt x="994" y="0"/>
                    </a:lnTo>
                    <a:lnTo>
                      <a:pt x="968" y="0"/>
                    </a:lnTo>
                    <a:lnTo>
                      <a:pt x="788" y="0"/>
                    </a:lnTo>
                    <a:lnTo>
                      <a:pt x="788" y="0"/>
                    </a:lnTo>
                    <a:lnTo>
                      <a:pt x="782" y="66"/>
                    </a:lnTo>
                    <a:lnTo>
                      <a:pt x="776" y="110"/>
                    </a:lnTo>
                    <a:lnTo>
                      <a:pt x="768" y="160"/>
                    </a:lnTo>
                    <a:lnTo>
                      <a:pt x="756" y="214"/>
                    </a:lnTo>
                    <a:lnTo>
                      <a:pt x="742" y="272"/>
                    </a:lnTo>
                    <a:lnTo>
                      <a:pt x="722" y="334"/>
                    </a:lnTo>
                    <a:lnTo>
                      <a:pt x="700" y="398"/>
                    </a:lnTo>
                    <a:lnTo>
                      <a:pt x="700" y="398"/>
                    </a:lnTo>
                    <a:lnTo>
                      <a:pt x="692" y="358"/>
                    </a:lnTo>
                    <a:lnTo>
                      <a:pt x="682" y="318"/>
                    </a:lnTo>
                    <a:lnTo>
                      <a:pt x="670" y="280"/>
                    </a:lnTo>
                    <a:lnTo>
                      <a:pt x="658" y="244"/>
                    </a:lnTo>
                    <a:lnTo>
                      <a:pt x="638" y="192"/>
                    </a:lnTo>
                    <a:lnTo>
                      <a:pt x="628" y="172"/>
                    </a:lnTo>
                    <a:lnTo>
                      <a:pt x="674" y="128"/>
                    </a:lnTo>
                    <a:lnTo>
                      <a:pt x="614" y="68"/>
                    </a:lnTo>
                    <a:lnTo>
                      <a:pt x="554" y="128"/>
                    </a:lnTo>
                    <a:lnTo>
                      <a:pt x="598" y="172"/>
                    </a:lnTo>
                    <a:lnTo>
                      <a:pt x="598" y="172"/>
                    </a:lnTo>
                    <a:lnTo>
                      <a:pt x="590" y="192"/>
                    </a:lnTo>
                    <a:lnTo>
                      <a:pt x="570" y="244"/>
                    </a:lnTo>
                    <a:lnTo>
                      <a:pt x="558" y="280"/>
                    </a:lnTo>
                    <a:lnTo>
                      <a:pt x="546" y="318"/>
                    </a:lnTo>
                    <a:lnTo>
                      <a:pt x="536" y="358"/>
                    </a:lnTo>
                    <a:lnTo>
                      <a:pt x="528" y="398"/>
                    </a:lnTo>
                    <a:lnTo>
                      <a:pt x="528" y="398"/>
                    </a:lnTo>
                    <a:lnTo>
                      <a:pt x="506" y="334"/>
                    </a:lnTo>
                    <a:lnTo>
                      <a:pt x="486" y="272"/>
                    </a:lnTo>
                    <a:lnTo>
                      <a:pt x="472" y="214"/>
                    </a:lnTo>
                    <a:lnTo>
                      <a:pt x="460" y="160"/>
                    </a:lnTo>
                    <a:lnTo>
                      <a:pt x="452" y="110"/>
                    </a:lnTo>
                    <a:lnTo>
                      <a:pt x="446" y="66"/>
                    </a:lnTo>
                    <a:lnTo>
                      <a:pt x="440" y="0"/>
                    </a:lnTo>
                    <a:lnTo>
                      <a:pt x="260" y="0"/>
                    </a:lnTo>
                    <a:lnTo>
                      <a:pt x="260" y="0"/>
                    </a:lnTo>
                    <a:lnTo>
                      <a:pt x="234" y="0"/>
                    </a:lnTo>
                    <a:lnTo>
                      <a:pt x="208" y="4"/>
                    </a:lnTo>
                    <a:lnTo>
                      <a:pt x="182" y="12"/>
                    </a:lnTo>
                    <a:lnTo>
                      <a:pt x="158" y="20"/>
                    </a:lnTo>
                    <a:lnTo>
                      <a:pt x="136" y="32"/>
                    </a:lnTo>
                    <a:lnTo>
                      <a:pt x="114" y="44"/>
                    </a:lnTo>
                    <a:lnTo>
                      <a:pt x="94" y="60"/>
                    </a:lnTo>
                    <a:lnTo>
                      <a:pt x="76" y="76"/>
                    </a:lnTo>
                    <a:lnTo>
                      <a:pt x="60" y="94"/>
                    </a:lnTo>
                    <a:lnTo>
                      <a:pt x="44" y="114"/>
                    </a:lnTo>
                    <a:lnTo>
                      <a:pt x="32" y="136"/>
                    </a:lnTo>
                    <a:lnTo>
                      <a:pt x="20" y="158"/>
                    </a:lnTo>
                    <a:lnTo>
                      <a:pt x="12" y="182"/>
                    </a:lnTo>
                    <a:lnTo>
                      <a:pt x="4" y="208"/>
                    </a:lnTo>
                    <a:lnTo>
                      <a:pt x="0" y="234"/>
                    </a:lnTo>
                    <a:lnTo>
                      <a:pt x="0" y="260"/>
                    </a:lnTo>
                    <a:lnTo>
                      <a:pt x="0" y="1174"/>
                    </a:lnTo>
                    <a:lnTo>
                      <a:pt x="0" y="1174"/>
                    </a:lnTo>
                    <a:lnTo>
                      <a:pt x="2" y="1194"/>
                    </a:lnTo>
                    <a:lnTo>
                      <a:pt x="8" y="1214"/>
                    </a:lnTo>
                    <a:lnTo>
                      <a:pt x="16" y="1230"/>
                    </a:lnTo>
                    <a:lnTo>
                      <a:pt x="28" y="1246"/>
                    </a:lnTo>
                    <a:lnTo>
                      <a:pt x="44" y="1258"/>
                    </a:lnTo>
                    <a:lnTo>
                      <a:pt x="60" y="1266"/>
                    </a:lnTo>
                    <a:lnTo>
                      <a:pt x="80" y="1272"/>
                    </a:lnTo>
                    <a:lnTo>
                      <a:pt x="100" y="1274"/>
                    </a:lnTo>
                    <a:lnTo>
                      <a:pt x="100" y="1274"/>
                    </a:lnTo>
                    <a:lnTo>
                      <a:pt x="120" y="1272"/>
                    </a:lnTo>
                    <a:lnTo>
                      <a:pt x="138" y="1266"/>
                    </a:lnTo>
                    <a:lnTo>
                      <a:pt x="156" y="1258"/>
                    </a:lnTo>
                    <a:lnTo>
                      <a:pt x="170" y="1246"/>
                    </a:lnTo>
                    <a:lnTo>
                      <a:pt x="182" y="1230"/>
                    </a:lnTo>
                    <a:lnTo>
                      <a:pt x="192" y="1214"/>
                    </a:lnTo>
                    <a:lnTo>
                      <a:pt x="198" y="1194"/>
                    </a:lnTo>
                    <a:lnTo>
                      <a:pt x="200" y="1174"/>
                    </a:lnTo>
                    <a:lnTo>
                      <a:pt x="200" y="410"/>
                    </a:lnTo>
                    <a:lnTo>
                      <a:pt x="296" y="410"/>
                    </a:lnTo>
                    <a:lnTo>
                      <a:pt x="296" y="2490"/>
                    </a:lnTo>
                    <a:lnTo>
                      <a:pt x="296" y="2490"/>
                    </a:lnTo>
                    <a:lnTo>
                      <a:pt x="298" y="2502"/>
                    </a:lnTo>
                    <a:lnTo>
                      <a:pt x="300" y="2516"/>
                    </a:lnTo>
                    <a:lnTo>
                      <a:pt x="302" y="2528"/>
                    </a:lnTo>
                    <a:lnTo>
                      <a:pt x="306" y="2538"/>
                    </a:lnTo>
                    <a:lnTo>
                      <a:pt x="318" y="2560"/>
                    </a:lnTo>
                    <a:lnTo>
                      <a:pt x="334" y="2578"/>
                    </a:lnTo>
                    <a:lnTo>
                      <a:pt x="352" y="2594"/>
                    </a:lnTo>
                    <a:lnTo>
                      <a:pt x="374" y="2606"/>
                    </a:lnTo>
                    <a:lnTo>
                      <a:pt x="384" y="2610"/>
                    </a:lnTo>
                    <a:lnTo>
                      <a:pt x="396" y="2612"/>
                    </a:lnTo>
                    <a:lnTo>
                      <a:pt x="410" y="2614"/>
                    </a:lnTo>
                    <a:lnTo>
                      <a:pt x="422" y="2616"/>
                    </a:lnTo>
                    <a:lnTo>
                      <a:pt x="446" y="2616"/>
                    </a:lnTo>
                    <a:lnTo>
                      <a:pt x="446" y="2616"/>
                    </a:lnTo>
                    <a:lnTo>
                      <a:pt x="458" y="2614"/>
                    </a:lnTo>
                    <a:lnTo>
                      <a:pt x="470" y="2612"/>
                    </a:lnTo>
                    <a:lnTo>
                      <a:pt x="482" y="2610"/>
                    </a:lnTo>
                    <a:lnTo>
                      <a:pt x="494" y="2606"/>
                    </a:lnTo>
                    <a:lnTo>
                      <a:pt x="516" y="2594"/>
                    </a:lnTo>
                    <a:lnTo>
                      <a:pt x="534" y="2578"/>
                    </a:lnTo>
                    <a:lnTo>
                      <a:pt x="550" y="2560"/>
                    </a:lnTo>
                    <a:lnTo>
                      <a:pt x="562" y="2538"/>
                    </a:lnTo>
                    <a:lnTo>
                      <a:pt x="566" y="2528"/>
                    </a:lnTo>
                    <a:lnTo>
                      <a:pt x="568" y="2516"/>
                    </a:lnTo>
                    <a:lnTo>
                      <a:pt x="570" y="2502"/>
                    </a:lnTo>
                    <a:lnTo>
                      <a:pt x="572" y="2490"/>
                    </a:lnTo>
                    <a:lnTo>
                      <a:pt x="572" y="1274"/>
                    </a:lnTo>
                    <a:lnTo>
                      <a:pt x="680" y="1274"/>
                    </a:lnTo>
                    <a:lnTo>
                      <a:pt x="680" y="2490"/>
                    </a:lnTo>
                    <a:lnTo>
                      <a:pt x="680" y="2490"/>
                    </a:lnTo>
                    <a:lnTo>
                      <a:pt x="682" y="2502"/>
                    </a:lnTo>
                    <a:lnTo>
                      <a:pt x="682" y="2516"/>
                    </a:lnTo>
                    <a:lnTo>
                      <a:pt x="686" y="2528"/>
                    </a:lnTo>
                    <a:lnTo>
                      <a:pt x="690" y="2538"/>
                    </a:lnTo>
                    <a:lnTo>
                      <a:pt x="702" y="2560"/>
                    </a:lnTo>
                    <a:lnTo>
                      <a:pt x="718" y="2578"/>
                    </a:lnTo>
                    <a:lnTo>
                      <a:pt x="736" y="2594"/>
                    </a:lnTo>
                    <a:lnTo>
                      <a:pt x="756" y="2606"/>
                    </a:lnTo>
                    <a:lnTo>
                      <a:pt x="768" y="2610"/>
                    </a:lnTo>
                    <a:lnTo>
                      <a:pt x="780" y="2612"/>
                    </a:lnTo>
                    <a:lnTo>
                      <a:pt x="792" y="2614"/>
                    </a:lnTo>
                    <a:lnTo>
                      <a:pt x="806" y="2616"/>
                    </a:lnTo>
                    <a:lnTo>
                      <a:pt x="806" y="2616"/>
                    </a:lnTo>
                    <a:lnTo>
                      <a:pt x="806" y="2616"/>
                    </a:lnTo>
                    <a:lnTo>
                      <a:pt x="818" y="2614"/>
                    </a:lnTo>
                    <a:lnTo>
                      <a:pt x="832" y="2612"/>
                    </a:lnTo>
                    <a:lnTo>
                      <a:pt x="844" y="2610"/>
                    </a:lnTo>
                    <a:lnTo>
                      <a:pt x="854" y="2606"/>
                    </a:lnTo>
                    <a:lnTo>
                      <a:pt x="876" y="2594"/>
                    </a:lnTo>
                    <a:lnTo>
                      <a:pt x="894" y="2578"/>
                    </a:lnTo>
                    <a:lnTo>
                      <a:pt x="910" y="2560"/>
                    </a:lnTo>
                    <a:lnTo>
                      <a:pt x="922" y="2538"/>
                    </a:lnTo>
                    <a:lnTo>
                      <a:pt x="926" y="2528"/>
                    </a:lnTo>
                    <a:lnTo>
                      <a:pt x="928" y="2516"/>
                    </a:lnTo>
                    <a:lnTo>
                      <a:pt x="930" y="2502"/>
                    </a:lnTo>
                    <a:lnTo>
                      <a:pt x="932" y="2490"/>
                    </a:lnTo>
                    <a:lnTo>
                      <a:pt x="932" y="410"/>
                    </a:lnTo>
                    <a:lnTo>
                      <a:pt x="1028" y="410"/>
                    </a:lnTo>
                    <a:lnTo>
                      <a:pt x="1028" y="1174"/>
                    </a:lnTo>
                    <a:lnTo>
                      <a:pt x="1028" y="1174"/>
                    </a:lnTo>
                    <a:lnTo>
                      <a:pt x="1030" y="1192"/>
                    </a:lnTo>
                    <a:lnTo>
                      <a:pt x="1034" y="1208"/>
                    </a:lnTo>
                    <a:lnTo>
                      <a:pt x="1040" y="1222"/>
                    </a:lnTo>
                    <a:lnTo>
                      <a:pt x="1050" y="1236"/>
                    </a:lnTo>
                    <a:lnTo>
                      <a:pt x="1060" y="1248"/>
                    </a:lnTo>
                    <a:lnTo>
                      <a:pt x="1074" y="1258"/>
                    </a:lnTo>
                    <a:lnTo>
                      <a:pt x="1088" y="1266"/>
                    </a:lnTo>
                    <a:lnTo>
                      <a:pt x="1104" y="1272"/>
                    </a:lnTo>
                    <a:lnTo>
                      <a:pt x="1104" y="1324"/>
                    </a:lnTo>
                    <a:lnTo>
                      <a:pt x="1092" y="1324"/>
                    </a:lnTo>
                    <a:lnTo>
                      <a:pt x="1092" y="1324"/>
                    </a:lnTo>
                    <a:lnTo>
                      <a:pt x="1084" y="1326"/>
                    </a:lnTo>
                    <a:lnTo>
                      <a:pt x="1076" y="1328"/>
                    </a:lnTo>
                    <a:lnTo>
                      <a:pt x="1070" y="1332"/>
                    </a:lnTo>
                    <a:lnTo>
                      <a:pt x="1064" y="1336"/>
                    </a:lnTo>
                    <a:lnTo>
                      <a:pt x="1060" y="1342"/>
                    </a:lnTo>
                    <a:lnTo>
                      <a:pt x="1056" y="1348"/>
                    </a:lnTo>
                    <a:lnTo>
                      <a:pt x="1054" y="1356"/>
                    </a:lnTo>
                    <a:lnTo>
                      <a:pt x="1052" y="1364"/>
                    </a:lnTo>
                    <a:lnTo>
                      <a:pt x="1052" y="1784"/>
                    </a:lnTo>
                    <a:lnTo>
                      <a:pt x="1052" y="1784"/>
                    </a:lnTo>
                    <a:lnTo>
                      <a:pt x="1054" y="1792"/>
                    </a:lnTo>
                    <a:lnTo>
                      <a:pt x="1056" y="1800"/>
                    </a:lnTo>
                    <a:lnTo>
                      <a:pt x="1060" y="1808"/>
                    </a:lnTo>
                    <a:lnTo>
                      <a:pt x="1064" y="1814"/>
                    </a:lnTo>
                    <a:lnTo>
                      <a:pt x="1070" y="1818"/>
                    </a:lnTo>
                    <a:lnTo>
                      <a:pt x="1076" y="1822"/>
                    </a:lnTo>
                    <a:lnTo>
                      <a:pt x="1084" y="1824"/>
                    </a:lnTo>
                    <a:lnTo>
                      <a:pt x="1092" y="1824"/>
                    </a:lnTo>
                    <a:lnTo>
                      <a:pt x="1162" y="1824"/>
                    </a:lnTo>
                    <a:lnTo>
                      <a:pt x="1162" y="1824"/>
                    </a:lnTo>
                    <a:lnTo>
                      <a:pt x="1170" y="1824"/>
                    </a:lnTo>
                    <a:lnTo>
                      <a:pt x="1178" y="1822"/>
                    </a:lnTo>
                    <a:lnTo>
                      <a:pt x="1184" y="1818"/>
                    </a:lnTo>
                    <a:lnTo>
                      <a:pt x="1190" y="1814"/>
                    </a:lnTo>
                    <a:lnTo>
                      <a:pt x="1194" y="1808"/>
                    </a:lnTo>
                    <a:lnTo>
                      <a:pt x="1198" y="1800"/>
                    </a:lnTo>
                    <a:lnTo>
                      <a:pt x="1200" y="1792"/>
                    </a:lnTo>
                    <a:lnTo>
                      <a:pt x="1202" y="1784"/>
                    </a:lnTo>
                    <a:lnTo>
                      <a:pt x="1202" y="1364"/>
                    </a:lnTo>
                    <a:lnTo>
                      <a:pt x="1202" y="1364"/>
                    </a:lnTo>
                    <a:lnTo>
                      <a:pt x="1200" y="1356"/>
                    </a:lnTo>
                    <a:lnTo>
                      <a:pt x="1198" y="1348"/>
                    </a:lnTo>
                    <a:lnTo>
                      <a:pt x="1194" y="1342"/>
                    </a:lnTo>
                    <a:lnTo>
                      <a:pt x="1190" y="1336"/>
                    </a:lnTo>
                    <a:lnTo>
                      <a:pt x="1184" y="1332"/>
                    </a:lnTo>
                    <a:lnTo>
                      <a:pt x="1178" y="1328"/>
                    </a:lnTo>
                    <a:lnTo>
                      <a:pt x="1170" y="1326"/>
                    </a:lnTo>
                    <a:lnTo>
                      <a:pt x="1162" y="1324"/>
                    </a:lnTo>
                    <a:lnTo>
                      <a:pt x="1150" y="1324"/>
                    </a:lnTo>
                    <a:lnTo>
                      <a:pt x="1150" y="1272"/>
                    </a:lnTo>
                    <a:lnTo>
                      <a:pt x="1150" y="1272"/>
                    </a:lnTo>
                    <a:lnTo>
                      <a:pt x="1166" y="1266"/>
                    </a:lnTo>
                    <a:lnTo>
                      <a:pt x="1182" y="1260"/>
                    </a:lnTo>
                    <a:lnTo>
                      <a:pt x="1194" y="1250"/>
                    </a:lnTo>
                    <a:lnTo>
                      <a:pt x="1206" y="1238"/>
                    </a:lnTo>
                    <a:lnTo>
                      <a:pt x="1216" y="1224"/>
                    </a:lnTo>
                    <a:lnTo>
                      <a:pt x="1222" y="1208"/>
                    </a:lnTo>
                    <a:lnTo>
                      <a:pt x="1226" y="1192"/>
                    </a:lnTo>
                    <a:lnTo>
                      <a:pt x="1228" y="1174"/>
                    </a:lnTo>
                    <a:lnTo>
                      <a:pt x="1228" y="1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grpSp>
      </p:grpSp>
      <p:grpSp>
        <p:nvGrpSpPr>
          <p:cNvPr id="10" name="组合 9"/>
          <p:cNvGrpSpPr/>
          <p:nvPr/>
        </p:nvGrpSpPr>
        <p:grpSpPr>
          <a:xfrm>
            <a:off x="3929439" y="2682278"/>
            <a:ext cx="4333124" cy="2120721"/>
            <a:chOff x="2961056" y="2004125"/>
            <a:chExt cx="3249843" cy="1590541"/>
          </a:xfrm>
        </p:grpSpPr>
        <p:grpSp>
          <p:nvGrpSpPr>
            <p:cNvPr id="11" name="组合 10"/>
            <p:cNvGrpSpPr/>
            <p:nvPr/>
          </p:nvGrpSpPr>
          <p:grpSpPr>
            <a:xfrm>
              <a:off x="2961056" y="2004125"/>
              <a:ext cx="475466" cy="1590541"/>
              <a:chOff x="2961056" y="2004125"/>
              <a:chExt cx="475466" cy="1590541"/>
            </a:xfrm>
          </p:grpSpPr>
          <p:cxnSp>
            <p:nvCxnSpPr>
              <p:cNvPr id="16" name="直接连接符 15"/>
              <p:cNvCxnSpPr/>
              <p:nvPr/>
            </p:nvCxnSpPr>
            <p:spPr>
              <a:xfrm>
                <a:off x="2961056" y="2004125"/>
                <a:ext cx="475466" cy="0"/>
              </a:xfrm>
              <a:prstGeom prst="line">
                <a:avLst/>
              </a:prstGeom>
              <a:ln w="127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2961056" y="2799396"/>
                <a:ext cx="230651" cy="0"/>
              </a:xfrm>
              <a:prstGeom prst="line">
                <a:avLst/>
              </a:prstGeom>
              <a:ln w="127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2961056" y="3594666"/>
                <a:ext cx="475466" cy="0"/>
              </a:xfrm>
              <a:prstGeom prst="line">
                <a:avLst/>
              </a:prstGeom>
              <a:ln w="127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p:nvGrpSpPr>
          <p:grpSpPr>
            <a:xfrm flipH="1">
              <a:off x="5735433" y="2004125"/>
              <a:ext cx="475466" cy="1590541"/>
              <a:chOff x="2961056" y="2004125"/>
              <a:chExt cx="475466" cy="1590541"/>
            </a:xfrm>
          </p:grpSpPr>
          <p:cxnSp>
            <p:nvCxnSpPr>
              <p:cNvPr id="13" name="直接连接符 12"/>
              <p:cNvCxnSpPr/>
              <p:nvPr/>
            </p:nvCxnSpPr>
            <p:spPr>
              <a:xfrm>
                <a:off x="2961056" y="2004125"/>
                <a:ext cx="475466" cy="0"/>
              </a:xfrm>
              <a:prstGeom prst="line">
                <a:avLst/>
              </a:prstGeom>
              <a:ln w="127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2961056" y="2799396"/>
                <a:ext cx="230651" cy="0"/>
              </a:xfrm>
              <a:prstGeom prst="line">
                <a:avLst/>
              </a:prstGeom>
              <a:ln w="127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2961056" y="3594666"/>
                <a:ext cx="475466" cy="0"/>
              </a:xfrm>
              <a:prstGeom prst="line">
                <a:avLst/>
              </a:prstGeom>
              <a:ln w="127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grpSp>
        <p:nvGrpSpPr>
          <p:cNvPr id="27" name="组合 26"/>
          <p:cNvGrpSpPr/>
          <p:nvPr/>
        </p:nvGrpSpPr>
        <p:grpSpPr>
          <a:xfrm>
            <a:off x="5826177" y="2797047"/>
            <a:ext cx="555625" cy="1440000"/>
            <a:chOff x="4365938" y="1924197"/>
            <a:chExt cx="416719" cy="1080000"/>
          </a:xfrm>
          <a:solidFill>
            <a:schemeClr val="accent4"/>
          </a:solidFill>
        </p:grpSpPr>
        <p:cxnSp>
          <p:nvCxnSpPr>
            <p:cNvPr id="28" name="直接连接符 27"/>
            <p:cNvCxnSpPr/>
            <p:nvPr/>
          </p:nvCxnSpPr>
          <p:spPr>
            <a:xfrm>
              <a:off x="4574297" y="1924197"/>
              <a:ext cx="0" cy="1080000"/>
            </a:xfrm>
            <a:prstGeom prst="line">
              <a:avLst/>
            </a:prstGeom>
            <a:grpFill/>
            <a:ln w="28575">
              <a:solidFill>
                <a:schemeClr val="accent1">
                  <a:lumMod val="60000"/>
                  <a:lumOff val="4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9" name="椭圆 28"/>
            <p:cNvSpPr/>
            <p:nvPr/>
          </p:nvSpPr>
          <p:spPr>
            <a:xfrm>
              <a:off x="4365938" y="2255838"/>
              <a:ext cx="416719" cy="416719"/>
            </a:xfrm>
            <a:prstGeom prst="ellipse">
              <a:avLst/>
            </a:prstGeom>
            <a:solidFill>
              <a:srgbClr val="FF6D6D"/>
            </a:solid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n-ea"/>
              </a:endParaRPr>
            </a:p>
          </p:txBody>
        </p:sp>
        <p:sp>
          <p:nvSpPr>
            <p:cNvPr id="30" name="矩形 29"/>
            <p:cNvSpPr/>
            <p:nvPr/>
          </p:nvSpPr>
          <p:spPr>
            <a:xfrm>
              <a:off x="4398613" y="2335712"/>
              <a:ext cx="352500" cy="284742"/>
            </a:xfrm>
            <a:prstGeom prst="rect">
              <a:avLst/>
            </a:prstGeom>
            <a:noFill/>
          </p:spPr>
          <p:txBody>
            <a:bodyPr wrap="none" anchor="ctr">
              <a:spAutoFit/>
            </a:bodyPr>
            <a:lstStyle/>
            <a:p>
              <a:pPr algn="ctr"/>
              <a:r>
                <a:rPr lang="en-US" altLang="zh-CN" sz="1867" dirty="0">
                  <a:solidFill>
                    <a:schemeClr val="bg1"/>
                  </a:solidFill>
                  <a:latin typeface="+mj-ea"/>
                  <a:ea typeface="+mj-ea"/>
                </a:rPr>
                <a:t>VS</a:t>
              </a:r>
              <a:endParaRPr lang="zh-CN" altLang="en-US" sz="1867" dirty="0">
                <a:solidFill>
                  <a:schemeClr val="bg1"/>
                </a:solidFill>
                <a:latin typeface="+mj-ea"/>
                <a:ea typeface="+mj-ea"/>
              </a:endParaRPr>
            </a:p>
          </p:txBody>
        </p:sp>
      </p:grpSp>
      <p:grpSp>
        <p:nvGrpSpPr>
          <p:cNvPr id="31" name="组合 30"/>
          <p:cNvGrpSpPr/>
          <p:nvPr/>
        </p:nvGrpSpPr>
        <p:grpSpPr>
          <a:xfrm>
            <a:off x="8356854" y="2263047"/>
            <a:ext cx="3139821" cy="961571"/>
            <a:chOff x="1136195" y="2091953"/>
            <a:chExt cx="3139821" cy="961571"/>
          </a:xfrm>
        </p:grpSpPr>
        <p:sp>
          <p:nvSpPr>
            <p:cNvPr id="32" name="文本框 27"/>
            <p:cNvSpPr txBox="1"/>
            <p:nvPr/>
          </p:nvSpPr>
          <p:spPr>
            <a:xfrm>
              <a:off x="1136195" y="2091953"/>
              <a:ext cx="1723549" cy="400110"/>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a:solidFill>
                    <a:schemeClr val="tx1">
                      <a:lumMod val="65000"/>
                      <a:lumOff val="35000"/>
                    </a:schemeClr>
                  </a:solidFill>
                  <a:ea typeface="+mj-ea"/>
                </a:rPr>
                <a:t>标题添加此处</a:t>
              </a:r>
            </a:p>
          </p:txBody>
        </p:sp>
        <p:sp>
          <p:nvSpPr>
            <p:cNvPr id="33" name="文本框 28"/>
            <p:cNvSpPr txBox="1"/>
            <p:nvPr/>
          </p:nvSpPr>
          <p:spPr>
            <a:xfrm>
              <a:off x="1136195" y="2407193"/>
              <a:ext cx="3139821" cy="64633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en-US" altLang="zh-CN" sz="1200" dirty="0">
                  <a:solidFill>
                    <a:prstClr val="white">
                      <a:lumMod val="50000"/>
                    </a:prstClr>
                  </a:solidFill>
                  <a:ea typeface="时尚中黑简体" panose="01010104010101010101" pitchFamily="2" charset="-122"/>
                </a:rPr>
                <a:t>The user can demonstrate on a projector or computer, or print the presentation and make it into</a:t>
              </a:r>
            </a:p>
          </p:txBody>
        </p:sp>
      </p:grpSp>
      <p:grpSp>
        <p:nvGrpSpPr>
          <p:cNvPr id="37" name="组合 36"/>
          <p:cNvGrpSpPr/>
          <p:nvPr/>
        </p:nvGrpSpPr>
        <p:grpSpPr>
          <a:xfrm>
            <a:off x="8356854" y="3323408"/>
            <a:ext cx="3139821" cy="961571"/>
            <a:chOff x="1136195" y="2091953"/>
            <a:chExt cx="3139821" cy="961571"/>
          </a:xfrm>
        </p:grpSpPr>
        <p:sp>
          <p:nvSpPr>
            <p:cNvPr id="38" name="文本框 27"/>
            <p:cNvSpPr txBox="1"/>
            <p:nvPr/>
          </p:nvSpPr>
          <p:spPr>
            <a:xfrm>
              <a:off x="1136195" y="2091953"/>
              <a:ext cx="1723549" cy="400110"/>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a:solidFill>
                    <a:schemeClr val="tx1">
                      <a:lumMod val="65000"/>
                      <a:lumOff val="35000"/>
                    </a:schemeClr>
                  </a:solidFill>
                  <a:ea typeface="+mj-ea"/>
                </a:rPr>
                <a:t>标题添加此处</a:t>
              </a:r>
            </a:p>
          </p:txBody>
        </p:sp>
        <p:sp>
          <p:nvSpPr>
            <p:cNvPr id="39" name="文本框 28"/>
            <p:cNvSpPr txBox="1"/>
            <p:nvPr/>
          </p:nvSpPr>
          <p:spPr>
            <a:xfrm>
              <a:off x="1136195" y="2407193"/>
              <a:ext cx="3139821" cy="64633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en-US" altLang="zh-CN" sz="1200" dirty="0">
                  <a:solidFill>
                    <a:prstClr val="white">
                      <a:lumMod val="50000"/>
                    </a:prstClr>
                  </a:solidFill>
                  <a:ea typeface="时尚中黑简体" panose="01010104010101010101" pitchFamily="2" charset="-122"/>
                </a:rPr>
                <a:t>The user can demonstrate on a projector or computer, or print the presentation and make it into</a:t>
              </a:r>
            </a:p>
          </p:txBody>
        </p:sp>
      </p:grpSp>
      <p:grpSp>
        <p:nvGrpSpPr>
          <p:cNvPr id="40" name="组合 39"/>
          <p:cNvGrpSpPr/>
          <p:nvPr/>
        </p:nvGrpSpPr>
        <p:grpSpPr>
          <a:xfrm>
            <a:off x="8356854" y="4383769"/>
            <a:ext cx="3139821" cy="961571"/>
            <a:chOff x="1136195" y="2091953"/>
            <a:chExt cx="3139821" cy="961571"/>
          </a:xfrm>
        </p:grpSpPr>
        <p:sp>
          <p:nvSpPr>
            <p:cNvPr id="41" name="文本框 27"/>
            <p:cNvSpPr txBox="1"/>
            <p:nvPr/>
          </p:nvSpPr>
          <p:spPr>
            <a:xfrm>
              <a:off x="1136195" y="2091953"/>
              <a:ext cx="1723549" cy="400110"/>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a:solidFill>
                    <a:schemeClr val="tx1">
                      <a:lumMod val="65000"/>
                      <a:lumOff val="35000"/>
                    </a:schemeClr>
                  </a:solidFill>
                  <a:ea typeface="+mj-ea"/>
                </a:rPr>
                <a:t>标题添加此处</a:t>
              </a:r>
            </a:p>
          </p:txBody>
        </p:sp>
        <p:sp>
          <p:nvSpPr>
            <p:cNvPr id="42" name="文本框 28"/>
            <p:cNvSpPr txBox="1"/>
            <p:nvPr/>
          </p:nvSpPr>
          <p:spPr>
            <a:xfrm>
              <a:off x="1136195" y="2407193"/>
              <a:ext cx="3139821" cy="64633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en-US" altLang="zh-CN" sz="1200" dirty="0">
                  <a:solidFill>
                    <a:prstClr val="white">
                      <a:lumMod val="50000"/>
                    </a:prstClr>
                  </a:solidFill>
                  <a:ea typeface="时尚中黑简体" panose="01010104010101010101" pitchFamily="2" charset="-122"/>
                </a:rPr>
                <a:t>The user can demonstrate on a projector or computer, or print the presentation and make it into</a:t>
              </a:r>
            </a:p>
          </p:txBody>
        </p:sp>
      </p:grpSp>
      <p:grpSp>
        <p:nvGrpSpPr>
          <p:cNvPr id="43" name="组合 42"/>
          <p:cNvGrpSpPr/>
          <p:nvPr/>
        </p:nvGrpSpPr>
        <p:grpSpPr>
          <a:xfrm>
            <a:off x="646715" y="2263047"/>
            <a:ext cx="3139821" cy="961571"/>
            <a:chOff x="1136195" y="2091953"/>
            <a:chExt cx="3139821" cy="961571"/>
          </a:xfrm>
        </p:grpSpPr>
        <p:sp>
          <p:nvSpPr>
            <p:cNvPr id="44" name="文本框 27"/>
            <p:cNvSpPr txBox="1"/>
            <p:nvPr/>
          </p:nvSpPr>
          <p:spPr>
            <a:xfrm>
              <a:off x="2552467" y="2091953"/>
              <a:ext cx="1723549" cy="400110"/>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2000" b="1" dirty="0">
                  <a:solidFill>
                    <a:schemeClr val="tx1">
                      <a:lumMod val="65000"/>
                      <a:lumOff val="35000"/>
                    </a:schemeClr>
                  </a:solidFill>
                  <a:ea typeface="+mj-ea"/>
                </a:rPr>
                <a:t>标题添加此处</a:t>
              </a:r>
            </a:p>
          </p:txBody>
        </p:sp>
        <p:sp>
          <p:nvSpPr>
            <p:cNvPr id="45" name="文本框 28"/>
            <p:cNvSpPr txBox="1"/>
            <p:nvPr/>
          </p:nvSpPr>
          <p:spPr>
            <a:xfrm>
              <a:off x="1136195" y="2407193"/>
              <a:ext cx="3139821" cy="64633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r>
                <a:rPr lang="en-US" altLang="zh-CN" sz="1200" dirty="0">
                  <a:solidFill>
                    <a:prstClr val="white">
                      <a:lumMod val="50000"/>
                    </a:prstClr>
                  </a:solidFill>
                  <a:ea typeface="时尚中黑简体" panose="01010104010101010101" pitchFamily="2" charset="-122"/>
                </a:rPr>
                <a:t>The user can demonstrate on a projector or computer, or print the presentation and make it into</a:t>
              </a:r>
            </a:p>
          </p:txBody>
        </p:sp>
      </p:grpSp>
      <p:grpSp>
        <p:nvGrpSpPr>
          <p:cNvPr id="46" name="组合 45"/>
          <p:cNvGrpSpPr/>
          <p:nvPr/>
        </p:nvGrpSpPr>
        <p:grpSpPr>
          <a:xfrm>
            <a:off x="646715" y="3323408"/>
            <a:ext cx="3139821" cy="961571"/>
            <a:chOff x="1136195" y="2091953"/>
            <a:chExt cx="3139821" cy="961571"/>
          </a:xfrm>
        </p:grpSpPr>
        <p:sp>
          <p:nvSpPr>
            <p:cNvPr id="47" name="文本框 27"/>
            <p:cNvSpPr txBox="1"/>
            <p:nvPr/>
          </p:nvSpPr>
          <p:spPr>
            <a:xfrm>
              <a:off x="2552467" y="2091953"/>
              <a:ext cx="1723549" cy="400110"/>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2000" b="1" dirty="0">
                  <a:solidFill>
                    <a:schemeClr val="tx1">
                      <a:lumMod val="65000"/>
                      <a:lumOff val="35000"/>
                    </a:schemeClr>
                  </a:solidFill>
                  <a:ea typeface="+mj-ea"/>
                </a:rPr>
                <a:t>标题添加此处</a:t>
              </a:r>
            </a:p>
          </p:txBody>
        </p:sp>
        <p:sp>
          <p:nvSpPr>
            <p:cNvPr id="48" name="文本框 28"/>
            <p:cNvSpPr txBox="1"/>
            <p:nvPr/>
          </p:nvSpPr>
          <p:spPr>
            <a:xfrm>
              <a:off x="1136195" y="2407193"/>
              <a:ext cx="3139821" cy="64633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r>
                <a:rPr lang="en-US" altLang="zh-CN" sz="1200" dirty="0">
                  <a:solidFill>
                    <a:prstClr val="white">
                      <a:lumMod val="50000"/>
                    </a:prstClr>
                  </a:solidFill>
                  <a:ea typeface="时尚中黑简体" panose="01010104010101010101" pitchFamily="2" charset="-122"/>
                </a:rPr>
                <a:t>The user can demonstrate on a projector or computer, or print the presentation and make it into</a:t>
              </a:r>
            </a:p>
          </p:txBody>
        </p:sp>
      </p:grpSp>
      <p:grpSp>
        <p:nvGrpSpPr>
          <p:cNvPr id="49" name="组合 48"/>
          <p:cNvGrpSpPr/>
          <p:nvPr/>
        </p:nvGrpSpPr>
        <p:grpSpPr>
          <a:xfrm>
            <a:off x="646715" y="4383769"/>
            <a:ext cx="3139821" cy="961571"/>
            <a:chOff x="1136195" y="2091953"/>
            <a:chExt cx="3139821" cy="961571"/>
          </a:xfrm>
        </p:grpSpPr>
        <p:sp>
          <p:nvSpPr>
            <p:cNvPr id="50" name="文本框 27"/>
            <p:cNvSpPr txBox="1"/>
            <p:nvPr/>
          </p:nvSpPr>
          <p:spPr>
            <a:xfrm>
              <a:off x="2552467" y="2091953"/>
              <a:ext cx="1723549" cy="400110"/>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2000" b="1" dirty="0">
                  <a:solidFill>
                    <a:schemeClr val="tx1">
                      <a:lumMod val="65000"/>
                      <a:lumOff val="35000"/>
                    </a:schemeClr>
                  </a:solidFill>
                  <a:ea typeface="+mj-ea"/>
                </a:rPr>
                <a:t>标题添加此处</a:t>
              </a:r>
            </a:p>
          </p:txBody>
        </p:sp>
        <p:sp>
          <p:nvSpPr>
            <p:cNvPr id="51" name="文本框 28"/>
            <p:cNvSpPr txBox="1"/>
            <p:nvPr/>
          </p:nvSpPr>
          <p:spPr>
            <a:xfrm>
              <a:off x="1136195" y="2407193"/>
              <a:ext cx="3139821" cy="64633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r>
                <a:rPr lang="en-US" altLang="zh-CN" sz="1200" dirty="0">
                  <a:solidFill>
                    <a:prstClr val="white">
                      <a:lumMod val="50000"/>
                    </a:prstClr>
                  </a:solidFill>
                  <a:ea typeface="时尚中黑简体" panose="01010104010101010101" pitchFamily="2" charset="-122"/>
                </a:rPr>
                <a:t>The user can demonstrate on a projector or computer, or print the presentation and make it into</a:t>
              </a:r>
            </a:p>
          </p:txBody>
        </p:sp>
      </p:grpSp>
      <p:grpSp>
        <p:nvGrpSpPr>
          <p:cNvPr id="52" name="组合 51"/>
          <p:cNvGrpSpPr/>
          <p:nvPr/>
        </p:nvGrpSpPr>
        <p:grpSpPr>
          <a:xfrm>
            <a:off x="3320458" y="333481"/>
            <a:ext cx="5572519" cy="790421"/>
            <a:chOff x="1679798" y="438128"/>
            <a:chExt cx="5572519" cy="790421"/>
          </a:xfrm>
        </p:grpSpPr>
        <p:sp>
          <p:nvSpPr>
            <p:cNvPr id="53" name="文本框 52"/>
            <p:cNvSpPr txBox="1"/>
            <p:nvPr/>
          </p:nvSpPr>
          <p:spPr>
            <a:xfrm>
              <a:off x="2732249" y="438128"/>
              <a:ext cx="3467616"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schemeClr val="accent1"/>
                  </a:solidFill>
                  <a:effectLst/>
                  <a:uLnTx/>
                  <a:uFillTx/>
                  <a:latin typeface="Arial"/>
                  <a:ea typeface="微软雅黑"/>
                  <a:cs typeface="+mn-cs"/>
                </a:rPr>
                <a:t>标题文字添加此处</a:t>
              </a:r>
            </a:p>
          </p:txBody>
        </p:sp>
        <p:sp>
          <p:nvSpPr>
            <p:cNvPr id="54" name="文本框 53"/>
            <p:cNvSpPr txBox="1"/>
            <p:nvPr/>
          </p:nvSpPr>
          <p:spPr>
            <a:xfrm>
              <a:off x="1679798" y="951998"/>
              <a:ext cx="5572519" cy="27655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latin typeface="微软雅黑"/>
                  <a:ea typeface="微软雅黑"/>
                  <a:cs typeface="+mn-cs"/>
                </a:rPr>
                <a:t>print </a:t>
              </a:r>
              <a:r>
                <a:rPr kumimoji="0" lang="en-US" altLang="zh-CN" sz="1050" b="0" i="0" u="none" strike="noStrike" kern="1200" cap="none" spc="0" normalizeH="0" baseline="0" noProof="0" dirty="0">
                  <a:ln>
                    <a:noFill/>
                  </a:ln>
                  <a:solidFill>
                    <a:schemeClr val="bg1">
                      <a:lumMod val="65000"/>
                    </a:schemeClr>
                  </a:solidFill>
                  <a:effectLst/>
                  <a:uLnTx/>
                  <a:uFillTx/>
                  <a:latin typeface="微软雅黑"/>
                  <a:ea typeface="微软雅黑"/>
                  <a:cs typeface="+mn-cs"/>
                </a:rPr>
                <a:t>the presentation and make it into a film to be used in a wider field</a:t>
              </a:r>
            </a:p>
          </p:txBody>
        </p:sp>
      </p:grpSp>
    </p:spTree>
    <p:extLst>
      <p:ext uri="{BB962C8B-B14F-4D97-AF65-F5344CB8AC3E}">
        <p14:creationId xmlns:p14="http://schemas.microsoft.com/office/powerpoint/2010/main" val="362684255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 calcmode="lin" valueType="num">
                                      <p:cBhvr>
                                        <p:cTn id="9" dur="500" fill="hold"/>
                                        <p:tgtEl>
                                          <p:spTgt spid="27"/>
                                        </p:tgtEl>
                                        <p:attrNameLst>
                                          <p:attrName>style.rotation</p:attrName>
                                        </p:attrNameLst>
                                      </p:cBhvr>
                                      <p:tavLst>
                                        <p:tav tm="0">
                                          <p:val>
                                            <p:fltVal val="360"/>
                                          </p:val>
                                        </p:tav>
                                        <p:tav tm="100000">
                                          <p:val>
                                            <p:fltVal val="0"/>
                                          </p:val>
                                        </p:tav>
                                      </p:tavLst>
                                    </p:anim>
                                    <p:animEffect transition="in" filter="fade">
                                      <p:cBhvr>
                                        <p:cTn id="10" dur="500"/>
                                        <p:tgtEl>
                                          <p:spTgt spid="27"/>
                                        </p:tgtEl>
                                      </p:cBhvr>
                                    </p:animEffect>
                                  </p:childTnLst>
                                </p:cTn>
                              </p:par>
                            </p:childTnLst>
                          </p:cTn>
                        </p:par>
                        <p:par>
                          <p:cTn id="11" fill="hold">
                            <p:stCondLst>
                              <p:cond delay="500"/>
                            </p:stCondLst>
                            <p:childTnLst>
                              <p:par>
                                <p:cTn id="12" presetID="2" presetClass="entr" presetSubtype="1"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500" fill="hold"/>
                                        <p:tgtEl>
                                          <p:spTgt spid="5"/>
                                        </p:tgtEl>
                                        <p:attrNameLst>
                                          <p:attrName>ppt_x</p:attrName>
                                        </p:attrNameLst>
                                      </p:cBhvr>
                                      <p:tavLst>
                                        <p:tav tm="0">
                                          <p:val>
                                            <p:strVal val="#ppt_x"/>
                                          </p:val>
                                        </p:tav>
                                        <p:tav tm="100000">
                                          <p:val>
                                            <p:strVal val="#ppt_x"/>
                                          </p:val>
                                        </p:tav>
                                      </p:tavLst>
                                    </p:anim>
                                    <p:anim calcmode="lin" valueType="num">
                                      <p:cBhvr additive="base">
                                        <p:cTn id="15" dur="500" fill="hold"/>
                                        <p:tgtEl>
                                          <p:spTgt spid="5"/>
                                        </p:tgtEl>
                                        <p:attrNameLst>
                                          <p:attrName>ppt_y</p:attrName>
                                        </p:attrNameLst>
                                      </p:cBhvr>
                                      <p:tavLst>
                                        <p:tav tm="0">
                                          <p:val>
                                            <p:strVal val="0-#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1+#ppt_h/2"/>
                                          </p:val>
                                        </p:tav>
                                        <p:tav tm="100000">
                                          <p:val>
                                            <p:strVal val="#ppt_y"/>
                                          </p:val>
                                        </p:tav>
                                      </p:tavLst>
                                    </p:anim>
                                  </p:childTnLst>
                                </p:cTn>
                              </p:par>
                            </p:childTnLst>
                          </p:cTn>
                        </p:par>
                        <p:par>
                          <p:cTn id="20" fill="hold">
                            <p:stCondLst>
                              <p:cond delay="1000"/>
                            </p:stCondLst>
                            <p:childTnLst>
                              <p:par>
                                <p:cTn id="21" presetID="16" presetClass="entr" presetSubtype="37"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barn(outVertical)">
                                      <p:cBhvr>
                                        <p:cTn id="23" dur="500"/>
                                        <p:tgtEl>
                                          <p:spTgt spid="10"/>
                                        </p:tgtEl>
                                      </p:cBhvr>
                                    </p:animEffect>
                                  </p:childTnLst>
                                </p:cTn>
                              </p:par>
                            </p:childTnLst>
                          </p:cTn>
                        </p:par>
                        <p:par>
                          <p:cTn id="24" fill="hold">
                            <p:stCondLst>
                              <p:cond delay="1500"/>
                            </p:stCondLst>
                            <p:childTnLst>
                              <p:par>
                                <p:cTn id="25" presetID="2" presetClass="entr" presetSubtype="4" fill="hold" nodeType="afterEffect">
                                  <p:stCondLst>
                                    <p:cond delay="0"/>
                                  </p:stCondLst>
                                  <p:childTnLst>
                                    <p:set>
                                      <p:cBhvr>
                                        <p:cTn id="26" dur="1" fill="hold">
                                          <p:stCondLst>
                                            <p:cond delay="0"/>
                                          </p:stCondLst>
                                        </p:cTn>
                                        <p:tgtEl>
                                          <p:spTgt spid="43"/>
                                        </p:tgtEl>
                                        <p:attrNameLst>
                                          <p:attrName>style.visibility</p:attrName>
                                        </p:attrNameLst>
                                      </p:cBhvr>
                                      <p:to>
                                        <p:strVal val="visible"/>
                                      </p:to>
                                    </p:set>
                                    <p:anim calcmode="lin" valueType="num">
                                      <p:cBhvr additive="base">
                                        <p:cTn id="27" dur="500" fill="hold"/>
                                        <p:tgtEl>
                                          <p:spTgt spid="43"/>
                                        </p:tgtEl>
                                        <p:attrNameLst>
                                          <p:attrName>ppt_x</p:attrName>
                                        </p:attrNameLst>
                                      </p:cBhvr>
                                      <p:tavLst>
                                        <p:tav tm="0">
                                          <p:val>
                                            <p:strVal val="#ppt_x"/>
                                          </p:val>
                                        </p:tav>
                                        <p:tav tm="100000">
                                          <p:val>
                                            <p:strVal val="#ppt_x"/>
                                          </p:val>
                                        </p:tav>
                                      </p:tavLst>
                                    </p:anim>
                                    <p:anim calcmode="lin" valueType="num">
                                      <p:cBhvr additive="base">
                                        <p:cTn id="28" dur="500" fill="hold"/>
                                        <p:tgtEl>
                                          <p:spTgt spid="43"/>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additive="base">
                                        <p:cTn id="31" dur="500" fill="hold"/>
                                        <p:tgtEl>
                                          <p:spTgt spid="46"/>
                                        </p:tgtEl>
                                        <p:attrNameLst>
                                          <p:attrName>ppt_x</p:attrName>
                                        </p:attrNameLst>
                                      </p:cBhvr>
                                      <p:tavLst>
                                        <p:tav tm="0">
                                          <p:val>
                                            <p:strVal val="#ppt_x"/>
                                          </p:val>
                                        </p:tav>
                                        <p:tav tm="100000">
                                          <p:val>
                                            <p:strVal val="#ppt_x"/>
                                          </p:val>
                                        </p:tav>
                                      </p:tavLst>
                                    </p:anim>
                                    <p:anim calcmode="lin" valueType="num">
                                      <p:cBhvr additive="base">
                                        <p:cTn id="32" dur="500" fill="hold"/>
                                        <p:tgtEl>
                                          <p:spTgt spid="46"/>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49"/>
                                        </p:tgtEl>
                                        <p:attrNameLst>
                                          <p:attrName>style.visibility</p:attrName>
                                        </p:attrNameLst>
                                      </p:cBhvr>
                                      <p:to>
                                        <p:strVal val="visible"/>
                                      </p:to>
                                    </p:set>
                                    <p:anim calcmode="lin" valueType="num">
                                      <p:cBhvr additive="base">
                                        <p:cTn id="35" dur="500" fill="hold"/>
                                        <p:tgtEl>
                                          <p:spTgt spid="49"/>
                                        </p:tgtEl>
                                        <p:attrNameLst>
                                          <p:attrName>ppt_x</p:attrName>
                                        </p:attrNameLst>
                                      </p:cBhvr>
                                      <p:tavLst>
                                        <p:tav tm="0">
                                          <p:val>
                                            <p:strVal val="#ppt_x"/>
                                          </p:val>
                                        </p:tav>
                                        <p:tav tm="100000">
                                          <p:val>
                                            <p:strVal val="#ppt_x"/>
                                          </p:val>
                                        </p:tav>
                                      </p:tavLst>
                                    </p:anim>
                                    <p:anim calcmode="lin" valueType="num">
                                      <p:cBhvr additive="base">
                                        <p:cTn id="36" dur="500" fill="hold"/>
                                        <p:tgtEl>
                                          <p:spTgt spid="49"/>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additive="base">
                                        <p:cTn id="39" dur="500" fill="hold"/>
                                        <p:tgtEl>
                                          <p:spTgt spid="31"/>
                                        </p:tgtEl>
                                        <p:attrNameLst>
                                          <p:attrName>ppt_x</p:attrName>
                                        </p:attrNameLst>
                                      </p:cBhvr>
                                      <p:tavLst>
                                        <p:tav tm="0">
                                          <p:val>
                                            <p:strVal val="#ppt_x"/>
                                          </p:val>
                                        </p:tav>
                                        <p:tav tm="100000">
                                          <p:val>
                                            <p:strVal val="#ppt_x"/>
                                          </p:val>
                                        </p:tav>
                                      </p:tavLst>
                                    </p:anim>
                                    <p:anim calcmode="lin" valueType="num">
                                      <p:cBhvr additive="base">
                                        <p:cTn id="40" dur="500" fill="hold"/>
                                        <p:tgtEl>
                                          <p:spTgt spid="31"/>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500" fill="hold"/>
                                        <p:tgtEl>
                                          <p:spTgt spid="37"/>
                                        </p:tgtEl>
                                        <p:attrNameLst>
                                          <p:attrName>ppt_x</p:attrName>
                                        </p:attrNameLst>
                                      </p:cBhvr>
                                      <p:tavLst>
                                        <p:tav tm="0">
                                          <p:val>
                                            <p:strVal val="#ppt_x"/>
                                          </p:val>
                                        </p:tav>
                                        <p:tav tm="100000">
                                          <p:val>
                                            <p:strVal val="#ppt_x"/>
                                          </p:val>
                                        </p:tav>
                                      </p:tavLst>
                                    </p:anim>
                                    <p:anim calcmode="lin" valueType="num">
                                      <p:cBhvr additive="base">
                                        <p:cTn id="44" dur="5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40"/>
                                        </p:tgtEl>
                                        <p:attrNameLst>
                                          <p:attrName>style.visibility</p:attrName>
                                        </p:attrNameLst>
                                      </p:cBhvr>
                                      <p:to>
                                        <p:strVal val="visible"/>
                                      </p:to>
                                    </p:set>
                                    <p:anim calcmode="lin" valueType="num">
                                      <p:cBhvr additive="base">
                                        <p:cTn id="47" dur="500" fill="hold"/>
                                        <p:tgtEl>
                                          <p:spTgt spid="40"/>
                                        </p:tgtEl>
                                        <p:attrNameLst>
                                          <p:attrName>ppt_x</p:attrName>
                                        </p:attrNameLst>
                                      </p:cBhvr>
                                      <p:tavLst>
                                        <p:tav tm="0">
                                          <p:val>
                                            <p:strVal val="#ppt_x"/>
                                          </p:val>
                                        </p:tav>
                                        <p:tav tm="100000">
                                          <p:val>
                                            <p:strVal val="#ppt_x"/>
                                          </p:val>
                                        </p:tav>
                                      </p:tavLst>
                                    </p:anim>
                                    <p:anim calcmode="lin" valueType="num">
                                      <p:cBhvr additive="base">
                                        <p:cTn id="48"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0259458" cy="6858000"/>
          </a:xfrm>
          <a:prstGeom prst="rect">
            <a:avLst/>
          </a:prstGeom>
        </p:spPr>
      </p:pic>
      <p:grpSp>
        <p:nvGrpSpPr>
          <p:cNvPr id="3" name="组合 2"/>
          <p:cNvGrpSpPr/>
          <p:nvPr/>
        </p:nvGrpSpPr>
        <p:grpSpPr>
          <a:xfrm>
            <a:off x="5509659" y="1636938"/>
            <a:ext cx="889000" cy="889000"/>
            <a:chOff x="10275888" y="1968952"/>
            <a:chExt cx="889000" cy="889000"/>
          </a:xfrm>
        </p:grpSpPr>
        <p:sp>
          <p:nvSpPr>
            <p:cNvPr id="4" name="椭圆 3"/>
            <p:cNvSpPr/>
            <p:nvPr/>
          </p:nvSpPr>
          <p:spPr>
            <a:xfrm>
              <a:off x="10275888" y="1968952"/>
              <a:ext cx="889000" cy="889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0400428" y="2123009"/>
              <a:ext cx="639919" cy="584775"/>
            </a:xfrm>
            <a:prstGeom prst="rect">
              <a:avLst/>
            </a:prstGeom>
            <a:noFill/>
          </p:spPr>
          <p:txBody>
            <a:bodyPr wrap="none" rtlCol="0">
              <a:spAutoFit/>
              <a:scene3d>
                <a:camera prst="orthographicFront"/>
                <a:lightRig rig="threePt" dir="t"/>
              </a:scene3d>
              <a:sp3d contourW="12700"/>
            </a:bodyPr>
            <a:lstStyle/>
            <a:p>
              <a:pPr algn="ctr"/>
              <a:r>
                <a:rPr lang="en-US" altLang="zh-CN" sz="3200" b="1" dirty="0" smtClean="0">
                  <a:solidFill>
                    <a:schemeClr val="bg1"/>
                  </a:solidFill>
                </a:rPr>
                <a:t>03</a:t>
              </a:r>
              <a:endParaRPr lang="zh-CN" altLang="en-US" sz="3200" b="1" dirty="0">
                <a:solidFill>
                  <a:schemeClr val="bg1"/>
                </a:solidFill>
              </a:endParaRPr>
            </a:p>
          </p:txBody>
        </p:sp>
      </p:grpSp>
      <p:grpSp>
        <p:nvGrpSpPr>
          <p:cNvPr id="6" name="组合 5"/>
          <p:cNvGrpSpPr/>
          <p:nvPr/>
        </p:nvGrpSpPr>
        <p:grpSpPr>
          <a:xfrm>
            <a:off x="5405502" y="2757781"/>
            <a:ext cx="5058845" cy="1155633"/>
            <a:chOff x="6200261" y="3089795"/>
            <a:chExt cx="5058845" cy="1155633"/>
          </a:xfrm>
        </p:grpSpPr>
        <p:sp>
          <p:nvSpPr>
            <p:cNvPr id="7" name="文本框 6"/>
            <p:cNvSpPr txBox="1"/>
            <p:nvPr/>
          </p:nvSpPr>
          <p:spPr>
            <a:xfrm>
              <a:off x="6200261" y="3089795"/>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smtClean="0">
                  <a:solidFill>
                    <a:schemeClr val="accent1"/>
                  </a:solidFill>
                </a:rPr>
                <a:t>标题文字添加此处</a:t>
              </a:r>
              <a:endParaRPr lang="zh-CN" altLang="en-US" sz="2800" b="1" dirty="0">
                <a:solidFill>
                  <a:schemeClr val="accent1"/>
                </a:solidFill>
              </a:endParaRPr>
            </a:p>
          </p:txBody>
        </p:sp>
        <p:sp>
          <p:nvSpPr>
            <p:cNvPr id="8" name="文本框 7"/>
            <p:cNvSpPr txBox="1"/>
            <p:nvPr/>
          </p:nvSpPr>
          <p:spPr>
            <a:xfrm>
              <a:off x="6200261" y="3635855"/>
              <a:ext cx="5058845" cy="478336"/>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100" dirty="0">
                  <a:solidFill>
                    <a:schemeClr val="bg1">
                      <a:lumMod val="50000"/>
                    </a:schemeClr>
                  </a:solidFill>
                  <a:latin typeface="+mj-ea"/>
                  <a:ea typeface="+mj-ea"/>
                </a:rPr>
                <a:t>The user can demonstrate on a projector or computer, or print the presentation and make it into a film to be used in a wider field</a:t>
              </a:r>
            </a:p>
          </p:txBody>
        </p:sp>
        <p:cxnSp>
          <p:nvCxnSpPr>
            <p:cNvPr id="9" name="直接连接符 8"/>
            <p:cNvCxnSpPr/>
            <p:nvPr/>
          </p:nvCxnSpPr>
          <p:spPr>
            <a:xfrm>
              <a:off x="6304418" y="4245428"/>
              <a:ext cx="9144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716174506"/>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12" presetClass="entr" presetSubtype="1"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p:tgtEl>
                                          <p:spTgt spid="6"/>
                                        </p:tgtEl>
                                        <p:attrNameLst>
                                          <p:attrName>ppt_y</p:attrName>
                                        </p:attrNameLst>
                                      </p:cBhvr>
                                      <p:tavLst>
                                        <p:tav tm="0">
                                          <p:val>
                                            <p:strVal val="#ppt_y-#ppt_h*1.125000"/>
                                          </p:val>
                                        </p:tav>
                                        <p:tav tm="100000">
                                          <p:val>
                                            <p:strVal val="#ppt_y"/>
                                          </p:val>
                                        </p:tav>
                                      </p:tavLst>
                                    </p:anim>
                                    <p:animEffect transition="in" filter="wipe(down)">
                                      <p:cBhvr>
                                        <p:cTn id="1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图片占位符 27"/>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25435" r="25435"/>
          <a:stretch>
            <a:fillRect/>
          </a:stretch>
        </p:blipFill>
        <p:spPr/>
      </p:pic>
      <p:pic>
        <p:nvPicPr>
          <p:cNvPr id="29" name="图片占位符 28"/>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l="25450" r="25450"/>
          <a:stretch>
            <a:fillRect/>
          </a:stretch>
        </p:blipFill>
        <p:spPr/>
      </p:pic>
      <p:pic>
        <p:nvPicPr>
          <p:cNvPr id="30" name="图片占位符 29"/>
          <p:cNvPicPr>
            <a:picLocks noGrp="1" noChangeAspect="1"/>
          </p:cNvPicPr>
          <p:nvPr>
            <p:ph type="pic" sz="quarter" idx="12"/>
          </p:nvPr>
        </p:nvPicPr>
        <p:blipFill>
          <a:blip r:embed="rId5" cstate="print">
            <a:extLst>
              <a:ext uri="{28A0092B-C50C-407E-A947-70E740481C1C}">
                <a14:useLocalDpi xmlns:a14="http://schemas.microsoft.com/office/drawing/2010/main" val="0"/>
              </a:ext>
            </a:extLst>
          </a:blip>
          <a:srcRect l="25527" r="25527"/>
          <a:stretch>
            <a:fillRect/>
          </a:stretch>
        </p:blipFill>
        <p:spPr/>
      </p:pic>
      <p:grpSp>
        <p:nvGrpSpPr>
          <p:cNvPr id="3" name="05fbeeaf-f2ed-41b0-bebf-34ac36bfb38a"/>
          <p:cNvGrpSpPr>
            <a:grpSpLocks noChangeAspect="1"/>
          </p:cNvGrpSpPr>
          <p:nvPr/>
        </p:nvGrpSpPr>
        <p:grpSpPr>
          <a:xfrm>
            <a:off x="1454944" y="1931597"/>
            <a:ext cx="9255214" cy="497543"/>
            <a:chOff x="1454944" y="2401107"/>
            <a:chExt cx="9255214" cy="497543"/>
          </a:xfrm>
        </p:grpSpPr>
        <p:sp>
          <p:nvSpPr>
            <p:cNvPr id="7" name="Rectangle: Rounded Corners 6"/>
            <p:cNvSpPr/>
            <p:nvPr/>
          </p:nvSpPr>
          <p:spPr>
            <a:xfrm>
              <a:off x="8867911" y="2401108"/>
              <a:ext cx="1842247" cy="497542"/>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sz="1200" dirty="0">
                <a:solidFill>
                  <a:schemeClr val="bg1"/>
                </a:solidFill>
              </a:endParaRPr>
            </a:p>
          </p:txBody>
        </p:sp>
        <p:sp>
          <p:nvSpPr>
            <p:cNvPr id="8" name="Rectangle: Rounded Corners 8"/>
            <p:cNvSpPr/>
            <p:nvPr/>
          </p:nvSpPr>
          <p:spPr>
            <a:xfrm>
              <a:off x="5168152" y="2401108"/>
              <a:ext cx="1842247" cy="49754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sz="1200" dirty="0">
                <a:solidFill>
                  <a:schemeClr val="bg1"/>
                </a:solidFill>
              </a:endParaRPr>
            </a:p>
          </p:txBody>
        </p:sp>
        <p:sp>
          <p:nvSpPr>
            <p:cNvPr id="9" name="Rectangle: Rounded Corners 10"/>
            <p:cNvSpPr/>
            <p:nvPr/>
          </p:nvSpPr>
          <p:spPr>
            <a:xfrm>
              <a:off x="1454944" y="2401107"/>
              <a:ext cx="1842247" cy="49754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sz="1200" dirty="0">
                <a:solidFill>
                  <a:schemeClr val="bg1"/>
                </a:solidFill>
              </a:endParaRPr>
            </a:p>
          </p:txBody>
        </p:sp>
      </p:grpSp>
      <p:sp>
        <p:nvSpPr>
          <p:cNvPr id="18" name="矩形 17"/>
          <p:cNvSpPr/>
          <p:nvPr/>
        </p:nvSpPr>
        <p:spPr>
          <a:xfrm>
            <a:off x="1454944" y="1919123"/>
            <a:ext cx="1842247" cy="49731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dirty="0" smtClean="0">
                <a:solidFill>
                  <a:schemeClr val="bg1"/>
                </a:solidFill>
              </a:rPr>
              <a:t>文字</a:t>
            </a:r>
            <a:r>
              <a:rPr lang="zh-CN" altLang="en-US" sz="2400" dirty="0">
                <a:solidFill>
                  <a:schemeClr val="bg1"/>
                </a:solidFill>
              </a:rPr>
              <a:t>添加</a:t>
            </a:r>
          </a:p>
        </p:txBody>
      </p:sp>
      <p:sp>
        <p:nvSpPr>
          <p:cNvPr id="23" name="矩形 22"/>
          <p:cNvSpPr/>
          <p:nvPr/>
        </p:nvSpPr>
        <p:spPr>
          <a:xfrm>
            <a:off x="5175784" y="1919123"/>
            <a:ext cx="1842247" cy="49731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dirty="0" smtClean="0">
                <a:solidFill>
                  <a:schemeClr val="bg1"/>
                </a:solidFill>
              </a:rPr>
              <a:t>文字</a:t>
            </a:r>
            <a:r>
              <a:rPr lang="zh-CN" altLang="en-US" sz="2400" dirty="0">
                <a:solidFill>
                  <a:schemeClr val="bg1"/>
                </a:solidFill>
              </a:rPr>
              <a:t>添加</a:t>
            </a:r>
          </a:p>
        </p:txBody>
      </p:sp>
      <p:sp>
        <p:nvSpPr>
          <p:cNvPr id="24" name="矩形 23"/>
          <p:cNvSpPr/>
          <p:nvPr/>
        </p:nvSpPr>
        <p:spPr>
          <a:xfrm>
            <a:off x="8857006" y="1919123"/>
            <a:ext cx="1842247" cy="49731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dirty="0" smtClean="0">
                <a:solidFill>
                  <a:schemeClr val="bg1"/>
                </a:solidFill>
              </a:rPr>
              <a:t>文字</a:t>
            </a:r>
            <a:r>
              <a:rPr lang="zh-CN" altLang="en-US" sz="2400" dirty="0">
                <a:solidFill>
                  <a:schemeClr val="bg1"/>
                </a:solidFill>
              </a:rPr>
              <a:t>添加</a:t>
            </a:r>
          </a:p>
        </p:txBody>
      </p:sp>
      <p:grpSp>
        <p:nvGrpSpPr>
          <p:cNvPr id="16" name="组合 15"/>
          <p:cNvGrpSpPr/>
          <p:nvPr/>
        </p:nvGrpSpPr>
        <p:grpSpPr>
          <a:xfrm>
            <a:off x="3320458" y="333481"/>
            <a:ext cx="5572519" cy="790421"/>
            <a:chOff x="1679798" y="438128"/>
            <a:chExt cx="5572519" cy="790421"/>
          </a:xfrm>
        </p:grpSpPr>
        <p:sp>
          <p:nvSpPr>
            <p:cNvPr id="17" name="文本框 16"/>
            <p:cNvSpPr txBox="1"/>
            <p:nvPr/>
          </p:nvSpPr>
          <p:spPr>
            <a:xfrm>
              <a:off x="2732249" y="438128"/>
              <a:ext cx="3467616"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schemeClr val="accent1"/>
                  </a:solidFill>
                  <a:effectLst/>
                  <a:uLnTx/>
                  <a:uFillTx/>
                  <a:latin typeface="Arial"/>
                  <a:ea typeface="微软雅黑"/>
                  <a:cs typeface="+mn-cs"/>
                </a:rPr>
                <a:t>标题文字添加此处</a:t>
              </a:r>
            </a:p>
          </p:txBody>
        </p:sp>
        <p:sp>
          <p:nvSpPr>
            <p:cNvPr id="25" name="文本框 24"/>
            <p:cNvSpPr txBox="1"/>
            <p:nvPr/>
          </p:nvSpPr>
          <p:spPr>
            <a:xfrm>
              <a:off x="1679798" y="951998"/>
              <a:ext cx="5572519" cy="27655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latin typeface="微软雅黑"/>
                  <a:ea typeface="微软雅黑"/>
                  <a:cs typeface="+mn-cs"/>
                </a:rPr>
                <a:t>print </a:t>
              </a:r>
              <a:r>
                <a:rPr kumimoji="0" lang="en-US" altLang="zh-CN" sz="1050" b="0" i="0" u="none" strike="noStrike" kern="1200" cap="none" spc="0" normalizeH="0" baseline="0" noProof="0" dirty="0">
                  <a:ln>
                    <a:noFill/>
                  </a:ln>
                  <a:solidFill>
                    <a:schemeClr val="bg1">
                      <a:lumMod val="65000"/>
                    </a:schemeClr>
                  </a:solidFill>
                  <a:effectLst/>
                  <a:uLnTx/>
                  <a:uFillTx/>
                  <a:latin typeface="微软雅黑"/>
                  <a:ea typeface="微软雅黑"/>
                  <a:cs typeface="+mn-cs"/>
                </a:rPr>
                <a:t>the presentation and make it into a film to be used in a wider field</a:t>
              </a:r>
            </a:p>
          </p:txBody>
        </p:sp>
      </p:grpSp>
    </p:spTree>
    <p:extLst>
      <p:ext uri="{BB962C8B-B14F-4D97-AF65-F5344CB8AC3E}">
        <p14:creationId xmlns:p14="http://schemas.microsoft.com/office/powerpoint/2010/main" val="1900378167"/>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par>
                                <p:cTn id="10" presetID="53" presetClass="entr" presetSubtype="16" fill="hold" nodeType="with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p:cTn id="12" dur="500" fill="hold"/>
                                        <p:tgtEl>
                                          <p:spTgt spid="29"/>
                                        </p:tgtEl>
                                        <p:attrNameLst>
                                          <p:attrName>ppt_w</p:attrName>
                                        </p:attrNameLst>
                                      </p:cBhvr>
                                      <p:tavLst>
                                        <p:tav tm="0">
                                          <p:val>
                                            <p:fltVal val="0"/>
                                          </p:val>
                                        </p:tav>
                                        <p:tav tm="100000">
                                          <p:val>
                                            <p:strVal val="#ppt_w"/>
                                          </p:val>
                                        </p:tav>
                                      </p:tavLst>
                                    </p:anim>
                                    <p:anim calcmode="lin" valueType="num">
                                      <p:cBhvr>
                                        <p:cTn id="13" dur="500" fill="hold"/>
                                        <p:tgtEl>
                                          <p:spTgt spid="29"/>
                                        </p:tgtEl>
                                        <p:attrNameLst>
                                          <p:attrName>ppt_h</p:attrName>
                                        </p:attrNameLst>
                                      </p:cBhvr>
                                      <p:tavLst>
                                        <p:tav tm="0">
                                          <p:val>
                                            <p:fltVal val="0"/>
                                          </p:val>
                                        </p:tav>
                                        <p:tav tm="100000">
                                          <p:val>
                                            <p:strVal val="#ppt_h"/>
                                          </p:val>
                                        </p:tav>
                                      </p:tavLst>
                                    </p:anim>
                                    <p:animEffect transition="in" filter="fade">
                                      <p:cBhvr>
                                        <p:cTn id="14" dur="500"/>
                                        <p:tgtEl>
                                          <p:spTgt spid="29"/>
                                        </p:tgtEl>
                                      </p:cBhvr>
                                    </p:animEffect>
                                  </p:childTnLst>
                                </p:cTn>
                              </p:par>
                              <p:par>
                                <p:cTn id="15" presetID="53" presetClass="entr" presetSubtype="16" fill="hold" nodeType="with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ppt_w</p:attrName>
                                        </p:attrNameLst>
                                      </p:cBhvr>
                                      <p:tavLst>
                                        <p:tav tm="0">
                                          <p:val>
                                            <p:fltVal val="0"/>
                                          </p:val>
                                        </p:tav>
                                        <p:tav tm="100000">
                                          <p:val>
                                            <p:strVal val="#ppt_w"/>
                                          </p:val>
                                        </p:tav>
                                      </p:tavLst>
                                    </p:anim>
                                    <p:anim calcmode="lin" valueType="num">
                                      <p:cBhvr>
                                        <p:cTn id="18" dur="500" fill="hold"/>
                                        <p:tgtEl>
                                          <p:spTgt spid="30"/>
                                        </p:tgtEl>
                                        <p:attrNameLst>
                                          <p:attrName>ppt_h</p:attrName>
                                        </p:attrNameLst>
                                      </p:cBhvr>
                                      <p:tavLst>
                                        <p:tav tm="0">
                                          <p:val>
                                            <p:fltVal val="0"/>
                                          </p:val>
                                        </p:tav>
                                        <p:tav tm="100000">
                                          <p:val>
                                            <p:strVal val="#ppt_h"/>
                                          </p:val>
                                        </p:tav>
                                      </p:tavLst>
                                    </p:anim>
                                    <p:animEffect transition="in" filter="fade">
                                      <p:cBhvr>
                                        <p:cTn id="19" dur="500"/>
                                        <p:tgtEl>
                                          <p:spTgt spid="30"/>
                                        </p:tgtEl>
                                      </p:cBhvr>
                                    </p:animEffect>
                                  </p:childTnLst>
                                </p:cTn>
                              </p:par>
                            </p:childTnLst>
                          </p:cTn>
                        </p:par>
                        <p:par>
                          <p:cTn id="20" fill="hold">
                            <p:stCondLst>
                              <p:cond delay="500"/>
                            </p:stCondLst>
                            <p:childTnLst>
                              <p:par>
                                <p:cTn id="21" presetID="10" presetClass="entr" presetSubtype="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3" grpId="0"/>
      <p:bldP spid="2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Oval 44"/>
          <p:cNvSpPr/>
          <p:nvPr/>
        </p:nvSpPr>
        <p:spPr>
          <a:xfrm>
            <a:off x="2013796" y="4194758"/>
            <a:ext cx="1526124" cy="152612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latin typeface="+mn-ea"/>
            </a:endParaRPr>
          </a:p>
        </p:txBody>
      </p:sp>
      <p:sp>
        <p:nvSpPr>
          <p:cNvPr id="51" name="Oval 50"/>
          <p:cNvSpPr/>
          <p:nvPr/>
        </p:nvSpPr>
        <p:spPr>
          <a:xfrm>
            <a:off x="9358921" y="4194758"/>
            <a:ext cx="1526124" cy="152612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latin typeface="+mn-ea"/>
            </a:endParaRPr>
          </a:p>
        </p:txBody>
      </p:sp>
      <p:grpSp>
        <p:nvGrpSpPr>
          <p:cNvPr id="3" name="Group 2" descr="e7d195523061f1c0f55f9af68525816972d868573ada39bc763F3977967589A5F92C178830C92595A6CE4D0132F8C206B2B04C416AAA86B7FD80AB023F78DAEB544E2F013E11B2B95AD21703D1C90034A379EC9026EFAAF5D8D3F6EDD7215B015B463D656B0929A814A5414683A393A7CC9BB506C975E20AD17C211CA623623BC48209FD1E344B18C2900D8641C9B362"/>
          <p:cNvGrpSpPr/>
          <p:nvPr/>
        </p:nvGrpSpPr>
        <p:grpSpPr>
          <a:xfrm>
            <a:off x="2014486" y="2552700"/>
            <a:ext cx="8163027" cy="4305300"/>
            <a:chOff x="1195388" y="0"/>
            <a:chExt cx="9801225" cy="6858001"/>
          </a:xfrm>
        </p:grpSpPr>
        <p:sp>
          <p:nvSpPr>
            <p:cNvPr id="7" name="Freeform 5"/>
            <p:cNvSpPr>
              <a:spLocks/>
            </p:cNvSpPr>
            <p:nvPr/>
          </p:nvSpPr>
          <p:spPr bwMode="auto">
            <a:xfrm>
              <a:off x="1771651" y="280988"/>
              <a:ext cx="5038725" cy="6570663"/>
            </a:xfrm>
            <a:custGeom>
              <a:avLst/>
              <a:gdLst>
                <a:gd name="T0" fmla="*/ 9505 w 9521"/>
                <a:gd name="T1" fmla="*/ 12196 h 12416"/>
                <a:gd name="T2" fmla="*/ 9442 w 9521"/>
                <a:gd name="T3" fmla="*/ 11534 h 12416"/>
                <a:gd name="T4" fmla="*/ 9351 w 9521"/>
                <a:gd name="T5" fmla="*/ 10876 h 12416"/>
                <a:gd name="T6" fmla="*/ 9277 w 9521"/>
                <a:gd name="T7" fmla="*/ 10440 h 12416"/>
                <a:gd name="T8" fmla="*/ 9141 w 9521"/>
                <a:gd name="T9" fmla="*/ 9789 h 12416"/>
                <a:gd name="T10" fmla="*/ 8976 w 9521"/>
                <a:gd name="T11" fmla="*/ 9146 h 12416"/>
                <a:gd name="T12" fmla="*/ 8851 w 9521"/>
                <a:gd name="T13" fmla="*/ 8722 h 12416"/>
                <a:gd name="T14" fmla="*/ 8711 w 9521"/>
                <a:gd name="T15" fmla="*/ 8302 h 12416"/>
                <a:gd name="T16" fmla="*/ 8599 w 9521"/>
                <a:gd name="T17" fmla="*/ 7990 h 12416"/>
                <a:gd name="T18" fmla="*/ 8477 w 9521"/>
                <a:gd name="T19" fmla="*/ 7682 h 12416"/>
                <a:gd name="T20" fmla="*/ 8350 w 9521"/>
                <a:gd name="T21" fmla="*/ 7375 h 12416"/>
                <a:gd name="T22" fmla="*/ 8261 w 9521"/>
                <a:gd name="T23" fmla="*/ 7174 h 12416"/>
                <a:gd name="T24" fmla="*/ 8121 w 9521"/>
                <a:gd name="T25" fmla="*/ 6875 h 12416"/>
                <a:gd name="T26" fmla="*/ 7974 w 9521"/>
                <a:gd name="T27" fmla="*/ 6580 h 12416"/>
                <a:gd name="T28" fmla="*/ 7819 w 9521"/>
                <a:gd name="T29" fmla="*/ 6288 h 12416"/>
                <a:gd name="T30" fmla="*/ 7657 w 9521"/>
                <a:gd name="T31" fmla="*/ 6001 h 12416"/>
                <a:gd name="T32" fmla="*/ 7488 w 9521"/>
                <a:gd name="T33" fmla="*/ 5719 h 12416"/>
                <a:gd name="T34" fmla="*/ 7373 w 9521"/>
                <a:gd name="T35" fmla="*/ 5534 h 12416"/>
                <a:gd name="T36" fmla="*/ 7193 w 9521"/>
                <a:gd name="T37" fmla="*/ 5259 h 12416"/>
                <a:gd name="T38" fmla="*/ 7007 w 9521"/>
                <a:gd name="T39" fmla="*/ 4991 h 12416"/>
                <a:gd name="T40" fmla="*/ 6814 w 9521"/>
                <a:gd name="T41" fmla="*/ 4727 h 12416"/>
                <a:gd name="T42" fmla="*/ 6614 w 9521"/>
                <a:gd name="T43" fmla="*/ 4469 h 12416"/>
                <a:gd name="T44" fmla="*/ 6478 w 9521"/>
                <a:gd name="T45" fmla="*/ 4299 h 12416"/>
                <a:gd name="T46" fmla="*/ 6270 w 9521"/>
                <a:gd name="T47" fmla="*/ 4051 h 12416"/>
                <a:gd name="T48" fmla="*/ 6055 w 9521"/>
                <a:gd name="T49" fmla="*/ 3807 h 12416"/>
                <a:gd name="T50" fmla="*/ 5835 w 9521"/>
                <a:gd name="T51" fmla="*/ 3570 h 12416"/>
                <a:gd name="T52" fmla="*/ 5457 w 9521"/>
                <a:gd name="T53" fmla="*/ 3187 h 12416"/>
                <a:gd name="T54" fmla="*/ 5168 w 9521"/>
                <a:gd name="T55" fmla="*/ 2916 h 12416"/>
                <a:gd name="T56" fmla="*/ 4758 w 9521"/>
                <a:gd name="T57" fmla="*/ 2555 h 12416"/>
                <a:gd name="T58" fmla="*/ 4336 w 9521"/>
                <a:gd name="T59" fmla="*/ 2214 h 12416"/>
                <a:gd name="T60" fmla="*/ 3903 w 9521"/>
                <a:gd name="T61" fmla="*/ 1890 h 12416"/>
                <a:gd name="T62" fmla="*/ 3458 w 9521"/>
                <a:gd name="T63" fmla="*/ 1584 h 12416"/>
                <a:gd name="T64" fmla="*/ 3004 w 9521"/>
                <a:gd name="T65" fmla="*/ 1295 h 12416"/>
                <a:gd name="T66" fmla="*/ 1951 w 9521"/>
                <a:gd name="T67" fmla="*/ 3262 h 12416"/>
                <a:gd name="T68" fmla="*/ 2740 w 9521"/>
                <a:gd name="T69" fmla="*/ 2125 h 12416"/>
                <a:gd name="T70" fmla="*/ 3105 w 9521"/>
                <a:gd name="T71" fmla="*/ 2447 h 12416"/>
                <a:gd name="T72" fmla="*/ 3458 w 9521"/>
                <a:gd name="T73" fmla="*/ 2782 h 12416"/>
                <a:gd name="T74" fmla="*/ 3797 w 9521"/>
                <a:gd name="T75" fmla="*/ 3127 h 12416"/>
                <a:gd name="T76" fmla="*/ 4119 w 9521"/>
                <a:gd name="T77" fmla="*/ 3485 h 12416"/>
                <a:gd name="T78" fmla="*/ 4428 w 9521"/>
                <a:gd name="T79" fmla="*/ 3853 h 12416"/>
                <a:gd name="T80" fmla="*/ 4669 w 9521"/>
                <a:gd name="T81" fmla="*/ 4162 h 12416"/>
                <a:gd name="T82" fmla="*/ 5009 w 9521"/>
                <a:gd name="T83" fmla="*/ 4636 h 12416"/>
                <a:gd name="T84" fmla="*/ 5323 w 9521"/>
                <a:gd name="T85" fmla="*/ 5125 h 12416"/>
                <a:gd name="T86" fmla="*/ 5518 w 9521"/>
                <a:gd name="T87" fmla="*/ 5458 h 12416"/>
                <a:gd name="T88" fmla="*/ 5790 w 9521"/>
                <a:gd name="T89" fmla="*/ 5969 h 12416"/>
                <a:gd name="T90" fmla="*/ 6033 w 9521"/>
                <a:gd name="T91" fmla="*/ 6488 h 12416"/>
                <a:gd name="T92" fmla="*/ 6181 w 9521"/>
                <a:gd name="T93" fmla="*/ 6841 h 12416"/>
                <a:gd name="T94" fmla="*/ 6378 w 9521"/>
                <a:gd name="T95" fmla="*/ 7378 h 12416"/>
                <a:gd name="T96" fmla="*/ 6548 w 9521"/>
                <a:gd name="T97" fmla="*/ 7921 h 12416"/>
                <a:gd name="T98" fmla="*/ 6646 w 9521"/>
                <a:gd name="T99" fmla="*/ 8288 h 12416"/>
                <a:gd name="T100" fmla="*/ 6770 w 9521"/>
                <a:gd name="T101" fmla="*/ 8842 h 12416"/>
                <a:gd name="T102" fmla="*/ 6868 w 9521"/>
                <a:gd name="T103" fmla="*/ 9401 h 12416"/>
                <a:gd name="T104" fmla="*/ 6919 w 9521"/>
                <a:gd name="T105" fmla="*/ 9776 h 12416"/>
                <a:gd name="T106" fmla="*/ 6973 w 9521"/>
                <a:gd name="T107" fmla="*/ 10339 h 12416"/>
                <a:gd name="T108" fmla="*/ 7002 w 9521"/>
                <a:gd name="T109" fmla="*/ 10904 h 12416"/>
                <a:gd name="T110" fmla="*/ 7010 w 9521"/>
                <a:gd name="T111" fmla="*/ 11472 h 12416"/>
                <a:gd name="T112" fmla="*/ 6992 w 9521"/>
                <a:gd name="T113" fmla="*/ 12038 h 12416"/>
                <a:gd name="T114" fmla="*/ 9521 w 9521"/>
                <a:gd name="T115" fmla="*/ 12416 h 12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521" h="12416">
                  <a:moveTo>
                    <a:pt x="9521" y="12416"/>
                  </a:moveTo>
                  <a:lnTo>
                    <a:pt x="9521" y="12416"/>
                  </a:lnTo>
                  <a:lnTo>
                    <a:pt x="9505" y="12196"/>
                  </a:lnTo>
                  <a:lnTo>
                    <a:pt x="9487" y="11975"/>
                  </a:lnTo>
                  <a:lnTo>
                    <a:pt x="9465" y="11755"/>
                  </a:lnTo>
                  <a:lnTo>
                    <a:pt x="9442" y="11534"/>
                  </a:lnTo>
                  <a:lnTo>
                    <a:pt x="9414" y="11316"/>
                  </a:lnTo>
                  <a:lnTo>
                    <a:pt x="9385" y="11095"/>
                  </a:lnTo>
                  <a:lnTo>
                    <a:pt x="9351" y="10876"/>
                  </a:lnTo>
                  <a:lnTo>
                    <a:pt x="9316" y="10657"/>
                  </a:lnTo>
                  <a:lnTo>
                    <a:pt x="9316" y="10657"/>
                  </a:lnTo>
                  <a:lnTo>
                    <a:pt x="9277" y="10440"/>
                  </a:lnTo>
                  <a:lnTo>
                    <a:pt x="9235" y="10223"/>
                  </a:lnTo>
                  <a:lnTo>
                    <a:pt x="9189" y="10005"/>
                  </a:lnTo>
                  <a:lnTo>
                    <a:pt x="9141" y="9789"/>
                  </a:lnTo>
                  <a:lnTo>
                    <a:pt x="9089" y="9575"/>
                  </a:lnTo>
                  <a:lnTo>
                    <a:pt x="9035" y="9360"/>
                  </a:lnTo>
                  <a:lnTo>
                    <a:pt x="8976" y="9146"/>
                  </a:lnTo>
                  <a:lnTo>
                    <a:pt x="8915" y="8934"/>
                  </a:lnTo>
                  <a:lnTo>
                    <a:pt x="8915" y="8934"/>
                  </a:lnTo>
                  <a:lnTo>
                    <a:pt x="8851" y="8722"/>
                  </a:lnTo>
                  <a:lnTo>
                    <a:pt x="8782" y="8511"/>
                  </a:lnTo>
                  <a:lnTo>
                    <a:pt x="8747" y="8406"/>
                  </a:lnTo>
                  <a:lnTo>
                    <a:pt x="8711" y="8302"/>
                  </a:lnTo>
                  <a:lnTo>
                    <a:pt x="8674" y="8197"/>
                  </a:lnTo>
                  <a:lnTo>
                    <a:pt x="8636" y="8093"/>
                  </a:lnTo>
                  <a:lnTo>
                    <a:pt x="8599" y="7990"/>
                  </a:lnTo>
                  <a:lnTo>
                    <a:pt x="8559" y="7886"/>
                  </a:lnTo>
                  <a:lnTo>
                    <a:pt x="8518" y="7784"/>
                  </a:lnTo>
                  <a:lnTo>
                    <a:pt x="8477" y="7682"/>
                  </a:lnTo>
                  <a:lnTo>
                    <a:pt x="8437" y="7580"/>
                  </a:lnTo>
                  <a:lnTo>
                    <a:pt x="8394" y="7478"/>
                  </a:lnTo>
                  <a:lnTo>
                    <a:pt x="8350" y="7375"/>
                  </a:lnTo>
                  <a:lnTo>
                    <a:pt x="8305" y="7275"/>
                  </a:lnTo>
                  <a:lnTo>
                    <a:pt x="8305" y="7275"/>
                  </a:lnTo>
                  <a:lnTo>
                    <a:pt x="8261" y="7174"/>
                  </a:lnTo>
                  <a:lnTo>
                    <a:pt x="8215" y="7073"/>
                  </a:lnTo>
                  <a:lnTo>
                    <a:pt x="8168" y="6974"/>
                  </a:lnTo>
                  <a:lnTo>
                    <a:pt x="8121" y="6875"/>
                  </a:lnTo>
                  <a:lnTo>
                    <a:pt x="8072" y="6776"/>
                  </a:lnTo>
                  <a:lnTo>
                    <a:pt x="8024" y="6678"/>
                  </a:lnTo>
                  <a:lnTo>
                    <a:pt x="7974" y="6580"/>
                  </a:lnTo>
                  <a:lnTo>
                    <a:pt x="7923" y="6482"/>
                  </a:lnTo>
                  <a:lnTo>
                    <a:pt x="7872" y="6385"/>
                  </a:lnTo>
                  <a:lnTo>
                    <a:pt x="7819" y="6288"/>
                  </a:lnTo>
                  <a:lnTo>
                    <a:pt x="7765" y="6192"/>
                  </a:lnTo>
                  <a:lnTo>
                    <a:pt x="7711" y="6097"/>
                  </a:lnTo>
                  <a:lnTo>
                    <a:pt x="7657" y="6001"/>
                  </a:lnTo>
                  <a:lnTo>
                    <a:pt x="7602" y="5907"/>
                  </a:lnTo>
                  <a:lnTo>
                    <a:pt x="7546" y="5813"/>
                  </a:lnTo>
                  <a:lnTo>
                    <a:pt x="7488" y="5719"/>
                  </a:lnTo>
                  <a:lnTo>
                    <a:pt x="7488" y="5719"/>
                  </a:lnTo>
                  <a:lnTo>
                    <a:pt x="7431" y="5626"/>
                  </a:lnTo>
                  <a:lnTo>
                    <a:pt x="7373" y="5534"/>
                  </a:lnTo>
                  <a:lnTo>
                    <a:pt x="7313" y="5442"/>
                  </a:lnTo>
                  <a:lnTo>
                    <a:pt x="7253" y="5350"/>
                  </a:lnTo>
                  <a:lnTo>
                    <a:pt x="7193" y="5259"/>
                  </a:lnTo>
                  <a:lnTo>
                    <a:pt x="7132" y="5169"/>
                  </a:lnTo>
                  <a:lnTo>
                    <a:pt x="7069" y="5080"/>
                  </a:lnTo>
                  <a:lnTo>
                    <a:pt x="7007" y="4991"/>
                  </a:lnTo>
                  <a:lnTo>
                    <a:pt x="6942" y="4902"/>
                  </a:lnTo>
                  <a:lnTo>
                    <a:pt x="6878" y="4814"/>
                  </a:lnTo>
                  <a:lnTo>
                    <a:pt x="6814" y="4727"/>
                  </a:lnTo>
                  <a:lnTo>
                    <a:pt x="6748" y="4641"/>
                  </a:lnTo>
                  <a:lnTo>
                    <a:pt x="6681" y="4555"/>
                  </a:lnTo>
                  <a:lnTo>
                    <a:pt x="6614" y="4469"/>
                  </a:lnTo>
                  <a:lnTo>
                    <a:pt x="6547" y="4384"/>
                  </a:lnTo>
                  <a:lnTo>
                    <a:pt x="6478" y="4299"/>
                  </a:lnTo>
                  <a:lnTo>
                    <a:pt x="6478" y="4299"/>
                  </a:lnTo>
                  <a:lnTo>
                    <a:pt x="6410" y="4216"/>
                  </a:lnTo>
                  <a:lnTo>
                    <a:pt x="6340" y="4133"/>
                  </a:lnTo>
                  <a:lnTo>
                    <a:pt x="6270" y="4051"/>
                  </a:lnTo>
                  <a:lnTo>
                    <a:pt x="6198" y="3969"/>
                  </a:lnTo>
                  <a:lnTo>
                    <a:pt x="6127" y="3888"/>
                  </a:lnTo>
                  <a:lnTo>
                    <a:pt x="6055" y="3807"/>
                  </a:lnTo>
                  <a:lnTo>
                    <a:pt x="5982" y="3727"/>
                  </a:lnTo>
                  <a:lnTo>
                    <a:pt x="5909" y="3648"/>
                  </a:lnTo>
                  <a:lnTo>
                    <a:pt x="5835" y="3570"/>
                  </a:lnTo>
                  <a:lnTo>
                    <a:pt x="5761" y="3492"/>
                  </a:lnTo>
                  <a:lnTo>
                    <a:pt x="5609" y="3339"/>
                  </a:lnTo>
                  <a:lnTo>
                    <a:pt x="5457" y="3187"/>
                  </a:lnTo>
                  <a:lnTo>
                    <a:pt x="5301" y="3040"/>
                  </a:lnTo>
                  <a:lnTo>
                    <a:pt x="5301" y="3040"/>
                  </a:lnTo>
                  <a:lnTo>
                    <a:pt x="5168" y="2916"/>
                  </a:lnTo>
                  <a:lnTo>
                    <a:pt x="5032" y="2793"/>
                  </a:lnTo>
                  <a:lnTo>
                    <a:pt x="4897" y="2674"/>
                  </a:lnTo>
                  <a:lnTo>
                    <a:pt x="4758" y="2555"/>
                  </a:lnTo>
                  <a:lnTo>
                    <a:pt x="4620" y="2440"/>
                  </a:lnTo>
                  <a:lnTo>
                    <a:pt x="4478" y="2326"/>
                  </a:lnTo>
                  <a:lnTo>
                    <a:pt x="4336" y="2214"/>
                  </a:lnTo>
                  <a:lnTo>
                    <a:pt x="4193" y="2104"/>
                  </a:lnTo>
                  <a:lnTo>
                    <a:pt x="4049" y="1996"/>
                  </a:lnTo>
                  <a:lnTo>
                    <a:pt x="3903" y="1890"/>
                  </a:lnTo>
                  <a:lnTo>
                    <a:pt x="3756" y="1786"/>
                  </a:lnTo>
                  <a:lnTo>
                    <a:pt x="3608" y="1684"/>
                  </a:lnTo>
                  <a:lnTo>
                    <a:pt x="3458" y="1584"/>
                  </a:lnTo>
                  <a:lnTo>
                    <a:pt x="3308" y="1486"/>
                  </a:lnTo>
                  <a:lnTo>
                    <a:pt x="3156" y="1389"/>
                  </a:lnTo>
                  <a:lnTo>
                    <a:pt x="3004" y="1295"/>
                  </a:lnTo>
                  <a:lnTo>
                    <a:pt x="3697" y="0"/>
                  </a:lnTo>
                  <a:lnTo>
                    <a:pt x="0" y="118"/>
                  </a:lnTo>
                  <a:lnTo>
                    <a:pt x="1951" y="3262"/>
                  </a:lnTo>
                  <a:lnTo>
                    <a:pt x="2616" y="2020"/>
                  </a:lnTo>
                  <a:lnTo>
                    <a:pt x="2616" y="2020"/>
                  </a:lnTo>
                  <a:lnTo>
                    <a:pt x="2740" y="2125"/>
                  </a:lnTo>
                  <a:lnTo>
                    <a:pt x="2864" y="2231"/>
                  </a:lnTo>
                  <a:lnTo>
                    <a:pt x="2985" y="2338"/>
                  </a:lnTo>
                  <a:lnTo>
                    <a:pt x="3105" y="2447"/>
                  </a:lnTo>
                  <a:lnTo>
                    <a:pt x="3225" y="2557"/>
                  </a:lnTo>
                  <a:lnTo>
                    <a:pt x="3341" y="2669"/>
                  </a:lnTo>
                  <a:lnTo>
                    <a:pt x="3458" y="2782"/>
                  </a:lnTo>
                  <a:lnTo>
                    <a:pt x="3572" y="2895"/>
                  </a:lnTo>
                  <a:lnTo>
                    <a:pt x="3684" y="3011"/>
                  </a:lnTo>
                  <a:lnTo>
                    <a:pt x="3797" y="3127"/>
                  </a:lnTo>
                  <a:lnTo>
                    <a:pt x="3906" y="3246"/>
                  </a:lnTo>
                  <a:lnTo>
                    <a:pt x="4014" y="3364"/>
                  </a:lnTo>
                  <a:lnTo>
                    <a:pt x="4119" y="3485"/>
                  </a:lnTo>
                  <a:lnTo>
                    <a:pt x="4224" y="3606"/>
                  </a:lnTo>
                  <a:lnTo>
                    <a:pt x="4328" y="3729"/>
                  </a:lnTo>
                  <a:lnTo>
                    <a:pt x="4428" y="3853"/>
                  </a:lnTo>
                  <a:lnTo>
                    <a:pt x="4428" y="3853"/>
                  </a:lnTo>
                  <a:lnTo>
                    <a:pt x="4549" y="4006"/>
                  </a:lnTo>
                  <a:lnTo>
                    <a:pt x="4669" y="4162"/>
                  </a:lnTo>
                  <a:lnTo>
                    <a:pt x="4784" y="4318"/>
                  </a:lnTo>
                  <a:lnTo>
                    <a:pt x="4898" y="4476"/>
                  </a:lnTo>
                  <a:lnTo>
                    <a:pt x="5009" y="4636"/>
                  </a:lnTo>
                  <a:lnTo>
                    <a:pt x="5117" y="4798"/>
                  </a:lnTo>
                  <a:lnTo>
                    <a:pt x="5221" y="4960"/>
                  </a:lnTo>
                  <a:lnTo>
                    <a:pt x="5323" y="5125"/>
                  </a:lnTo>
                  <a:lnTo>
                    <a:pt x="5323" y="5125"/>
                  </a:lnTo>
                  <a:lnTo>
                    <a:pt x="5422" y="5292"/>
                  </a:lnTo>
                  <a:lnTo>
                    <a:pt x="5518" y="5458"/>
                  </a:lnTo>
                  <a:lnTo>
                    <a:pt x="5612" y="5627"/>
                  </a:lnTo>
                  <a:lnTo>
                    <a:pt x="5702" y="5797"/>
                  </a:lnTo>
                  <a:lnTo>
                    <a:pt x="5790" y="5969"/>
                  </a:lnTo>
                  <a:lnTo>
                    <a:pt x="5874" y="6141"/>
                  </a:lnTo>
                  <a:lnTo>
                    <a:pt x="5955" y="6315"/>
                  </a:lnTo>
                  <a:lnTo>
                    <a:pt x="6033" y="6488"/>
                  </a:lnTo>
                  <a:lnTo>
                    <a:pt x="6033" y="6488"/>
                  </a:lnTo>
                  <a:lnTo>
                    <a:pt x="6108" y="6665"/>
                  </a:lnTo>
                  <a:lnTo>
                    <a:pt x="6181" y="6841"/>
                  </a:lnTo>
                  <a:lnTo>
                    <a:pt x="6249" y="7019"/>
                  </a:lnTo>
                  <a:lnTo>
                    <a:pt x="6315" y="7197"/>
                  </a:lnTo>
                  <a:lnTo>
                    <a:pt x="6378" y="7378"/>
                  </a:lnTo>
                  <a:lnTo>
                    <a:pt x="6438" y="7558"/>
                  </a:lnTo>
                  <a:lnTo>
                    <a:pt x="6494" y="7740"/>
                  </a:lnTo>
                  <a:lnTo>
                    <a:pt x="6548" y="7921"/>
                  </a:lnTo>
                  <a:lnTo>
                    <a:pt x="6548" y="7921"/>
                  </a:lnTo>
                  <a:lnTo>
                    <a:pt x="6598" y="8105"/>
                  </a:lnTo>
                  <a:lnTo>
                    <a:pt x="6646" y="8288"/>
                  </a:lnTo>
                  <a:lnTo>
                    <a:pt x="6691" y="8473"/>
                  </a:lnTo>
                  <a:lnTo>
                    <a:pt x="6732" y="8657"/>
                  </a:lnTo>
                  <a:lnTo>
                    <a:pt x="6770" y="8842"/>
                  </a:lnTo>
                  <a:lnTo>
                    <a:pt x="6807" y="9027"/>
                  </a:lnTo>
                  <a:lnTo>
                    <a:pt x="6839" y="9214"/>
                  </a:lnTo>
                  <a:lnTo>
                    <a:pt x="6868" y="9401"/>
                  </a:lnTo>
                  <a:lnTo>
                    <a:pt x="6868" y="9401"/>
                  </a:lnTo>
                  <a:lnTo>
                    <a:pt x="6894" y="9588"/>
                  </a:lnTo>
                  <a:lnTo>
                    <a:pt x="6919" y="9776"/>
                  </a:lnTo>
                  <a:lnTo>
                    <a:pt x="6940" y="9963"/>
                  </a:lnTo>
                  <a:lnTo>
                    <a:pt x="6958" y="10151"/>
                  </a:lnTo>
                  <a:lnTo>
                    <a:pt x="6973" y="10339"/>
                  </a:lnTo>
                  <a:lnTo>
                    <a:pt x="6986" y="10528"/>
                  </a:lnTo>
                  <a:lnTo>
                    <a:pt x="6996" y="10716"/>
                  </a:lnTo>
                  <a:lnTo>
                    <a:pt x="7002" y="10904"/>
                  </a:lnTo>
                  <a:lnTo>
                    <a:pt x="7008" y="11094"/>
                  </a:lnTo>
                  <a:lnTo>
                    <a:pt x="7010" y="11282"/>
                  </a:lnTo>
                  <a:lnTo>
                    <a:pt x="7010" y="11472"/>
                  </a:lnTo>
                  <a:lnTo>
                    <a:pt x="7005" y="11660"/>
                  </a:lnTo>
                  <a:lnTo>
                    <a:pt x="6999" y="11850"/>
                  </a:lnTo>
                  <a:lnTo>
                    <a:pt x="6992" y="12038"/>
                  </a:lnTo>
                  <a:lnTo>
                    <a:pt x="6982" y="12228"/>
                  </a:lnTo>
                  <a:lnTo>
                    <a:pt x="6969" y="12416"/>
                  </a:lnTo>
                  <a:lnTo>
                    <a:pt x="9521" y="12416"/>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latin typeface="+mn-ea"/>
              </a:endParaRPr>
            </a:p>
          </p:txBody>
        </p:sp>
        <p:sp>
          <p:nvSpPr>
            <p:cNvPr id="8" name="Freeform 6"/>
            <p:cNvSpPr>
              <a:spLocks/>
            </p:cNvSpPr>
            <p:nvPr/>
          </p:nvSpPr>
          <p:spPr bwMode="auto">
            <a:xfrm>
              <a:off x="5459413" y="0"/>
              <a:ext cx="5537200" cy="6851650"/>
            </a:xfrm>
            <a:custGeom>
              <a:avLst/>
              <a:gdLst>
                <a:gd name="T0" fmla="*/ 7444 w 10463"/>
                <a:gd name="T1" fmla="*/ 1293 h 12947"/>
                <a:gd name="T2" fmla="*/ 6890 w 10463"/>
                <a:gd name="T3" fmla="*/ 1623 h 12947"/>
                <a:gd name="T4" fmla="*/ 6347 w 10463"/>
                <a:gd name="T5" fmla="*/ 1974 h 12947"/>
                <a:gd name="T6" fmla="*/ 5791 w 10463"/>
                <a:gd name="T7" fmla="*/ 2368 h 12947"/>
                <a:gd name="T8" fmla="*/ 5072 w 10463"/>
                <a:gd name="T9" fmla="*/ 2930 h 12947"/>
                <a:gd name="T10" fmla="*/ 4552 w 10463"/>
                <a:gd name="T11" fmla="*/ 3381 h 12947"/>
                <a:gd name="T12" fmla="*/ 4133 w 10463"/>
                <a:gd name="T13" fmla="*/ 3777 h 12947"/>
                <a:gd name="T14" fmla="*/ 3808 w 10463"/>
                <a:gd name="T15" fmla="*/ 4105 h 12947"/>
                <a:gd name="T16" fmla="*/ 3570 w 10463"/>
                <a:gd name="T17" fmla="*/ 4357 h 12947"/>
                <a:gd name="T18" fmla="*/ 3264 w 10463"/>
                <a:gd name="T19" fmla="*/ 4705 h 12947"/>
                <a:gd name="T20" fmla="*/ 2966 w 10463"/>
                <a:gd name="T21" fmla="*/ 5064 h 12947"/>
                <a:gd name="T22" fmla="*/ 2680 w 10463"/>
                <a:gd name="T23" fmla="*/ 5433 h 12947"/>
                <a:gd name="T24" fmla="*/ 2407 w 10463"/>
                <a:gd name="T25" fmla="*/ 5814 h 12947"/>
                <a:gd name="T26" fmla="*/ 2210 w 10463"/>
                <a:gd name="T27" fmla="*/ 6106 h 12947"/>
                <a:gd name="T28" fmla="*/ 1959 w 10463"/>
                <a:gd name="T29" fmla="*/ 6504 h 12947"/>
                <a:gd name="T30" fmla="*/ 1721 w 10463"/>
                <a:gd name="T31" fmla="*/ 6911 h 12947"/>
                <a:gd name="T32" fmla="*/ 1497 w 10463"/>
                <a:gd name="T33" fmla="*/ 7329 h 12947"/>
                <a:gd name="T34" fmla="*/ 1339 w 10463"/>
                <a:gd name="T35" fmla="*/ 7648 h 12947"/>
                <a:gd name="T36" fmla="*/ 1141 w 10463"/>
                <a:gd name="T37" fmla="*/ 8080 h 12947"/>
                <a:gd name="T38" fmla="*/ 958 w 10463"/>
                <a:gd name="T39" fmla="*/ 8519 h 12947"/>
                <a:gd name="T40" fmla="*/ 791 w 10463"/>
                <a:gd name="T41" fmla="*/ 8966 h 12947"/>
                <a:gd name="T42" fmla="*/ 675 w 10463"/>
                <a:gd name="T43" fmla="*/ 9306 h 12947"/>
                <a:gd name="T44" fmla="*/ 535 w 10463"/>
                <a:gd name="T45" fmla="*/ 9763 h 12947"/>
                <a:gd name="T46" fmla="*/ 411 w 10463"/>
                <a:gd name="T47" fmla="*/ 10225 h 12947"/>
                <a:gd name="T48" fmla="*/ 303 w 10463"/>
                <a:gd name="T49" fmla="*/ 10692 h 12947"/>
                <a:gd name="T50" fmla="*/ 232 w 10463"/>
                <a:gd name="T51" fmla="*/ 11044 h 12947"/>
                <a:gd name="T52" fmla="*/ 151 w 10463"/>
                <a:gd name="T53" fmla="*/ 11517 h 12947"/>
                <a:gd name="T54" fmla="*/ 86 w 10463"/>
                <a:gd name="T55" fmla="*/ 11992 h 12947"/>
                <a:gd name="T56" fmla="*/ 35 w 10463"/>
                <a:gd name="T57" fmla="*/ 12468 h 12947"/>
                <a:gd name="T58" fmla="*/ 0 w 10463"/>
                <a:gd name="T59" fmla="*/ 12947 h 12947"/>
                <a:gd name="T60" fmla="*/ 2530 w 10463"/>
                <a:gd name="T61" fmla="*/ 12544 h 12947"/>
                <a:gd name="T62" fmla="*/ 2521 w 10463"/>
                <a:gd name="T63" fmla="*/ 11739 h 12947"/>
                <a:gd name="T64" fmla="*/ 2550 w 10463"/>
                <a:gd name="T65" fmla="*/ 11136 h 12947"/>
                <a:gd name="T66" fmla="*/ 2635 w 10463"/>
                <a:gd name="T67" fmla="*/ 10333 h 12947"/>
                <a:gd name="T68" fmla="*/ 2698 w 10463"/>
                <a:gd name="T69" fmla="*/ 9935 h 12947"/>
                <a:gd name="T70" fmla="*/ 2754 w 10463"/>
                <a:gd name="T71" fmla="*/ 9637 h 12947"/>
                <a:gd name="T72" fmla="*/ 2842 w 10463"/>
                <a:gd name="T73" fmla="*/ 9242 h 12947"/>
                <a:gd name="T74" fmla="*/ 2944 w 10463"/>
                <a:gd name="T75" fmla="*/ 8849 h 12947"/>
                <a:gd name="T76" fmla="*/ 3061 w 10463"/>
                <a:gd name="T77" fmla="*/ 8460 h 12947"/>
                <a:gd name="T78" fmla="*/ 3157 w 10463"/>
                <a:gd name="T79" fmla="*/ 8169 h 12947"/>
                <a:gd name="T80" fmla="*/ 3299 w 10463"/>
                <a:gd name="T81" fmla="*/ 7787 h 12947"/>
                <a:gd name="T82" fmla="*/ 3453 w 10463"/>
                <a:gd name="T83" fmla="*/ 7407 h 12947"/>
                <a:gd name="T84" fmla="*/ 3623 w 10463"/>
                <a:gd name="T85" fmla="*/ 7032 h 12947"/>
                <a:gd name="T86" fmla="*/ 3805 w 10463"/>
                <a:gd name="T87" fmla="*/ 6663 h 12947"/>
                <a:gd name="T88" fmla="*/ 3951 w 10463"/>
                <a:gd name="T89" fmla="*/ 6389 h 12947"/>
                <a:gd name="T90" fmla="*/ 4209 w 10463"/>
                <a:gd name="T91" fmla="*/ 5939 h 12947"/>
                <a:gd name="T92" fmla="*/ 4666 w 10463"/>
                <a:gd name="T93" fmla="*/ 5240 h 12947"/>
                <a:gd name="T94" fmla="*/ 5038 w 10463"/>
                <a:gd name="T95" fmla="*/ 4734 h 12947"/>
                <a:gd name="T96" fmla="*/ 5575 w 10463"/>
                <a:gd name="T97" fmla="*/ 4082 h 12947"/>
                <a:gd name="T98" fmla="*/ 6004 w 10463"/>
                <a:gd name="T99" fmla="*/ 3612 h 12947"/>
                <a:gd name="T100" fmla="*/ 6609 w 10463"/>
                <a:gd name="T101" fmla="*/ 3013 h 12947"/>
                <a:gd name="T102" fmla="*/ 7034 w 10463"/>
                <a:gd name="T103" fmla="*/ 2631 h 12947"/>
                <a:gd name="T104" fmla="*/ 7473 w 10463"/>
                <a:gd name="T105" fmla="*/ 2262 h 12947"/>
                <a:gd name="T106" fmla="*/ 8482 w 10463"/>
                <a:gd name="T107" fmla="*/ 3278 h 12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463" h="12947">
                  <a:moveTo>
                    <a:pt x="10463" y="153"/>
                  </a:moveTo>
                  <a:lnTo>
                    <a:pt x="6767" y="0"/>
                  </a:lnTo>
                  <a:lnTo>
                    <a:pt x="7444" y="1293"/>
                  </a:lnTo>
                  <a:lnTo>
                    <a:pt x="7444" y="1293"/>
                  </a:lnTo>
                  <a:lnTo>
                    <a:pt x="7304" y="1373"/>
                  </a:lnTo>
                  <a:lnTo>
                    <a:pt x="7165" y="1455"/>
                  </a:lnTo>
                  <a:lnTo>
                    <a:pt x="7027" y="1538"/>
                  </a:lnTo>
                  <a:lnTo>
                    <a:pt x="6890" y="1623"/>
                  </a:lnTo>
                  <a:lnTo>
                    <a:pt x="6752" y="1709"/>
                  </a:lnTo>
                  <a:lnTo>
                    <a:pt x="6617" y="1796"/>
                  </a:lnTo>
                  <a:lnTo>
                    <a:pt x="6481" y="1885"/>
                  </a:lnTo>
                  <a:lnTo>
                    <a:pt x="6347" y="1974"/>
                  </a:lnTo>
                  <a:lnTo>
                    <a:pt x="6347" y="1974"/>
                  </a:lnTo>
                  <a:lnTo>
                    <a:pt x="6160" y="2103"/>
                  </a:lnTo>
                  <a:lnTo>
                    <a:pt x="5975" y="2234"/>
                  </a:lnTo>
                  <a:lnTo>
                    <a:pt x="5791" y="2368"/>
                  </a:lnTo>
                  <a:lnTo>
                    <a:pt x="5609" y="2504"/>
                  </a:lnTo>
                  <a:lnTo>
                    <a:pt x="5428" y="2644"/>
                  </a:lnTo>
                  <a:lnTo>
                    <a:pt x="5248" y="2786"/>
                  </a:lnTo>
                  <a:lnTo>
                    <a:pt x="5072" y="2930"/>
                  </a:lnTo>
                  <a:lnTo>
                    <a:pt x="4896" y="3078"/>
                  </a:lnTo>
                  <a:lnTo>
                    <a:pt x="4896" y="3078"/>
                  </a:lnTo>
                  <a:lnTo>
                    <a:pt x="4723" y="3228"/>
                  </a:lnTo>
                  <a:lnTo>
                    <a:pt x="4552" y="3381"/>
                  </a:lnTo>
                  <a:lnTo>
                    <a:pt x="4383" y="3537"/>
                  </a:lnTo>
                  <a:lnTo>
                    <a:pt x="4298" y="3616"/>
                  </a:lnTo>
                  <a:lnTo>
                    <a:pt x="4215" y="3696"/>
                  </a:lnTo>
                  <a:lnTo>
                    <a:pt x="4133" y="3777"/>
                  </a:lnTo>
                  <a:lnTo>
                    <a:pt x="4052" y="3857"/>
                  </a:lnTo>
                  <a:lnTo>
                    <a:pt x="3970" y="3939"/>
                  </a:lnTo>
                  <a:lnTo>
                    <a:pt x="3888" y="4022"/>
                  </a:lnTo>
                  <a:lnTo>
                    <a:pt x="3808" y="4105"/>
                  </a:lnTo>
                  <a:lnTo>
                    <a:pt x="3728" y="4188"/>
                  </a:lnTo>
                  <a:lnTo>
                    <a:pt x="3649" y="4273"/>
                  </a:lnTo>
                  <a:lnTo>
                    <a:pt x="3570" y="4357"/>
                  </a:lnTo>
                  <a:lnTo>
                    <a:pt x="3570" y="4357"/>
                  </a:lnTo>
                  <a:lnTo>
                    <a:pt x="3493" y="4444"/>
                  </a:lnTo>
                  <a:lnTo>
                    <a:pt x="3415" y="4530"/>
                  </a:lnTo>
                  <a:lnTo>
                    <a:pt x="3340" y="4617"/>
                  </a:lnTo>
                  <a:lnTo>
                    <a:pt x="3264" y="4705"/>
                  </a:lnTo>
                  <a:lnTo>
                    <a:pt x="3188" y="4794"/>
                  </a:lnTo>
                  <a:lnTo>
                    <a:pt x="3113" y="4883"/>
                  </a:lnTo>
                  <a:lnTo>
                    <a:pt x="3039" y="4973"/>
                  </a:lnTo>
                  <a:lnTo>
                    <a:pt x="2966" y="5064"/>
                  </a:lnTo>
                  <a:lnTo>
                    <a:pt x="2893" y="5156"/>
                  </a:lnTo>
                  <a:lnTo>
                    <a:pt x="2822" y="5248"/>
                  </a:lnTo>
                  <a:lnTo>
                    <a:pt x="2752" y="5340"/>
                  </a:lnTo>
                  <a:lnTo>
                    <a:pt x="2680" y="5433"/>
                  </a:lnTo>
                  <a:lnTo>
                    <a:pt x="2612" y="5528"/>
                  </a:lnTo>
                  <a:lnTo>
                    <a:pt x="2543" y="5623"/>
                  </a:lnTo>
                  <a:lnTo>
                    <a:pt x="2474" y="5718"/>
                  </a:lnTo>
                  <a:lnTo>
                    <a:pt x="2407" y="5814"/>
                  </a:lnTo>
                  <a:lnTo>
                    <a:pt x="2407" y="5814"/>
                  </a:lnTo>
                  <a:lnTo>
                    <a:pt x="2340" y="5910"/>
                  </a:lnTo>
                  <a:lnTo>
                    <a:pt x="2274" y="6008"/>
                  </a:lnTo>
                  <a:lnTo>
                    <a:pt x="2210" y="6106"/>
                  </a:lnTo>
                  <a:lnTo>
                    <a:pt x="2146" y="6205"/>
                  </a:lnTo>
                  <a:lnTo>
                    <a:pt x="2083" y="6304"/>
                  </a:lnTo>
                  <a:lnTo>
                    <a:pt x="2021" y="6403"/>
                  </a:lnTo>
                  <a:lnTo>
                    <a:pt x="1959" y="6504"/>
                  </a:lnTo>
                  <a:lnTo>
                    <a:pt x="1898" y="6605"/>
                  </a:lnTo>
                  <a:lnTo>
                    <a:pt x="1838" y="6707"/>
                  </a:lnTo>
                  <a:lnTo>
                    <a:pt x="1778" y="6809"/>
                  </a:lnTo>
                  <a:lnTo>
                    <a:pt x="1721" y="6911"/>
                  </a:lnTo>
                  <a:lnTo>
                    <a:pt x="1663" y="7015"/>
                  </a:lnTo>
                  <a:lnTo>
                    <a:pt x="1608" y="7120"/>
                  </a:lnTo>
                  <a:lnTo>
                    <a:pt x="1552" y="7224"/>
                  </a:lnTo>
                  <a:lnTo>
                    <a:pt x="1497" y="7329"/>
                  </a:lnTo>
                  <a:lnTo>
                    <a:pt x="1443" y="7435"/>
                  </a:lnTo>
                  <a:lnTo>
                    <a:pt x="1443" y="7435"/>
                  </a:lnTo>
                  <a:lnTo>
                    <a:pt x="1390" y="7540"/>
                  </a:lnTo>
                  <a:lnTo>
                    <a:pt x="1339" y="7648"/>
                  </a:lnTo>
                  <a:lnTo>
                    <a:pt x="1288" y="7755"/>
                  </a:lnTo>
                  <a:lnTo>
                    <a:pt x="1238" y="7863"/>
                  </a:lnTo>
                  <a:lnTo>
                    <a:pt x="1189" y="7971"/>
                  </a:lnTo>
                  <a:lnTo>
                    <a:pt x="1141" y="8080"/>
                  </a:lnTo>
                  <a:lnTo>
                    <a:pt x="1094" y="8188"/>
                  </a:lnTo>
                  <a:lnTo>
                    <a:pt x="1047" y="8299"/>
                  </a:lnTo>
                  <a:lnTo>
                    <a:pt x="1002" y="8408"/>
                  </a:lnTo>
                  <a:lnTo>
                    <a:pt x="958" y="8519"/>
                  </a:lnTo>
                  <a:lnTo>
                    <a:pt x="915" y="8630"/>
                  </a:lnTo>
                  <a:lnTo>
                    <a:pt x="872" y="8741"/>
                  </a:lnTo>
                  <a:lnTo>
                    <a:pt x="831" y="8854"/>
                  </a:lnTo>
                  <a:lnTo>
                    <a:pt x="791" y="8966"/>
                  </a:lnTo>
                  <a:lnTo>
                    <a:pt x="751" y="9078"/>
                  </a:lnTo>
                  <a:lnTo>
                    <a:pt x="713" y="9192"/>
                  </a:lnTo>
                  <a:lnTo>
                    <a:pt x="713" y="9192"/>
                  </a:lnTo>
                  <a:lnTo>
                    <a:pt x="675" y="9306"/>
                  </a:lnTo>
                  <a:lnTo>
                    <a:pt x="639" y="9420"/>
                  </a:lnTo>
                  <a:lnTo>
                    <a:pt x="604" y="9534"/>
                  </a:lnTo>
                  <a:lnTo>
                    <a:pt x="569" y="9647"/>
                  </a:lnTo>
                  <a:lnTo>
                    <a:pt x="535" y="9763"/>
                  </a:lnTo>
                  <a:lnTo>
                    <a:pt x="503" y="9878"/>
                  </a:lnTo>
                  <a:lnTo>
                    <a:pt x="471" y="9993"/>
                  </a:lnTo>
                  <a:lnTo>
                    <a:pt x="440" y="10109"/>
                  </a:lnTo>
                  <a:lnTo>
                    <a:pt x="411" y="10225"/>
                  </a:lnTo>
                  <a:lnTo>
                    <a:pt x="383" y="10342"/>
                  </a:lnTo>
                  <a:lnTo>
                    <a:pt x="356" y="10457"/>
                  </a:lnTo>
                  <a:lnTo>
                    <a:pt x="328" y="10576"/>
                  </a:lnTo>
                  <a:lnTo>
                    <a:pt x="303" y="10692"/>
                  </a:lnTo>
                  <a:lnTo>
                    <a:pt x="278" y="10809"/>
                  </a:lnTo>
                  <a:lnTo>
                    <a:pt x="255" y="10927"/>
                  </a:lnTo>
                  <a:lnTo>
                    <a:pt x="232" y="11044"/>
                  </a:lnTo>
                  <a:lnTo>
                    <a:pt x="232" y="11044"/>
                  </a:lnTo>
                  <a:lnTo>
                    <a:pt x="210" y="11162"/>
                  </a:lnTo>
                  <a:lnTo>
                    <a:pt x="189" y="11280"/>
                  </a:lnTo>
                  <a:lnTo>
                    <a:pt x="170" y="11399"/>
                  </a:lnTo>
                  <a:lnTo>
                    <a:pt x="151" y="11517"/>
                  </a:lnTo>
                  <a:lnTo>
                    <a:pt x="134" y="11635"/>
                  </a:lnTo>
                  <a:lnTo>
                    <a:pt x="116" y="11755"/>
                  </a:lnTo>
                  <a:lnTo>
                    <a:pt x="100" y="11873"/>
                  </a:lnTo>
                  <a:lnTo>
                    <a:pt x="86" y="11992"/>
                  </a:lnTo>
                  <a:lnTo>
                    <a:pt x="71" y="12111"/>
                  </a:lnTo>
                  <a:lnTo>
                    <a:pt x="58" y="12230"/>
                  </a:lnTo>
                  <a:lnTo>
                    <a:pt x="46" y="12350"/>
                  </a:lnTo>
                  <a:lnTo>
                    <a:pt x="35" y="12468"/>
                  </a:lnTo>
                  <a:lnTo>
                    <a:pt x="24" y="12588"/>
                  </a:lnTo>
                  <a:lnTo>
                    <a:pt x="16" y="12708"/>
                  </a:lnTo>
                  <a:lnTo>
                    <a:pt x="7" y="12827"/>
                  </a:lnTo>
                  <a:lnTo>
                    <a:pt x="0" y="12947"/>
                  </a:lnTo>
                  <a:lnTo>
                    <a:pt x="2552" y="12947"/>
                  </a:lnTo>
                  <a:lnTo>
                    <a:pt x="2552" y="12947"/>
                  </a:lnTo>
                  <a:lnTo>
                    <a:pt x="2539" y="12745"/>
                  </a:lnTo>
                  <a:lnTo>
                    <a:pt x="2530" y="12544"/>
                  </a:lnTo>
                  <a:lnTo>
                    <a:pt x="2522" y="12343"/>
                  </a:lnTo>
                  <a:lnTo>
                    <a:pt x="2520" y="12141"/>
                  </a:lnTo>
                  <a:lnTo>
                    <a:pt x="2518" y="11940"/>
                  </a:lnTo>
                  <a:lnTo>
                    <a:pt x="2521" y="11739"/>
                  </a:lnTo>
                  <a:lnTo>
                    <a:pt x="2527" y="11537"/>
                  </a:lnTo>
                  <a:lnTo>
                    <a:pt x="2537" y="11337"/>
                  </a:lnTo>
                  <a:lnTo>
                    <a:pt x="2537" y="11337"/>
                  </a:lnTo>
                  <a:lnTo>
                    <a:pt x="2550" y="11136"/>
                  </a:lnTo>
                  <a:lnTo>
                    <a:pt x="2566" y="10934"/>
                  </a:lnTo>
                  <a:lnTo>
                    <a:pt x="2585" y="10735"/>
                  </a:lnTo>
                  <a:lnTo>
                    <a:pt x="2609" y="10535"/>
                  </a:lnTo>
                  <a:lnTo>
                    <a:pt x="2635" y="10333"/>
                  </a:lnTo>
                  <a:lnTo>
                    <a:pt x="2649" y="10234"/>
                  </a:lnTo>
                  <a:lnTo>
                    <a:pt x="2664" y="10135"/>
                  </a:lnTo>
                  <a:lnTo>
                    <a:pt x="2680" y="10034"/>
                  </a:lnTo>
                  <a:lnTo>
                    <a:pt x="2698" y="9935"/>
                  </a:lnTo>
                  <a:lnTo>
                    <a:pt x="2715" y="9836"/>
                  </a:lnTo>
                  <a:lnTo>
                    <a:pt x="2734" y="9736"/>
                  </a:lnTo>
                  <a:lnTo>
                    <a:pt x="2734" y="9736"/>
                  </a:lnTo>
                  <a:lnTo>
                    <a:pt x="2754" y="9637"/>
                  </a:lnTo>
                  <a:lnTo>
                    <a:pt x="2775" y="9538"/>
                  </a:lnTo>
                  <a:lnTo>
                    <a:pt x="2797" y="9439"/>
                  </a:lnTo>
                  <a:lnTo>
                    <a:pt x="2819" y="9341"/>
                  </a:lnTo>
                  <a:lnTo>
                    <a:pt x="2842" y="9242"/>
                  </a:lnTo>
                  <a:lnTo>
                    <a:pt x="2867" y="9144"/>
                  </a:lnTo>
                  <a:lnTo>
                    <a:pt x="2892" y="9045"/>
                  </a:lnTo>
                  <a:lnTo>
                    <a:pt x="2918" y="8947"/>
                  </a:lnTo>
                  <a:lnTo>
                    <a:pt x="2944" y="8849"/>
                  </a:lnTo>
                  <a:lnTo>
                    <a:pt x="2972" y="8751"/>
                  </a:lnTo>
                  <a:lnTo>
                    <a:pt x="3001" y="8654"/>
                  </a:lnTo>
                  <a:lnTo>
                    <a:pt x="3030" y="8557"/>
                  </a:lnTo>
                  <a:lnTo>
                    <a:pt x="3061" y="8460"/>
                  </a:lnTo>
                  <a:lnTo>
                    <a:pt x="3092" y="8363"/>
                  </a:lnTo>
                  <a:lnTo>
                    <a:pt x="3124" y="8265"/>
                  </a:lnTo>
                  <a:lnTo>
                    <a:pt x="3157" y="8169"/>
                  </a:lnTo>
                  <a:lnTo>
                    <a:pt x="3157" y="8169"/>
                  </a:lnTo>
                  <a:lnTo>
                    <a:pt x="3191" y="8073"/>
                  </a:lnTo>
                  <a:lnTo>
                    <a:pt x="3226" y="7978"/>
                  </a:lnTo>
                  <a:lnTo>
                    <a:pt x="3261" y="7882"/>
                  </a:lnTo>
                  <a:lnTo>
                    <a:pt x="3299" y="7787"/>
                  </a:lnTo>
                  <a:lnTo>
                    <a:pt x="3335" y="7690"/>
                  </a:lnTo>
                  <a:lnTo>
                    <a:pt x="3375" y="7596"/>
                  </a:lnTo>
                  <a:lnTo>
                    <a:pt x="3413" y="7501"/>
                  </a:lnTo>
                  <a:lnTo>
                    <a:pt x="3453" y="7407"/>
                  </a:lnTo>
                  <a:lnTo>
                    <a:pt x="3494" y="7313"/>
                  </a:lnTo>
                  <a:lnTo>
                    <a:pt x="3537" y="7219"/>
                  </a:lnTo>
                  <a:lnTo>
                    <a:pt x="3579" y="7126"/>
                  </a:lnTo>
                  <a:lnTo>
                    <a:pt x="3623" y="7032"/>
                  </a:lnTo>
                  <a:lnTo>
                    <a:pt x="3666" y="6939"/>
                  </a:lnTo>
                  <a:lnTo>
                    <a:pt x="3712" y="6847"/>
                  </a:lnTo>
                  <a:lnTo>
                    <a:pt x="3758" y="6755"/>
                  </a:lnTo>
                  <a:lnTo>
                    <a:pt x="3805" y="6663"/>
                  </a:lnTo>
                  <a:lnTo>
                    <a:pt x="3805" y="6663"/>
                  </a:lnTo>
                  <a:lnTo>
                    <a:pt x="3853" y="6571"/>
                  </a:lnTo>
                  <a:lnTo>
                    <a:pt x="3901" y="6479"/>
                  </a:lnTo>
                  <a:lnTo>
                    <a:pt x="3951" y="6389"/>
                  </a:lnTo>
                  <a:lnTo>
                    <a:pt x="4001" y="6298"/>
                  </a:lnTo>
                  <a:lnTo>
                    <a:pt x="4052" y="6208"/>
                  </a:lnTo>
                  <a:lnTo>
                    <a:pt x="4104" y="6119"/>
                  </a:lnTo>
                  <a:lnTo>
                    <a:pt x="4209" y="5939"/>
                  </a:lnTo>
                  <a:lnTo>
                    <a:pt x="4319" y="5763"/>
                  </a:lnTo>
                  <a:lnTo>
                    <a:pt x="4431" y="5588"/>
                  </a:lnTo>
                  <a:lnTo>
                    <a:pt x="4546" y="5413"/>
                  </a:lnTo>
                  <a:lnTo>
                    <a:pt x="4666" y="5240"/>
                  </a:lnTo>
                  <a:lnTo>
                    <a:pt x="4666" y="5240"/>
                  </a:lnTo>
                  <a:lnTo>
                    <a:pt x="4787" y="5070"/>
                  </a:lnTo>
                  <a:lnTo>
                    <a:pt x="4911" y="4900"/>
                  </a:lnTo>
                  <a:lnTo>
                    <a:pt x="5038" y="4734"/>
                  </a:lnTo>
                  <a:lnTo>
                    <a:pt x="5168" y="4568"/>
                  </a:lnTo>
                  <a:lnTo>
                    <a:pt x="5301" y="4404"/>
                  </a:lnTo>
                  <a:lnTo>
                    <a:pt x="5436" y="4242"/>
                  </a:lnTo>
                  <a:lnTo>
                    <a:pt x="5575" y="4082"/>
                  </a:lnTo>
                  <a:lnTo>
                    <a:pt x="5715" y="3924"/>
                  </a:lnTo>
                  <a:lnTo>
                    <a:pt x="5715" y="3924"/>
                  </a:lnTo>
                  <a:lnTo>
                    <a:pt x="5858" y="3766"/>
                  </a:lnTo>
                  <a:lnTo>
                    <a:pt x="6004" y="3612"/>
                  </a:lnTo>
                  <a:lnTo>
                    <a:pt x="6151" y="3460"/>
                  </a:lnTo>
                  <a:lnTo>
                    <a:pt x="6302" y="3308"/>
                  </a:lnTo>
                  <a:lnTo>
                    <a:pt x="6455" y="3159"/>
                  </a:lnTo>
                  <a:lnTo>
                    <a:pt x="6609" y="3013"/>
                  </a:lnTo>
                  <a:lnTo>
                    <a:pt x="6767" y="2868"/>
                  </a:lnTo>
                  <a:lnTo>
                    <a:pt x="6926" y="2725"/>
                  </a:lnTo>
                  <a:lnTo>
                    <a:pt x="6926" y="2725"/>
                  </a:lnTo>
                  <a:lnTo>
                    <a:pt x="7034" y="2631"/>
                  </a:lnTo>
                  <a:lnTo>
                    <a:pt x="7142" y="2538"/>
                  </a:lnTo>
                  <a:lnTo>
                    <a:pt x="7251" y="2444"/>
                  </a:lnTo>
                  <a:lnTo>
                    <a:pt x="7362" y="2352"/>
                  </a:lnTo>
                  <a:lnTo>
                    <a:pt x="7473" y="2262"/>
                  </a:lnTo>
                  <a:lnTo>
                    <a:pt x="7584" y="2173"/>
                  </a:lnTo>
                  <a:lnTo>
                    <a:pt x="7698" y="2084"/>
                  </a:lnTo>
                  <a:lnTo>
                    <a:pt x="7812" y="1996"/>
                  </a:lnTo>
                  <a:lnTo>
                    <a:pt x="8482" y="3278"/>
                  </a:lnTo>
                  <a:lnTo>
                    <a:pt x="10463" y="153"/>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latin typeface="+mn-ea"/>
              </a:endParaRPr>
            </a:p>
          </p:txBody>
        </p:sp>
        <p:sp>
          <p:nvSpPr>
            <p:cNvPr id="9" name="Freeform 7"/>
            <p:cNvSpPr>
              <a:spLocks/>
            </p:cNvSpPr>
            <p:nvPr/>
          </p:nvSpPr>
          <p:spPr bwMode="auto">
            <a:xfrm>
              <a:off x="6032501" y="6694488"/>
              <a:ext cx="123825" cy="158750"/>
            </a:xfrm>
            <a:custGeom>
              <a:avLst/>
              <a:gdLst>
                <a:gd name="T0" fmla="*/ 0 w 234"/>
                <a:gd name="T1" fmla="*/ 299 h 299"/>
                <a:gd name="T2" fmla="*/ 0 w 234"/>
                <a:gd name="T3" fmla="*/ 279 h 299"/>
                <a:gd name="T4" fmla="*/ 0 w 234"/>
                <a:gd name="T5" fmla="*/ 260 h 299"/>
                <a:gd name="T6" fmla="*/ 0 w 234"/>
                <a:gd name="T7" fmla="*/ 223 h 299"/>
                <a:gd name="T8" fmla="*/ 0 w 234"/>
                <a:gd name="T9" fmla="*/ 223 h 299"/>
                <a:gd name="T10" fmla="*/ 0 w 234"/>
                <a:gd name="T11" fmla="*/ 147 h 299"/>
                <a:gd name="T12" fmla="*/ 0 w 234"/>
                <a:gd name="T13" fmla="*/ 147 h 299"/>
                <a:gd name="T14" fmla="*/ 3 w 234"/>
                <a:gd name="T15" fmla="*/ 0 h 299"/>
                <a:gd name="T16" fmla="*/ 234 w 234"/>
                <a:gd name="T17" fmla="*/ 6 h 299"/>
                <a:gd name="T18" fmla="*/ 234 w 234"/>
                <a:gd name="T19" fmla="*/ 6 h 299"/>
                <a:gd name="T20" fmla="*/ 232 w 234"/>
                <a:gd name="T21" fmla="*/ 149 h 299"/>
                <a:gd name="T22" fmla="*/ 232 w 234"/>
                <a:gd name="T23" fmla="*/ 149 h 299"/>
                <a:gd name="T24" fmla="*/ 232 w 234"/>
                <a:gd name="T25" fmla="*/ 220 h 299"/>
                <a:gd name="T26" fmla="*/ 234 w 234"/>
                <a:gd name="T27" fmla="*/ 255 h 299"/>
                <a:gd name="T28" fmla="*/ 234 w 234"/>
                <a:gd name="T29" fmla="*/ 273 h 299"/>
                <a:gd name="T30" fmla="*/ 234 w 234"/>
                <a:gd name="T31" fmla="*/ 290 h 299"/>
                <a:gd name="T32" fmla="*/ 0 w 234"/>
                <a:gd name="T33" fmla="*/ 299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4" h="299">
                  <a:moveTo>
                    <a:pt x="0" y="299"/>
                  </a:moveTo>
                  <a:lnTo>
                    <a:pt x="0" y="279"/>
                  </a:lnTo>
                  <a:lnTo>
                    <a:pt x="0" y="260"/>
                  </a:lnTo>
                  <a:lnTo>
                    <a:pt x="0" y="223"/>
                  </a:lnTo>
                  <a:lnTo>
                    <a:pt x="0" y="223"/>
                  </a:lnTo>
                  <a:lnTo>
                    <a:pt x="0" y="147"/>
                  </a:lnTo>
                  <a:lnTo>
                    <a:pt x="0" y="147"/>
                  </a:lnTo>
                  <a:lnTo>
                    <a:pt x="3" y="0"/>
                  </a:lnTo>
                  <a:lnTo>
                    <a:pt x="234" y="6"/>
                  </a:lnTo>
                  <a:lnTo>
                    <a:pt x="234" y="6"/>
                  </a:lnTo>
                  <a:lnTo>
                    <a:pt x="232" y="149"/>
                  </a:lnTo>
                  <a:lnTo>
                    <a:pt x="232" y="149"/>
                  </a:lnTo>
                  <a:lnTo>
                    <a:pt x="232" y="220"/>
                  </a:lnTo>
                  <a:lnTo>
                    <a:pt x="234" y="255"/>
                  </a:lnTo>
                  <a:lnTo>
                    <a:pt x="234" y="273"/>
                  </a:lnTo>
                  <a:lnTo>
                    <a:pt x="234" y="290"/>
                  </a:lnTo>
                  <a:lnTo>
                    <a:pt x="0" y="29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latin typeface="+mn-ea"/>
              </a:endParaRPr>
            </a:p>
          </p:txBody>
        </p:sp>
        <p:sp>
          <p:nvSpPr>
            <p:cNvPr id="10" name="Freeform 8"/>
            <p:cNvSpPr>
              <a:spLocks/>
            </p:cNvSpPr>
            <p:nvPr/>
          </p:nvSpPr>
          <p:spPr bwMode="auto">
            <a:xfrm>
              <a:off x="6048376" y="6137275"/>
              <a:ext cx="146050" cy="317500"/>
            </a:xfrm>
            <a:custGeom>
              <a:avLst/>
              <a:gdLst>
                <a:gd name="T0" fmla="*/ 0 w 276"/>
                <a:gd name="T1" fmla="*/ 584 h 600"/>
                <a:gd name="T2" fmla="*/ 0 w 276"/>
                <a:gd name="T3" fmla="*/ 584 h 600"/>
                <a:gd name="T4" fmla="*/ 13 w 276"/>
                <a:gd name="T5" fmla="*/ 438 h 600"/>
                <a:gd name="T6" fmla="*/ 13 w 276"/>
                <a:gd name="T7" fmla="*/ 438 h 600"/>
                <a:gd name="T8" fmla="*/ 28 w 276"/>
                <a:gd name="T9" fmla="*/ 291 h 600"/>
                <a:gd name="T10" fmla="*/ 28 w 276"/>
                <a:gd name="T11" fmla="*/ 291 h 600"/>
                <a:gd name="T12" fmla="*/ 45 w 276"/>
                <a:gd name="T13" fmla="*/ 146 h 600"/>
                <a:gd name="T14" fmla="*/ 63 w 276"/>
                <a:gd name="T15" fmla="*/ 0 h 600"/>
                <a:gd name="T16" fmla="*/ 276 w 276"/>
                <a:gd name="T17" fmla="*/ 27 h 600"/>
                <a:gd name="T18" fmla="*/ 276 w 276"/>
                <a:gd name="T19" fmla="*/ 27 h 600"/>
                <a:gd name="T20" fmla="*/ 260 w 276"/>
                <a:gd name="T21" fmla="*/ 170 h 600"/>
                <a:gd name="T22" fmla="*/ 247 w 276"/>
                <a:gd name="T23" fmla="*/ 313 h 600"/>
                <a:gd name="T24" fmla="*/ 247 w 276"/>
                <a:gd name="T25" fmla="*/ 313 h 600"/>
                <a:gd name="T26" fmla="*/ 233 w 276"/>
                <a:gd name="T27" fmla="*/ 457 h 600"/>
                <a:gd name="T28" fmla="*/ 233 w 276"/>
                <a:gd name="T29" fmla="*/ 457 h 600"/>
                <a:gd name="T30" fmla="*/ 223 w 276"/>
                <a:gd name="T31" fmla="*/ 600 h 600"/>
                <a:gd name="T32" fmla="*/ 0 w 276"/>
                <a:gd name="T33" fmla="*/ 584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6" h="600">
                  <a:moveTo>
                    <a:pt x="0" y="584"/>
                  </a:moveTo>
                  <a:lnTo>
                    <a:pt x="0" y="584"/>
                  </a:lnTo>
                  <a:lnTo>
                    <a:pt x="13" y="438"/>
                  </a:lnTo>
                  <a:lnTo>
                    <a:pt x="13" y="438"/>
                  </a:lnTo>
                  <a:lnTo>
                    <a:pt x="28" y="291"/>
                  </a:lnTo>
                  <a:lnTo>
                    <a:pt x="28" y="291"/>
                  </a:lnTo>
                  <a:lnTo>
                    <a:pt x="45" y="146"/>
                  </a:lnTo>
                  <a:lnTo>
                    <a:pt x="63" y="0"/>
                  </a:lnTo>
                  <a:lnTo>
                    <a:pt x="276" y="27"/>
                  </a:lnTo>
                  <a:lnTo>
                    <a:pt x="276" y="27"/>
                  </a:lnTo>
                  <a:lnTo>
                    <a:pt x="260" y="170"/>
                  </a:lnTo>
                  <a:lnTo>
                    <a:pt x="247" y="313"/>
                  </a:lnTo>
                  <a:lnTo>
                    <a:pt x="247" y="313"/>
                  </a:lnTo>
                  <a:lnTo>
                    <a:pt x="233" y="457"/>
                  </a:lnTo>
                  <a:lnTo>
                    <a:pt x="233" y="457"/>
                  </a:lnTo>
                  <a:lnTo>
                    <a:pt x="223" y="600"/>
                  </a:lnTo>
                  <a:lnTo>
                    <a:pt x="0" y="58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latin typeface="+mn-ea"/>
              </a:endParaRPr>
            </a:p>
          </p:txBody>
        </p:sp>
        <p:sp>
          <p:nvSpPr>
            <p:cNvPr id="11" name="Freeform 9"/>
            <p:cNvSpPr>
              <a:spLocks/>
            </p:cNvSpPr>
            <p:nvPr/>
          </p:nvSpPr>
          <p:spPr bwMode="auto">
            <a:xfrm>
              <a:off x="6119813" y="5586413"/>
              <a:ext cx="161925" cy="323850"/>
            </a:xfrm>
            <a:custGeom>
              <a:avLst/>
              <a:gdLst>
                <a:gd name="T0" fmla="*/ 0 w 306"/>
                <a:gd name="T1" fmla="*/ 576 h 610"/>
                <a:gd name="T2" fmla="*/ 0 w 306"/>
                <a:gd name="T3" fmla="*/ 576 h 610"/>
                <a:gd name="T4" fmla="*/ 25 w 306"/>
                <a:gd name="T5" fmla="*/ 432 h 610"/>
                <a:gd name="T6" fmla="*/ 52 w 306"/>
                <a:gd name="T7" fmla="*/ 287 h 610"/>
                <a:gd name="T8" fmla="*/ 52 w 306"/>
                <a:gd name="T9" fmla="*/ 287 h 610"/>
                <a:gd name="T10" fmla="*/ 80 w 306"/>
                <a:gd name="T11" fmla="*/ 144 h 610"/>
                <a:gd name="T12" fmla="*/ 109 w 306"/>
                <a:gd name="T13" fmla="*/ 0 h 610"/>
                <a:gd name="T14" fmla="*/ 306 w 306"/>
                <a:gd name="T15" fmla="*/ 41 h 610"/>
                <a:gd name="T16" fmla="*/ 306 w 306"/>
                <a:gd name="T17" fmla="*/ 41 h 610"/>
                <a:gd name="T18" fmla="*/ 278 w 306"/>
                <a:gd name="T19" fmla="*/ 182 h 610"/>
                <a:gd name="T20" fmla="*/ 252 w 306"/>
                <a:gd name="T21" fmla="*/ 324 h 610"/>
                <a:gd name="T22" fmla="*/ 252 w 306"/>
                <a:gd name="T23" fmla="*/ 324 h 610"/>
                <a:gd name="T24" fmla="*/ 229 w 306"/>
                <a:gd name="T25" fmla="*/ 467 h 610"/>
                <a:gd name="T26" fmla="*/ 206 w 306"/>
                <a:gd name="T27" fmla="*/ 610 h 610"/>
                <a:gd name="T28" fmla="*/ 0 w 306"/>
                <a:gd name="T29" fmla="*/ 576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6" h="610">
                  <a:moveTo>
                    <a:pt x="0" y="576"/>
                  </a:moveTo>
                  <a:lnTo>
                    <a:pt x="0" y="576"/>
                  </a:lnTo>
                  <a:lnTo>
                    <a:pt x="25" y="432"/>
                  </a:lnTo>
                  <a:lnTo>
                    <a:pt x="52" y="287"/>
                  </a:lnTo>
                  <a:lnTo>
                    <a:pt x="52" y="287"/>
                  </a:lnTo>
                  <a:lnTo>
                    <a:pt x="80" y="144"/>
                  </a:lnTo>
                  <a:lnTo>
                    <a:pt x="109" y="0"/>
                  </a:lnTo>
                  <a:lnTo>
                    <a:pt x="306" y="41"/>
                  </a:lnTo>
                  <a:lnTo>
                    <a:pt x="306" y="41"/>
                  </a:lnTo>
                  <a:lnTo>
                    <a:pt x="278" y="182"/>
                  </a:lnTo>
                  <a:lnTo>
                    <a:pt x="252" y="324"/>
                  </a:lnTo>
                  <a:lnTo>
                    <a:pt x="252" y="324"/>
                  </a:lnTo>
                  <a:lnTo>
                    <a:pt x="229" y="467"/>
                  </a:lnTo>
                  <a:lnTo>
                    <a:pt x="206" y="610"/>
                  </a:lnTo>
                  <a:lnTo>
                    <a:pt x="0" y="57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latin typeface="+mn-ea"/>
              </a:endParaRPr>
            </a:p>
          </p:txBody>
        </p:sp>
        <p:sp>
          <p:nvSpPr>
            <p:cNvPr id="12" name="Freeform 10"/>
            <p:cNvSpPr>
              <a:spLocks/>
            </p:cNvSpPr>
            <p:nvPr/>
          </p:nvSpPr>
          <p:spPr bwMode="auto">
            <a:xfrm>
              <a:off x="6232526" y="5046663"/>
              <a:ext cx="174625" cy="323850"/>
            </a:xfrm>
            <a:custGeom>
              <a:avLst/>
              <a:gdLst>
                <a:gd name="T0" fmla="*/ 0 w 331"/>
                <a:gd name="T1" fmla="*/ 565 h 612"/>
                <a:gd name="T2" fmla="*/ 19 w 331"/>
                <a:gd name="T3" fmla="*/ 495 h 612"/>
                <a:gd name="T4" fmla="*/ 37 w 331"/>
                <a:gd name="T5" fmla="*/ 424 h 612"/>
                <a:gd name="T6" fmla="*/ 37 w 331"/>
                <a:gd name="T7" fmla="*/ 424 h 612"/>
                <a:gd name="T8" fmla="*/ 75 w 331"/>
                <a:gd name="T9" fmla="*/ 282 h 612"/>
                <a:gd name="T10" fmla="*/ 75 w 331"/>
                <a:gd name="T11" fmla="*/ 282 h 612"/>
                <a:gd name="T12" fmla="*/ 113 w 331"/>
                <a:gd name="T13" fmla="*/ 141 h 612"/>
                <a:gd name="T14" fmla="*/ 153 w 331"/>
                <a:gd name="T15" fmla="*/ 0 h 612"/>
                <a:gd name="T16" fmla="*/ 331 w 331"/>
                <a:gd name="T17" fmla="*/ 52 h 612"/>
                <a:gd name="T18" fmla="*/ 331 w 331"/>
                <a:gd name="T19" fmla="*/ 52 h 612"/>
                <a:gd name="T20" fmla="*/ 294 w 331"/>
                <a:gd name="T21" fmla="*/ 190 h 612"/>
                <a:gd name="T22" fmla="*/ 257 w 331"/>
                <a:gd name="T23" fmla="*/ 330 h 612"/>
                <a:gd name="T24" fmla="*/ 257 w 331"/>
                <a:gd name="T25" fmla="*/ 330 h 612"/>
                <a:gd name="T26" fmla="*/ 222 w 331"/>
                <a:gd name="T27" fmla="*/ 470 h 612"/>
                <a:gd name="T28" fmla="*/ 206 w 331"/>
                <a:gd name="T29" fmla="*/ 540 h 612"/>
                <a:gd name="T30" fmla="*/ 188 w 331"/>
                <a:gd name="T31" fmla="*/ 612 h 612"/>
                <a:gd name="T32" fmla="*/ 0 w 331"/>
                <a:gd name="T33" fmla="*/ 565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1" h="612">
                  <a:moveTo>
                    <a:pt x="0" y="565"/>
                  </a:moveTo>
                  <a:lnTo>
                    <a:pt x="19" y="495"/>
                  </a:lnTo>
                  <a:lnTo>
                    <a:pt x="37" y="424"/>
                  </a:lnTo>
                  <a:lnTo>
                    <a:pt x="37" y="424"/>
                  </a:lnTo>
                  <a:lnTo>
                    <a:pt x="75" y="282"/>
                  </a:lnTo>
                  <a:lnTo>
                    <a:pt x="75" y="282"/>
                  </a:lnTo>
                  <a:lnTo>
                    <a:pt x="113" y="141"/>
                  </a:lnTo>
                  <a:lnTo>
                    <a:pt x="153" y="0"/>
                  </a:lnTo>
                  <a:lnTo>
                    <a:pt x="331" y="52"/>
                  </a:lnTo>
                  <a:lnTo>
                    <a:pt x="331" y="52"/>
                  </a:lnTo>
                  <a:lnTo>
                    <a:pt x="294" y="190"/>
                  </a:lnTo>
                  <a:lnTo>
                    <a:pt x="257" y="330"/>
                  </a:lnTo>
                  <a:lnTo>
                    <a:pt x="257" y="330"/>
                  </a:lnTo>
                  <a:lnTo>
                    <a:pt x="222" y="470"/>
                  </a:lnTo>
                  <a:lnTo>
                    <a:pt x="206" y="540"/>
                  </a:lnTo>
                  <a:lnTo>
                    <a:pt x="188" y="612"/>
                  </a:lnTo>
                  <a:lnTo>
                    <a:pt x="0" y="5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latin typeface="+mn-ea"/>
              </a:endParaRPr>
            </a:p>
          </p:txBody>
        </p:sp>
        <p:sp>
          <p:nvSpPr>
            <p:cNvPr id="13" name="Freeform 11"/>
            <p:cNvSpPr>
              <a:spLocks/>
            </p:cNvSpPr>
            <p:nvPr/>
          </p:nvSpPr>
          <p:spPr bwMode="auto">
            <a:xfrm>
              <a:off x="6386513" y="4518025"/>
              <a:ext cx="188913" cy="320675"/>
            </a:xfrm>
            <a:custGeom>
              <a:avLst/>
              <a:gdLst>
                <a:gd name="T0" fmla="*/ 0 w 355"/>
                <a:gd name="T1" fmla="*/ 551 h 607"/>
                <a:gd name="T2" fmla="*/ 23 w 355"/>
                <a:gd name="T3" fmla="*/ 483 h 607"/>
                <a:gd name="T4" fmla="*/ 47 w 355"/>
                <a:gd name="T5" fmla="*/ 413 h 607"/>
                <a:gd name="T6" fmla="*/ 47 w 355"/>
                <a:gd name="T7" fmla="*/ 413 h 607"/>
                <a:gd name="T8" fmla="*/ 95 w 355"/>
                <a:gd name="T9" fmla="*/ 276 h 607"/>
                <a:gd name="T10" fmla="*/ 95 w 355"/>
                <a:gd name="T11" fmla="*/ 276 h 607"/>
                <a:gd name="T12" fmla="*/ 143 w 355"/>
                <a:gd name="T13" fmla="*/ 137 h 607"/>
                <a:gd name="T14" fmla="*/ 194 w 355"/>
                <a:gd name="T15" fmla="*/ 0 h 607"/>
                <a:gd name="T16" fmla="*/ 355 w 355"/>
                <a:gd name="T17" fmla="*/ 58 h 607"/>
                <a:gd name="T18" fmla="*/ 355 w 355"/>
                <a:gd name="T19" fmla="*/ 58 h 607"/>
                <a:gd name="T20" fmla="*/ 307 w 355"/>
                <a:gd name="T21" fmla="*/ 195 h 607"/>
                <a:gd name="T22" fmla="*/ 260 w 355"/>
                <a:gd name="T23" fmla="*/ 333 h 607"/>
                <a:gd name="T24" fmla="*/ 260 w 355"/>
                <a:gd name="T25" fmla="*/ 333 h 607"/>
                <a:gd name="T26" fmla="*/ 215 w 355"/>
                <a:gd name="T27" fmla="*/ 470 h 607"/>
                <a:gd name="T28" fmla="*/ 193 w 355"/>
                <a:gd name="T29" fmla="*/ 538 h 607"/>
                <a:gd name="T30" fmla="*/ 171 w 355"/>
                <a:gd name="T31" fmla="*/ 607 h 607"/>
                <a:gd name="T32" fmla="*/ 0 w 355"/>
                <a:gd name="T33" fmla="*/ 551 h 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5" h="607">
                  <a:moveTo>
                    <a:pt x="0" y="551"/>
                  </a:moveTo>
                  <a:lnTo>
                    <a:pt x="23" y="483"/>
                  </a:lnTo>
                  <a:lnTo>
                    <a:pt x="47" y="413"/>
                  </a:lnTo>
                  <a:lnTo>
                    <a:pt x="47" y="413"/>
                  </a:lnTo>
                  <a:lnTo>
                    <a:pt x="95" y="276"/>
                  </a:lnTo>
                  <a:lnTo>
                    <a:pt x="95" y="276"/>
                  </a:lnTo>
                  <a:lnTo>
                    <a:pt x="143" y="137"/>
                  </a:lnTo>
                  <a:lnTo>
                    <a:pt x="194" y="0"/>
                  </a:lnTo>
                  <a:lnTo>
                    <a:pt x="355" y="58"/>
                  </a:lnTo>
                  <a:lnTo>
                    <a:pt x="355" y="58"/>
                  </a:lnTo>
                  <a:lnTo>
                    <a:pt x="307" y="195"/>
                  </a:lnTo>
                  <a:lnTo>
                    <a:pt x="260" y="333"/>
                  </a:lnTo>
                  <a:lnTo>
                    <a:pt x="260" y="333"/>
                  </a:lnTo>
                  <a:lnTo>
                    <a:pt x="215" y="470"/>
                  </a:lnTo>
                  <a:lnTo>
                    <a:pt x="193" y="538"/>
                  </a:lnTo>
                  <a:lnTo>
                    <a:pt x="171" y="607"/>
                  </a:lnTo>
                  <a:lnTo>
                    <a:pt x="0" y="55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latin typeface="+mn-ea"/>
              </a:endParaRPr>
            </a:p>
          </p:txBody>
        </p:sp>
        <p:sp>
          <p:nvSpPr>
            <p:cNvPr id="14" name="Freeform 12"/>
            <p:cNvSpPr>
              <a:spLocks/>
            </p:cNvSpPr>
            <p:nvPr/>
          </p:nvSpPr>
          <p:spPr bwMode="auto">
            <a:xfrm>
              <a:off x="6580188" y="4003675"/>
              <a:ext cx="200025" cy="315913"/>
            </a:xfrm>
            <a:custGeom>
              <a:avLst/>
              <a:gdLst>
                <a:gd name="T0" fmla="*/ 0 w 377"/>
                <a:gd name="T1" fmla="*/ 537 h 598"/>
                <a:gd name="T2" fmla="*/ 28 w 377"/>
                <a:gd name="T3" fmla="*/ 468 h 598"/>
                <a:gd name="T4" fmla="*/ 57 w 377"/>
                <a:gd name="T5" fmla="*/ 401 h 598"/>
                <a:gd name="T6" fmla="*/ 57 w 377"/>
                <a:gd name="T7" fmla="*/ 401 h 598"/>
                <a:gd name="T8" fmla="*/ 114 w 377"/>
                <a:gd name="T9" fmla="*/ 267 h 598"/>
                <a:gd name="T10" fmla="*/ 114 w 377"/>
                <a:gd name="T11" fmla="*/ 267 h 598"/>
                <a:gd name="T12" fmla="*/ 174 w 377"/>
                <a:gd name="T13" fmla="*/ 134 h 598"/>
                <a:gd name="T14" fmla="*/ 235 w 377"/>
                <a:gd name="T15" fmla="*/ 0 h 598"/>
                <a:gd name="T16" fmla="*/ 377 w 377"/>
                <a:gd name="T17" fmla="*/ 66 h 598"/>
                <a:gd name="T18" fmla="*/ 377 w 377"/>
                <a:gd name="T19" fmla="*/ 66 h 598"/>
                <a:gd name="T20" fmla="*/ 318 w 377"/>
                <a:gd name="T21" fmla="*/ 197 h 598"/>
                <a:gd name="T22" fmla="*/ 262 w 377"/>
                <a:gd name="T23" fmla="*/ 331 h 598"/>
                <a:gd name="T24" fmla="*/ 262 w 377"/>
                <a:gd name="T25" fmla="*/ 331 h 598"/>
                <a:gd name="T26" fmla="*/ 206 w 377"/>
                <a:gd name="T27" fmla="*/ 464 h 598"/>
                <a:gd name="T28" fmla="*/ 180 w 377"/>
                <a:gd name="T29" fmla="*/ 531 h 598"/>
                <a:gd name="T30" fmla="*/ 152 w 377"/>
                <a:gd name="T31" fmla="*/ 598 h 598"/>
                <a:gd name="T32" fmla="*/ 0 w 377"/>
                <a:gd name="T33" fmla="*/ 537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7" h="598">
                  <a:moveTo>
                    <a:pt x="0" y="537"/>
                  </a:moveTo>
                  <a:lnTo>
                    <a:pt x="28" y="468"/>
                  </a:lnTo>
                  <a:lnTo>
                    <a:pt x="57" y="401"/>
                  </a:lnTo>
                  <a:lnTo>
                    <a:pt x="57" y="401"/>
                  </a:lnTo>
                  <a:lnTo>
                    <a:pt x="114" y="267"/>
                  </a:lnTo>
                  <a:lnTo>
                    <a:pt x="114" y="267"/>
                  </a:lnTo>
                  <a:lnTo>
                    <a:pt x="174" y="134"/>
                  </a:lnTo>
                  <a:lnTo>
                    <a:pt x="235" y="0"/>
                  </a:lnTo>
                  <a:lnTo>
                    <a:pt x="377" y="66"/>
                  </a:lnTo>
                  <a:lnTo>
                    <a:pt x="377" y="66"/>
                  </a:lnTo>
                  <a:lnTo>
                    <a:pt x="318" y="197"/>
                  </a:lnTo>
                  <a:lnTo>
                    <a:pt x="262" y="331"/>
                  </a:lnTo>
                  <a:lnTo>
                    <a:pt x="262" y="331"/>
                  </a:lnTo>
                  <a:lnTo>
                    <a:pt x="206" y="464"/>
                  </a:lnTo>
                  <a:lnTo>
                    <a:pt x="180" y="531"/>
                  </a:lnTo>
                  <a:lnTo>
                    <a:pt x="152" y="598"/>
                  </a:lnTo>
                  <a:lnTo>
                    <a:pt x="0" y="5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latin typeface="+mn-ea"/>
              </a:endParaRPr>
            </a:p>
          </p:txBody>
        </p:sp>
        <p:sp>
          <p:nvSpPr>
            <p:cNvPr id="15" name="Freeform 13"/>
            <p:cNvSpPr>
              <a:spLocks/>
            </p:cNvSpPr>
            <p:nvPr/>
          </p:nvSpPr>
          <p:spPr bwMode="auto">
            <a:xfrm>
              <a:off x="6813551" y="3506788"/>
              <a:ext cx="211138" cy="309563"/>
            </a:xfrm>
            <a:custGeom>
              <a:avLst/>
              <a:gdLst>
                <a:gd name="T0" fmla="*/ 0 w 398"/>
                <a:gd name="T1" fmla="*/ 517 h 584"/>
                <a:gd name="T2" fmla="*/ 32 w 398"/>
                <a:gd name="T3" fmla="*/ 451 h 584"/>
                <a:gd name="T4" fmla="*/ 65 w 398"/>
                <a:gd name="T5" fmla="*/ 387 h 584"/>
                <a:gd name="T6" fmla="*/ 65 w 398"/>
                <a:gd name="T7" fmla="*/ 387 h 584"/>
                <a:gd name="T8" fmla="*/ 134 w 398"/>
                <a:gd name="T9" fmla="*/ 257 h 584"/>
                <a:gd name="T10" fmla="*/ 134 w 398"/>
                <a:gd name="T11" fmla="*/ 257 h 584"/>
                <a:gd name="T12" fmla="*/ 202 w 398"/>
                <a:gd name="T13" fmla="*/ 129 h 584"/>
                <a:gd name="T14" fmla="*/ 274 w 398"/>
                <a:gd name="T15" fmla="*/ 0 h 584"/>
                <a:gd name="T16" fmla="*/ 398 w 398"/>
                <a:gd name="T17" fmla="*/ 69 h 584"/>
                <a:gd name="T18" fmla="*/ 398 w 398"/>
                <a:gd name="T19" fmla="*/ 69 h 584"/>
                <a:gd name="T20" fmla="*/ 329 w 398"/>
                <a:gd name="T21" fmla="*/ 196 h 584"/>
                <a:gd name="T22" fmla="*/ 262 w 398"/>
                <a:gd name="T23" fmla="*/ 324 h 584"/>
                <a:gd name="T24" fmla="*/ 262 w 398"/>
                <a:gd name="T25" fmla="*/ 324 h 584"/>
                <a:gd name="T26" fmla="*/ 198 w 398"/>
                <a:gd name="T27" fmla="*/ 454 h 584"/>
                <a:gd name="T28" fmla="*/ 164 w 398"/>
                <a:gd name="T29" fmla="*/ 518 h 584"/>
                <a:gd name="T30" fmla="*/ 134 w 398"/>
                <a:gd name="T31" fmla="*/ 584 h 584"/>
                <a:gd name="T32" fmla="*/ 0 w 398"/>
                <a:gd name="T33" fmla="*/ 517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8" h="584">
                  <a:moveTo>
                    <a:pt x="0" y="517"/>
                  </a:moveTo>
                  <a:lnTo>
                    <a:pt x="32" y="451"/>
                  </a:lnTo>
                  <a:lnTo>
                    <a:pt x="65" y="387"/>
                  </a:lnTo>
                  <a:lnTo>
                    <a:pt x="65" y="387"/>
                  </a:lnTo>
                  <a:lnTo>
                    <a:pt x="134" y="257"/>
                  </a:lnTo>
                  <a:lnTo>
                    <a:pt x="134" y="257"/>
                  </a:lnTo>
                  <a:lnTo>
                    <a:pt x="202" y="129"/>
                  </a:lnTo>
                  <a:lnTo>
                    <a:pt x="274" y="0"/>
                  </a:lnTo>
                  <a:lnTo>
                    <a:pt x="398" y="69"/>
                  </a:lnTo>
                  <a:lnTo>
                    <a:pt x="398" y="69"/>
                  </a:lnTo>
                  <a:lnTo>
                    <a:pt x="329" y="196"/>
                  </a:lnTo>
                  <a:lnTo>
                    <a:pt x="262" y="324"/>
                  </a:lnTo>
                  <a:lnTo>
                    <a:pt x="262" y="324"/>
                  </a:lnTo>
                  <a:lnTo>
                    <a:pt x="198" y="454"/>
                  </a:lnTo>
                  <a:lnTo>
                    <a:pt x="164" y="518"/>
                  </a:lnTo>
                  <a:lnTo>
                    <a:pt x="134" y="584"/>
                  </a:lnTo>
                  <a:lnTo>
                    <a:pt x="0" y="5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latin typeface="+mn-ea"/>
              </a:endParaRPr>
            </a:p>
          </p:txBody>
        </p:sp>
        <p:sp>
          <p:nvSpPr>
            <p:cNvPr id="16" name="Freeform 14"/>
            <p:cNvSpPr>
              <a:spLocks/>
            </p:cNvSpPr>
            <p:nvPr/>
          </p:nvSpPr>
          <p:spPr bwMode="auto">
            <a:xfrm>
              <a:off x="7083426" y="3032125"/>
              <a:ext cx="222250" cy="298450"/>
            </a:xfrm>
            <a:custGeom>
              <a:avLst/>
              <a:gdLst>
                <a:gd name="T0" fmla="*/ 0 w 420"/>
                <a:gd name="T1" fmla="*/ 493 h 563"/>
                <a:gd name="T2" fmla="*/ 38 w 420"/>
                <a:gd name="T3" fmla="*/ 430 h 563"/>
                <a:gd name="T4" fmla="*/ 76 w 420"/>
                <a:gd name="T5" fmla="*/ 369 h 563"/>
                <a:gd name="T6" fmla="*/ 76 w 420"/>
                <a:gd name="T7" fmla="*/ 369 h 563"/>
                <a:gd name="T8" fmla="*/ 154 w 420"/>
                <a:gd name="T9" fmla="*/ 245 h 563"/>
                <a:gd name="T10" fmla="*/ 154 w 420"/>
                <a:gd name="T11" fmla="*/ 245 h 563"/>
                <a:gd name="T12" fmla="*/ 233 w 420"/>
                <a:gd name="T13" fmla="*/ 122 h 563"/>
                <a:gd name="T14" fmla="*/ 313 w 420"/>
                <a:gd name="T15" fmla="*/ 0 h 563"/>
                <a:gd name="T16" fmla="*/ 420 w 420"/>
                <a:gd name="T17" fmla="*/ 70 h 563"/>
                <a:gd name="T18" fmla="*/ 420 w 420"/>
                <a:gd name="T19" fmla="*/ 70 h 563"/>
                <a:gd name="T20" fmla="*/ 341 w 420"/>
                <a:gd name="T21" fmla="*/ 191 h 563"/>
                <a:gd name="T22" fmla="*/ 265 w 420"/>
                <a:gd name="T23" fmla="*/ 315 h 563"/>
                <a:gd name="T24" fmla="*/ 265 w 420"/>
                <a:gd name="T25" fmla="*/ 315 h 563"/>
                <a:gd name="T26" fmla="*/ 189 w 420"/>
                <a:gd name="T27" fmla="*/ 437 h 563"/>
                <a:gd name="T28" fmla="*/ 153 w 420"/>
                <a:gd name="T29" fmla="*/ 500 h 563"/>
                <a:gd name="T30" fmla="*/ 116 w 420"/>
                <a:gd name="T31" fmla="*/ 563 h 563"/>
                <a:gd name="T32" fmla="*/ 0 w 420"/>
                <a:gd name="T33" fmla="*/ 493 h 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0" h="563">
                  <a:moveTo>
                    <a:pt x="0" y="493"/>
                  </a:moveTo>
                  <a:lnTo>
                    <a:pt x="38" y="430"/>
                  </a:lnTo>
                  <a:lnTo>
                    <a:pt x="76" y="369"/>
                  </a:lnTo>
                  <a:lnTo>
                    <a:pt x="76" y="369"/>
                  </a:lnTo>
                  <a:lnTo>
                    <a:pt x="154" y="245"/>
                  </a:lnTo>
                  <a:lnTo>
                    <a:pt x="154" y="245"/>
                  </a:lnTo>
                  <a:lnTo>
                    <a:pt x="233" y="122"/>
                  </a:lnTo>
                  <a:lnTo>
                    <a:pt x="313" y="0"/>
                  </a:lnTo>
                  <a:lnTo>
                    <a:pt x="420" y="70"/>
                  </a:lnTo>
                  <a:lnTo>
                    <a:pt x="420" y="70"/>
                  </a:lnTo>
                  <a:lnTo>
                    <a:pt x="341" y="191"/>
                  </a:lnTo>
                  <a:lnTo>
                    <a:pt x="265" y="315"/>
                  </a:lnTo>
                  <a:lnTo>
                    <a:pt x="265" y="315"/>
                  </a:lnTo>
                  <a:lnTo>
                    <a:pt x="189" y="437"/>
                  </a:lnTo>
                  <a:lnTo>
                    <a:pt x="153" y="500"/>
                  </a:lnTo>
                  <a:lnTo>
                    <a:pt x="116" y="563"/>
                  </a:lnTo>
                  <a:lnTo>
                    <a:pt x="0" y="4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latin typeface="+mn-ea"/>
              </a:endParaRPr>
            </a:p>
          </p:txBody>
        </p:sp>
        <p:sp>
          <p:nvSpPr>
            <p:cNvPr id="17" name="Freeform 15"/>
            <p:cNvSpPr>
              <a:spLocks/>
            </p:cNvSpPr>
            <p:nvPr/>
          </p:nvSpPr>
          <p:spPr bwMode="auto">
            <a:xfrm>
              <a:off x="7389813" y="2581275"/>
              <a:ext cx="231775" cy="284163"/>
            </a:xfrm>
            <a:custGeom>
              <a:avLst/>
              <a:gdLst>
                <a:gd name="T0" fmla="*/ 0 w 439"/>
                <a:gd name="T1" fmla="*/ 467 h 537"/>
                <a:gd name="T2" fmla="*/ 42 w 439"/>
                <a:gd name="T3" fmla="*/ 409 h 537"/>
                <a:gd name="T4" fmla="*/ 85 w 439"/>
                <a:gd name="T5" fmla="*/ 349 h 537"/>
                <a:gd name="T6" fmla="*/ 85 w 439"/>
                <a:gd name="T7" fmla="*/ 349 h 537"/>
                <a:gd name="T8" fmla="*/ 172 w 439"/>
                <a:gd name="T9" fmla="*/ 232 h 537"/>
                <a:gd name="T10" fmla="*/ 172 w 439"/>
                <a:gd name="T11" fmla="*/ 232 h 537"/>
                <a:gd name="T12" fmla="*/ 260 w 439"/>
                <a:gd name="T13" fmla="*/ 116 h 537"/>
                <a:gd name="T14" fmla="*/ 350 w 439"/>
                <a:gd name="T15" fmla="*/ 0 h 537"/>
                <a:gd name="T16" fmla="*/ 439 w 439"/>
                <a:gd name="T17" fmla="*/ 69 h 537"/>
                <a:gd name="T18" fmla="*/ 439 w 439"/>
                <a:gd name="T19" fmla="*/ 69 h 537"/>
                <a:gd name="T20" fmla="*/ 352 w 439"/>
                <a:gd name="T21" fmla="*/ 184 h 537"/>
                <a:gd name="T22" fmla="*/ 266 w 439"/>
                <a:gd name="T23" fmla="*/ 301 h 537"/>
                <a:gd name="T24" fmla="*/ 266 w 439"/>
                <a:gd name="T25" fmla="*/ 301 h 537"/>
                <a:gd name="T26" fmla="*/ 181 w 439"/>
                <a:gd name="T27" fmla="*/ 419 h 537"/>
                <a:gd name="T28" fmla="*/ 140 w 439"/>
                <a:gd name="T29" fmla="*/ 478 h 537"/>
                <a:gd name="T30" fmla="*/ 98 w 439"/>
                <a:gd name="T31" fmla="*/ 537 h 537"/>
                <a:gd name="T32" fmla="*/ 0 w 439"/>
                <a:gd name="T33" fmla="*/ 467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9" h="537">
                  <a:moveTo>
                    <a:pt x="0" y="467"/>
                  </a:moveTo>
                  <a:lnTo>
                    <a:pt x="42" y="409"/>
                  </a:lnTo>
                  <a:lnTo>
                    <a:pt x="85" y="349"/>
                  </a:lnTo>
                  <a:lnTo>
                    <a:pt x="85" y="349"/>
                  </a:lnTo>
                  <a:lnTo>
                    <a:pt x="172" y="232"/>
                  </a:lnTo>
                  <a:lnTo>
                    <a:pt x="172" y="232"/>
                  </a:lnTo>
                  <a:lnTo>
                    <a:pt x="260" y="116"/>
                  </a:lnTo>
                  <a:lnTo>
                    <a:pt x="350" y="0"/>
                  </a:lnTo>
                  <a:lnTo>
                    <a:pt x="439" y="69"/>
                  </a:lnTo>
                  <a:lnTo>
                    <a:pt x="439" y="69"/>
                  </a:lnTo>
                  <a:lnTo>
                    <a:pt x="352" y="184"/>
                  </a:lnTo>
                  <a:lnTo>
                    <a:pt x="266" y="301"/>
                  </a:lnTo>
                  <a:lnTo>
                    <a:pt x="266" y="301"/>
                  </a:lnTo>
                  <a:lnTo>
                    <a:pt x="181" y="419"/>
                  </a:lnTo>
                  <a:lnTo>
                    <a:pt x="140" y="478"/>
                  </a:lnTo>
                  <a:lnTo>
                    <a:pt x="98" y="537"/>
                  </a:lnTo>
                  <a:lnTo>
                    <a:pt x="0" y="46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latin typeface="+mn-ea"/>
              </a:endParaRPr>
            </a:p>
          </p:txBody>
        </p:sp>
        <p:sp>
          <p:nvSpPr>
            <p:cNvPr id="18" name="Freeform 16"/>
            <p:cNvSpPr>
              <a:spLocks/>
            </p:cNvSpPr>
            <p:nvPr/>
          </p:nvSpPr>
          <p:spPr bwMode="auto">
            <a:xfrm>
              <a:off x="7729538" y="2157413"/>
              <a:ext cx="242888" cy="266700"/>
            </a:xfrm>
            <a:custGeom>
              <a:avLst/>
              <a:gdLst>
                <a:gd name="T0" fmla="*/ 0 w 459"/>
                <a:gd name="T1" fmla="*/ 439 h 506"/>
                <a:gd name="T2" fmla="*/ 0 w 459"/>
                <a:gd name="T3" fmla="*/ 439 h 506"/>
                <a:gd name="T4" fmla="*/ 95 w 459"/>
                <a:gd name="T5" fmla="*/ 328 h 506"/>
                <a:gd name="T6" fmla="*/ 95 w 459"/>
                <a:gd name="T7" fmla="*/ 328 h 506"/>
                <a:gd name="T8" fmla="*/ 190 w 459"/>
                <a:gd name="T9" fmla="*/ 217 h 506"/>
                <a:gd name="T10" fmla="*/ 190 w 459"/>
                <a:gd name="T11" fmla="*/ 217 h 506"/>
                <a:gd name="T12" fmla="*/ 288 w 459"/>
                <a:gd name="T13" fmla="*/ 108 h 506"/>
                <a:gd name="T14" fmla="*/ 386 w 459"/>
                <a:gd name="T15" fmla="*/ 0 h 506"/>
                <a:gd name="T16" fmla="*/ 459 w 459"/>
                <a:gd name="T17" fmla="*/ 65 h 506"/>
                <a:gd name="T18" fmla="*/ 459 w 459"/>
                <a:gd name="T19" fmla="*/ 65 h 506"/>
                <a:gd name="T20" fmla="*/ 362 w 459"/>
                <a:gd name="T21" fmla="*/ 173 h 506"/>
                <a:gd name="T22" fmla="*/ 268 w 459"/>
                <a:gd name="T23" fmla="*/ 284 h 506"/>
                <a:gd name="T24" fmla="*/ 268 w 459"/>
                <a:gd name="T25" fmla="*/ 284 h 506"/>
                <a:gd name="T26" fmla="*/ 174 w 459"/>
                <a:gd name="T27" fmla="*/ 395 h 506"/>
                <a:gd name="T28" fmla="*/ 174 w 459"/>
                <a:gd name="T29" fmla="*/ 395 h 506"/>
                <a:gd name="T30" fmla="*/ 82 w 459"/>
                <a:gd name="T31" fmla="*/ 506 h 506"/>
                <a:gd name="T32" fmla="*/ 0 w 459"/>
                <a:gd name="T33" fmla="*/ 439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9" h="506">
                  <a:moveTo>
                    <a:pt x="0" y="439"/>
                  </a:moveTo>
                  <a:lnTo>
                    <a:pt x="0" y="439"/>
                  </a:lnTo>
                  <a:lnTo>
                    <a:pt x="95" y="328"/>
                  </a:lnTo>
                  <a:lnTo>
                    <a:pt x="95" y="328"/>
                  </a:lnTo>
                  <a:lnTo>
                    <a:pt x="190" y="217"/>
                  </a:lnTo>
                  <a:lnTo>
                    <a:pt x="190" y="217"/>
                  </a:lnTo>
                  <a:lnTo>
                    <a:pt x="288" y="108"/>
                  </a:lnTo>
                  <a:lnTo>
                    <a:pt x="386" y="0"/>
                  </a:lnTo>
                  <a:lnTo>
                    <a:pt x="459" y="65"/>
                  </a:lnTo>
                  <a:lnTo>
                    <a:pt x="459" y="65"/>
                  </a:lnTo>
                  <a:lnTo>
                    <a:pt x="362" y="173"/>
                  </a:lnTo>
                  <a:lnTo>
                    <a:pt x="268" y="284"/>
                  </a:lnTo>
                  <a:lnTo>
                    <a:pt x="268" y="284"/>
                  </a:lnTo>
                  <a:lnTo>
                    <a:pt x="174" y="395"/>
                  </a:lnTo>
                  <a:lnTo>
                    <a:pt x="174" y="395"/>
                  </a:lnTo>
                  <a:lnTo>
                    <a:pt x="82" y="506"/>
                  </a:lnTo>
                  <a:lnTo>
                    <a:pt x="0" y="43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latin typeface="+mn-ea"/>
              </a:endParaRPr>
            </a:p>
          </p:txBody>
        </p:sp>
        <p:sp>
          <p:nvSpPr>
            <p:cNvPr id="19" name="Freeform 17"/>
            <p:cNvSpPr>
              <a:spLocks/>
            </p:cNvSpPr>
            <p:nvPr/>
          </p:nvSpPr>
          <p:spPr bwMode="auto">
            <a:xfrm>
              <a:off x="8102601" y="1760538"/>
              <a:ext cx="250825" cy="250825"/>
            </a:xfrm>
            <a:custGeom>
              <a:avLst/>
              <a:gdLst>
                <a:gd name="T0" fmla="*/ 0 w 474"/>
                <a:gd name="T1" fmla="*/ 409 h 473"/>
                <a:gd name="T2" fmla="*/ 0 w 474"/>
                <a:gd name="T3" fmla="*/ 409 h 473"/>
                <a:gd name="T4" fmla="*/ 104 w 474"/>
                <a:gd name="T5" fmla="*/ 305 h 473"/>
                <a:gd name="T6" fmla="*/ 104 w 474"/>
                <a:gd name="T7" fmla="*/ 305 h 473"/>
                <a:gd name="T8" fmla="*/ 207 w 474"/>
                <a:gd name="T9" fmla="*/ 203 h 473"/>
                <a:gd name="T10" fmla="*/ 207 w 474"/>
                <a:gd name="T11" fmla="*/ 203 h 473"/>
                <a:gd name="T12" fmla="*/ 311 w 474"/>
                <a:gd name="T13" fmla="*/ 101 h 473"/>
                <a:gd name="T14" fmla="*/ 418 w 474"/>
                <a:gd name="T15" fmla="*/ 0 h 473"/>
                <a:gd name="T16" fmla="*/ 474 w 474"/>
                <a:gd name="T17" fmla="*/ 60 h 473"/>
                <a:gd name="T18" fmla="*/ 474 w 474"/>
                <a:gd name="T19" fmla="*/ 60 h 473"/>
                <a:gd name="T20" fmla="*/ 371 w 474"/>
                <a:gd name="T21" fmla="*/ 162 h 473"/>
                <a:gd name="T22" fmla="*/ 269 w 474"/>
                <a:gd name="T23" fmla="*/ 264 h 473"/>
                <a:gd name="T24" fmla="*/ 269 w 474"/>
                <a:gd name="T25" fmla="*/ 264 h 473"/>
                <a:gd name="T26" fmla="*/ 167 w 474"/>
                <a:gd name="T27" fmla="*/ 368 h 473"/>
                <a:gd name="T28" fmla="*/ 167 w 474"/>
                <a:gd name="T29" fmla="*/ 368 h 473"/>
                <a:gd name="T30" fmla="*/ 67 w 474"/>
                <a:gd name="T31" fmla="*/ 473 h 473"/>
                <a:gd name="T32" fmla="*/ 0 w 474"/>
                <a:gd name="T33" fmla="*/ 409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74" h="473">
                  <a:moveTo>
                    <a:pt x="0" y="409"/>
                  </a:moveTo>
                  <a:lnTo>
                    <a:pt x="0" y="409"/>
                  </a:lnTo>
                  <a:lnTo>
                    <a:pt x="104" y="305"/>
                  </a:lnTo>
                  <a:lnTo>
                    <a:pt x="104" y="305"/>
                  </a:lnTo>
                  <a:lnTo>
                    <a:pt x="207" y="203"/>
                  </a:lnTo>
                  <a:lnTo>
                    <a:pt x="207" y="203"/>
                  </a:lnTo>
                  <a:lnTo>
                    <a:pt x="311" y="101"/>
                  </a:lnTo>
                  <a:lnTo>
                    <a:pt x="418" y="0"/>
                  </a:lnTo>
                  <a:lnTo>
                    <a:pt x="474" y="60"/>
                  </a:lnTo>
                  <a:lnTo>
                    <a:pt x="474" y="60"/>
                  </a:lnTo>
                  <a:lnTo>
                    <a:pt x="371" y="162"/>
                  </a:lnTo>
                  <a:lnTo>
                    <a:pt x="269" y="264"/>
                  </a:lnTo>
                  <a:lnTo>
                    <a:pt x="269" y="264"/>
                  </a:lnTo>
                  <a:lnTo>
                    <a:pt x="167" y="368"/>
                  </a:lnTo>
                  <a:lnTo>
                    <a:pt x="167" y="368"/>
                  </a:lnTo>
                  <a:lnTo>
                    <a:pt x="67" y="473"/>
                  </a:lnTo>
                  <a:lnTo>
                    <a:pt x="0" y="40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latin typeface="+mn-ea"/>
              </a:endParaRPr>
            </a:p>
          </p:txBody>
        </p:sp>
        <p:sp>
          <p:nvSpPr>
            <p:cNvPr id="20" name="Freeform 18"/>
            <p:cNvSpPr>
              <a:spLocks/>
            </p:cNvSpPr>
            <p:nvPr/>
          </p:nvSpPr>
          <p:spPr bwMode="auto">
            <a:xfrm>
              <a:off x="8505826" y="1393825"/>
              <a:ext cx="258763" cy="230188"/>
            </a:xfrm>
            <a:custGeom>
              <a:avLst/>
              <a:gdLst>
                <a:gd name="T0" fmla="*/ 0 w 489"/>
                <a:gd name="T1" fmla="*/ 377 h 435"/>
                <a:gd name="T2" fmla="*/ 0 w 489"/>
                <a:gd name="T3" fmla="*/ 377 h 435"/>
                <a:gd name="T4" fmla="*/ 109 w 489"/>
                <a:gd name="T5" fmla="*/ 282 h 435"/>
                <a:gd name="T6" fmla="*/ 109 w 489"/>
                <a:gd name="T7" fmla="*/ 282 h 435"/>
                <a:gd name="T8" fmla="*/ 220 w 489"/>
                <a:gd name="T9" fmla="*/ 187 h 435"/>
                <a:gd name="T10" fmla="*/ 220 w 489"/>
                <a:gd name="T11" fmla="*/ 187 h 435"/>
                <a:gd name="T12" fmla="*/ 331 w 489"/>
                <a:gd name="T13" fmla="*/ 92 h 435"/>
                <a:gd name="T14" fmla="*/ 445 w 489"/>
                <a:gd name="T15" fmla="*/ 0 h 435"/>
                <a:gd name="T16" fmla="*/ 489 w 489"/>
                <a:gd name="T17" fmla="*/ 53 h 435"/>
                <a:gd name="T18" fmla="*/ 489 w 489"/>
                <a:gd name="T19" fmla="*/ 53 h 435"/>
                <a:gd name="T20" fmla="*/ 378 w 489"/>
                <a:gd name="T21" fmla="*/ 148 h 435"/>
                <a:gd name="T22" fmla="*/ 268 w 489"/>
                <a:gd name="T23" fmla="*/ 243 h 435"/>
                <a:gd name="T24" fmla="*/ 268 w 489"/>
                <a:gd name="T25" fmla="*/ 243 h 435"/>
                <a:gd name="T26" fmla="*/ 159 w 489"/>
                <a:gd name="T27" fmla="*/ 338 h 435"/>
                <a:gd name="T28" fmla="*/ 159 w 489"/>
                <a:gd name="T29" fmla="*/ 338 h 435"/>
                <a:gd name="T30" fmla="*/ 51 w 489"/>
                <a:gd name="T31" fmla="*/ 435 h 435"/>
                <a:gd name="T32" fmla="*/ 0 w 489"/>
                <a:gd name="T33" fmla="*/ 377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9" h="435">
                  <a:moveTo>
                    <a:pt x="0" y="377"/>
                  </a:moveTo>
                  <a:lnTo>
                    <a:pt x="0" y="377"/>
                  </a:lnTo>
                  <a:lnTo>
                    <a:pt x="109" y="282"/>
                  </a:lnTo>
                  <a:lnTo>
                    <a:pt x="109" y="282"/>
                  </a:lnTo>
                  <a:lnTo>
                    <a:pt x="220" y="187"/>
                  </a:lnTo>
                  <a:lnTo>
                    <a:pt x="220" y="187"/>
                  </a:lnTo>
                  <a:lnTo>
                    <a:pt x="331" y="92"/>
                  </a:lnTo>
                  <a:lnTo>
                    <a:pt x="445" y="0"/>
                  </a:lnTo>
                  <a:lnTo>
                    <a:pt x="489" y="53"/>
                  </a:lnTo>
                  <a:lnTo>
                    <a:pt x="489" y="53"/>
                  </a:lnTo>
                  <a:lnTo>
                    <a:pt x="378" y="148"/>
                  </a:lnTo>
                  <a:lnTo>
                    <a:pt x="268" y="243"/>
                  </a:lnTo>
                  <a:lnTo>
                    <a:pt x="268" y="243"/>
                  </a:lnTo>
                  <a:lnTo>
                    <a:pt x="159" y="338"/>
                  </a:lnTo>
                  <a:lnTo>
                    <a:pt x="159" y="338"/>
                  </a:lnTo>
                  <a:lnTo>
                    <a:pt x="51" y="435"/>
                  </a:lnTo>
                  <a:lnTo>
                    <a:pt x="0" y="37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latin typeface="+mn-ea"/>
              </a:endParaRPr>
            </a:p>
          </p:txBody>
        </p:sp>
        <p:sp>
          <p:nvSpPr>
            <p:cNvPr id="21" name="Freeform 19"/>
            <p:cNvSpPr>
              <a:spLocks/>
            </p:cNvSpPr>
            <p:nvPr/>
          </p:nvSpPr>
          <p:spPr bwMode="auto">
            <a:xfrm>
              <a:off x="8934451" y="1058863"/>
              <a:ext cx="265113" cy="209550"/>
            </a:xfrm>
            <a:custGeom>
              <a:avLst/>
              <a:gdLst>
                <a:gd name="T0" fmla="*/ 0 w 501"/>
                <a:gd name="T1" fmla="*/ 345 h 394"/>
                <a:gd name="T2" fmla="*/ 0 w 501"/>
                <a:gd name="T3" fmla="*/ 345 h 394"/>
                <a:gd name="T4" fmla="*/ 115 w 501"/>
                <a:gd name="T5" fmla="*/ 257 h 394"/>
                <a:gd name="T6" fmla="*/ 115 w 501"/>
                <a:gd name="T7" fmla="*/ 257 h 394"/>
                <a:gd name="T8" fmla="*/ 232 w 501"/>
                <a:gd name="T9" fmla="*/ 169 h 394"/>
                <a:gd name="T10" fmla="*/ 232 w 501"/>
                <a:gd name="T11" fmla="*/ 169 h 394"/>
                <a:gd name="T12" fmla="*/ 350 w 501"/>
                <a:gd name="T13" fmla="*/ 85 h 394"/>
                <a:gd name="T14" fmla="*/ 469 w 501"/>
                <a:gd name="T15" fmla="*/ 0 h 394"/>
                <a:gd name="T16" fmla="*/ 501 w 501"/>
                <a:gd name="T17" fmla="*/ 44 h 394"/>
                <a:gd name="T18" fmla="*/ 501 w 501"/>
                <a:gd name="T19" fmla="*/ 44 h 394"/>
                <a:gd name="T20" fmla="*/ 384 w 501"/>
                <a:gd name="T21" fmla="*/ 130 h 394"/>
                <a:gd name="T22" fmla="*/ 267 w 501"/>
                <a:gd name="T23" fmla="*/ 216 h 394"/>
                <a:gd name="T24" fmla="*/ 267 w 501"/>
                <a:gd name="T25" fmla="*/ 216 h 394"/>
                <a:gd name="T26" fmla="*/ 152 w 501"/>
                <a:gd name="T27" fmla="*/ 305 h 394"/>
                <a:gd name="T28" fmla="*/ 152 w 501"/>
                <a:gd name="T29" fmla="*/ 305 h 394"/>
                <a:gd name="T30" fmla="*/ 38 w 501"/>
                <a:gd name="T31" fmla="*/ 394 h 394"/>
                <a:gd name="T32" fmla="*/ 0 w 501"/>
                <a:gd name="T33" fmla="*/ 345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1" h="394">
                  <a:moveTo>
                    <a:pt x="0" y="345"/>
                  </a:moveTo>
                  <a:lnTo>
                    <a:pt x="0" y="345"/>
                  </a:lnTo>
                  <a:lnTo>
                    <a:pt x="115" y="257"/>
                  </a:lnTo>
                  <a:lnTo>
                    <a:pt x="115" y="257"/>
                  </a:lnTo>
                  <a:lnTo>
                    <a:pt x="232" y="169"/>
                  </a:lnTo>
                  <a:lnTo>
                    <a:pt x="232" y="169"/>
                  </a:lnTo>
                  <a:lnTo>
                    <a:pt x="350" y="85"/>
                  </a:lnTo>
                  <a:lnTo>
                    <a:pt x="469" y="0"/>
                  </a:lnTo>
                  <a:lnTo>
                    <a:pt x="501" y="44"/>
                  </a:lnTo>
                  <a:lnTo>
                    <a:pt x="501" y="44"/>
                  </a:lnTo>
                  <a:lnTo>
                    <a:pt x="384" y="130"/>
                  </a:lnTo>
                  <a:lnTo>
                    <a:pt x="267" y="216"/>
                  </a:lnTo>
                  <a:lnTo>
                    <a:pt x="267" y="216"/>
                  </a:lnTo>
                  <a:lnTo>
                    <a:pt x="152" y="305"/>
                  </a:lnTo>
                  <a:lnTo>
                    <a:pt x="152" y="305"/>
                  </a:lnTo>
                  <a:lnTo>
                    <a:pt x="38" y="394"/>
                  </a:lnTo>
                  <a:lnTo>
                    <a:pt x="0" y="34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latin typeface="+mn-ea"/>
              </a:endParaRPr>
            </a:p>
          </p:txBody>
        </p:sp>
        <p:sp>
          <p:nvSpPr>
            <p:cNvPr id="22" name="Freeform 20"/>
            <p:cNvSpPr>
              <a:spLocks/>
            </p:cNvSpPr>
            <p:nvPr/>
          </p:nvSpPr>
          <p:spPr bwMode="auto">
            <a:xfrm>
              <a:off x="9386888" y="754063"/>
              <a:ext cx="271463" cy="187325"/>
            </a:xfrm>
            <a:custGeom>
              <a:avLst/>
              <a:gdLst>
                <a:gd name="T0" fmla="*/ 0 w 512"/>
                <a:gd name="T1" fmla="*/ 312 h 353"/>
                <a:gd name="T2" fmla="*/ 0 w 512"/>
                <a:gd name="T3" fmla="*/ 312 h 353"/>
                <a:gd name="T4" fmla="*/ 122 w 512"/>
                <a:gd name="T5" fmla="*/ 233 h 353"/>
                <a:gd name="T6" fmla="*/ 122 w 512"/>
                <a:gd name="T7" fmla="*/ 233 h 353"/>
                <a:gd name="T8" fmla="*/ 245 w 512"/>
                <a:gd name="T9" fmla="*/ 154 h 353"/>
                <a:gd name="T10" fmla="*/ 245 w 512"/>
                <a:gd name="T11" fmla="*/ 154 h 353"/>
                <a:gd name="T12" fmla="*/ 367 w 512"/>
                <a:gd name="T13" fmla="*/ 77 h 353"/>
                <a:gd name="T14" fmla="*/ 491 w 512"/>
                <a:gd name="T15" fmla="*/ 0 h 353"/>
                <a:gd name="T16" fmla="*/ 512 w 512"/>
                <a:gd name="T17" fmla="*/ 33 h 353"/>
                <a:gd name="T18" fmla="*/ 512 w 512"/>
                <a:gd name="T19" fmla="*/ 33 h 353"/>
                <a:gd name="T20" fmla="*/ 389 w 512"/>
                <a:gd name="T21" fmla="*/ 112 h 353"/>
                <a:gd name="T22" fmla="*/ 268 w 512"/>
                <a:gd name="T23" fmla="*/ 191 h 353"/>
                <a:gd name="T24" fmla="*/ 268 w 512"/>
                <a:gd name="T25" fmla="*/ 191 h 353"/>
                <a:gd name="T26" fmla="*/ 147 w 512"/>
                <a:gd name="T27" fmla="*/ 271 h 353"/>
                <a:gd name="T28" fmla="*/ 147 w 512"/>
                <a:gd name="T29" fmla="*/ 271 h 353"/>
                <a:gd name="T30" fmla="*/ 26 w 512"/>
                <a:gd name="T31" fmla="*/ 353 h 353"/>
                <a:gd name="T32" fmla="*/ 0 w 512"/>
                <a:gd name="T33" fmla="*/ 312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2" h="353">
                  <a:moveTo>
                    <a:pt x="0" y="312"/>
                  </a:moveTo>
                  <a:lnTo>
                    <a:pt x="0" y="312"/>
                  </a:lnTo>
                  <a:lnTo>
                    <a:pt x="122" y="233"/>
                  </a:lnTo>
                  <a:lnTo>
                    <a:pt x="122" y="233"/>
                  </a:lnTo>
                  <a:lnTo>
                    <a:pt x="245" y="154"/>
                  </a:lnTo>
                  <a:lnTo>
                    <a:pt x="245" y="154"/>
                  </a:lnTo>
                  <a:lnTo>
                    <a:pt x="367" y="77"/>
                  </a:lnTo>
                  <a:lnTo>
                    <a:pt x="491" y="0"/>
                  </a:lnTo>
                  <a:lnTo>
                    <a:pt x="512" y="33"/>
                  </a:lnTo>
                  <a:lnTo>
                    <a:pt x="512" y="33"/>
                  </a:lnTo>
                  <a:lnTo>
                    <a:pt x="389" y="112"/>
                  </a:lnTo>
                  <a:lnTo>
                    <a:pt x="268" y="191"/>
                  </a:lnTo>
                  <a:lnTo>
                    <a:pt x="268" y="191"/>
                  </a:lnTo>
                  <a:lnTo>
                    <a:pt x="147" y="271"/>
                  </a:lnTo>
                  <a:lnTo>
                    <a:pt x="147" y="271"/>
                  </a:lnTo>
                  <a:lnTo>
                    <a:pt x="26" y="353"/>
                  </a:lnTo>
                  <a:lnTo>
                    <a:pt x="0" y="3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latin typeface="+mn-ea"/>
              </a:endParaRPr>
            </a:p>
          </p:txBody>
        </p:sp>
        <p:sp>
          <p:nvSpPr>
            <p:cNvPr id="23" name="Freeform 21"/>
            <p:cNvSpPr>
              <a:spLocks/>
            </p:cNvSpPr>
            <p:nvPr/>
          </p:nvSpPr>
          <p:spPr bwMode="auto">
            <a:xfrm>
              <a:off x="9859963" y="481013"/>
              <a:ext cx="274638" cy="163513"/>
            </a:xfrm>
            <a:custGeom>
              <a:avLst/>
              <a:gdLst>
                <a:gd name="T0" fmla="*/ 0 w 521"/>
                <a:gd name="T1" fmla="*/ 281 h 309"/>
                <a:gd name="T2" fmla="*/ 0 w 521"/>
                <a:gd name="T3" fmla="*/ 281 h 309"/>
                <a:gd name="T4" fmla="*/ 127 w 521"/>
                <a:gd name="T5" fmla="*/ 208 h 309"/>
                <a:gd name="T6" fmla="*/ 254 w 521"/>
                <a:gd name="T7" fmla="*/ 138 h 309"/>
                <a:gd name="T8" fmla="*/ 381 w 521"/>
                <a:gd name="T9" fmla="*/ 68 h 309"/>
                <a:gd name="T10" fmla="*/ 509 w 521"/>
                <a:gd name="T11" fmla="*/ 0 h 309"/>
                <a:gd name="T12" fmla="*/ 521 w 521"/>
                <a:gd name="T13" fmla="*/ 22 h 309"/>
                <a:gd name="T14" fmla="*/ 521 w 521"/>
                <a:gd name="T15" fmla="*/ 22 h 309"/>
                <a:gd name="T16" fmla="*/ 394 w 521"/>
                <a:gd name="T17" fmla="*/ 92 h 309"/>
                <a:gd name="T18" fmla="*/ 267 w 521"/>
                <a:gd name="T19" fmla="*/ 163 h 309"/>
                <a:gd name="T20" fmla="*/ 141 w 521"/>
                <a:gd name="T21" fmla="*/ 236 h 309"/>
                <a:gd name="T22" fmla="*/ 16 w 521"/>
                <a:gd name="T23" fmla="*/ 309 h 309"/>
                <a:gd name="T24" fmla="*/ 0 w 521"/>
                <a:gd name="T25" fmla="*/ 281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1" h="309">
                  <a:moveTo>
                    <a:pt x="0" y="281"/>
                  </a:moveTo>
                  <a:lnTo>
                    <a:pt x="0" y="281"/>
                  </a:lnTo>
                  <a:lnTo>
                    <a:pt x="127" y="208"/>
                  </a:lnTo>
                  <a:lnTo>
                    <a:pt x="254" y="138"/>
                  </a:lnTo>
                  <a:lnTo>
                    <a:pt x="381" y="68"/>
                  </a:lnTo>
                  <a:lnTo>
                    <a:pt x="509" y="0"/>
                  </a:lnTo>
                  <a:lnTo>
                    <a:pt x="521" y="22"/>
                  </a:lnTo>
                  <a:lnTo>
                    <a:pt x="521" y="22"/>
                  </a:lnTo>
                  <a:lnTo>
                    <a:pt x="394" y="92"/>
                  </a:lnTo>
                  <a:lnTo>
                    <a:pt x="267" y="163"/>
                  </a:lnTo>
                  <a:lnTo>
                    <a:pt x="141" y="236"/>
                  </a:lnTo>
                  <a:lnTo>
                    <a:pt x="16" y="309"/>
                  </a:lnTo>
                  <a:lnTo>
                    <a:pt x="0" y="2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latin typeface="+mn-ea"/>
              </a:endParaRPr>
            </a:p>
          </p:txBody>
        </p:sp>
        <p:sp>
          <p:nvSpPr>
            <p:cNvPr id="24" name="Freeform 22"/>
            <p:cNvSpPr>
              <a:spLocks/>
            </p:cNvSpPr>
            <p:nvPr/>
          </p:nvSpPr>
          <p:spPr bwMode="auto">
            <a:xfrm>
              <a:off x="10347326" y="234950"/>
              <a:ext cx="280988" cy="141288"/>
            </a:xfrm>
            <a:custGeom>
              <a:avLst/>
              <a:gdLst>
                <a:gd name="T0" fmla="*/ 0 w 530"/>
                <a:gd name="T1" fmla="*/ 251 h 267"/>
                <a:gd name="T2" fmla="*/ 0 w 530"/>
                <a:gd name="T3" fmla="*/ 251 h 267"/>
                <a:gd name="T4" fmla="*/ 132 w 530"/>
                <a:gd name="T5" fmla="*/ 187 h 267"/>
                <a:gd name="T6" fmla="*/ 263 w 530"/>
                <a:gd name="T7" fmla="*/ 124 h 267"/>
                <a:gd name="T8" fmla="*/ 394 w 530"/>
                <a:gd name="T9" fmla="*/ 61 h 267"/>
                <a:gd name="T10" fmla="*/ 526 w 530"/>
                <a:gd name="T11" fmla="*/ 0 h 267"/>
                <a:gd name="T12" fmla="*/ 530 w 530"/>
                <a:gd name="T13" fmla="*/ 10 h 267"/>
                <a:gd name="T14" fmla="*/ 530 w 530"/>
                <a:gd name="T15" fmla="*/ 10 h 267"/>
                <a:gd name="T16" fmla="*/ 400 w 530"/>
                <a:gd name="T17" fmla="*/ 73 h 267"/>
                <a:gd name="T18" fmla="*/ 269 w 530"/>
                <a:gd name="T19" fmla="*/ 137 h 267"/>
                <a:gd name="T20" fmla="*/ 139 w 530"/>
                <a:gd name="T21" fmla="*/ 201 h 267"/>
                <a:gd name="T22" fmla="*/ 9 w 530"/>
                <a:gd name="T23" fmla="*/ 267 h 267"/>
                <a:gd name="T24" fmla="*/ 0 w 530"/>
                <a:gd name="T25" fmla="*/ 251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30" h="267">
                  <a:moveTo>
                    <a:pt x="0" y="251"/>
                  </a:moveTo>
                  <a:lnTo>
                    <a:pt x="0" y="251"/>
                  </a:lnTo>
                  <a:lnTo>
                    <a:pt x="132" y="187"/>
                  </a:lnTo>
                  <a:lnTo>
                    <a:pt x="263" y="124"/>
                  </a:lnTo>
                  <a:lnTo>
                    <a:pt x="394" y="61"/>
                  </a:lnTo>
                  <a:lnTo>
                    <a:pt x="526" y="0"/>
                  </a:lnTo>
                  <a:lnTo>
                    <a:pt x="530" y="10"/>
                  </a:lnTo>
                  <a:lnTo>
                    <a:pt x="530" y="10"/>
                  </a:lnTo>
                  <a:lnTo>
                    <a:pt x="400" y="73"/>
                  </a:lnTo>
                  <a:lnTo>
                    <a:pt x="269" y="137"/>
                  </a:lnTo>
                  <a:lnTo>
                    <a:pt x="139" y="201"/>
                  </a:lnTo>
                  <a:lnTo>
                    <a:pt x="9" y="267"/>
                  </a:lnTo>
                  <a:lnTo>
                    <a:pt x="0" y="25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latin typeface="+mn-ea"/>
              </a:endParaRPr>
            </a:p>
          </p:txBody>
        </p:sp>
        <p:sp>
          <p:nvSpPr>
            <p:cNvPr id="25" name="Freeform 23"/>
            <p:cNvSpPr>
              <a:spLocks/>
            </p:cNvSpPr>
            <p:nvPr/>
          </p:nvSpPr>
          <p:spPr bwMode="auto">
            <a:xfrm>
              <a:off x="10852151" y="76200"/>
              <a:ext cx="142875" cy="61913"/>
            </a:xfrm>
            <a:custGeom>
              <a:avLst/>
              <a:gdLst>
                <a:gd name="T0" fmla="*/ 0 w 270"/>
                <a:gd name="T1" fmla="*/ 113 h 117"/>
                <a:gd name="T2" fmla="*/ 0 w 270"/>
                <a:gd name="T3" fmla="*/ 113 h 117"/>
                <a:gd name="T4" fmla="*/ 135 w 270"/>
                <a:gd name="T5" fmla="*/ 56 h 117"/>
                <a:gd name="T6" fmla="*/ 270 w 270"/>
                <a:gd name="T7" fmla="*/ 0 h 117"/>
                <a:gd name="T8" fmla="*/ 270 w 270"/>
                <a:gd name="T9" fmla="*/ 0 h 117"/>
                <a:gd name="T10" fmla="*/ 135 w 270"/>
                <a:gd name="T11" fmla="*/ 57 h 117"/>
                <a:gd name="T12" fmla="*/ 3 w 270"/>
                <a:gd name="T13" fmla="*/ 117 h 117"/>
                <a:gd name="T14" fmla="*/ 0 w 270"/>
                <a:gd name="T15" fmla="*/ 113 h 1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0" h="117">
                  <a:moveTo>
                    <a:pt x="0" y="113"/>
                  </a:moveTo>
                  <a:lnTo>
                    <a:pt x="0" y="113"/>
                  </a:lnTo>
                  <a:lnTo>
                    <a:pt x="135" y="56"/>
                  </a:lnTo>
                  <a:lnTo>
                    <a:pt x="270" y="0"/>
                  </a:lnTo>
                  <a:lnTo>
                    <a:pt x="270" y="0"/>
                  </a:lnTo>
                  <a:lnTo>
                    <a:pt x="135" y="57"/>
                  </a:lnTo>
                  <a:lnTo>
                    <a:pt x="3" y="117"/>
                  </a:lnTo>
                  <a:lnTo>
                    <a:pt x="0" y="1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latin typeface="+mn-ea"/>
              </a:endParaRPr>
            </a:p>
          </p:txBody>
        </p:sp>
        <p:sp>
          <p:nvSpPr>
            <p:cNvPr id="26" name="Freeform 24"/>
            <p:cNvSpPr>
              <a:spLocks/>
            </p:cNvSpPr>
            <p:nvPr/>
          </p:nvSpPr>
          <p:spPr bwMode="auto">
            <a:xfrm>
              <a:off x="6034088" y="6694488"/>
              <a:ext cx="131763" cy="163513"/>
            </a:xfrm>
            <a:custGeom>
              <a:avLst/>
              <a:gdLst>
                <a:gd name="T0" fmla="*/ 0 w 251"/>
                <a:gd name="T1" fmla="*/ 283 h 309"/>
                <a:gd name="T2" fmla="*/ 1 w 251"/>
                <a:gd name="T3" fmla="*/ 265 h 309"/>
                <a:gd name="T4" fmla="*/ 3 w 251"/>
                <a:gd name="T5" fmla="*/ 248 h 309"/>
                <a:gd name="T6" fmla="*/ 7 w 251"/>
                <a:gd name="T7" fmla="*/ 213 h 309"/>
                <a:gd name="T8" fmla="*/ 7 w 251"/>
                <a:gd name="T9" fmla="*/ 213 h 309"/>
                <a:gd name="T10" fmla="*/ 13 w 251"/>
                <a:gd name="T11" fmla="*/ 143 h 309"/>
                <a:gd name="T12" fmla="*/ 13 w 251"/>
                <a:gd name="T13" fmla="*/ 143 h 309"/>
                <a:gd name="T14" fmla="*/ 22 w 251"/>
                <a:gd name="T15" fmla="*/ 0 h 309"/>
                <a:gd name="T16" fmla="*/ 251 w 251"/>
                <a:gd name="T17" fmla="*/ 10 h 309"/>
                <a:gd name="T18" fmla="*/ 251 w 251"/>
                <a:gd name="T19" fmla="*/ 10 h 309"/>
                <a:gd name="T20" fmla="*/ 243 w 251"/>
                <a:gd name="T21" fmla="*/ 159 h 309"/>
                <a:gd name="T22" fmla="*/ 243 w 251"/>
                <a:gd name="T23" fmla="*/ 159 h 309"/>
                <a:gd name="T24" fmla="*/ 239 w 251"/>
                <a:gd name="T25" fmla="*/ 233 h 309"/>
                <a:gd name="T26" fmla="*/ 235 w 251"/>
                <a:gd name="T27" fmla="*/ 271 h 309"/>
                <a:gd name="T28" fmla="*/ 233 w 251"/>
                <a:gd name="T29" fmla="*/ 290 h 309"/>
                <a:gd name="T30" fmla="*/ 232 w 251"/>
                <a:gd name="T31" fmla="*/ 309 h 309"/>
                <a:gd name="T32" fmla="*/ 0 w 251"/>
                <a:gd name="T33" fmla="*/ 283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1" h="309">
                  <a:moveTo>
                    <a:pt x="0" y="283"/>
                  </a:moveTo>
                  <a:lnTo>
                    <a:pt x="1" y="265"/>
                  </a:lnTo>
                  <a:lnTo>
                    <a:pt x="3" y="248"/>
                  </a:lnTo>
                  <a:lnTo>
                    <a:pt x="7" y="213"/>
                  </a:lnTo>
                  <a:lnTo>
                    <a:pt x="7" y="213"/>
                  </a:lnTo>
                  <a:lnTo>
                    <a:pt x="13" y="143"/>
                  </a:lnTo>
                  <a:lnTo>
                    <a:pt x="13" y="143"/>
                  </a:lnTo>
                  <a:lnTo>
                    <a:pt x="22" y="0"/>
                  </a:lnTo>
                  <a:lnTo>
                    <a:pt x="251" y="10"/>
                  </a:lnTo>
                  <a:lnTo>
                    <a:pt x="251" y="10"/>
                  </a:lnTo>
                  <a:lnTo>
                    <a:pt x="243" y="159"/>
                  </a:lnTo>
                  <a:lnTo>
                    <a:pt x="243" y="159"/>
                  </a:lnTo>
                  <a:lnTo>
                    <a:pt x="239" y="233"/>
                  </a:lnTo>
                  <a:lnTo>
                    <a:pt x="235" y="271"/>
                  </a:lnTo>
                  <a:lnTo>
                    <a:pt x="233" y="290"/>
                  </a:lnTo>
                  <a:lnTo>
                    <a:pt x="232" y="309"/>
                  </a:lnTo>
                  <a:lnTo>
                    <a:pt x="0" y="28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latin typeface="+mn-ea"/>
              </a:endParaRPr>
            </a:p>
          </p:txBody>
        </p:sp>
        <p:sp>
          <p:nvSpPr>
            <p:cNvPr id="27" name="Freeform 25"/>
            <p:cNvSpPr>
              <a:spLocks/>
            </p:cNvSpPr>
            <p:nvPr/>
          </p:nvSpPr>
          <p:spPr bwMode="auto">
            <a:xfrm>
              <a:off x="6043613" y="6130925"/>
              <a:ext cx="125413" cy="315913"/>
            </a:xfrm>
            <a:custGeom>
              <a:avLst/>
              <a:gdLst>
                <a:gd name="T0" fmla="*/ 16 w 238"/>
                <a:gd name="T1" fmla="*/ 597 h 597"/>
                <a:gd name="T2" fmla="*/ 16 w 238"/>
                <a:gd name="T3" fmla="*/ 597 h 597"/>
                <a:gd name="T4" fmla="*/ 14 w 238"/>
                <a:gd name="T5" fmla="*/ 451 h 597"/>
                <a:gd name="T6" fmla="*/ 14 w 238"/>
                <a:gd name="T7" fmla="*/ 451 h 597"/>
                <a:gd name="T8" fmla="*/ 11 w 238"/>
                <a:gd name="T9" fmla="*/ 305 h 597"/>
                <a:gd name="T10" fmla="*/ 11 w 238"/>
                <a:gd name="T11" fmla="*/ 305 h 597"/>
                <a:gd name="T12" fmla="*/ 7 w 238"/>
                <a:gd name="T13" fmla="*/ 159 h 597"/>
                <a:gd name="T14" fmla="*/ 0 w 238"/>
                <a:gd name="T15" fmla="*/ 13 h 597"/>
                <a:gd name="T16" fmla="*/ 214 w 238"/>
                <a:gd name="T17" fmla="*/ 0 h 597"/>
                <a:gd name="T18" fmla="*/ 214 w 238"/>
                <a:gd name="T19" fmla="*/ 0 h 597"/>
                <a:gd name="T20" fmla="*/ 223 w 238"/>
                <a:gd name="T21" fmla="*/ 149 h 597"/>
                <a:gd name="T22" fmla="*/ 230 w 238"/>
                <a:gd name="T23" fmla="*/ 297 h 597"/>
                <a:gd name="T24" fmla="*/ 230 w 238"/>
                <a:gd name="T25" fmla="*/ 297 h 597"/>
                <a:gd name="T26" fmla="*/ 235 w 238"/>
                <a:gd name="T27" fmla="*/ 446 h 597"/>
                <a:gd name="T28" fmla="*/ 235 w 238"/>
                <a:gd name="T29" fmla="*/ 446 h 597"/>
                <a:gd name="T30" fmla="*/ 238 w 238"/>
                <a:gd name="T31" fmla="*/ 595 h 597"/>
                <a:gd name="T32" fmla="*/ 16 w 238"/>
                <a:gd name="T33" fmla="*/ 597 h 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8" h="597">
                  <a:moveTo>
                    <a:pt x="16" y="597"/>
                  </a:moveTo>
                  <a:lnTo>
                    <a:pt x="16" y="597"/>
                  </a:lnTo>
                  <a:lnTo>
                    <a:pt x="14" y="451"/>
                  </a:lnTo>
                  <a:lnTo>
                    <a:pt x="14" y="451"/>
                  </a:lnTo>
                  <a:lnTo>
                    <a:pt x="11" y="305"/>
                  </a:lnTo>
                  <a:lnTo>
                    <a:pt x="11" y="305"/>
                  </a:lnTo>
                  <a:lnTo>
                    <a:pt x="7" y="159"/>
                  </a:lnTo>
                  <a:lnTo>
                    <a:pt x="0" y="13"/>
                  </a:lnTo>
                  <a:lnTo>
                    <a:pt x="214" y="0"/>
                  </a:lnTo>
                  <a:lnTo>
                    <a:pt x="214" y="0"/>
                  </a:lnTo>
                  <a:lnTo>
                    <a:pt x="223" y="149"/>
                  </a:lnTo>
                  <a:lnTo>
                    <a:pt x="230" y="297"/>
                  </a:lnTo>
                  <a:lnTo>
                    <a:pt x="230" y="297"/>
                  </a:lnTo>
                  <a:lnTo>
                    <a:pt x="235" y="446"/>
                  </a:lnTo>
                  <a:lnTo>
                    <a:pt x="235" y="446"/>
                  </a:lnTo>
                  <a:lnTo>
                    <a:pt x="238" y="595"/>
                  </a:lnTo>
                  <a:lnTo>
                    <a:pt x="16" y="59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latin typeface="+mn-ea"/>
              </a:endParaRPr>
            </a:p>
          </p:txBody>
        </p:sp>
        <p:sp>
          <p:nvSpPr>
            <p:cNvPr id="28" name="Freeform 26"/>
            <p:cNvSpPr>
              <a:spLocks/>
            </p:cNvSpPr>
            <p:nvPr/>
          </p:nvSpPr>
          <p:spPr bwMode="auto">
            <a:xfrm>
              <a:off x="5989638" y="5568950"/>
              <a:ext cx="146050" cy="322263"/>
            </a:xfrm>
            <a:custGeom>
              <a:avLst/>
              <a:gdLst>
                <a:gd name="T0" fmla="*/ 67 w 275"/>
                <a:gd name="T1" fmla="*/ 610 h 610"/>
                <a:gd name="T2" fmla="*/ 67 w 275"/>
                <a:gd name="T3" fmla="*/ 610 h 610"/>
                <a:gd name="T4" fmla="*/ 54 w 275"/>
                <a:gd name="T5" fmla="*/ 465 h 610"/>
                <a:gd name="T6" fmla="*/ 54 w 275"/>
                <a:gd name="T7" fmla="*/ 465 h 610"/>
                <a:gd name="T8" fmla="*/ 36 w 275"/>
                <a:gd name="T9" fmla="*/ 320 h 610"/>
                <a:gd name="T10" fmla="*/ 36 w 275"/>
                <a:gd name="T11" fmla="*/ 320 h 610"/>
                <a:gd name="T12" fmla="*/ 19 w 275"/>
                <a:gd name="T13" fmla="*/ 174 h 610"/>
                <a:gd name="T14" fmla="*/ 0 w 275"/>
                <a:gd name="T15" fmla="*/ 29 h 610"/>
                <a:gd name="T16" fmla="*/ 197 w 275"/>
                <a:gd name="T17" fmla="*/ 0 h 610"/>
                <a:gd name="T18" fmla="*/ 197 w 275"/>
                <a:gd name="T19" fmla="*/ 0 h 610"/>
                <a:gd name="T20" fmla="*/ 219 w 275"/>
                <a:gd name="T21" fmla="*/ 146 h 610"/>
                <a:gd name="T22" fmla="*/ 239 w 275"/>
                <a:gd name="T23" fmla="*/ 293 h 610"/>
                <a:gd name="T24" fmla="*/ 239 w 275"/>
                <a:gd name="T25" fmla="*/ 293 h 610"/>
                <a:gd name="T26" fmla="*/ 258 w 275"/>
                <a:gd name="T27" fmla="*/ 442 h 610"/>
                <a:gd name="T28" fmla="*/ 258 w 275"/>
                <a:gd name="T29" fmla="*/ 442 h 610"/>
                <a:gd name="T30" fmla="*/ 275 w 275"/>
                <a:gd name="T31" fmla="*/ 590 h 610"/>
                <a:gd name="T32" fmla="*/ 67 w 275"/>
                <a:gd name="T33"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5" h="610">
                  <a:moveTo>
                    <a:pt x="67" y="610"/>
                  </a:moveTo>
                  <a:lnTo>
                    <a:pt x="67" y="610"/>
                  </a:lnTo>
                  <a:lnTo>
                    <a:pt x="54" y="465"/>
                  </a:lnTo>
                  <a:lnTo>
                    <a:pt x="54" y="465"/>
                  </a:lnTo>
                  <a:lnTo>
                    <a:pt x="36" y="320"/>
                  </a:lnTo>
                  <a:lnTo>
                    <a:pt x="36" y="320"/>
                  </a:lnTo>
                  <a:lnTo>
                    <a:pt x="19" y="174"/>
                  </a:lnTo>
                  <a:lnTo>
                    <a:pt x="0" y="29"/>
                  </a:lnTo>
                  <a:lnTo>
                    <a:pt x="197" y="0"/>
                  </a:lnTo>
                  <a:lnTo>
                    <a:pt x="197" y="0"/>
                  </a:lnTo>
                  <a:lnTo>
                    <a:pt x="219" y="146"/>
                  </a:lnTo>
                  <a:lnTo>
                    <a:pt x="239" y="293"/>
                  </a:lnTo>
                  <a:lnTo>
                    <a:pt x="239" y="293"/>
                  </a:lnTo>
                  <a:lnTo>
                    <a:pt x="258" y="442"/>
                  </a:lnTo>
                  <a:lnTo>
                    <a:pt x="258" y="442"/>
                  </a:lnTo>
                  <a:lnTo>
                    <a:pt x="275" y="590"/>
                  </a:lnTo>
                  <a:lnTo>
                    <a:pt x="67" y="6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latin typeface="+mn-ea"/>
              </a:endParaRPr>
            </a:p>
          </p:txBody>
        </p:sp>
        <p:sp>
          <p:nvSpPr>
            <p:cNvPr id="29" name="Freeform 27"/>
            <p:cNvSpPr>
              <a:spLocks/>
            </p:cNvSpPr>
            <p:nvPr/>
          </p:nvSpPr>
          <p:spPr bwMode="auto">
            <a:xfrm>
              <a:off x="5888038" y="5011738"/>
              <a:ext cx="161925" cy="327025"/>
            </a:xfrm>
            <a:custGeom>
              <a:avLst/>
              <a:gdLst>
                <a:gd name="T0" fmla="*/ 117 w 308"/>
                <a:gd name="T1" fmla="*/ 618 h 618"/>
                <a:gd name="T2" fmla="*/ 104 w 308"/>
                <a:gd name="T3" fmla="*/ 546 h 618"/>
                <a:gd name="T4" fmla="*/ 91 w 308"/>
                <a:gd name="T5" fmla="*/ 473 h 618"/>
                <a:gd name="T6" fmla="*/ 91 w 308"/>
                <a:gd name="T7" fmla="*/ 473 h 618"/>
                <a:gd name="T8" fmla="*/ 61 w 308"/>
                <a:gd name="T9" fmla="*/ 330 h 618"/>
                <a:gd name="T10" fmla="*/ 61 w 308"/>
                <a:gd name="T11" fmla="*/ 330 h 618"/>
                <a:gd name="T12" fmla="*/ 31 w 308"/>
                <a:gd name="T13" fmla="*/ 187 h 618"/>
                <a:gd name="T14" fmla="*/ 0 w 308"/>
                <a:gd name="T15" fmla="*/ 44 h 618"/>
                <a:gd name="T16" fmla="*/ 180 w 308"/>
                <a:gd name="T17" fmla="*/ 0 h 618"/>
                <a:gd name="T18" fmla="*/ 180 w 308"/>
                <a:gd name="T19" fmla="*/ 0 h 618"/>
                <a:gd name="T20" fmla="*/ 215 w 308"/>
                <a:gd name="T21" fmla="*/ 145 h 618"/>
                <a:gd name="T22" fmla="*/ 247 w 308"/>
                <a:gd name="T23" fmla="*/ 291 h 618"/>
                <a:gd name="T24" fmla="*/ 247 w 308"/>
                <a:gd name="T25" fmla="*/ 291 h 618"/>
                <a:gd name="T26" fmla="*/ 279 w 308"/>
                <a:gd name="T27" fmla="*/ 437 h 618"/>
                <a:gd name="T28" fmla="*/ 293 w 308"/>
                <a:gd name="T29" fmla="*/ 508 h 618"/>
                <a:gd name="T30" fmla="*/ 308 w 308"/>
                <a:gd name="T31" fmla="*/ 581 h 618"/>
                <a:gd name="T32" fmla="*/ 117 w 308"/>
                <a:gd name="T33" fmla="*/ 618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8" h="618">
                  <a:moveTo>
                    <a:pt x="117" y="618"/>
                  </a:moveTo>
                  <a:lnTo>
                    <a:pt x="104" y="546"/>
                  </a:lnTo>
                  <a:lnTo>
                    <a:pt x="91" y="473"/>
                  </a:lnTo>
                  <a:lnTo>
                    <a:pt x="91" y="473"/>
                  </a:lnTo>
                  <a:lnTo>
                    <a:pt x="61" y="330"/>
                  </a:lnTo>
                  <a:lnTo>
                    <a:pt x="61" y="330"/>
                  </a:lnTo>
                  <a:lnTo>
                    <a:pt x="31" y="187"/>
                  </a:lnTo>
                  <a:lnTo>
                    <a:pt x="0" y="44"/>
                  </a:lnTo>
                  <a:lnTo>
                    <a:pt x="180" y="0"/>
                  </a:lnTo>
                  <a:lnTo>
                    <a:pt x="180" y="0"/>
                  </a:lnTo>
                  <a:lnTo>
                    <a:pt x="215" y="145"/>
                  </a:lnTo>
                  <a:lnTo>
                    <a:pt x="247" y="291"/>
                  </a:lnTo>
                  <a:lnTo>
                    <a:pt x="247" y="291"/>
                  </a:lnTo>
                  <a:lnTo>
                    <a:pt x="279" y="437"/>
                  </a:lnTo>
                  <a:lnTo>
                    <a:pt x="293" y="508"/>
                  </a:lnTo>
                  <a:lnTo>
                    <a:pt x="308" y="581"/>
                  </a:lnTo>
                  <a:lnTo>
                    <a:pt x="117" y="6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latin typeface="+mn-ea"/>
              </a:endParaRPr>
            </a:p>
          </p:txBody>
        </p:sp>
        <p:sp>
          <p:nvSpPr>
            <p:cNvPr id="30" name="Freeform 28"/>
            <p:cNvSpPr>
              <a:spLocks/>
            </p:cNvSpPr>
            <p:nvPr/>
          </p:nvSpPr>
          <p:spPr bwMode="auto">
            <a:xfrm>
              <a:off x="5738813" y="4468813"/>
              <a:ext cx="179388" cy="325438"/>
            </a:xfrm>
            <a:custGeom>
              <a:avLst/>
              <a:gdLst>
                <a:gd name="T0" fmla="*/ 168 w 340"/>
                <a:gd name="T1" fmla="*/ 616 h 616"/>
                <a:gd name="T2" fmla="*/ 148 w 340"/>
                <a:gd name="T3" fmla="*/ 546 h 616"/>
                <a:gd name="T4" fmla="*/ 129 w 340"/>
                <a:gd name="T5" fmla="*/ 474 h 616"/>
                <a:gd name="T6" fmla="*/ 129 w 340"/>
                <a:gd name="T7" fmla="*/ 474 h 616"/>
                <a:gd name="T8" fmla="*/ 88 w 340"/>
                <a:gd name="T9" fmla="*/ 334 h 616"/>
                <a:gd name="T10" fmla="*/ 88 w 340"/>
                <a:gd name="T11" fmla="*/ 334 h 616"/>
                <a:gd name="T12" fmla="*/ 46 w 340"/>
                <a:gd name="T13" fmla="*/ 194 h 616"/>
                <a:gd name="T14" fmla="*/ 0 w 340"/>
                <a:gd name="T15" fmla="*/ 54 h 616"/>
                <a:gd name="T16" fmla="*/ 164 w 340"/>
                <a:gd name="T17" fmla="*/ 0 h 616"/>
                <a:gd name="T18" fmla="*/ 164 w 340"/>
                <a:gd name="T19" fmla="*/ 0 h 616"/>
                <a:gd name="T20" fmla="*/ 211 w 340"/>
                <a:gd name="T21" fmla="*/ 141 h 616"/>
                <a:gd name="T22" fmla="*/ 256 w 340"/>
                <a:gd name="T23" fmla="*/ 283 h 616"/>
                <a:gd name="T24" fmla="*/ 256 w 340"/>
                <a:gd name="T25" fmla="*/ 283 h 616"/>
                <a:gd name="T26" fmla="*/ 298 w 340"/>
                <a:gd name="T27" fmla="*/ 426 h 616"/>
                <a:gd name="T28" fmla="*/ 320 w 340"/>
                <a:gd name="T29" fmla="*/ 496 h 616"/>
                <a:gd name="T30" fmla="*/ 340 w 340"/>
                <a:gd name="T31" fmla="*/ 568 h 616"/>
                <a:gd name="T32" fmla="*/ 168 w 340"/>
                <a:gd name="T33" fmla="*/ 616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0" h="616">
                  <a:moveTo>
                    <a:pt x="168" y="616"/>
                  </a:moveTo>
                  <a:lnTo>
                    <a:pt x="148" y="546"/>
                  </a:lnTo>
                  <a:lnTo>
                    <a:pt x="129" y="474"/>
                  </a:lnTo>
                  <a:lnTo>
                    <a:pt x="129" y="474"/>
                  </a:lnTo>
                  <a:lnTo>
                    <a:pt x="88" y="334"/>
                  </a:lnTo>
                  <a:lnTo>
                    <a:pt x="88" y="334"/>
                  </a:lnTo>
                  <a:lnTo>
                    <a:pt x="46" y="194"/>
                  </a:lnTo>
                  <a:lnTo>
                    <a:pt x="0" y="54"/>
                  </a:lnTo>
                  <a:lnTo>
                    <a:pt x="164" y="0"/>
                  </a:lnTo>
                  <a:lnTo>
                    <a:pt x="164" y="0"/>
                  </a:lnTo>
                  <a:lnTo>
                    <a:pt x="211" y="141"/>
                  </a:lnTo>
                  <a:lnTo>
                    <a:pt x="256" y="283"/>
                  </a:lnTo>
                  <a:lnTo>
                    <a:pt x="256" y="283"/>
                  </a:lnTo>
                  <a:lnTo>
                    <a:pt x="298" y="426"/>
                  </a:lnTo>
                  <a:lnTo>
                    <a:pt x="320" y="496"/>
                  </a:lnTo>
                  <a:lnTo>
                    <a:pt x="340" y="568"/>
                  </a:lnTo>
                  <a:lnTo>
                    <a:pt x="168" y="6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latin typeface="+mn-ea"/>
              </a:endParaRPr>
            </a:p>
          </p:txBody>
        </p:sp>
        <p:sp>
          <p:nvSpPr>
            <p:cNvPr id="31" name="Freeform 29"/>
            <p:cNvSpPr>
              <a:spLocks/>
            </p:cNvSpPr>
            <p:nvPr/>
          </p:nvSpPr>
          <p:spPr bwMode="auto">
            <a:xfrm>
              <a:off x="5545138" y="3941763"/>
              <a:ext cx="195263" cy="320675"/>
            </a:xfrm>
            <a:custGeom>
              <a:avLst/>
              <a:gdLst>
                <a:gd name="T0" fmla="*/ 215 w 369"/>
                <a:gd name="T1" fmla="*/ 607 h 607"/>
                <a:gd name="T2" fmla="*/ 190 w 369"/>
                <a:gd name="T3" fmla="*/ 539 h 607"/>
                <a:gd name="T4" fmla="*/ 164 w 369"/>
                <a:gd name="T5" fmla="*/ 470 h 607"/>
                <a:gd name="T6" fmla="*/ 164 w 369"/>
                <a:gd name="T7" fmla="*/ 470 h 607"/>
                <a:gd name="T8" fmla="*/ 111 w 369"/>
                <a:gd name="T9" fmla="*/ 333 h 607"/>
                <a:gd name="T10" fmla="*/ 111 w 369"/>
                <a:gd name="T11" fmla="*/ 333 h 607"/>
                <a:gd name="T12" fmla="*/ 56 w 369"/>
                <a:gd name="T13" fmla="*/ 197 h 607"/>
                <a:gd name="T14" fmla="*/ 0 w 369"/>
                <a:gd name="T15" fmla="*/ 62 h 607"/>
                <a:gd name="T16" fmla="*/ 145 w 369"/>
                <a:gd name="T17" fmla="*/ 0 h 607"/>
                <a:gd name="T18" fmla="*/ 145 w 369"/>
                <a:gd name="T19" fmla="*/ 0 h 607"/>
                <a:gd name="T20" fmla="*/ 203 w 369"/>
                <a:gd name="T21" fmla="*/ 136 h 607"/>
                <a:gd name="T22" fmla="*/ 260 w 369"/>
                <a:gd name="T23" fmla="*/ 273 h 607"/>
                <a:gd name="T24" fmla="*/ 260 w 369"/>
                <a:gd name="T25" fmla="*/ 273 h 607"/>
                <a:gd name="T26" fmla="*/ 315 w 369"/>
                <a:gd name="T27" fmla="*/ 412 h 607"/>
                <a:gd name="T28" fmla="*/ 342 w 369"/>
                <a:gd name="T29" fmla="*/ 480 h 607"/>
                <a:gd name="T30" fmla="*/ 369 w 369"/>
                <a:gd name="T31" fmla="*/ 550 h 607"/>
                <a:gd name="T32" fmla="*/ 215 w 369"/>
                <a:gd name="T33" fmla="*/ 607 h 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9" h="607">
                  <a:moveTo>
                    <a:pt x="215" y="607"/>
                  </a:moveTo>
                  <a:lnTo>
                    <a:pt x="190" y="539"/>
                  </a:lnTo>
                  <a:lnTo>
                    <a:pt x="164" y="470"/>
                  </a:lnTo>
                  <a:lnTo>
                    <a:pt x="164" y="470"/>
                  </a:lnTo>
                  <a:lnTo>
                    <a:pt x="111" y="333"/>
                  </a:lnTo>
                  <a:lnTo>
                    <a:pt x="111" y="333"/>
                  </a:lnTo>
                  <a:lnTo>
                    <a:pt x="56" y="197"/>
                  </a:lnTo>
                  <a:lnTo>
                    <a:pt x="0" y="62"/>
                  </a:lnTo>
                  <a:lnTo>
                    <a:pt x="145" y="0"/>
                  </a:lnTo>
                  <a:lnTo>
                    <a:pt x="145" y="0"/>
                  </a:lnTo>
                  <a:lnTo>
                    <a:pt x="203" y="136"/>
                  </a:lnTo>
                  <a:lnTo>
                    <a:pt x="260" y="273"/>
                  </a:lnTo>
                  <a:lnTo>
                    <a:pt x="260" y="273"/>
                  </a:lnTo>
                  <a:lnTo>
                    <a:pt x="315" y="412"/>
                  </a:lnTo>
                  <a:lnTo>
                    <a:pt x="342" y="480"/>
                  </a:lnTo>
                  <a:lnTo>
                    <a:pt x="369" y="550"/>
                  </a:lnTo>
                  <a:lnTo>
                    <a:pt x="215" y="60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latin typeface="+mn-ea"/>
              </a:endParaRPr>
            </a:p>
          </p:txBody>
        </p:sp>
        <p:sp>
          <p:nvSpPr>
            <p:cNvPr id="32" name="Freeform 30"/>
            <p:cNvSpPr>
              <a:spLocks/>
            </p:cNvSpPr>
            <p:nvPr/>
          </p:nvSpPr>
          <p:spPr bwMode="auto">
            <a:xfrm>
              <a:off x="5305426" y="3433763"/>
              <a:ext cx="209550" cy="312738"/>
            </a:xfrm>
            <a:custGeom>
              <a:avLst/>
              <a:gdLst>
                <a:gd name="T0" fmla="*/ 261 w 397"/>
                <a:gd name="T1" fmla="*/ 592 h 592"/>
                <a:gd name="T2" fmla="*/ 230 w 397"/>
                <a:gd name="T3" fmla="*/ 527 h 592"/>
                <a:gd name="T4" fmla="*/ 198 w 397"/>
                <a:gd name="T5" fmla="*/ 461 h 592"/>
                <a:gd name="T6" fmla="*/ 198 w 397"/>
                <a:gd name="T7" fmla="*/ 461 h 592"/>
                <a:gd name="T8" fmla="*/ 134 w 397"/>
                <a:gd name="T9" fmla="*/ 328 h 592"/>
                <a:gd name="T10" fmla="*/ 134 w 397"/>
                <a:gd name="T11" fmla="*/ 328 h 592"/>
                <a:gd name="T12" fmla="*/ 68 w 397"/>
                <a:gd name="T13" fmla="*/ 198 h 592"/>
                <a:gd name="T14" fmla="*/ 0 w 397"/>
                <a:gd name="T15" fmla="*/ 69 h 592"/>
                <a:gd name="T16" fmla="*/ 125 w 397"/>
                <a:gd name="T17" fmla="*/ 0 h 592"/>
                <a:gd name="T18" fmla="*/ 125 w 397"/>
                <a:gd name="T19" fmla="*/ 0 h 592"/>
                <a:gd name="T20" fmla="*/ 195 w 397"/>
                <a:gd name="T21" fmla="*/ 131 h 592"/>
                <a:gd name="T22" fmla="*/ 264 w 397"/>
                <a:gd name="T23" fmla="*/ 263 h 592"/>
                <a:gd name="T24" fmla="*/ 264 w 397"/>
                <a:gd name="T25" fmla="*/ 263 h 592"/>
                <a:gd name="T26" fmla="*/ 331 w 397"/>
                <a:gd name="T27" fmla="*/ 395 h 592"/>
                <a:gd name="T28" fmla="*/ 365 w 397"/>
                <a:gd name="T29" fmla="*/ 461 h 592"/>
                <a:gd name="T30" fmla="*/ 397 w 397"/>
                <a:gd name="T31" fmla="*/ 528 h 592"/>
                <a:gd name="T32" fmla="*/ 261 w 397"/>
                <a:gd name="T33" fmla="*/ 592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7" h="592">
                  <a:moveTo>
                    <a:pt x="261" y="592"/>
                  </a:moveTo>
                  <a:lnTo>
                    <a:pt x="230" y="527"/>
                  </a:lnTo>
                  <a:lnTo>
                    <a:pt x="198" y="461"/>
                  </a:lnTo>
                  <a:lnTo>
                    <a:pt x="198" y="461"/>
                  </a:lnTo>
                  <a:lnTo>
                    <a:pt x="134" y="328"/>
                  </a:lnTo>
                  <a:lnTo>
                    <a:pt x="134" y="328"/>
                  </a:lnTo>
                  <a:lnTo>
                    <a:pt x="68" y="198"/>
                  </a:lnTo>
                  <a:lnTo>
                    <a:pt x="0" y="69"/>
                  </a:lnTo>
                  <a:lnTo>
                    <a:pt x="125" y="0"/>
                  </a:lnTo>
                  <a:lnTo>
                    <a:pt x="125" y="0"/>
                  </a:lnTo>
                  <a:lnTo>
                    <a:pt x="195" y="131"/>
                  </a:lnTo>
                  <a:lnTo>
                    <a:pt x="264" y="263"/>
                  </a:lnTo>
                  <a:lnTo>
                    <a:pt x="264" y="263"/>
                  </a:lnTo>
                  <a:lnTo>
                    <a:pt x="331" y="395"/>
                  </a:lnTo>
                  <a:lnTo>
                    <a:pt x="365" y="461"/>
                  </a:lnTo>
                  <a:lnTo>
                    <a:pt x="397" y="528"/>
                  </a:lnTo>
                  <a:lnTo>
                    <a:pt x="261" y="59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latin typeface="+mn-ea"/>
              </a:endParaRPr>
            </a:p>
          </p:txBody>
        </p:sp>
        <p:sp>
          <p:nvSpPr>
            <p:cNvPr id="33" name="Freeform 31"/>
            <p:cNvSpPr>
              <a:spLocks/>
            </p:cNvSpPr>
            <p:nvPr/>
          </p:nvSpPr>
          <p:spPr bwMode="auto">
            <a:xfrm>
              <a:off x="5022851" y="2949575"/>
              <a:ext cx="223838" cy="301625"/>
            </a:xfrm>
            <a:custGeom>
              <a:avLst/>
              <a:gdLst>
                <a:gd name="T0" fmla="*/ 306 w 423"/>
                <a:gd name="T1" fmla="*/ 570 h 570"/>
                <a:gd name="T2" fmla="*/ 270 w 423"/>
                <a:gd name="T3" fmla="*/ 507 h 570"/>
                <a:gd name="T4" fmla="*/ 232 w 423"/>
                <a:gd name="T5" fmla="*/ 445 h 570"/>
                <a:gd name="T6" fmla="*/ 232 w 423"/>
                <a:gd name="T7" fmla="*/ 445 h 570"/>
                <a:gd name="T8" fmla="*/ 156 w 423"/>
                <a:gd name="T9" fmla="*/ 318 h 570"/>
                <a:gd name="T10" fmla="*/ 156 w 423"/>
                <a:gd name="T11" fmla="*/ 318 h 570"/>
                <a:gd name="T12" fmla="*/ 79 w 423"/>
                <a:gd name="T13" fmla="*/ 194 h 570"/>
                <a:gd name="T14" fmla="*/ 0 w 423"/>
                <a:gd name="T15" fmla="*/ 70 h 570"/>
                <a:gd name="T16" fmla="*/ 105 w 423"/>
                <a:gd name="T17" fmla="*/ 0 h 570"/>
                <a:gd name="T18" fmla="*/ 105 w 423"/>
                <a:gd name="T19" fmla="*/ 0 h 570"/>
                <a:gd name="T20" fmla="*/ 187 w 423"/>
                <a:gd name="T21" fmla="*/ 124 h 570"/>
                <a:gd name="T22" fmla="*/ 267 w 423"/>
                <a:gd name="T23" fmla="*/ 249 h 570"/>
                <a:gd name="T24" fmla="*/ 267 w 423"/>
                <a:gd name="T25" fmla="*/ 249 h 570"/>
                <a:gd name="T26" fmla="*/ 346 w 423"/>
                <a:gd name="T27" fmla="*/ 375 h 570"/>
                <a:gd name="T28" fmla="*/ 385 w 423"/>
                <a:gd name="T29" fmla="*/ 437 h 570"/>
                <a:gd name="T30" fmla="*/ 423 w 423"/>
                <a:gd name="T31" fmla="*/ 502 h 570"/>
                <a:gd name="T32" fmla="*/ 306 w 423"/>
                <a:gd name="T33" fmla="*/ 57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3" h="570">
                  <a:moveTo>
                    <a:pt x="306" y="570"/>
                  </a:moveTo>
                  <a:lnTo>
                    <a:pt x="270" y="507"/>
                  </a:lnTo>
                  <a:lnTo>
                    <a:pt x="232" y="445"/>
                  </a:lnTo>
                  <a:lnTo>
                    <a:pt x="232" y="445"/>
                  </a:lnTo>
                  <a:lnTo>
                    <a:pt x="156" y="318"/>
                  </a:lnTo>
                  <a:lnTo>
                    <a:pt x="156" y="318"/>
                  </a:lnTo>
                  <a:lnTo>
                    <a:pt x="79" y="194"/>
                  </a:lnTo>
                  <a:lnTo>
                    <a:pt x="0" y="70"/>
                  </a:lnTo>
                  <a:lnTo>
                    <a:pt x="105" y="0"/>
                  </a:lnTo>
                  <a:lnTo>
                    <a:pt x="105" y="0"/>
                  </a:lnTo>
                  <a:lnTo>
                    <a:pt x="187" y="124"/>
                  </a:lnTo>
                  <a:lnTo>
                    <a:pt x="267" y="249"/>
                  </a:lnTo>
                  <a:lnTo>
                    <a:pt x="267" y="249"/>
                  </a:lnTo>
                  <a:lnTo>
                    <a:pt x="346" y="375"/>
                  </a:lnTo>
                  <a:lnTo>
                    <a:pt x="385" y="437"/>
                  </a:lnTo>
                  <a:lnTo>
                    <a:pt x="423" y="502"/>
                  </a:lnTo>
                  <a:lnTo>
                    <a:pt x="306" y="57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latin typeface="+mn-ea"/>
              </a:endParaRPr>
            </a:p>
          </p:txBody>
        </p:sp>
        <p:sp>
          <p:nvSpPr>
            <p:cNvPr id="34" name="Freeform 32"/>
            <p:cNvSpPr>
              <a:spLocks/>
            </p:cNvSpPr>
            <p:nvPr/>
          </p:nvSpPr>
          <p:spPr bwMode="auto">
            <a:xfrm>
              <a:off x="4697413" y="2495550"/>
              <a:ext cx="236538" cy="285750"/>
            </a:xfrm>
            <a:custGeom>
              <a:avLst/>
              <a:gdLst>
                <a:gd name="T0" fmla="*/ 350 w 447"/>
                <a:gd name="T1" fmla="*/ 541 h 541"/>
                <a:gd name="T2" fmla="*/ 307 w 447"/>
                <a:gd name="T3" fmla="*/ 482 h 541"/>
                <a:gd name="T4" fmla="*/ 265 w 447"/>
                <a:gd name="T5" fmla="*/ 422 h 541"/>
                <a:gd name="T6" fmla="*/ 265 w 447"/>
                <a:gd name="T7" fmla="*/ 422 h 541"/>
                <a:gd name="T8" fmla="*/ 178 w 447"/>
                <a:gd name="T9" fmla="*/ 304 h 541"/>
                <a:gd name="T10" fmla="*/ 178 w 447"/>
                <a:gd name="T11" fmla="*/ 304 h 541"/>
                <a:gd name="T12" fmla="*/ 90 w 447"/>
                <a:gd name="T13" fmla="*/ 185 h 541"/>
                <a:gd name="T14" fmla="*/ 0 w 447"/>
                <a:gd name="T15" fmla="*/ 70 h 541"/>
                <a:gd name="T16" fmla="*/ 89 w 447"/>
                <a:gd name="T17" fmla="*/ 0 h 541"/>
                <a:gd name="T18" fmla="*/ 89 w 447"/>
                <a:gd name="T19" fmla="*/ 0 h 541"/>
                <a:gd name="T20" fmla="*/ 180 w 447"/>
                <a:gd name="T21" fmla="*/ 115 h 541"/>
                <a:gd name="T22" fmla="*/ 271 w 447"/>
                <a:gd name="T23" fmla="*/ 233 h 541"/>
                <a:gd name="T24" fmla="*/ 271 w 447"/>
                <a:gd name="T25" fmla="*/ 233 h 541"/>
                <a:gd name="T26" fmla="*/ 360 w 447"/>
                <a:gd name="T27" fmla="*/ 352 h 541"/>
                <a:gd name="T28" fmla="*/ 405 w 447"/>
                <a:gd name="T29" fmla="*/ 412 h 541"/>
                <a:gd name="T30" fmla="*/ 447 w 447"/>
                <a:gd name="T31" fmla="*/ 470 h 541"/>
                <a:gd name="T32" fmla="*/ 350 w 447"/>
                <a:gd name="T33" fmla="*/ 541 h 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47" h="541">
                  <a:moveTo>
                    <a:pt x="350" y="541"/>
                  </a:moveTo>
                  <a:lnTo>
                    <a:pt x="307" y="482"/>
                  </a:lnTo>
                  <a:lnTo>
                    <a:pt x="265" y="422"/>
                  </a:lnTo>
                  <a:lnTo>
                    <a:pt x="265" y="422"/>
                  </a:lnTo>
                  <a:lnTo>
                    <a:pt x="178" y="304"/>
                  </a:lnTo>
                  <a:lnTo>
                    <a:pt x="178" y="304"/>
                  </a:lnTo>
                  <a:lnTo>
                    <a:pt x="90" y="185"/>
                  </a:lnTo>
                  <a:lnTo>
                    <a:pt x="0" y="70"/>
                  </a:lnTo>
                  <a:lnTo>
                    <a:pt x="89" y="0"/>
                  </a:lnTo>
                  <a:lnTo>
                    <a:pt x="89" y="0"/>
                  </a:lnTo>
                  <a:lnTo>
                    <a:pt x="180" y="115"/>
                  </a:lnTo>
                  <a:lnTo>
                    <a:pt x="271" y="233"/>
                  </a:lnTo>
                  <a:lnTo>
                    <a:pt x="271" y="233"/>
                  </a:lnTo>
                  <a:lnTo>
                    <a:pt x="360" y="352"/>
                  </a:lnTo>
                  <a:lnTo>
                    <a:pt x="405" y="412"/>
                  </a:lnTo>
                  <a:lnTo>
                    <a:pt x="447" y="470"/>
                  </a:lnTo>
                  <a:lnTo>
                    <a:pt x="350" y="54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latin typeface="+mn-ea"/>
              </a:endParaRPr>
            </a:p>
          </p:txBody>
        </p:sp>
        <p:sp>
          <p:nvSpPr>
            <p:cNvPr id="35" name="Freeform 33"/>
            <p:cNvSpPr>
              <a:spLocks/>
            </p:cNvSpPr>
            <p:nvPr/>
          </p:nvSpPr>
          <p:spPr bwMode="auto">
            <a:xfrm>
              <a:off x="4335463" y="2070100"/>
              <a:ext cx="247650" cy="268288"/>
            </a:xfrm>
            <a:custGeom>
              <a:avLst/>
              <a:gdLst>
                <a:gd name="T0" fmla="*/ 389 w 470"/>
                <a:gd name="T1" fmla="*/ 507 h 507"/>
                <a:gd name="T2" fmla="*/ 343 w 470"/>
                <a:gd name="T3" fmla="*/ 451 h 507"/>
                <a:gd name="T4" fmla="*/ 295 w 470"/>
                <a:gd name="T5" fmla="*/ 396 h 507"/>
                <a:gd name="T6" fmla="*/ 295 w 470"/>
                <a:gd name="T7" fmla="*/ 396 h 507"/>
                <a:gd name="T8" fmla="*/ 197 w 470"/>
                <a:gd name="T9" fmla="*/ 285 h 507"/>
                <a:gd name="T10" fmla="*/ 197 w 470"/>
                <a:gd name="T11" fmla="*/ 285 h 507"/>
                <a:gd name="T12" fmla="*/ 99 w 470"/>
                <a:gd name="T13" fmla="*/ 175 h 507"/>
                <a:gd name="T14" fmla="*/ 0 w 470"/>
                <a:gd name="T15" fmla="*/ 67 h 507"/>
                <a:gd name="T16" fmla="*/ 71 w 470"/>
                <a:gd name="T17" fmla="*/ 0 h 507"/>
                <a:gd name="T18" fmla="*/ 71 w 470"/>
                <a:gd name="T19" fmla="*/ 0 h 507"/>
                <a:gd name="T20" fmla="*/ 173 w 470"/>
                <a:gd name="T21" fmla="*/ 108 h 507"/>
                <a:gd name="T22" fmla="*/ 273 w 470"/>
                <a:gd name="T23" fmla="*/ 216 h 507"/>
                <a:gd name="T24" fmla="*/ 273 w 470"/>
                <a:gd name="T25" fmla="*/ 216 h 507"/>
                <a:gd name="T26" fmla="*/ 372 w 470"/>
                <a:gd name="T27" fmla="*/ 327 h 507"/>
                <a:gd name="T28" fmla="*/ 421 w 470"/>
                <a:gd name="T29" fmla="*/ 383 h 507"/>
                <a:gd name="T30" fmla="*/ 470 w 470"/>
                <a:gd name="T31" fmla="*/ 438 h 507"/>
                <a:gd name="T32" fmla="*/ 389 w 470"/>
                <a:gd name="T33" fmla="*/ 507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70" h="507">
                  <a:moveTo>
                    <a:pt x="389" y="507"/>
                  </a:moveTo>
                  <a:lnTo>
                    <a:pt x="343" y="451"/>
                  </a:lnTo>
                  <a:lnTo>
                    <a:pt x="295" y="396"/>
                  </a:lnTo>
                  <a:lnTo>
                    <a:pt x="295" y="396"/>
                  </a:lnTo>
                  <a:lnTo>
                    <a:pt x="197" y="285"/>
                  </a:lnTo>
                  <a:lnTo>
                    <a:pt x="197" y="285"/>
                  </a:lnTo>
                  <a:lnTo>
                    <a:pt x="99" y="175"/>
                  </a:lnTo>
                  <a:lnTo>
                    <a:pt x="0" y="67"/>
                  </a:lnTo>
                  <a:lnTo>
                    <a:pt x="71" y="0"/>
                  </a:lnTo>
                  <a:lnTo>
                    <a:pt x="71" y="0"/>
                  </a:lnTo>
                  <a:lnTo>
                    <a:pt x="173" y="108"/>
                  </a:lnTo>
                  <a:lnTo>
                    <a:pt x="273" y="216"/>
                  </a:lnTo>
                  <a:lnTo>
                    <a:pt x="273" y="216"/>
                  </a:lnTo>
                  <a:lnTo>
                    <a:pt x="372" y="327"/>
                  </a:lnTo>
                  <a:lnTo>
                    <a:pt x="421" y="383"/>
                  </a:lnTo>
                  <a:lnTo>
                    <a:pt x="470" y="438"/>
                  </a:lnTo>
                  <a:lnTo>
                    <a:pt x="389" y="50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latin typeface="+mn-ea"/>
              </a:endParaRPr>
            </a:p>
          </p:txBody>
        </p:sp>
        <p:sp>
          <p:nvSpPr>
            <p:cNvPr id="36" name="Freeform 34"/>
            <p:cNvSpPr>
              <a:spLocks/>
            </p:cNvSpPr>
            <p:nvPr/>
          </p:nvSpPr>
          <p:spPr bwMode="auto">
            <a:xfrm>
              <a:off x="3937001" y="1679575"/>
              <a:ext cx="258763" cy="247650"/>
            </a:xfrm>
            <a:custGeom>
              <a:avLst/>
              <a:gdLst>
                <a:gd name="T0" fmla="*/ 425 w 489"/>
                <a:gd name="T1" fmla="*/ 468 h 468"/>
                <a:gd name="T2" fmla="*/ 425 w 489"/>
                <a:gd name="T3" fmla="*/ 468 h 468"/>
                <a:gd name="T4" fmla="*/ 321 w 489"/>
                <a:gd name="T5" fmla="*/ 364 h 468"/>
                <a:gd name="T6" fmla="*/ 321 w 489"/>
                <a:gd name="T7" fmla="*/ 364 h 468"/>
                <a:gd name="T8" fmla="*/ 215 w 489"/>
                <a:gd name="T9" fmla="*/ 262 h 468"/>
                <a:gd name="T10" fmla="*/ 215 w 489"/>
                <a:gd name="T11" fmla="*/ 262 h 468"/>
                <a:gd name="T12" fmla="*/ 108 w 489"/>
                <a:gd name="T13" fmla="*/ 161 h 468"/>
                <a:gd name="T14" fmla="*/ 0 w 489"/>
                <a:gd name="T15" fmla="*/ 61 h 468"/>
                <a:gd name="T16" fmla="*/ 56 w 489"/>
                <a:gd name="T17" fmla="*/ 0 h 468"/>
                <a:gd name="T18" fmla="*/ 56 w 489"/>
                <a:gd name="T19" fmla="*/ 0 h 468"/>
                <a:gd name="T20" fmla="*/ 167 w 489"/>
                <a:gd name="T21" fmla="*/ 99 h 468"/>
                <a:gd name="T22" fmla="*/ 275 w 489"/>
                <a:gd name="T23" fmla="*/ 198 h 468"/>
                <a:gd name="T24" fmla="*/ 275 w 489"/>
                <a:gd name="T25" fmla="*/ 198 h 468"/>
                <a:gd name="T26" fmla="*/ 383 w 489"/>
                <a:gd name="T27" fmla="*/ 300 h 468"/>
                <a:gd name="T28" fmla="*/ 383 w 489"/>
                <a:gd name="T29" fmla="*/ 300 h 468"/>
                <a:gd name="T30" fmla="*/ 489 w 489"/>
                <a:gd name="T31" fmla="*/ 402 h 468"/>
                <a:gd name="T32" fmla="*/ 425 w 489"/>
                <a:gd name="T33" fmla="*/ 468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9" h="468">
                  <a:moveTo>
                    <a:pt x="425" y="468"/>
                  </a:moveTo>
                  <a:lnTo>
                    <a:pt x="425" y="468"/>
                  </a:lnTo>
                  <a:lnTo>
                    <a:pt x="321" y="364"/>
                  </a:lnTo>
                  <a:lnTo>
                    <a:pt x="321" y="364"/>
                  </a:lnTo>
                  <a:lnTo>
                    <a:pt x="215" y="262"/>
                  </a:lnTo>
                  <a:lnTo>
                    <a:pt x="215" y="262"/>
                  </a:lnTo>
                  <a:lnTo>
                    <a:pt x="108" y="161"/>
                  </a:lnTo>
                  <a:lnTo>
                    <a:pt x="0" y="61"/>
                  </a:lnTo>
                  <a:lnTo>
                    <a:pt x="56" y="0"/>
                  </a:lnTo>
                  <a:lnTo>
                    <a:pt x="56" y="0"/>
                  </a:lnTo>
                  <a:lnTo>
                    <a:pt x="167" y="99"/>
                  </a:lnTo>
                  <a:lnTo>
                    <a:pt x="275" y="198"/>
                  </a:lnTo>
                  <a:lnTo>
                    <a:pt x="275" y="198"/>
                  </a:lnTo>
                  <a:lnTo>
                    <a:pt x="383" y="300"/>
                  </a:lnTo>
                  <a:lnTo>
                    <a:pt x="383" y="300"/>
                  </a:lnTo>
                  <a:lnTo>
                    <a:pt x="489" y="402"/>
                  </a:lnTo>
                  <a:lnTo>
                    <a:pt x="425" y="4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latin typeface="+mn-ea"/>
              </a:endParaRPr>
            </a:p>
          </p:txBody>
        </p:sp>
        <p:sp>
          <p:nvSpPr>
            <p:cNvPr id="37" name="Freeform 35"/>
            <p:cNvSpPr>
              <a:spLocks/>
            </p:cNvSpPr>
            <p:nvPr/>
          </p:nvSpPr>
          <p:spPr bwMode="auto">
            <a:xfrm>
              <a:off x="3508376" y="1320800"/>
              <a:ext cx="268288" cy="225425"/>
            </a:xfrm>
            <a:custGeom>
              <a:avLst/>
              <a:gdLst>
                <a:gd name="T0" fmla="*/ 456 w 506"/>
                <a:gd name="T1" fmla="*/ 426 h 426"/>
                <a:gd name="T2" fmla="*/ 456 w 506"/>
                <a:gd name="T3" fmla="*/ 426 h 426"/>
                <a:gd name="T4" fmla="*/ 344 w 506"/>
                <a:gd name="T5" fmla="*/ 331 h 426"/>
                <a:gd name="T6" fmla="*/ 344 w 506"/>
                <a:gd name="T7" fmla="*/ 331 h 426"/>
                <a:gd name="T8" fmla="*/ 230 w 506"/>
                <a:gd name="T9" fmla="*/ 238 h 426"/>
                <a:gd name="T10" fmla="*/ 230 w 506"/>
                <a:gd name="T11" fmla="*/ 238 h 426"/>
                <a:gd name="T12" fmla="*/ 115 w 506"/>
                <a:gd name="T13" fmla="*/ 146 h 426"/>
                <a:gd name="T14" fmla="*/ 0 w 506"/>
                <a:gd name="T15" fmla="*/ 54 h 426"/>
                <a:gd name="T16" fmla="*/ 42 w 506"/>
                <a:gd name="T17" fmla="*/ 0 h 426"/>
                <a:gd name="T18" fmla="*/ 42 w 506"/>
                <a:gd name="T19" fmla="*/ 0 h 426"/>
                <a:gd name="T20" fmla="*/ 159 w 506"/>
                <a:gd name="T21" fmla="*/ 89 h 426"/>
                <a:gd name="T22" fmla="*/ 275 w 506"/>
                <a:gd name="T23" fmla="*/ 181 h 426"/>
                <a:gd name="T24" fmla="*/ 275 w 506"/>
                <a:gd name="T25" fmla="*/ 181 h 426"/>
                <a:gd name="T26" fmla="*/ 391 w 506"/>
                <a:gd name="T27" fmla="*/ 273 h 426"/>
                <a:gd name="T28" fmla="*/ 391 w 506"/>
                <a:gd name="T29" fmla="*/ 273 h 426"/>
                <a:gd name="T30" fmla="*/ 506 w 506"/>
                <a:gd name="T31" fmla="*/ 366 h 426"/>
                <a:gd name="T32" fmla="*/ 456 w 506"/>
                <a:gd name="T33" fmla="*/ 426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6" h="426">
                  <a:moveTo>
                    <a:pt x="456" y="426"/>
                  </a:moveTo>
                  <a:lnTo>
                    <a:pt x="456" y="426"/>
                  </a:lnTo>
                  <a:lnTo>
                    <a:pt x="344" y="331"/>
                  </a:lnTo>
                  <a:lnTo>
                    <a:pt x="344" y="331"/>
                  </a:lnTo>
                  <a:lnTo>
                    <a:pt x="230" y="238"/>
                  </a:lnTo>
                  <a:lnTo>
                    <a:pt x="230" y="238"/>
                  </a:lnTo>
                  <a:lnTo>
                    <a:pt x="115" y="146"/>
                  </a:lnTo>
                  <a:lnTo>
                    <a:pt x="0" y="54"/>
                  </a:lnTo>
                  <a:lnTo>
                    <a:pt x="42" y="0"/>
                  </a:lnTo>
                  <a:lnTo>
                    <a:pt x="42" y="0"/>
                  </a:lnTo>
                  <a:lnTo>
                    <a:pt x="159" y="89"/>
                  </a:lnTo>
                  <a:lnTo>
                    <a:pt x="275" y="181"/>
                  </a:lnTo>
                  <a:lnTo>
                    <a:pt x="275" y="181"/>
                  </a:lnTo>
                  <a:lnTo>
                    <a:pt x="391" y="273"/>
                  </a:lnTo>
                  <a:lnTo>
                    <a:pt x="391" y="273"/>
                  </a:lnTo>
                  <a:lnTo>
                    <a:pt x="506" y="366"/>
                  </a:lnTo>
                  <a:lnTo>
                    <a:pt x="456" y="42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latin typeface="+mn-ea"/>
              </a:endParaRPr>
            </a:p>
          </p:txBody>
        </p:sp>
        <p:sp>
          <p:nvSpPr>
            <p:cNvPr id="38" name="Freeform 36"/>
            <p:cNvSpPr>
              <a:spLocks/>
            </p:cNvSpPr>
            <p:nvPr/>
          </p:nvSpPr>
          <p:spPr bwMode="auto">
            <a:xfrm>
              <a:off x="3054351" y="996950"/>
              <a:ext cx="274638" cy="203200"/>
            </a:xfrm>
            <a:custGeom>
              <a:avLst/>
              <a:gdLst>
                <a:gd name="T0" fmla="*/ 483 w 520"/>
                <a:gd name="T1" fmla="*/ 383 h 383"/>
                <a:gd name="T2" fmla="*/ 483 w 520"/>
                <a:gd name="T3" fmla="*/ 383 h 383"/>
                <a:gd name="T4" fmla="*/ 363 w 520"/>
                <a:gd name="T5" fmla="*/ 297 h 383"/>
                <a:gd name="T6" fmla="*/ 363 w 520"/>
                <a:gd name="T7" fmla="*/ 297 h 383"/>
                <a:gd name="T8" fmla="*/ 244 w 520"/>
                <a:gd name="T9" fmla="*/ 212 h 383"/>
                <a:gd name="T10" fmla="*/ 244 w 520"/>
                <a:gd name="T11" fmla="*/ 212 h 383"/>
                <a:gd name="T12" fmla="*/ 123 w 520"/>
                <a:gd name="T13" fmla="*/ 127 h 383"/>
                <a:gd name="T14" fmla="*/ 0 w 520"/>
                <a:gd name="T15" fmla="*/ 46 h 383"/>
                <a:gd name="T16" fmla="*/ 29 w 520"/>
                <a:gd name="T17" fmla="*/ 0 h 383"/>
                <a:gd name="T18" fmla="*/ 29 w 520"/>
                <a:gd name="T19" fmla="*/ 0 h 383"/>
                <a:gd name="T20" fmla="*/ 153 w 520"/>
                <a:gd name="T21" fmla="*/ 81 h 383"/>
                <a:gd name="T22" fmla="*/ 276 w 520"/>
                <a:gd name="T23" fmla="*/ 164 h 383"/>
                <a:gd name="T24" fmla="*/ 276 w 520"/>
                <a:gd name="T25" fmla="*/ 164 h 383"/>
                <a:gd name="T26" fmla="*/ 398 w 520"/>
                <a:gd name="T27" fmla="*/ 247 h 383"/>
                <a:gd name="T28" fmla="*/ 398 w 520"/>
                <a:gd name="T29" fmla="*/ 247 h 383"/>
                <a:gd name="T30" fmla="*/ 520 w 520"/>
                <a:gd name="T31" fmla="*/ 332 h 383"/>
                <a:gd name="T32" fmla="*/ 483 w 520"/>
                <a:gd name="T33" fmla="*/ 383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20" h="383">
                  <a:moveTo>
                    <a:pt x="483" y="383"/>
                  </a:moveTo>
                  <a:lnTo>
                    <a:pt x="483" y="383"/>
                  </a:lnTo>
                  <a:lnTo>
                    <a:pt x="363" y="297"/>
                  </a:lnTo>
                  <a:lnTo>
                    <a:pt x="363" y="297"/>
                  </a:lnTo>
                  <a:lnTo>
                    <a:pt x="244" y="212"/>
                  </a:lnTo>
                  <a:lnTo>
                    <a:pt x="244" y="212"/>
                  </a:lnTo>
                  <a:lnTo>
                    <a:pt x="123" y="127"/>
                  </a:lnTo>
                  <a:lnTo>
                    <a:pt x="0" y="46"/>
                  </a:lnTo>
                  <a:lnTo>
                    <a:pt x="29" y="0"/>
                  </a:lnTo>
                  <a:lnTo>
                    <a:pt x="29" y="0"/>
                  </a:lnTo>
                  <a:lnTo>
                    <a:pt x="153" y="81"/>
                  </a:lnTo>
                  <a:lnTo>
                    <a:pt x="276" y="164"/>
                  </a:lnTo>
                  <a:lnTo>
                    <a:pt x="276" y="164"/>
                  </a:lnTo>
                  <a:lnTo>
                    <a:pt x="398" y="247"/>
                  </a:lnTo>
                  <a:lnTo>
                    <a:pt x="398" y="247"/>
                  </a:lnTo>
                  <a:lnTo>
                    <a:pt x="520" y="332"/>
                  </a:lnTo>
                  <a:lnTo>
                    <a:pt x="483" y="38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latin typeface="+mn-ea"/>
              </a:endParaRPr>
            </a:p>
          </p:txBody>
        </p:sp>
        <p:sp>
          <p:nvSpPr>
            <p:cNvPr id="39" name="Freeform 37"/>
            <p:cNvSpPr>
              <a:spLocks/>
            </p:cNvSpPr>
            <p:nvPr/>
          </p:nvSpPr>
          <p:spPr bwMode="auto">
            <a:xfrm>
              <a:off x="2576513" y="708025"/>
              <a:ext cx="280988" cy="177800"/>
            </a:xfrm>
            <a:custGeom>
              <a:avLst/>
              <a:gdLst>
                <a:gd name="T0" fmla="*/ 507 w 531"/>
                <a:gd name="T1" fmla="*/ 338 h 338"/>
                <a:gd name="T2" fmla="*/ 507 w 531"/>
                <a:gd name="T3" fmla="*/ 338 h 338"/>
                <a:gd name="T4" fmla="*/ 381 w 531"/>
                <a:gd name="T5" fmla="*/ 259 h 338"/>
                <a:gd name="T6" fmla="*/ 381 w 531"/>
                <a:gd name="T7" fmla="*/ 259 h 338"/>
                <a:gd name="T8" fmla="*/ 254 w 531"/>
                <a:gd name="T9" fmla="*/ 184 h 338"/>
                <a:gd name="T10" fmla="*/ 254 w 531"/>
                <a:gd name="T11" fmla="*/ 184 h 338"/>
                <a:gd name="T12" fmla="*/ 129 w 531"/>
                <a:gd name="T13" fmla="*/ 109 h 338"/>
                <a:gd name="T14" fmla="*/ 0 w 531"/>
                <a:gd name="T15" fmla="*/ 35 h 338"/>
                <a:gd name="T16" fmla="*/ 21 w 531"/>
                <a:gd name="T17" fmla="*/ 0 h 338"/>
                <a:gd name="T18" fmla="*/ 21 w 531"/>
                <a:gd name="T19" fmla="*/ 0 h 338"/>
                <a:gd name="T20" fmla="*/ 149 w 531"/>
                <a:gd name="T21" fmla="*/ 73 h 338"/>
                <a:gd name="T22" fmla="*/ 278 w 531"/>
                <a:gd name="T23" fmla="*/ 146 h 338"/>
                <a:gd name="T24" fmla="*/ 278 w 531"/>
                <a:gd name="T25" fmla="*/ 146 h 338"/>
                <a:gd name="T26" fmla="*/ 405 w 531"/>
                <a:gd name="T27" fmla="*/ 222 h 338"/>
                <a:gd name="T28" fmla="*/ 405 w 531"/>
                <a:gd name="T29" fmla="*/ 222 h 338"/>
                <a:gd name="T30" fmla="*/ 531 w 531"/>
                <a:gd name="T31" fmla="*/ 297 h 338"/>
                <a:gd name="T32" fmla="*/ 507 w 531"/>
                <a:gd name="T33" fmla="*/ 338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31" h="338">
                  <a:moveTo>
                    <a:pt x="507" y="338"/>
                  </a:moveTo>
                  <a:lnTo>
                    <a:pt x="507" y="338"/>
                  </a:lnTo>
                  <a:lnTo>
                    <a:pt x="381" y="259"/>
                  </a:lnTo>
                  <a:lnTo>
                    <a:pt x="381" y="259"/>
                  </a:lnTo>
                  <a:lnTo>
                    <a:pt x="254" y="184"/>
                  </a:lnTo>
                  <a:lnTo>
                    <a:pt x="254" y="184"/>
                  </a:lnTo>
                  <a:lnTo>
                    <a:pt x="129" y="109"/>
                  </a:lnTo>
                  <a:lnTo>
                    <a:pt x="0" y="35"/>
                  </a:lnTo>
                  <a:lnTo>
                    <a:pt x="21" y="0"/>
                  </a:lnTo>
                  <a:lnTo>
                    <a:pt x="21" y="0"/>
                  </a:lnTo>
                  <a:lnTo>
                    <a:pt x="149" y="73"/>
                  </a:lnTo>
                  <a:lnTo>
                    <a:pt x="278" y="146"/>
                  </a:lnTo>
                  <a:lnTo>
                    <a:pt x="278" y="146"/>
                  </a:lnTo>
                  <a:lnTo>
                    <a:pt x="405" y="222"/>
                  </a:lnTo>
                  <a:lnTo>
                    <a:pt x="405" y="222"/>
                  </a:lnTo>
                  <a:lnTo>
                    <a:pt x="531" y="297"/>
                  </a:lnTo>
                  <a:lnTo>
                    <a:pt x="507" y="3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latin typeface="+mn-ea"/>
              </a:endParaRPr>
            </a:p>
          </p:txBody>
        </p:sp>
        <p:sp>
          <p:nvSpPr>
            <p:cNvPr id="40" name="Freeform 38"/>
            <p:cNvSpPr>
              <a:spLocks/>
            </p:cNvSpPr>
            <p:nvPr/>
          </p:nvSpPr>
          <p:spPr bwMode="auto">
            <a:xfrm>
              <a:off x="2081213" y="449263"/>
              <a:ext cx="285750" cy="155575"/>
            </a:xfrm>
            <a:custGeom>
              <a:avLst/>
              <a:gdLst>
                <a:gd name="T0" fmla="*/ 525 w 539"/>
                <a:gd name="T1" fmla="*/ 294 h 294"/>
                <a:gd name="T2" fmla="*/ 525 w 539"/>
                <a:gd name="T3" fmla="*/ 294 h 294"/>
                <a:gd name="T4" fmla="*/ 394 w 539"/>
                <a:gd name="T5" fmla="*/ 225 h 294"/>
                <a:gd name="T6" fmla="*/ 264 w 539"/>
                <a:gd name="T7" fmla="*/ 156 h 294"/>
                <a:gd name="T8" fmla="*/ 132 w 539"/>
                <a:gd name="T9" fmla="*/ 89 h 294"/>
                <a:gd name="T10" fmla="*/ 0 w 539"/>
                <a:gd name="T11" fmla="*/ 24 h 294"/>
                <a:gd name="T12" fmla="*/ 11 w 539"/>
                <a:gd name="T13" fmla="*/ 0 h 294"/>
                <a:gd name="T14" fmla="*/ 11 w 539"/>
                <a:gd name="T15" fmla="*/ 0 h 294"/>
                <a:gd name="T16" fmla="*/ 144 w 539"/>
                <a:gd name="T17" fmla="*/ 65 h 294"/>
                <a:gd name="T18" fmla="*/ 277 w 539"/>
                <a:gd name="T19" fmla="*/ 130 h 294"/>
                <a:gd name="T20" fmla="*/ 408 w 539"/>
                <a:gd name="T21" fmla="*/ 197 h 294"/>
                <a:gd name="T22" fmla="*/ 539 w 539"/>
                <a:gd name="T23" fmla="*/ 264 h 294"/>
                <a:gd name="T24" fmla="*/ 525 w 539"/>
                <a:gd name="T25" fmla="*/ 294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39" h="294">
                  <a:moveTo>
                    <a:pt x="525" y="294"/>
                  </a:moveTo>
                  <a:lnTo>
                    <a:pt x="525" y="294"/>
                  </a:lnTo>
                  <a:lnTo>
                    <a:pt x="394" y="225"/>
                  </a:lnTo>
                  <a:lnTo>
                    <a:pt x="264" y="156"/>
                  </a:lnTo>
                  <a:lnTo>
                    <a:pt x="132" y="89"/>
                  </a:lnTo>
                  <a:lnTo>
                    <a:pt x="0" y="24"/>
                  </a:lnTo>
                  <a:lnTo>
                    <a:pt x="11" y="0"/>
                  </a:lnTo>
                  <a:lnTo>
                    <a:pt x="11" y="0"/>
                  </a:lnTo>
                  <a:lnTo>
                    <a:pt x="144" y="65"/>
                  </a:lnTo>
                  <a:lnTo>
                    <a:pt x="277" y="130"/>
                  </a:lnTo>
                  <a:lnTo>
                    <a:pt x="408" y="197"/>
                  </a:lnTo>
                  <a:lnTo>
                    <a:pt x="539" y="264"/>
                  </a:lnTo>
                  <a:lnTo>
                    <a:pt x="525" y="29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latin typeface="+mn-ea"/>
              </a:endParaRPr>
            </a:p>
          </p:txBody>
        </p:sp>
        <p:sp>
          <p:nvSpPr>
            <p:cNvPr id="41" name="Freeform 39"/>
            <p:cNvSpPr>
              <a:spLocks/>
            </p:cNvSpPr>
            <p:nvPr/>
          </p:nvSpPr>
          <p:spPr bwMode="auto">
            <a:xfrm>
              <a:off x="1570038" y="222250"/>
              <a:ext cx="290513" cy="131763"/>
            </a:xfrm>
            <a:custGeom>
              <a:avLst/>
              <a:gdLst>
                <a:gd name="T0" fmla="*/ 540 w 547"/>
                <a:gd name="T1" fmla="*/ 248 h 248"/>
                <a:gd name="T2" fmla="*/ 540 w 547"/>
                <a:gd name="T3" fmla="*/ 248 h 248"/>
                <a:gd name="T4" fmla="*/ 406 w 547"/>
                <a:gd name="T5" fmla="*/ 187 h 248"/>
                <a:gd name="T6" fmla="*/ 270 w 547"/>
                <a:gd name="T7" fmla="*/ 127 h 248"/>
                <a:gd name="T8" fmla="*/ 136 w 547"/>
                <a:gd name="T9" fmla="*/ 67 h 248"/>
                <a:gd name="T10" fmla="*/ 0 w 547"/>
                <a:gd name="T11" fmla="*/ 9 h 248"/>
                <a:gd name="T12" fmla="*/ 5 w 547"/>
                <a:gd name="T13" fmla="*/ 0 h 248"/>
                <a:gd name="T14" fmla="*/ 5 w 547"/>
                <a:gd name="T15" fmla="*/ 0 h 248"/>
                <a:gd name="T16" fmla="*/ 140 w 547"/>
                <a:gd name="T17" fmla="*/ 56 h 248"/>
                <a:gd name="T18" fmla="*/ 276 w 547"/>
                <a:gd name="T19" fmla="*/ 114 h 248"/>
                <a:gd name="T20" fmla="*/ 412 w 547"/>
                <a:gd name="T21" fmla="*/ 172 h 248"/>
                <a:gd name="T22" fmla="*/ 547 w 547"/>
                <a:gd name="T23" fmla="*/ 232 h 248"/>
                <a:gd name="T24" fmla="*/ 540 w 547"/>
                <a:gd name="T25" fmla="*/ 248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7" h="248">
                  <a:moveTo>
                    <a:pt x="540" y="248"/>
                  </a:moveTo>
                  <a:lnTo>
                    <a:pt x="540" y="248"/>
                  </a:lnTo>
                  <a:lnTo>
                    <a:pt x="406" y="187"/>
                  </a:lnTo>
                  <a:lnTo>
                    <a:pt x="270" y="127"/>
                  </a:lnTo>
                  <a:lnTo>
                    <a:pt x="136" y="67"/>
                  </a:lnTo>
                  <a:lnTo>
                    <a:pt x="0" y="9"/>
                  </a:lnTo>
                  <a:lnTo>
                    <a:pt x="5" y="0"/>
                  </a:lnTo>
                  <a:lnTo>
                    <a:pt x="5" y="0"/>
                  </a:lnTo>
                  <a:lnTo>
                    <a:pt x="140" y="56"/>
                  </a:lnTo>
                  <a:lnTo>
                    <a:pt x="276" y="114"/>
                  </a:lnTo>
                  <a:lnTo>
                    <a:pt x="412" y="172"/>
                  </a:lnTo>
                  <a:lnTo>
                    <a:pt x="547" y="232"/>
                  </a:lnTo>
                  <a:lnTo>
                    <a:pt x="540" y="24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latin typeface="+mn-ea"/>
              </a:endParaRPr>
            </a:p>
          </p:txBody>
        </p:sp>
        <p:sp>
          <p:nvSpPr>
            <p:cNvPr id="42" name="Freeform 40"/>
            <p:cNvSpPr>
              <a:spLocks/>
            </p:cNvSpPr>
            <p:nvPr/>
          </p:nvSpPr>
          <p:spPr bwMode="auto">
            <a:xfrm>
              <a:off x="1195388" y="76200"/>
              <a:ext cx="144463" cy="55563"/>
            </a:xfrm>
            <a:custGeom>
              <a:avLst/>
              <a:gdLst>
                <a:gd name="T0" fmla="*/ 271 w 273"/>
                <a:gd name="T1" fmla="*/ 106 h 106"/>
                <a:gd name="T2" fmla="*/ 271 w 273"/>
                <a:gd name="T3" fmla="*/ 106 h 106"/>
                <a:gd name="T4" fmla="*/ 136 w 273"/>
                <a:gd name="T5" fmla="*/ 53 h 106"/>
                <a:gd name="T6" fmla="*/ 0 w 273"/>
                <a:gd name="T7" fmla="*/ 0 h 106"/>
                <a:gd name="T8" fmla="*/ 0 w 273"/>
                <a:gd name="T9" fmla="*/ 0 h 106"/>
                <a:gd name="T10" fmla="*/ 137 w 273"/>
                <a:gd name="T11" fmla="*/ 52 h 106"/>
                <a:gd name="T12" fmla="*/ 273 w 273"/>
                <a:gd name="T13" fmla="*/ 103 h 106"/>
                <a:gd name="T14" fmla="*/ 271 w 273"/>
                <a:gd name="T15" fmla="*/ 106 h 1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 h="106">
                  <a:moveTo>
                    <a:pt x="271" y="106"/>
                  </a:moveTo>
                  <a:lnTo>
                    <a:pt x="271" y="106"/>
                  </a:lnTo>
                  <a:lnTo>
                    <a:pt x="136" y="53"/>
                  </a:lnTo>
                  <a:lnTo>
                    <a:pt x="0" y="0"/>
                  </a:lnTo>
                  <a:lnTo>
                    <a:pt x="0" y="0"/>
                  </a:lnTo>
                  <a:lnTo>
                    <a:pt x="137" y="52"/>
                  </a:lnTo>
                  <a:lnTo>
                    <a:pt x="273" y="103"/>
                  </a:lnTo>
                  <a:lnTo>
                    <a:pt x="271" y="10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latin typeface="+mn-ea"/>
              </a:endParaRPr>
            </a:p>
          </p:txBody>
        </p:sp>
      </p:grpSp>
      <p:grpSp>
        <p:nvGrpSpPr>
          <p:cNvPr id="2" name="Group 1" descr="e7d195523061f1c0f55f9af68525816972d868573ada39bc763F3977967589A5F92C178830C92595A6CE4D0132F8C206B2B04C416AAA86B7FD80AB023F78DAEB544E2F013E11B2B95AD21703D1C90034A379EC9026EFAAF5D8D3F6EDD7215B015B463D656B0929A814A5414683A393A7CC9BB506C975E20AD17C211CA623623BC48209FD1E344B18C2900D8641C9B362"/>
          <p:cNvGrpSpPr/>
          <p:nvPr/>
        </p:nvGrpSpPr>
        <p:grpSpPr>
          <a:xfrm>
            <a:off x="1673288" y="4916515"/>
            <a:ext cx="865206" cy="865206"/>
            <a:chOff x="1223341" y="5006900"/>
            <a:chExt cx="1079293" cy="1079293"/>
          </a:xfrm>
        </p:grpSpPr>
        <p:sp>
          <p:nvSpPr>
            <p:cNvPr id="46" name="Oval 45"/>
            <p:cNvSpPr/>
            <p:nvPr/>
          </p:nvSpPr>
          <p:spPr>
            <a:xfrm>
              <a:off x="1223341" y="5006900"/>
              <a:ext cx="1079293" cy="1079293"/>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latin typeface="+mn-ea"/>
              </a:endParaRPr>
            </a:p>
          </p:txBody>
        </p:sp>
        <p:grpSp>
          <p:nvGrpSpPr>
            <p:cNvPr id="47" name="Group 46"/>
            <p:cNvGrpSpPr/>
            <p:nvPr/>
          </p:nvGrpSpPr>
          <p:grpSpPr>
            <a:xfrm>
              <a:off x="1650037" y="5250908"/>
              <a:ext cx="225900" cy="574722"/>
              <a:chOff x="4422775" y="2198688"/>
              <a:chExt cx="292100" cy="742950"/>
            </a:xfrm>
            <a:solidFill>
              <a:schemeClr val="tx1">
                <a:lumMod val="85000"/>
                <a:lumOff val="15000"/>
              </a:schemeClr>
            </a:solidFill>
          </p:grpSpPr>
          <p:sp>
            <p:nvSpPr>
              <p:cNvPr id="48" name="Freeform 12"/>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n-ea"/>
                </a:endParaRPr>
              </a:p>
            </p:txBody>
          </p:sp>
          <p:sp>
            <p:nvSpPr>
              <p:cNvPr id="49" name="Oval 13"/>
              <p:cNvSpPr>
                <a:spLocks noChangeArrowheads="1"/>
              </p:cNvSpPr>
              <p:nvPr/>
            </p:nvSpPr>
            <p:spPr bwMode="auto">
              <a:xfrm>
                <a:off x="4511675" y="2198688"/>
                <a:ext cx="115888" cy="115888"/>
              </a:xfrm>
              <a:prstGeom prst="ellipse">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n-ea"/>
                </a:endParaRPr>
              </a:p>
            </p:txBody>
          </p:sp>
        </p:grpSp>
      </p:grpSp>
      <p:grpSp>
        <p:nvGrpSpPr>
          <p:cNvPr id="44" name="Group 43" descr="e7d195523061f1c0f55f9af68525816972d868573ada39bc763F3977967589A5F92C178830C92595A6CE4D0132F8C206B2B04C416AAA86B7FD80AB023F78DAEB544E2F013E11B2B95AD21703D1C90034A379EC9026EFAAF5D8D3F6EDD7215B015B463D656B0929A814A5414683A393A7CC9BB506C975E20AD17C211CA623623BC48209FD1E344B18C2900D8641C9B362"/>
          <p:cNvGrpSpPr/>
          <p:nvPr/>
        </p:nvGrpSpPr>
        <p:grpSpPr>
          <a:xfrm>
            <a:off x="9018413" y="4916515"/>
            <a:ext cx="865206" cy="865206"/>
            <a:chOff x="8568466" y="5006900"/>
            <a:chExt cx="1079293" cy="1079293"/>
          </a:xfrm>
        </p:grpSpPr>
        <p:sp>
          <p:nvSpPr>
            <p:cNvPr id="52" name="Oval 51"/>
            <p:cNvSpPr/>
            <p:nvPr/>
          </p:nvSpPr>
          <p:spPr>
            <a:xfrm>
              <a:off x="8568466" y="5006900"/>
              <a:ext cx="1079293" cy="1079293"/>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latin typeface="+mn-ea"/>
              </a:endParaRPr>
            </a:p>
          </p:txBody>
        </p:sp>
        <p:grpSp>
          <p:nvGrpSpPr>
            <p:cNvPr id="57" name="Group 56"/>
            <p:cNvGrpSpPr/>
            <p:nvPr/>
          </p:nvGrpSpPr>
          <p:grpSpPr>
            <a:xfrm>
              <a:off x="8978985" y="5255220"/>
              <a:ext cx="258253" cy="557116"/>
              <a:chOff x="4395788" y="2198688"/>
              <a:chExt cx="344488" cy="742951"/>
            </a:xfrm>
            <a:solidFill>
              <a:srgbClr val="262626"/>
            </a:solidFill>
          </p:grpSpPr>
          <p:sp>
            <p:nvSpPr>
              <p:cNvPr id="58" name="Oval 57"/>
              <p:cNvSpPr>
                <a:spLocks noChangeArrowheads="1"/>
              </p:cNvSpPr>
              <p:nvPr/>
            </p:nvSpPr>
            <p:spPr bwMode="auto">
              <a:xfrm>
                <a:off x="4511675" y="2198688"/>
                <a:ext cx="109538" cy="112713"/>
              </a:xfrm>
              <a:prstGeom prst="ellipse">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n-ea"/>
                </a:endParaRPr>
              </a:p>
            </p:txBody>
          </p:sp>
          <p:sp>
            <p:nvSpPr>
              <p:cNvPr id="59" name="Freeform 7"/>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n-ea"/>
                </a:endParaRPr>
              </a:p>
            </p:txBody>
          </p:sp>
        </p:grpSp>
      </p:grpSp>
      <p:sp>
        <p:nvSpPr>
          <p:cNvPr id="43" name="e7d195523061f1c0" descr="e7d195523061f1c0f55f9af68525816972d868573ada39bc763F3977967589A5F92C178830C92595A6CE4D0132F8C206B2B04C416AAA86B7FD80AB023F78DAEB544E2F013E11B2B95AD21703D1C90034A379EC9026EFAAF5D8D3F6EDD7215B015B463D656B0929A814A5414683A393A7CC9BB506C975E20AD17C211CA623623BC48209FD1E344B18C2900D8641C9B362" hidden="1"/>
          <p:cNvSpPr txBox="1"/>
          <p:nvPr/>
        </p:nvSpPr>
        <p:spPr>
          <a:xfrm>
            <a:off x="-355600" y="1803400"/>
            <a:ext cx="262251" cy="1016000"/>
          </a:xfrm>
          <a:prstGeom prst="rect">
            <a:avLst/>
          </a:prstGeom>
          <a:noFill/>
        </p:spPr>
        <p:txBody>
          <a:bodyPr vert="wordArtVert" rtlCol="0">
            <a:spAutoFit/>
          </a:bodyPr>
          <a:lstStyle/>
          <a:p>
            <a:r>
              <a:rPr lang="en-US" altLang="zh-CN" sz="100" smtClean="0"/>
              <a:t>e7d195523061f1c0f55f9af68525816972d868573ada39bc763F3977967589A5F92C178830C92595A6CE4D0132F8C206B2B04C416AAA86B7FD80AB023F78DAEB544E2F013E11B2B95AD21703D1C90034A379EC9026EFAAF5D8D3F6EDD7215B015B463D656B0929A814A5414683A393A7CC9BB506C975E20AD17C211CA623623BC48209FD1E344B18C2900D8641C9B362</a:t>
            </a:r>
            <a:endParaRPr lang="zh-CN" altLang="en-US" sz="100"/>
          </a:p>
        </p:txBody>
      </p:sp>
      <p:grpSp>
        <p:nvGrpSpPr>
          <p:cNvPr id="61" name="组合 60"/>
          <p:cNvGrpSpPr/>
          <p:nvPr/>
        </p:nvGrpSpPr>
        <p:grpSpPr>
          <a:xfrm>
            <a:off x="4435363" y="1937552"/>
            <a:ext cx="3540752" cy="988559"/>
            <a:chOff x="1301855" y="3421483"/>
            <a:chExt cx="3540752" cy="988559"/>
          </a:xfrm>
        </p:grpSpPr>
        <p:sp>
          <p:nvSpPr>
            <p:cNvPr id="62" name="矩形 61"/>
            <p:cNvSpPr/>
            <p:nvPr/>
          </p:nvSpPr>
          <p:spPr>
            <a:xfrm>
              <a:off x="1301855" y="3800644"/>
              <a:ext cx="3540752"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latin typeface="+mn-ea"/>
                </a:rPr>
                <a:t>用户可以在投影仪或者计算机上进行演示也可以将演示文稿打印出来制作成</a:t>
              </a:r>
              <a:r>
                <a:rPr lang="zh-CN" altLang="en-US" sz="1400" dirty="0" smtClean="0">
                  <a:solidFill>
                    <a:schemeClr val="tx1">
                      <a:lumMod val="50000"/>
                      <a:lumOff val="50000"/>
                    </a:schemeClr>
                  </a:solidFill>
                  <a:latin typeface="+mn-ea"/>
                </a:rPr>
                <a:t>胶片</a:t>
              </a:r>
              <a:endParaRPr lang="zh-CN" altLang="en-US" sz="1400" dirty="0">
                <a:solidFill>
                  <a:schemeClr val="tx1">
                    <a:lumMod val="50000"/>
                    <a:lumOff val="50000"/>
                  </a:schemeClr>
                </a:solidFill>
                <a:latin typeface="+mn-ea"/>
              </a:endParaRPr>
            </a:p>
          </p:txBody>
        </p:sp>
        <p:sp>
          <p:nvSpPr>
            <p:cNvPr id="65" name="矩形 64"/>
            <p:cNvSpPr/>
            <p:nvPr/>
          </p:nvSpPr>
          <p:spPr>
            <a:xfrm>
              <a:off x="1951243" y="3421483"/>
              <a:ext cx="2241974" cy="46166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solidFill>
                    <a:schemeClr val="tx1">
                      <a:lumMod val="65000"/>
                      <a:lumOff val="35000"/>
                    </a:schemeClr>
                  </a:solidFill>
                  <a:latin typeface="+mn-ea"/>
                </a:rPr>
                <a:t>标题文字添加</a:t>
              </a:r>
            </a:p>
          </p:txBody>
        </p:sp>
      </p:grpSp>
      <p:sp>
        <p:nvSpPr>
          <p:cNvPr id="66" name="矩形 65"/>
          <p:cNvSpPr/>
          <p:nvPr/>
        </p:nvSpPr>
        <p:spPr>
          <a:xfrm>
            <a:off x="2242292" y="4501803"/>
            <a:ext cx="1229648" cy="830997"/>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smtClean="0">
                <a:solidFill>
                  <a:schemeClr val="bg1"/>
                </a:solidFill>
                <a:latin typeface="+mn-ea"/>
              </a:rPr>
              <a:t>文字</a:t>
            </a:r>
            <a:endParaRPr lang="en-US" altLang="zh-CN" sz="2000" b="1" dirty="0" smtClean="0">
              <a:solidFill>
                <a:schemeClr val="bg1"/>
              </a:solidFill>
              <a:latin typeface="+mn-ea"/>
            </a:endParaRPr>
          </a:p>
          <a:p>
            <a:pPr algn="ctr">
              <a:lnSpc>
                <a:spcPct val="120000"/>
              </a:lnSpc>
            </a:pPr>
            <a:r>
              <a:rPr lang="zh-CN" altLang="en-US" sz="2000" b="1" dirty="0" smtClean="0">
                <a:solidFill>
                  <a:schemeClr val="bg1"/>
                </a:solidFill>
                <a:latin typeface="+mn-ea"/>
              </a:rPr>
              <a:t>添加</a:t>
            </a:r>
            <a:endParaRPr lang="zh-CN" altLang="en-US" sz="2000" b="1" dirty="0">
              <a:solidFill>
                <a:schemeClr val="bg1"/>
              </a:solidFill>
              <a:latin typeface="+mn-ea"/>
            </a:endParaRPr>
          </a:p>
        </p:txBody>
      </p:sp>
      <p:sp>
        <p:nvSpPr>
          <p:cNvPr id="67" name="矩形 66"/>
          <p:cNvSpPr/>
          <p:nvPr/>
        </p:nvSpPr>
        <p:spPr>
          <a:xfrm>
            <a:off x="9690831" y="4501803"/>
            <a:ext cx="1229648" cy="830997"/>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smtClean="0">
                <a:solidFill>
                  <a:schemeClr val="bg1"/>
                </a:solidFill>
                <a:latin typeface="+mn-ea"/>
              </a:rPr>
              <a:t>文字</a:t>
            </a:r>
            <a:endParaRPr lang="en-US" altLang="zh-CN" sz="2000" b="1" dirty="0" smtClean="0">
              <a:solidFill>
                <a:schemeClr val="bg1"/>
              </a:solidFill>
              <a:latin typeface="+mn-ea"/>
            </a:endParaRPr>
          </a:p>
          <a:p>
            <a:pPr algn="ctr">
              <a:lnSpc>
                <a:spcPct val="120000"/>
              </a:lnSpc>
            </a:pPr>
            <a:r>
              <a:rPr lang="zh-CN" altLang="en-US" sz="2000" b="1" dirty="0" smtClean="0">
                <a:solidFill>
                  <a:schemeClr val="bg1"/>
                </a:solidFill>
                <a:latin typeface="+mn-ea"/>
              </a:rPr>
              <a:t>添加</a:t>
            </a:r>
            <a:endParaRPr lang="zh-CN" altLang="en-US" sz="2000" b="1" dirty="0">
              <a:solidFill>
                <a:schemeClr val="bg1"/>
              </a:solidFill>
              <a:latin typeface="+mn-ea"/>
            </a:endParaRPr>
          </a:p>
        </p:txBody>
      </p:sp>
      <p:grpSp>
        <p:nvGrpSpPr>
          <p:cNvPr id="63" name="组合 62"/>
          <p:cNvGrpSpPr/>
          <p:nvPr/>
        </p:nvGrpSpPr>
        <p:grpSpPr>
          <a:xfrm>
            <a:off x="3320458" y="333481"/>
            <a:ext cx="5572519" cy="790421"/>
            <a:chOff x="1679798" y="438128"/>
            <a:chExt cx="5572519" cy="790421"/>
          </a:xfrm>
        </p:grpSpPr>
        <p:sp>
          <p:nvSpPr>
            <p:cNvPr id="64" name="文本框 63"/>
            <p:cNvSpPr txBox="1"/>
            <p:nvPr/>
          </p:nvSpPr>
          <p:spPr>
            <a:xfrm>
              <a:off x="2732249" y="438128"/>
              <a:ext cx="3467616"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schemeClr val="accent1"/>
                  </a:solidFill>
                  <a:effectLst/>
                  <a:uLnTx/>
                  <a:uFillTx/>
                  <a:latin typeface="Arial"/>
                  <a:ea typeface="微软雅黑"/>
                  <a:cs typeface="+mn-cs"/>
                </a:rPr>
                <a:t>标题文字添加此处</a:t>
              </a:r>
            </a:p>
          </p:txBody>
        </p:sp>
        <p:sp>
          <p:nvSpPr>
            <p:cNvPr id="68" name="文本框 67"/>
            <p:cNvSpPr txBox="1"/>
            <p:nvPr/>
          </p:nvSpPr>
          <p:spPr>
            <a:xfrm>
              <a:off x="1679798" y="951998"/>
              <a:ext cx="5572519" cy="27655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latin typeface="微软雅黑"/>
                  <a:ea typeface="微软雅黑"/>
                  <a:cs typeface="+mn-cs"/>
                </a:rPr>
                <a:t>print </a:t>
              </a:r>
              <a:r>
                <a:rPr kumimoji="0" lang="en-US" altLang="zh-CN" sz="1050" b="0" i="0" u="none" strike="noStrike" kern="1200" cap="none" spc="0" normalizeH="0" baseline="0" noProof="0" dirty="0">
                  <a:ln>
                    <a:noFill/>
                  </a:ln>
                  <a:solidFill>
                    <a:schemeClr val="bg1">
                      <a:lumMod val="65000"/>
                    </a:schemeClr>
                  </a:solidFill>
                  <a:effectLst/>
                  <a:uLnTx/>
                  <a:uFillTx/>
                  <a:latin typeface="微软雅黑"/>
                  <a:ea typeface="微软雅黑"/>
                  <a:cs typeface="+mn-cs"/>
                </a:rPr>
                <a:t>the presentation and make it into a film to be used in a wider field</a:t>
              </a:r>
            </a:p>
          </p:txBody>
        </p:sp>
      </p:grpSp>
    </p:spTree>
    <p:extLst>
      <p:ext uri="{BB962C8B-B14F-4D97-AF65-F5344CB8AC3E}">
        <p14:creationId xmlns:p14="http://schemas.microsoft.com/office/powerpoint/2010/main" val="2228287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45"/>
                                        </p:tgtEl>
                                        <p:attrNameLst>
                                          <p:attrName>style.visibility</p:attrName>
                                        </p:attrNameLst>
                                      </p:cBhvr>
                                      <p:to>
                                        <p:strVal val="visible"/>
                                      </p:to>
                                    </p:set>
                                    <p:anim calcmode="lin" valueType="num">
                                      <p:cBhvr>
                                        <p:cTn id="13" dur="500" fill="hold"/>
                                        <p:tgtEl>
                                          <p:spTgt spid="45"/>
                                        </p:tgtEl>
                                        <p:attrNameLst>
                                          <p:attrName>ppt_w</p:attrName>
                                        </p:attrNameLst>
                                      </p:cBhvr>
                                      <p:tavLst>
                                        <p:tav tm="0">
                                          <p:val>
                                            <p:fltVal val="0"/>
                                          </p:val>
                                        </p:tav>
                                        <p:tav tm="100000">
                                          <p:val>
                                            <p:strVal val="#ppt_w"/>
                                          </p:val>
                                        </p:tav>
                                      </p:tavLst>
                                    </p:anim>
                                    <p:anim calcmode="lin" valueType="num">
                                      <p:cBhvr>
                                        <p:cTn id="14" dur="500" fill="hold"/>
                                        <p:tgtEl>
                                          <p:spTgt spid="45"/>
                                        </p:tgtEl>
                                        <p:attrNameLst>
                                          <p:attrName>ppt_h</p:attrName>
                                        </p:attrNameLst>
                                      </p:cBhvr>
                                      <p:tavLst>
                                        <p:tav tm="0">
                                          <p:val>
                                            <p:fltVal val="0"/>
                                          </p:val>
                                        </p:tav>
                                        <p:tav tm="100000">
                                          <p:val>
                                            <p:strVal val="#ppt_h"/>
                                          </p:val>
                                        </p:tav>
                                      </p:tavLst>
                                    </p:anim>
                                    <p:animEffect transition="in" filter="fade">
                                      <p:cBhvr>
                                        <p:cTn id="15" dur="500"/>
                                        <p:tgtEl>
                                          <p:spTgt spid="45"/>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51"/>
                                        </p:tgtEl>
                                        <p:attrNameLst>
                                          <p:attrName>style.visibility</p:attrName>
                                        </p:attrNameLst>
                                      </p:cBhvr>
                                      <p:to>
                                        <p:strVal val="visible"/>
                                      </p:to>
                                    </p:set>
                                    <p:anim calcmode="lin" valueType="num">
                                      <p:cBhvr>
                                        <p:cTn id="18" dur="500" fill="hold"/>
                                        <p:tgtEl>
                                          <p:spTgt spid="51"/>
                                        </p:tgtEl>
                                        <p:attrNameLst>
                                          <p:attrName>ppt_w</p:attrName>
                                        </p:attrNameLst>
                                      </p:cBhvr>
                                      <p:tavLst>
                                        <p:tav tm="0">
                                          <p:val>
                                            <p:fltVal val="0"/>
                                          </p:val>
                                        </p:tav>
                                        <p:tav tm="100000">
                                          <p:val>
                                            <p:strVal val="#ppt_w"/>
                                          </p:val>
                                        </p:tav>
                                      </p:tavLst>
                                    </p:anim>
                                    <p:anim calcmode="lin" valueType="num">
                                      <p:cBhvr>
                                        <p:cTn id="19" dur="500" fill="hold"/>
                                        <p:tgtEl>
                                          <p:spTgt spid="51"/>
                                        </p:tgtEl>
                                        <p:attrNameLst>
                                          <p:attrName>ppt_h</p:attrName>
                                        </p:attrNameLst>
                                      </p:cBhvr>
                                      <p:tavLst>
                                        <p:tav tm="0">
                                          <p:val>
                                            <p:fltVal val="0"/>
                                          </p:val>
                                        </p:tav>
                                        <p:tav tm="100000">
                                          <p:val>
                                            <p:strVal val="#ppt_h"/>
                                          </p:val>
                                        </p:tav>
                                      </p:tavLst>
                                    </p:anim>
                                    <p:animEffect transition="in" filter="fade">
                                      <p:cBhvr>
                                        <p:cTn id="20" dur="500"/>
                                        <p:tgtEl>
                                          <p:spTgt spid="51"/>
                                        </p:tgtEl>
                                      </p:cBhvr>
                                    </p:animEffect>
                                  </p:childTnLst>
                                </p:cTn>
                              </p:par>
                              <p:par>
                                <p:cTn id="21" presetID="53" presetClass="entr" presetSubtype="16" fill="hold" nodeType="with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p:cTn id="23" dur="500" fill="hold"/>
                                        <p:tgtEl>
                                          <p:spTgt spid="2"/>
                                        </p:tgtEl>
                                        <p:attrNameLst>
                                          <p:attrName>ppt_w</p:attrName>
                                        </p:attrNameLst>
                                      </p:cBhvr>
                                      <p:tavLst>
                                        <p:tav tm="0">
                                          <p:val>
                                            <p:fltVal val="0"/>
                                          </p:val>
                                        </p:tav>
                                        <p:tav tm="100000">
                                          <p:val>
                                            <p:strVal val="#ppt_w"/>
                                          </p:val>
                                        </p:tav>
                                      </p:tavLst>
                                    </p:anim>
                                    <p:anim calcmode="lin" valueType="num">
                                      <p:cBhvr>
                                        <p:cTn id="24" dur="500" fill="hold"/>
                                        <p:tgtEl>
                                          <p:spTgt spid="2"/>
                                        </p:tgtEl>
                                        <p:attrNameLst>
                                          <p:attrName>ppt_h</p:attrName>
                                        </p:attrNameLst>
                                      </p:cBhvr>
                                      <p:tavLst>
                                        <p:tav tm="0">
                                          <p:val>
                                            <p:fltVal val="0"/>
                                          </p:val>
                                        </p:tav>
                                        <p:tav tm="100000">
                                          <p:val>
                                            <p:strVal val="#ppt_h"/>
                                          </p:val>
                                        </p:tav>
                                      </p:tavLst>
                                    </p:anim>
                                    <p:animEffect transition="in" filter="fade">
                                      <p:cBhvr>
                                        <p:cTn id="25" dur="500"/>
                                        <p:tgtEl>
                                          <p:spTgt spid="2"/>
                                        </p:tgtEl>
                                      </p:cBhvr>
                                    </p:animEffect>
                                  </p:childTnLst>
                                </p:cTn>
                              </p:par>
                              <p:par>
                                <p:cTn id="26" presetID="53" presetClass="entr" presetSubtype="16" fill="hold" nodeType="withEffect">
                                  <p:stCondLst>
                                    <p:cond delay="0"/>
                                  </p:stCondLst>
                                  <p:childTnLst>
                                    <p:set>
                                      <p:cBhvr>
                                        <p:cTn id="27" dur="1" fill="hold">
                                          <p:stCondLst>
                                            <p:cond delay="0"/>
                                          </p:stCondLst>
                                        </p:cTn>
                                        <p:tgtEl>
                                          <p:spTgt spid="44"/>
                                        </p:tgtEl>
                                        <p:attrNameLst>
                                          <p:attrName>style.visibility</p:attrName>
                                        </p:attrNameLst>
                                      </p:cBhvr>
                                      <p:to>
                                        <p:strVal val="visible"/>
                                      </p:to>
                                    </p:set>
                                    <p:anim calcmode="lin" valueType="num">
                                      <p:cBhvr>
                                        <p:cTn id="28" dur="500" fill="hold"/>
                                        <p:tgtEl>
                                          <p:spTgt spid="44"/>
                                        </p:tgtEl>
                                        <p:attrNameLst>
                                          <p:attrName>ppt_w</p:attrName>
                                        </p:attrNameLst>
                                      </p:cBhvr>
                                      <p:tavLst>
                                        <p:tav tm="0">
                                          <p:val>
                                            <p:fltVal val="0"/>
                                          </p:val>
                                        </p:tav>
                                        <p:tav tm="100000">
                                          <p:val>
                                            <p:strVal val="#ppt_w"/>
                                          </p:val>
                                        </p:tav>
                                      </p:tavLst>
                                    </p:anim>
                                    <p:anim calcmode="lin" valueType="num">
                                      <p:cBhvr>
                                        <p:cTn id="29" dur="500" fill="hold"/>
                                        <p:tgtEl>
                                          <p:spTgt spid="44"/>
                                        </p:tgtEl>
                                        <p:attrNameLst>
                                          <p:attrName>ppt_h</p:attrName>
                                        </p:attrNameLst>
                                      </p:cBhvr>
                                      <p:tavLst>
                                        <p:tav tm="0">
                                          <p:val>
                                            <p:fltVal val="0"/>
                                          </p:val>
                                        </p:tav>
                                        <p:tav tm="100000">
                                          <p:val>
                                            <p:strVal val="#ppt_h"/>
                                          </p:val>
                                        </p:tav>
                                      </p:tavLst>
                                    </p:anim>
                                    <p:animEffect transition="in" filter="fade">
                                      <p:cBhvr>
                                        <p:cTn id="30" dur="500"/>
                                        <p:tgtEl>
                                          <p:spTgt spid="44"/>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66"/>
                                        </p:tgtEl>
                                        <p:attrNameLst>
                                          <p:attrName>style.visibility</p:attrName>
                                        </p:attrNameLst>
                                      </p:cBhvr>
                                      <p:to>
                                        <p:strVal val="visible"/>
                                      </p:to>
                                    </p:set>
                                    <p:anim calcmode="lin" valueType="num">
                                      <p:cBhvr>
                                        <p:cTn id="33" dur="500" fill="hold"/>
                                        <p:tgtEl>
                                          <p:spTgt spid="66"/>
                                        </p:tgtEl>
                                        <p:attrNameLst>
                                          <p:attrName>ppt_w</p:attrName>
                                        </p:attrNameLst>
                                      </p:cBhvr>
                                      <p:tavLst>
                                        <p:tav tm="0">
                                          <p:val>
                                            <p:fltVal val="0"/>
                                          </p:val>
                                        </p:tav>
                                        <p:tav tm="100000">
                                          <p:val>
                                            <p:strVal val="#ppt_w"/>
                                          </p:val>
                                        </p:tav>
                                      </p:tavLst>
                                    </p:anim>
                                    <p:anim calcmode="lin" valueType="num">
                                      <p:cBhvr>
                                        <p:cTn id="34" dur="500" fill="hold"/>
                                        <p:tgtEl>
                                          <p:spTgt spid="66"/>
                                        </p:tgtEl>
                                        <p:attrNameLst>
                                          <p:attrName>ppt_h</p:attrName>
                                        </p:attrNameLst>
                                      </p:cBhvr>
                                      <p:tavLst>
                                        <p:tav tm="0">
                                          <p:val>
                                            <p:fltVal val="0"/>
                                          </p:val>
                                        </p:tav>
                                        <p:tav tm="100000">
                                          <p:val>
                                            <p:strVal val="#ppt_h"/>
                                          </p:val>
                                        </p:tav>
                                      </p:tavLst>
                                    </p:anim>
                                    <p:animEffect transition="in" filter="fade">
                                      <p:cBhvr>
                                        <p:cTn id="35" dur="500"/>
                                        <p:tgtEl>
                                          <p:spTgt spid="66"/>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67"/>
                                        </p:tgtEl>
                                        <p:attrNameLst>
                                          <p:attrName>style.visibility</p:attrName>
                                        </p:attrNameLst>
                                      </p:cBhvr>
                                      <p:to>
                                        <p:strVal val="visible"/>
                                      </p:to>
                                    </p:set>
                                    <p:anim calcmode="lin" valueType="num">
                                      <p:cBhvr>
                                        <p:cTn id="38" dur="500" fill="hold"/>
                                        <p:tgtEl>
                                          <p:spTgt spid="67"/>
                                        </p:tgtEl>
                                        <p:attrNameLst>
                                          <p:attrName>ppt_w</p:attrName>
                                        </p:attrNameLst>
                                      </p:cBhvr>
                                      <p:tavLst>
                                        <p:tav tm="0">
                                          <p:val>
                                            <p:fltVal val="0"/>
                                          </p:val>
                                        </p:tav>
                                        <p:tav tm="100000">
                                          <p:val>
                                            <p:strVal val="#ppt_w"/>
                                          </p:val>
                                        </p:tav>
                                      </p:tavLst>
                                    </p:anim>
                                    <p:anim calcmode="lin" valueType="num">
                                      <p:cBhvr>
                                        <p:cTn id="39" dur="500" fill="hold"/>
                                        <p:tgtEl>
                                          <p:spTgt spid="67"/>
                                        </p:tgtEl>
                                        <p:attrNameLst>
                                          <p:attrName>ppt_h</p:attrName>
                                        </p:attrNameLst>
                                      </p:cBhvr>
                                      <p:tavLst>
                                        <p:tav tm="0">
                                          <p:val>
                                            <p:fltVal val="0"/>
                                          </p:val>
                                        </p:tav>
                                        <p:tav tm="100000">
                                          <p:val>
                                            <p:strVal val="#ppt_h"/>
                                          </p:val>
                                        </p:tav>
                                      </p:tavLst>
                                    </p:anim>
                                    <p:animEffect transition="in" filter="fade">
                                      <p:cBhvr>
                                        <p:cTn id="40" dur="500"/>
                                        <p:tgtEl>
                                          <p:spTgt spid="67"/>
                                        </p:tgtEl>
                                      </p:cBhvr>
                                    </p:animEffect>
                                  </p:childTnLst>
                                </p:cTn>
                              </p:par>
                            </p:childTnLst>
                          </p:cTn>
                        </p:par>
                        <p:par>
                          <p:cTn id="41" fill="hold">
                            <p:stCondLst>
                              <p:cond delay="1500"/>
                            </p:stCondLst>
                            <p:childTnLst>
                              <p:par>
                                <p:cTn id="42" presetID="14" presetClass="entr" presetSubtype="10" fill="hold" nodeType="afterEffect">
                                  <p:stCondLst>
                                    <p:cond delay="0"/>
                                  </p:stCondLst>
                                  <p:childTnLst>
                                    <p:set>
                                      <p:cBhvr>
                                        <p:cTn id="43" dur="1" fill="hold">
                                          <p:stCondLst>
                                            <p:cond delay="0"/>
                                          </p:stCondLst>
                                        </p:cTn>
                                        <p:tgtEl>
                                          <p:spTgt spid="61"/>
                                        </p:tgtEl>
                                        <p:attrNameLst>
                                          <p:attrName>style.visibility</p:attrName>
                                        </p:attrNameLst>
                                      </p:cBhvr>
                                      <p:to>
                                        <p:strVal val="visible"/>
                                      </p:to>
                                    </p:set>
                                    <p:animEffect transition="in" filter="randombar(horizontal)">
                                      <p:cBhvr>
                                        <p:cTn id="44"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51" grpId="0" animBg="1"/>
      <p:bldP spid="66" grpId="0"/>
      <p:bldP spid="6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7d195523061f1c0" descr="e7d195523061f1c0f55f9af68525816972d868573ada39bc763F3977967589A5F92C178830C92595A6CE4D0132F8C206B2B04C416AAA86B7FD80AB023F78DAEB544E2F013E11B2B95AD21703D1C90034A379EC9026EFAAF5D8D3F6EDD7215B01F2EB414F4EDE30401A849A62E2C7130621DA8222E6FE7BF80B67317F7DA704DB304B40DDFA641B1C0C26B42E22A5AC4F" hidden="1"/>
          <p:cNvSpPr txBox="1"/>
          <p:nvPr/>
        </p:nvSpPr>
        <p:spPr>
          <a:xfrm>
            <a:off x="-474134" y="2404533"/>
            <a:ext cx="317779" cy="1354667"/>
          </a:xfrm>
          <a:prstGeom prst="rect">
            <a:avLst/>
          </a:prstGeom>
          <a:noFill/>
        </p:spPr>
        <p:txBody>
          <a:bodyPr vert="wordArtVert" rtlCol="0">
            <a:spAutoFit/>
          </a:bodyPr>
          <a:lstStyle/>
          <a:p>
            <a:r>
              <a:rPr lang="en-US" altLang="zh-CN" sz="133"/>
              <a:t>e7d195523061f1c0f55f9af68525816972d868573ada39bc763F3977967589A5F92C178830C92595A6CE4D0132F8C206B2B04C416AAA86B7FD80AB023F78DAEB544E2F013E11B2B95AD21703D1C90034A379EC9026EFAAF5D8D3F6EDD7215B01F2EB414F4EDE30401A849A62E2C7130621DA8222E6FE7BF80B67317F7DA704DB304B40DDFA641B1C0C26B42E22A5AC4F</a:t>
            </a:r>
            <a:endParaRPr lang="zh-CN" altLang="en-US" sz="133"/>
          </a:p>
        </p:txBody>
      </p:sp>
      <p:grpSp>
        <p:nvGrpSpPr>
          <p:cNvPr id="13" name="组合 12"/>
          <p:cNvGrpSpPr/>
          <p:nvPr/>
        </p:nvGrpSpPr>
        <p:grpSpPr>
          <a:xfrm>
            <a:off x="1052797" y="4137487"/>
            <a:ext cx="2241975" cy="1321457"/>
            <a:chOff x="1951243" y="3325188"/>
            <a:chExt cx="2241975" cy="1321457"/>
          </a:xfrm>
        </p:grpSpPr>
        <p:sp>
          <p:nvSpPr>
            <p:cNvPr id="14" name="矩形 13"/>
            <p:cNvSpPr/>
            <p:nvPr/>
          </p:nvSpPr>
          <p:spPr>
            <a:xfrm>
              <a:off x="1951244" y="3800644"/>
              <a:ext cx="2241974" cy="84600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latin typeface="+mj-ea"/>
                  <a:ea typeface="+mj-ea"/>
                </a:rPr>
                <a:t>用户可以在投影仪或者计算机上进行演示也可以将演示文稿打印</a:t>
              </a:r>
              <a:r>
                <a:rPr lang="zh-CN" altLang="en-US" sz="1400" dirty="0" smtClean="0">
                  <a:solidFill>
                    <a:schemeClr val="tx1">
                      <a:lumMod val="50000"/>
                      <a:lumOff val="50000"/>
                    </a:schemeClr>
                  </a:solidFill>
                  <a:latin typeface="+mj-ea"/>
                  <a:ea typeface="+mj-ea"/>
                </a:rPr>
                <a:t>出来</a:t>
              </a:r>
              <a:endParaRPr lang="zh-CN" altLang="en-US" sz="1400" dirty="0">
                <a:solidFill>
                  <a:schemeClr val="tx1">
                    <a:lumMod val="50000"/>
                    <a:lumOff val="50000"/>
                  </a:schemeClr>
                </a:solidFill>
                <a:latin typeface="+mj-ea"/>
                <a:ea typeface="+mj-ea"/>
              </a:endParaRPr>
            </a:p>
          </p:txBody>
        </p:sp>
        <p:sp>
          <p:nvSpPr>
            <p:cNvPr id="15" name="矩形 14"/>
            <p:cNvSpPr/>
            <p:nvPr/>
          </p:nvSpPr>
          <p:spPr>
            <a:xfrm>
              <a:off x="1951243" y="3325188"/>
              <a:ext cx="2241974" cy="43037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smtClean="0">
                  <a:solidFill>
                    <a:schemeClr val="tx1">
                      <a:lumMod val="65000"/>
                      <a:lumOff val="35000"/>
                    </a:schemeClr>
                  </a:solidFill>
                  <a:latin typeface="+mj-ea"/>
                  <a:ea typeface="+mj-ea"/>
                </a:rPr>
                <a:t>文字</a:t>
              </a:r>
              <a:r>
                <a:rPr lang="zh-CN" altLang="en-US" sz="2000" b="1" dirty="0">
                  <a:solidFill>
                    <a:schemeClr val="tx1">
                      <a:lumMod val="65000"/>
                      <a:lumOff val="35000"/>
                    </a:schemeClr>
                  </a:solidFill>
                  <a:latin typeface="+mj-ea"/>
                  <a:ea typeface="+mj-ea"/>
                </a:rPr>
                <a:t>添加</a:t>
              </a:r>
            </a:p>
          </p:txBody>
        </p:sp>
      </p:grpSp>
      <p:grpSp>
        <p:nvGrpSpPr>
          <p:cNvPr id="7" name="组合 6"/>
          <p:cNvGrpSpPr/>
          <p:nvPr/>
        </p:nvGrpSpPr>
        <p:grpSpPr>
          <a:xfrm>
            <a:off x="902178" y="3326824"/>
            <a:ext cx="10413462" cy="519065"/>
            <a:chOff x="1391477" y="3148409"/>
            <a:chExt cx="9435019" cy="470294"/>
          </a:xfrm>
        </p:grpSpPr>
        <p:sp>
          <p:nvSpPr>
            <p:cNvPr id="16" name="Rectangle 62"/>
            <p:cNvSpPr/>
            <p:nvPr/>
          </p:nvSpPr>
          <p:spPr>
            <a:xfrm flipV="1">
              <a:off x="8522208" y="3148410"/>
              <a:ext cx="2304288" cy="469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mj-ea"/>
                <a:ea typeface="+mj-ea"/>
              </a:endParaRPr>
            </a:p>
          </p:txBody>
        </p:sp>
        <p:sp>
          <p:nvSpPr>
            <p:cNvPr id="17" name="Rectangle 63"/>
            <p:cNvSpPr/>
            <p:nvPr/>
          </p:nvSpPr>
          <p:spPr>
            <a:xfrm flipV="1">
              <a:off x="6144037" y="3148409"/>
              <a:ext cx="2305750" cy="469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mj-ea"/>
                <a:ea typeface="+mj-ea"/>
              </a:endParaRPr>
            </a:p>
          </p:txBody>
        </p:sp>
        <p:sp>
          <p:nvSpPr>
            <p:cNvPr id="18" name="Rectangle 64"/>
            <p:cNvSpPr/>
            <p:nvPr/>
          </p:nvSpPr>
          <p:spPr>
            <a:xfrm flipV="1">
              <a:off x="3769680" y="3148411"/>
              <a:ext cx="2302603" cy="47029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mj-ea"/>
                <a:ea typeface="+mj-ea"/>
              </a:endParaRPr>
            </a:p>
          </p:txBody>
        </p:sp>
        <p:sp>
          <p:nvSpPr>
            <p:cNvPr id="19" name="Rectangle 65"/>
            <p:cNvSpPr/>
            <p:nvPr/>
          </p:nvSpPr>
          <p:spPr>
            <a:xfrm flipV="1">
              <a:off x="1391477" y="3148410"/>
              <a:ext cx="2304256" cy="469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mj-ea"/>
                <a:ea typeface="+mj-ea"/>
              </a:endParaRPr>
            </a:p>
          </p:txBody>
        </p:sp>
      </p:grpSp>
      <p:grpSp>
        <p:nvGrpSpPr>
          <p:cNvPr id="25" name="组合 24"/>
          <p:cNvGrpSpPr/>
          <p:nvPr/>
        </p:nvGrpSpPr>
        <p:grpSpPr>
          <a:xfrm>
            <a:off x="3620151" y="4137487"/>
            <a:ext cx="2241975" cy="1321457"/>
            <a:chOff x="1951243" y="3325188"/>
            <a:chExt cx="2241975" cy="1321457"/>
          </a:xfrm>
        </p:grpSpPr>
        <p:sp>
          <p:nvSpPr>
            <p:cNvPr id="26" name="矩形 25"/>
            <p:cNvSpPr/>
            <p:nvPr/>
          </p:nvSpPr>
          <p:spPr>
            <a:xfrm>
              <a:off x="1951244" y="3800644"/>
              <a:ext cx="2241974" cy="84600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latin typeface="+mj-ea"/>
                  <a:ea typeface="+mj-ea"/>
                </a:rPr>
                <a:t>用户可以在投影仪或者计算机上进行演示也可以将演示文稿打印</a:t>
              </a:r>
              <a:r>
                <a:rPr lang="zh-CN" altLang="en-US" sz="1400" dirty="0" smtClean="0">
                  <a:solidFill>
                    <a:schemeClr val="tx1">
                      <a:lumMod val="50000"/>
                      <a:lumOff val="50000"/>
                    </a:schemeClr>
                  </a:solidFill>
                  <a:latin typeface="+mj-ea"/>
                  <a:ea typeface="+mj-ea"/>
                </a:rPr>
                <a:t>出来</a:t>
              </a:r>
              <a:endParaRPr lang="zh-CN" altLang="en-US" sz="1400" dirty="0">
                <a:solidFill>
                  <a:schemeClr val="tx1">
                    <a:lumMod val="50000"/>
                    <a:lumOff val="50000"/>
                  </a:schemeClr>
                </a:solidFill>
                <a:latin typeface="+mj-ea"/>
                <a:ea typeface="+mj-ea"/>
              </a:endParaRPr>
            </a:p>
          </p:txBody>
        </p:sp>
        <p:sp>
          <p:nvSpPr>
            <p:cNvPr id="27" name="矩形 26"/>
            <p:cNvSpPr/>
            <p:nvPr/>
          </p:nvSpPr>
          <p:spPr>
            <a:xfrm>
              <a:off x="1951243" y="3325188"/>
              <a:ext cx="2241974" cy="46166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smtClean="0">
                  <a:solidFill>
                    <a:schemeClr val="tx1">
                      <a:lumMod val="65000"/>
                      <a:lumOff val="35000"/>
                    </a:schemeClr>
                  </a:solidFill>
                  <a:latin typeface="+mj-ea"/>
                  <a:ea typeface="+mj-ea"/>
                </a:rPr>
                <a:t>文字</a:t>
              </a:r>
              <a:r>
                <a:rPr lang="zh-CN" altLang="en-US" sz="2000" b="1" dirty="0">
                  <a:solidFill>
                    <a:schemeClr val="tx1">
                      <a:lumMod val="65000"/>
                      <a:lumOff val="35000"/>
                    </a:schemeClr>
                  </a:solidFill>
                  <a:latin typeface="+mj-ea"/>
                  <a:ea typeface="+mj-ea"/>
                </a:rPr>
                <a:t>添加</a:t>
              </a:r>
            </a:p>
          </p:txBody>
        </p:sp>
      </p:grpSp>
      <p:grpSp>
        <p:nvGrpSpPr>
          <p:cNvPr id="28" name="组合 27"/>
          <p:cNvGrpSpPr/>
          <p:nvPr/>
        </p:nvGrpSpPr>
        <p:grpSpPr>
          <a:xfrm>
            <a:off x="6297739" y="4137487"/>
            <a:ext cx="2241975" cy="1321457"/>
            <a:chOff x="1951243" y="3325188"/>
            <a:chExt cx="2241975" cy="1321457"/>
          </a:xfrm>
        </p:grpSpPr>
        <p:sp>
          <p:nvSpPr>
            <p:cNvPr id="29" name="矩形 28"/>
            <p:cNvSpPr/>
            <p:nvPr/>
          </p:nvSpPr>
          <p:spPr>
            <a:xfrm>
              <a:off x="1951244" y="3800644"/>
              <a:ext cx="2241974" cy="84600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latin typeface="+mj-ea"/>
                  <a:ea typeface="+mj-ea"/>
                </a:rPr>
                <a:t>用户可以在投影仪或者计算机上进行演示也可以将演示文稿打印</a:t>
              </a:r>
              <a:r>
                <a:rPr lang="zh-CN" altLang="en-US" sz="1400" dirty="0" smtClean="0">
                  <a:solidFill>
                    <a:schemeClr val="tx1">
                      <a:lumMod val="50000"/>
                      <a:lumOff val="50000"/>
                    </a:schemeClr>
                  </a:solidFill>
                  <a:latin typeface="+mj-ea"/>
                  <a:ea typeface="+mj-ea"/>
                </a:rPr>
                <a:t>出来</a:t>
              </a:r>
              <a:endParaRPr lang="zh-CN" altLang="en-US" sz="1400" dirty="0">
                <a:solidFill>
                  <a:schemeClr val="tx1">
                    <a:lumMod val="50000"/>
                    <a:lumOff val="50000"/>
                  </a:schemeClr>
                </a:solidFill>
                <a:latin typeface="+mj-ea"/>
                <a:ea typeface="+mj-ea"/>
              </a:endParaRPr>
            </a:p>
          </p:txBody>
        </p:sp>
        <p:sp>
          <p:nvSpPr>
            <p:cNvPr id="30" name="矩形 29"/>
            <p:cNvSpPr/>
            <p:nvPr/>
          </p:nvSpPr>
          <p:spPr>
            <a:xfrm>
              <a:off x="1951243" y="3325188"/>
              <a:ext cx="2241974" cy="46166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smtClean="0">
                  <a:solidFill>
                    <a:schemeClr val="tx1">
                      <a:lumMod val="65000"/>
                      <a:lumOff val="35000"/>
                    </a:schemeClr>
                  </a:solidFill>
                  <a:latin typeface="+mj-ea"/>
                  <a:ea typeface="+mj-ea"/>
                </a:rPr>
                <a:t>文字</a:t>
              </a:r>
              <a:r>
                <a:rPr lang="zh-CN" altLang="en-US" sz="2000" b="1" dirty="0">
                  <a:solidFill>
                    <a:schemeClr val="tx1">
                      <a:lumMod val="65000"/>
                      <a:lumOff val="35000"/>
                    </a:schemeClr>
                  </a:solidFill>
                  <a:latin typeface="+mj-ea"/>
                  <a:ea typeface="+mj-ea"/>
                </a:rPr>
                <a:t>添加</a:t>
              </a:r>
            </a:p>
          </p:txBody>
        </p:sp>
      </p:grpSp>
      <p:grpSp>
        <p:nvGrpSpPr>
          <p:cNvPr id="31" name="组合 30"/>
          <p:cNvGrpSpPr/>
          <p:nvPr/>
        </p:nvGrpSpPr>
        <p:grpSpPr>
          <a:xfrm>
            <a:off x="8923027" y="4137487"/>
            <a:ext cx="2241975" cy="1321457"/>
            <a:chOff x="1951243" y="3325188"/>
            <a:chExt cx="2241975" cy="1321457"/>
          </a:xfrm>
        </p:grpSpPr>
        <p:sp>
          <p:nvSpPr>
            <p:cNvPr id="32" name="矩形 31"/>
            <p:cNvSpPr/>
            <p:nvPr/>
          </p:nvSpPr>
          <p:spPr>
            <a:xfrm>
              <a:off x="1951244" y="3800644"/>
              <a:ext cx="2241974" cy="84600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latin typeface="+mj-ea"/>
                  <a:ea typeface="+mj-ea"/>
                </a:rPr>
                <a:t>用户可以在投影仪或者计算机上进行演示也可以将演示文稿打印</a:t>
              </a:r>
              <a:r>
                <a:rPr lang="zh-CN" altLang="en-US" sz="1400" dirty="0" smtClean="0">
                  <a:solidFill>
                    <a:schemeClr val="tx1">
                      <a:lumMod val="50000"/>
                      <a:lumOff val="50000"/>
                    </a:schemeClr>
                  </a:solidFill>
                  <a:latin typeface="+mj-ea"/>
                  <a:ea typeface="+mj-ea"/>
                </a:rPr>
                <a:t>出来</a:t>
              </a:r>
              <a:endParaRPr lang="zh-CN" altLang="en-US" sz="1400" dirty="0">
                <a:solidFill>
                  <a:schemeClr val="tx1">
                    <a:lumMod val="50000"/>
                    <a:lumOff val="50000"/>
                  </a:schemeClr>
                </a:solidFill>
                <a:latin typeface="+mj-ea"/>
                <a:ea typeface="+mj-ea"/>
              </a:endParaRPr>
            </a:p>
          </p:txBody>
        </p:sp>
        <p:sp>
          <p:nvSpPr>
            <p:cNvPr id="33" name="矩形 32"/>
            <p:cNvSpPr/>
            <p:nvPr/>
          </p:nvSpPr>
          <p:spPr>
            <a:xfrm>
              <a:off x="1951243" y="3325188"/>
              <a:ext cx="2241974" cy="43037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smtClean="0">
                  <a:solidFill>
                    <a:schemeClr val="tx1">
                      <a:lumMod val="65000"/>
                      <a:lumOff val="35000"/>
                    </a:schemeClr>
                  </a:solidFill>
                  <a:latin typeface="+mj-ea"/>
                  <a:ea typeface="+mj-ea"/>
                </a:rPr>
                <a:t>文字</a:t>
              </a:r>
              <a:r>
                <a:rPr lang="zh-CN" altLang="en-US" sz="2000" b="1" dirty="0">
                  <a:solidFill>
                    <a:schemeClr val="tx1">
                      <a:lumMod val="65000"/>
                      <a:lumOff val="35000"/>
                    </a:schemeClr>
                  </a:solidFill>
                  <a:latin typeface="+mj-ea"/>
                  <a:ea typeface="+mj-ea"/>
                </a:rPr>
                <a:t>添加</a:t>
              </a:r>
            </a:p>
          </p:txBody>
        </p:sp>
      </p:grpSp>
      <p:pic>
        <p:nvPicPr>
          <p:cNvPr id="36" name="图片占位符 35"/>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6" r="6"/>
          <a:stretch>
            <a:fillRect/>
          </a:stretch>
        </p:blipFill>
        <p:spPr>
          <a:xfrm>
            <a:off x="902179" y="2167931"/>
            <a:ext cx="2543215" cy="1571209"/>
          </a:xfrm>
        </p:spPr>
      </p:pic>
      <p:pic>
        <p:nvPicPr>
          <p:cNvPr id="37" name="图片占位符 36"/>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l="27" r="27"/>
          <a:stretch>
            <a:fillRect/>
          </a:stretch>
        </p:blipFill>
        <p:spPr>
          <a:xfrm>
            <a:off x="3526097" y="2171146"/>
            <a:ext cx="2543215" cy="1574758"/>
          </a:xfrm>
        </p:spPr>
      </p:pic>
      <p:pic>
        <p:nvPicPr>
          <p:cNvPr id="38" name="图片占位符 37"/>
          <p:cNvPicPr>
            <a:picLocks noGrp="1" noChangeAspect="1"/>
          </p:cNvPicPr>
          <p:nvPr>
            <p:ph type="pic" sz="quarter" idx="12"/>
          </p:nvPr>
        </p:nvPicPr>
        <p:blipFill>
          <a:blip r:embed="rId5" cstate="print">
            <a:extLst>
              <a:ext uri="{28A0092B-C50C-407E-A947-70E740481C1C}">
                <a14:useLocalDpi xmlns:a14="http://schemas.microsoft.com/office/drawing/2010/main" val="0"/>
              </a:ext>
            </a:extLst>
          </a:blip>
          <a:srcRect l="60" r="60"/>
          <a:stretch>
            <a:fillRect/>
          </a:stretch>
        </p:blipFill>
        <p:spPr>
          <a:xfrm>
            <a:off x="6149244" y="2171700"/>
            <a:ext cx="2543215" cy="1571209"/>
          </a:xfrm>
        </p:spPr>
      </p:pic>
      <p:pic>
        <p:nvPicPr>
          <p:cNvPr id="39" name="图片占位符 38"/>
          <p:cNvPicPr>
            <a:picLocks noGrp="1" noChangeAspect="1"/>
          </p:cNvPicPr>
          <p:nvPr>
            <p:ph type="pic" sz="quarter" idx="13"/>
          </p:nvPr>
        </p:nvPicPr>
        <p:blipFill>
          <a:blip r:embed="rId6" cstate="print">
            <a:extLst>
              <a:ext uri="{28A0092B-C50C-407E-A947-70E740481C1C}">
                <a14:useLocalDpi xmlns:a14="http://schemas.microsoft.com/office/drawing/2010/main" val="0"/>
              </a:ext>
            </a:extLst>
          </a:blip>
          <a:srcRect l="38" r="38"/>
          <a:stretch>
            <a:fillRect/>
          </a:stretch>
        </p:blipFill>
        <p:spPr>
          <a:xfrm>
            <a:off x="8774988" y="2167931"/>
            <a:ext cx="2542301" cy="1571209"/>
          </a:xfrm>
        </p:spPr>
      </p:pic>
      <p:grpSp>
        <p:nvGrpSpPr>
          <p:cNvPr id="34" name="组合 33"/>
          <p:cNvGrpSpPr/>
          <p:nvPr/>
        </p:nvGrpSpPr>
        <p:grpSpPr>
          <a:xfrm>
            <a:off x="3320458" y="333481"/>
            <a:ext cx="5572519" cy="790421"/>
            <a:chOff x="1679798" y="438128"/>
            <a:chExt cx="5572519" cy="790421"/>
          </a:xfrm>
        </p:grpSpPr>
        <p:sp>
          <p:nvSpPr>
            <p:cNvPr id="35" name="文本框 34"/>
            <p:cNvSpPr txBox="1"/>
            <p:nvPr/>
          </p:nvSpPr>
          <p:spPr>
            <a:xfrm>
              <a:off x="2732249" y="438128"/>
              <a:ext cx="3467616"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schemeClr val="accent1"/>
                  </a:solidFill>
                  <a:effectLst/>
                  <a:uLnTx/>
                  <a:uFillTx/>
                  <a:latin typeface="Arial"/>
                  <a:ea typeface="微软雅黑"/>
                  <a:cs typeface="+mn-cs"/>
                </a:rPr>
                <a:t>标题文字添加此处</a:t>
              </a:r>
            </a:p>
          </p:txBody>
        </p:sp>
        <p:sp>
          <p:nvSpPr>
            <p:cNvPr id="40" name="文本框 39"/>
            <p:cNvSpPr txBox="1"/>
            <p:nvPr/>
          </p:nvSpPr>
          <p:spPr>
            <a:xfrm>
              <a:off x="1679798" y="951998"/>
              <a:ext cx="5572519" cy="27655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latin typeface="微软雅黑"/>
                  <a:ea typeface="微软雅黑"/>
                  <a:cs typeface="+mn-cs"/>
                </a:rPr>
                <a:t>print </a:t>
              </a:r>
              <a:r>
                <a:rPr kumimoji="0" lang="en-US" altLang="zh-CN" sz="1050" b="0" i="0" u="none" strike="noStrike" kern="1200" cap="none" spc="0" normalizeH="0" baseline="0" noProof="0" dirty="0">
                  <a:ln>
                    <a:noFill/>
                  </a:ln>
                  <a:solidFill>
                    <a:schemeClr val="bg1">
                      <a:lumMod val="65000"/>
                    </a:schemeClr>
                  </a:solidFill>
                  <a:effectLst/>
                  <a:uLnTx/>
                  <a:uFillTx/>
                  <a:latin typeface="微软雅黑"/>
                  <a:ea typeface="微软雅黑"/>
                  <a:cs typeface="+mn-cs"/>
                </a:rPr>
                <a:t>the presentation and make it into a film to be used in a wider field</a:t>
              </a:r>
            </a:p>
          </p:txBody>
        </p:sp>
      </p:grpSp>
    </p:spTree>
    <p:extLst>
      <p:ext uri="{BB962C8B-B14F-4D97-AF65-F5344CB8AC3E}">
        <p14:creationId xmlns:p14="http://schemas.microsoft.com/office/powerpoint/2010/main" val="31157050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1000"/>
                                        <p:tgtEl>
                                          <p:spTgt spid="36"/>
                                        </p:tgtEl>
                                      </p:cBhvr>
                                    </p:animEffect>
                                    <p:anim calcmode="lin" valueType="num">
                                      <p:cBhvr>
                                        <p:cTn id="13" dur="1000" fill="hold"/>
                                        <p:tgtEl>
                                          <p:spTgt spid="36"/>
                                        </p:tgtEl>
                                        <p:attrNameLst>
                                          <p:attrName>ppt_x</p:attrName>
                                        </p:attrNameLst>
                                      </p:cBhvr>
                                      <p:tavLst>
                                        <p:tav tm="0">
                                          <p:val>
                                            <p:strVal val="#ppt_x"/>
                                          </p:val>
                                        </p:tav>
                                        <p:tav tm="100000">
                                          <p:val>
                                            <p:strVal val="#ppt_x"/>
                                          </p:val>
                                        </p:tav>
                                      </p:tavLst>
                                    </p:anim>
                                    <p:anim calcmode="lin" valueType="num">
                                      <p:cBhvr>
                                        <p:cTn id="14" dur="1000" fill="hold"/>
                                        <p:tgtEl>
                                          <p:spTgt spid="3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fade">
                                      <p:cBhvr>
                                        <p:cTn id="17" dur="1000"/>
                                        <p:tgtEl>
                                          <p:spTgt spid="37"/>
                                        </p:tgtEl>
                                      </p:cBhvr>
                                    </p:animEffect>
                                    <p:anim calcmode="lin" valueType="num">
                                      <p:cBhvr>
                                        <p:cTn id="18" dur="1000" fill="hold"/>
                                        <p:tgtEl>
                                          <p:spTgt spid="37"/>
                                        </p:tgtEl>
                                        <p:attrNameLst>
                                          <p:attrName>ppt_x</p:attrName>
                                        </p:attrNameLst>
                                      </p:cBhvr>
                                      <p:tavLst>
                                        <p:tav tm="0">
                                          <p:val>
                                            <p:strVal val="#ppt_x"/>
                                          </p:val>
                                        </p:tav>
                                        <p:tav tm="100000">
                                          <p:val>
                                            <p:strVal val="#ppt_x"/>
                                          </p:val>
                                        </p:tav>
                                      </p:tavLst>
                                    </p:anim>
                                    <p:anim calcmode="lin" valueType="num">
                                      <p:cBhvr>
                                        <p:cTn id="19" dur="1000" fill="hold"/>
                                        <p:tgtEl>
                                          <p:spTgt spid="37"/>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fade">
                                      <p:cBhvr>
                                        <p:cTn id="22" dur="1000"/>
                                        <p:tgtEl>
                                          <p:spTgt spid="38"/>
                                        </p:tgtEl>
                                      </p:cBhvr>
                                    </p:animEffect>
                                    <p:anim calcmode="lin" valueType="num">
                                      <p:cBhvr>
                                        <p:cTn id="23" dur="1000" fill="hold"/>
                                        <p:tgtEl>
                                          <p:spTgt spid="38"/>
                                        </p:tgtEl>
                                        <p:attrNameLst>
                                          <p:attrName>ppt_x</p:attrName>
                                        </p:attrNameLst>
                                      </p:cBhvr>
                                      <p:tavLst>
                                        <p:tav tm="0">
                                          <p:val>
                                            <p:strVal val="#ppt_x"/>
                                          </p:val>
                                        </p:tav>
                                        <p:tav tm="100000">
                                          <p:val>
                                            <p:strVal val="#ppt_x"/>
                                          </p:val>
                                        </p:tav>
                                      </p:tavLst>
                                    </p:anim>
                                    <p:anim calcmode="lin" valueType="num">
                                      <p:cBhvr>
                                        <p:cTn id="24" dur="1000" fill="hold"/>
                                        <p:tgtEl>
                                          <p:spTgt spid="38"/>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1000"/>
                                        <p:tgtEl>
                                          <p:spTgt spid="39"/>
                                        </p:tgtEl>
                                      </p:cBhvr>
                                    </p:animEffect>
                                    <p:anim calcmode="lin" valueType="num">
                                      <p:cBhvr>
                                        <p:cTn id="28" dur="1000" fill="hold"/>
                                        <p:tgtEl>
                                          <p:spTgt spid="39"/>
                                        </p:tgtEl>
                                        <p:attrNameLst>
                                          <p:attrName>ppt_x</p:attrName>
                                        </p:attrNameLst>
                                      </p:cBhvr>
                                      <p:tavLst>
                                        <p:tav tm="0">
                                          <p:val>
                                            <p:strVal val="#ppt_x"/>
                                          </p:val>
                                        </p:tav>
                                        <p:tav tm="100000">
                                          <p:val>
                                            <p:strVal val="#ppt_x"/>
                                          </p:val>
                                        </p:tav>
                                      </p:tavLst>
                                    </p:anim>
                                    <p:anim calcmode="lin" valueType="num">
                                      <p:cBhvr>
                                        <p:cTn id="29" dur="1000" fill="hold"/>
                                        <p:tgtEl>
                                          <p:spTgt spid="39"/>
                                        </p:tgtEl>
                                        <p:attrNameLst>
                                          <p:attrName>ppt_y</p:attrName>
                                        </p:attrNameLst>
                                      </p:cBhvr>
                                      <p:tavLst>
                                        <p:tav tm="0">
                                          <p:val>
                                            <p:strVal val="#ppt_y+.1"/>
                                          </p:val>
                                        </p:tav>
                                        <p:tav tm="100000">
                                          <p:val>
                                            <p:strVal val="#ppt_y"/>
                                          </p:val>
                                        </p:tav>
                                      </p:tavLst>
                                    </p:anim>
                                  </p:childTnLst>
                                </p:cTn>
                              </p:par>
                            </p:childTnLst>
                          </p:cTn>
                        </p:par>
                        <p:par>
                          <p:cTn id="30" fill="hold">
                            <p:stCondLst>
                              <p:cond delay="1000"/>
                            </p:stCondLst>
                            <p:childTnLst>
                              <p:par>
                                <p:cTn id="31" presetID="53" presetClass="entr" presetSubtype="16"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Effect transition="in" filter="fade">
                                      <p:cBhvr>
                                        <p:cTn id="35" dur="500"/>
                                        <p:tgtEl>
                                          <p:spTgt spid="13"/>
                                        </p:tgtEl>
                                      </p:cBhvr>
                                    </p:animEffect>
                                  </p:childTnLst>
                                </p:cTn>
                              </p:par>
                            </p:childTnLst>
                          </p:cTn>
                        </p:par>
                        <p:par>
                          <p:cTn id="36" fill="hold">
                            <p:stCondLst>
                              <p:cond delay="1500"/>
                            </p:stCondLst>
                            <p:childTnLst>
                              <p:par>
                                <p:cTn id="37" presetID="53" presetClass="entr" presetSubtype="16" fill="hold" nodeType="afterEffect">
                                  <p:stCondLst>
                                    <p:cond delay="0"/>
                                  </p:stCondLst>
                                  <p:childTnLst>
                                    <p:set>
                                      <p:cBhvr>
                                        <p:cTn id="38" dur="1" fill="hold">
                                          <p:stCondLst>
                                            <p:cond delay="0"/>
                                          </p:stCondLst>
                                        </p:cTn>
                                        <p:tgtEl>
                                          <p:spTgt spid="25"/>
                                        </p:tgtEl>
                                        <p:attrNameLst>
                                          <p:attrName>style.visibility</p:attrName>
                                        </p:attrNameLst>
                                      </p:cBhvr>
                                      <p:to>
                                        <p:strVal val="visible"/>
                                      </p:to>
                                    </p:set>
                                    <p:anim calcmode="lin" valueType="num">
                                      <p:cBhvr>
                                        <p:cTn id="39" dur="500" fill="hold"/>
                                        <p:tgtEl>
                                          <p:spTgt spid="25"/>
                                        </p:tgtEl>
                                        <p:attrNameLst>
                                          <p:attrName>ppt_w</p:attrName>
                                        </p:attrNameLst>
                                      </p:cBhvr>
                                      <p:tavLst>
                                        <p:tav tm="0">
                                          <p:val>
                                            <p:fltVal val="0"/>
                                          </p:val>
                                        </p:tav>
                                        <p:tav tm="100000">
                                          <p:val>
                                            <p:strVal val="#ppt_w"/>
                                          </p:val>
                                        </p:tav>
                                      </p:tavLst>
                                    </p:anim>
                                    <p:anim calcmode="lin" valueType="num">
                                      <p:cBhvr>
                                        <p:cTn id="40" dur="500" fill="hold"/>
                                        <p:tgtEl>
                                          <p:spTgt spid="25"/>
                                        </p:tgtEl>
                                        <p:attrNameLst>
                                          <p:attrName>ppt_h</p:attrName>
                                        </p:attrNameLst>
                                      </p:cBhvr>
                                      <p:tavLst>
                                        <p:tav tm="0">
                                          <p:val>
                                            <p:fltVal val="0"/>
                                          </p:val>
                                        </p:tav>
                                        <p:tav tm="100000">
                                          <p:val>
                                            <p:strVal val="#ppt_h"/>
                                          </p:val>
                                        </p:tav>
                                      </p:tavLst>
                                    </p:anim>
                                    <p:animEffect transition="in" filter="fade">
                                      <p:cBhvr>
                                        <p:cTn id="41" dur="500"/>
                                        <p:tgtEl>
                                          <p:spTgt spid="25"/>
                                        </p:tgtEl>
                                      </p:cBhvr>
                                    </p:animEffect>
                                  </p:childTnLst>
                                </p:cTn>
                              </p:par>
                            </p:childTnLst>
                          </p:cTn>
                        </p:par>
                        <p:par>
                          <p:cTn id="42" fill="hold">
                            <p:stCondLst>
                              <p:cond delay="2000"/>
                            </p:stCondLst>
                            <p:childTnLst>
                              <p:par>
                                <p:cTn id="43" presetID="53" presetClass="entr" presetSubtype="16" fill="hold" nodeType="afterEffect">
                                  <p:stCondLst>
                                    <p:cond delay="0"/>
                                  </p:stCondLst>
                                  <p:childTnLst>
                                    <p:set>
                                      <p:cBhvr>
                                        <p:cTn id="44" dur="1" fill="hold">
                                          <p:stCondLst>
                                            <p:cond delay="0"/>
                                          </p:stCondLst>
                                        </p:cTn>
                                        <p:tgtEl>
                                          <p:spTgt spid="28"/>
                                        </p:tgtEl>
                                        <p:attrNameLst>
                                          <p:attrName>style.visibility</p:attrName>
                                        </p:attrNameLst>
                                      </p:cBhvr>
                                      <p:to>
                                        <p:strVal val="visible"/>
                                      </p:to>
                                    </p:set>
                                    <p:anim calcmode="lin" valueType="num">
                                      <p:cBhvr>
                                        <p:cTn id="45" dur="500" fill="hold"/>
                                        <p:tgtEl>
                                          <p:spTgt spid="28"/>
                                        </p:tgtEl>
                                        <p:attrNameLst>
                                          <p:attrName>ppt_w</p:attrName>
                                        </p:attrNameLst>
                                      </p:cBhvr>
                                      <p:tavLst>
                                        <p:tav tm="0">
                                          <p:val>
                                            <p:fltVal val="0"/>
                                          </p:val>
                                        </p:tav>
                                        <p:tav tm="100000">
                                          <p:val>
                                            <p:strVal val="#ppt_w"/>
                                          </p:val>
                                        </p:tav>
                                      </p:tavLst>
                                    </p:anim>
                                    <p:anim calcmode="lin" valueType="num">
                                      <p:cBhvr>
                                        <p:cTn id="46" dur="500" fill="hold"/>
                                        <p:tgtEl>
                                          <p:spTgt spid="28"/>
                                        </p:tgtEl>
                                        <p:attrNameLst>
                                          <p:attrName>ppt_h</p:attrName>
                                        </p:attrNameLst>
                                      </p:cBhvr>
                                      <p:tavLst>
                                        <p:tav tm="0">
                                          <p:val>
                                            <p:fltVal val="0"/>
                                          </p:val>
                                        </p:tav>
                                        <p:tav tm="100000">
                                          <p:val>
                                            <p:strVal val="#ppt_h"/>
                                          </p:val>
                                        </p:tav>
                                      </p:tavLst>
                                    </p:anim>
                                    <p:animEffect transition="in" filter="fade">
                                      <p:cBhvr>
                                        <p:cTn id="47" dur="500"/>
                                        <p:tgtEl>
                                          <p:spTgt spid="28"/>
                                        </p:tgtEl>
                                      </p:cBhvr>
                                    </p:animEffect>
                                  </p:childTnLst>
                                </p:cTn>
                              </p:par>
                            </p:childTnLst>
                          </p:cTn>
                        </p:par>
                        <p:par>
                          <p:cTn id="48" fill="hold">
                            <p:stCondLst>
                              <p:cond delay="2500"/>
                            </p:stCondLst>
                            <p:childTnLst>
                              <p:par>
                                <p:cTn id="49" presetID="53" presetClass="entr" presetSubtype="16" fill="hold" nodeType="after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500" fill="hold"/>
                                        <p:tgtEl>
                                          <p:spTgt spid="31"/>
                                        </p:tgtEl>
                                        <p:attrNameLst>
                                          <p:attrName>ppt_w</p:attrName>
                                        </p:attrNameLst>
                                      </p:cBhvr>
                                      <p:tavLst>
                                        <p:tav tm="0">
                                          <p:val>
                                            <p:fltVal val="0"/>
                                          </p:val>
                                        </p:tav>
                                        <p:tav tm="100000">
                                          <p:val>
                                            <p:strVal val="#ppt_w"/>
                                          </p:val>
                                        </p:tav>
                                      </p:tavLst>
                                    </p:anim>
                                    <p:anim calcmode="lin" valueType="num">
                                      <p:cBhvr>
                                        <p:cTn id="52" dur="500" fill="hold"/>
                                        <p:tgtEl>
                                          <p:spTgt spid="31"/>
                                        </p:tgtEl>
                                        <p:attrNameLst>
                                          <p:attrName>ppt_h</p:attrName>
                                        </p:attrNameLst>
                                      </p:cBhvr>
                                      <p:tavLst>
                                        <p:tav tm="0">
                                          <p:val>
                                            <p:fltVal val="0"/>
                                          </p:val>
                                        </p:tav>
                                        <p:tav tm="100000">
                                          <p:val>
                                            <p:strVal val="#ppt_h"/>
                                          </p:val>
                                        </p:tav>
                                      </p:tavLst>
                                    </p:anim>
                                    <p:animEffect transition="in" filter="fade">
                                      <p:cBhvr>
                                        <p:cTn id="5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758992" y="3032760"/>
            <a:ext cx="1669098" cy="1669098"/>
            <a:chOff x="8758992" y="2664460"/>
            <a:chExt cx="1669098" cy="1669098"/>
          </a:xfrm>
        </p:grpSpPr>
        <p:sp>
          <p:nvSpPr>
            <p:cNvPr id="3" name="任意多边形 43"/>
            <p:cNvSpPr/>
            <p:nvPr/>
          </p:nvSpPr>
          <p:spPr>
            <a:xfrm>
              <a:off x="8758992" y="2664460"/>
              <a:ext cx="1669098" cy="1669098"/>
            </a:xfrm>
            <a:custGeom>
              <a:avLst/>
              <a:gdLst>
                <a:gd name="connsiteX0" fmla="*/ 800633 w 1669098"/>
                <a:gd name="connsiteY0" fmla="*/ 0 h 1669098"/>
                <a:gd name="connsiteX1" fmla="*/ 868465 w 1669098"/>
                <a:gd name="connsiteY1" fmla="*/ 0 h 1669098"/>
                <a:gd name="connsiteX2" fmla="*/ 885423 w 1669098"/>
                <a:gd name="connsiteY2" fmla="*/ 16958 h 1669098"/>
                <a:gd name="connsiteX3" fmla="*/ 885423 w 1669098"/>
                <a:gd name="connsiteY3" fmla="*/ 76706 h 1669098"/>
                <a:gd name="connsiteX4" fmla="*/ 912297 w 1669098"/>
                <a:gd name="connsiteY4" fmla="*/ 78063 h 1669098"/>
                <a:gd name="connsiteX5" fmla="*/ 981741 w 1669098"/>
                <a:gd name="connsiteY5" fmla="*/ 88661 h 1669098"/>
                <a:gd name="connsiteX6" fmla="*/ 997017 w 1669098"/>
                <a:gd name="connsiteY6" fmla="*/ 31650 h 1669098"/>
                <a:gd name="connsiteX7" fmla="*/ 1017786 w 1669098"/>
                <a:gd name="connsiteY7" fmla="*/ 19658 h 1669098"/>
                <a:gd name="connsiteX8" fmla="*/ 1083307 w 1669098"/>
                <a:gd name="connsiteY8" fmla="*/ 37215 h 1669098"/>
                <a:gd name="connsiteX9" fmla="*/ 1095298 w 1669098"/>
                <a:gd name="connsiteY9" fmla="*/ 57984 h 1669098"/>
                <a:gd name="connsiteX10" fmla="*/ 1079226 w 1669098"/>
                <a:gd name="connsiteY10" fmla="*/ 117966 h 1669098"/>
                <a:gd name="connsiteX11" fmla="*/ 1130536 w 1669098"/>
                <a:gd name="connsiteY11" fmla="*/ 133894 h 1669098"/>
                <a:gd name="connsiteX12" fmla="*/ 1168448 w 1669098"/>
                <a:gd name="connsiteY12" fmla="*/ 154472 h 1669098"/>
                <a:gd name="connsiteX13" fmla="*/ 1199286 w 1669098"/>
                <a:gd name="connsiteY13" fmla="*/ 101058 h 1669098"/>
                <a:gd name="connsiteX14" fmla="*/ 1222451 w 1669098"/>
                <a:gd name="connsiteY14" fmla="*/ 94851 h 1669098"/>
                <a:gd name="connsiteX15" fmla="*/ 1281196 w 1669098"/>
                <a:gd name="connsiteY15" fmla="*/ 128766 h 1669098"/>
                <a:gd name="connsiteX16" fmla="*/ 1287403 w 1669098"/>
                <a:gd name="connsiteY16" fmla="*/ 151932 h 1669098"/>
                <a:gd name="connsiteX17" fmla="*/ 1257903 w 1669098"/>
                <a:gd name="connsiteY17" fmla="*/ 203027 h 1669098"/>
                <a:gd name="connsiteX18" fmla="*/ 1259703 w 1669098"/>
                <a:gd name="connsiteY18" fmla="*/ 204003 h 1669098"/>
                <a:gd name="connsiteX19" fmla="*/ 1332821 w 1669098"/>
                <a:gd name="connsiteY19" fmla="*/ 264331 h 1669098"/>
                <a:gd name="connsiteX20" fmla="*/ 1376700 w 1669098"/>
                <a:gd name="connsiteY20" fmla="*/ 220452 h 1669098"/>
                <a:gd name="connsiteX21" fmla="*/ 1400682 w 1669098"/>
                <a:gd name="connsiteY21" fmla="*/ 220452 h 1669098"/>
                <a:gd name="connsiteX22" fmla="*/ 1448646 w 1669098"/>
                <a:gd name="connsiteY22" fmla="*/ 268416 h 1669098"/>
                <a:gd name="connsiteX23" fmla="*/ 1448646 w 1669098"/>
                <a:gd name="connsiteY23" fmla="*/ 292398 h 1669098"/>
                <a:gd name="connsiteX24" fmla="*/ 1404767 w 1669098"/>
                <a:gd name="connsiteY24" fmla="*/ 336277 h 1669098"/>
                <a:gd name="connsiteX25" fmla="*/ 1465095 w 1669098"/>
                <a:gd name="connsiteY25" fmla="*/ 409395 h 1669098"/>
                <a:gd name="connsiteX26" fmla="*/ 1466071 w 1669098"/>
                <a:gd name="connsiteY26" fmla="*/ 411195 h 1669098"/>
                <a:gd name="connsiteX27" fmla="*/ 1517167 w 1669098"/>
                <a:gd name="connsiteY27" fmla="*/ 381695 h 1669098"/>
                <a:gd name="connsiteX28" fmla="*/ 1540332 w 1669098"/>
                <a:gd name="connsiteY28" fmla="*/ 387902 h 1669098"/>
                <a:gd name="connsiteX29" fmla="*/ 1574248 w 1669098"/>
                <a:gd name="connsiteY29" fmla="*/ 446647 h 1669098"/>
                <a:gd name="connsiteX30" fmla="*/ 1568041 w 1669098"/>
                <a:gd name="connsiteY30" fmla="*/ 469812 h 1669098"/>
                <a:gd name="connsiteX31" fmla="*/ 1514626 w 1669098"/>
                <a:gd name="connsiteY31" fmla="*/ 500651 h 1669098"/>
                <a:gd name="connsiteX32" fmla="*/ 1535204 w 1669098"/>
                <a:gd name="connsiteY32" fmla="*/ 538562 h 1669098"/>
                <a:gd name="connsiteX33" fmla="*/ 1551132 w 1669098"/>
                <a:gd name="connsiteY33" fmla="*/ 589872 h 1669098"/>
                <a:gd name="connsiteX34" fmla="*/ 1611114 w 1669098"/>
                <a:gd name="connsiteY34" fmla="*/ 573800 h 1669098"/>
                <a:gd name="connsiteX35" fmla="*/ 1631883 w 1669098"/>
                <a:gd name="connsiteY35" fmla="*/ 585792 h 1669098"/>
                <a:gd name="connsiteX36" fmla="*/ 1649440 w 1669098"/>
                <a:gd name="connsiteY36" fmla="*/ 651312 h 1669098"/>
                <a:gd name="connsiteX37" fmla="*/ 1637448 w 1669098"/>
                <a:gd name="connsiteY37" fmla="*/ 672081 h 1669098"/>
                <a:gd name="connsiteX38" fmla="*/ 1580437 w 1669098"/>
                <a:gd name="connsiteY38" fmla="*/ 687357 h 1669098"/>
                <a:gd name="connsiteX39" fmla="*/ 1591035 w 1669098"/>
                <a:gd name="connsiteY39" fmla="*/ 756801 h 1669098"/>
                <a:gd name="connsiteX40" fmla="*/ 1592392 w 1669098"/>
                <a:gd name="connsiteY40" fmla="*/ 783675 h 1669098"/>
                <a:gd name="connsiteX41" fmla="*/ 1652140 w 1669098"/>
                <a:gd name="connsiteY41" fmla="*/ 783675 h 1669098"/>
                <a:gd name="connsiteX42" fmla="*/ 1669098 w 1669098"/>
                <a:gd name="connsiteY42" fmla="*/ 800633 h 1669098"/>
                <a:gd name="connsiteX43" fmla="*/ 1669098 w 1669098"/>
                <a:gd name="connsiteY43" fmla="*/ 868465 h 1669098"/>
                <a:gd name="connsiteX44" fmla="*/ 1652140 w 1669098"/>
                <a:gd name="connsiteY44" fmla="*/ 885423 h 1669098"/>
                <a:gd name="connsiteX45" fmla="*/ 1592392 w 1669098"/>
                <a:gd name="connsiteY45" fmla="*/ 885423 h 1669098"/>
                <a:gd name="connsiteX46" fmla="*/ 1591035 w 1669098"/>
                <a:gd name="connsiteY46" fmla="*/ 912297 h 1669098"/>
                <a:gd name="connsiteX47" fmla="*/ 1580437 w 1669098"/>
                <a:gd name="connsiteY47" fmla="*/ 981741 h 1669098"/>
                <a:gd name="connsiteX48" fmla="*/ 1637448 w 1669098"/>
                <a:gd name="connsiteY48" fmla="*/ 997017 h 1669098"/>
                <a:gd name="connsiteX49" fmla="*/ 1649440 w 1669098"/>
                <a:gd name="connsiteY49" fmla="*/ 1017786 h 1669098"/>
                <a:gd name="connsiteX50" fmla="*/ 1631883 w 1669098"/>
                <a:gd name="connsiteY50" fmla="*/ 1083307 h 1669098"/>
                <a:gd name="connsiteX51" fmla="*/ 1611114 w 1669098"/>
                <a:gd name="connsiteY51" fmla="*/ 1095298 h 1669098"/>
                <a:gd name="connsiteX52" fmla="*/ 1551132 w 1669098"/>
                <a:gd name="connsiteY52" fmla="*/ 1079226 h 1669098"/>
                <a:gd name="connsiteX53" fmla="*/ 1535204 w 1669098"/>
                <a:gd name="connsiteY53" fmla="*/ 1130536 h 1669098"/>
                <a:gd name="connsiteX54" fmla="*/ 1514626 w 1669098"/>
                <a:gd name="connsiteY54" fmla="*/ 1168447 h 1669098"/>
                <a:gd name="connsiteX55" fmla="*/ 1568041 w 1669098"/>
                <a:gd name="connsiteY55" fmla="*/ 1199286 h 1669098"/>
                <a:gd name="connsiteX56" fmla="*/ 1574248 w 1669098"/>
                <a:gd name="connsiteY56" fmla="*/ 1222451 h 1669098"/>
                <a:gd name="connsiteX57" fmla="*/ 1540332 w 1669098"/>
                <a:gd name="connsiteY57" fmla="*/ 1281196 h 1669098"/>
                <a:gd name="connsiteX58" fmla="*/ 1517167 w 1669098"/>
                <a:gd name="connsiteY58" fmla="*/ 1287403 h 1669098"/>
                <a:gd name="connsiteX59" fmla="*/ 1466071 w 1669098"/>
                <a:gd name="connsiteY59" fmla="*/ 1257903 h 1669098"/>
                <a:gd name="connsiteX60" fmla="*/ 1465095 w 1669098"/>
                <a:gd name="connsiteY60" fmla="*/ 1259703 h 1669098"/>
                <a:gd name="connsiteX61" fmla="*/ 1404767 w 1669098"/>
                <a:gd name="connsiteY61" fmla="*/ 1332821 h 1669098"/>
                <a:gd name="connsiteX62" fmla="*/ 1448646 w 1669098"/>
                <a:gd name="connsiteY62" fmla="*/ 1376700 h 1669098"/>
                <a:gd name="connsiteX63" fmla="*/ 1448646 w 1669098"/>
                <a:gd name="connsiteY63" fmla="*/ 1400682 h 1669098"/>
                <a:gd name="connsiteX64" fmla="*/ 1400682 w 1669098"/>
                <a:gd name="connsiteY64" fmla="*/ 1448647 h 1669098"/>
                <a:gd name="connsiteX65" fmla="*/ 1376700 w 1669098"/>
                <a:gd name="connsiteY65" fmla="*/ 1448647 h 1669098"/>
                <a:gd name="connsiteX66" fmla="*/ 1332820 w 1669098"/>
                <a:gd name="connsiteY66" fmla="*/ 1404767 h 1669098"/>
                <a:gd name="connsiteX67" fmla="*/ 1259703 w 1669098"/>
                <a:gd name="connsiteY67" fmla="*/ 1465095 h 1669098"/>
                <a:gd name="connsiteX68" fmla="*/ 1257903 w 1669098"/>
                <a:gd name="connsiteY68" fmla="*/ 1466071 h 1669098"/>
                <a:gd name="connsiteX69" fmla="*/ 1287403 w 1669098"/>
                <a:gd name="connsiteY69" fmla="*/ 1517167 h 1669098"/>
                <a:gd name="connsiteX70" fmla="*/ 1281196 w 1669098"/>
                <a:gd name="connsiteY70" fmla="*/ 1540332 h 1669098"/>
                <a:gd name="connsiteX71" fmla="*/ 1222451 w 1669098"/>
                <a:gd name="connsiteY71" fmla="*/ 1574248 h 1669098"/>
                <a:gd name="connsiteX72" fmla="*/ 1199286 w 1669098"/>
                <a:gd name="connsiteY72" fmla="*/ 1568041 h 1669098"/>
                <a:gd name="connsiteX73" fmla="*/ 1168447 w 1669098"/>
                <a:gd name="connsiteY73" fmla="*/ 1514626 h 1669098"/>
                <a:gd name="connsiteX74" fmla="*/ 1130536 w 1669098"/>
                <a:gd name="connsiteY74" fmla="*/ 1535204 h 1669098"/>
                <a:gd name="connsiteX75" fmla="*/ 1079226 w 1669098"/>
                <a:gd name="connsiteY75" fmla="*/ 1551132 h 1669098"/>
                <a:gd name="connsiteX76" fmla="*/ 1095298 w 1669098"/>
                <a:gd name="connsiteY76" fmla="*/ 1611114 h 1669098"/>
                <a:gd name="connsiteX77" fmla="*/ 1083307 w 1669098"/>
                <a:gd name="connsiteY77" fmla="*/ 1631883 h 1669098"/>
                <a:gd name="connsiteX78" fmla="*/ 1017786 w 1669098"/>
                <a:gd name="connsiteY78" fmla="*/ 1649440 h 1669098"/>
                <a:gd name="connsiteX79" fmla="*/ 997017 w 1669098"/>
                <a:gd name="connsiteY79" fmla="*/ 1637448 h 1669098"/>
                <a:gd name="connsiteX80" fmla="*/ 981741 w 1669098"/>
                <a:gd name="connsiteY80" fmla="*/ 1580437 h 1669098"/>
                <a:gd name="connsiteX81" fmla="*/ 912297 w 1669098"/>
                <a:gd name="connsiteY81" fmla="*/ 1591035 h 1669098"/>
                <a:gd name="connsiteX82" fmla="*/ 885423 w 1669098"/>
                <a:gd name="connsiteY82" fmla="*/ 1592392 h 1669098"/>
                <a:gd name="connsiteX83" fmla="*/ 885423 w 1669098"/>
                <a:gd name="connsiteY83" fmla="*/ 1652140 h 1669098"/>
                <a:gd name="connsiteX84" fmla="*/ 868465 w 1669098"/>
                <a:gd name="connsiteY84" fmla="*/ 1669098 h 1669098"/>
                <a:gd name="connsiteX85" fmla="*/ 800633 w 1669098"/>
                <a:gd name="connsiteY85" fmla="*/ 1669098 h 1669098"/>
                <a:gd name="connsiteX86" fmla="*/ 783675 w 1669098"/>
                <a:gd name="connsiteY86" fmla="*/ 1652140 h 1669098"/>
                <a:gd name="connsiteX87" fmla="*/ 783675 w 1669098"/>
                <a:gd name="connsiteY87" fmla="*/ 1592392 h 1669098"/>
                <a:gd name="connsiteX88" fmla="*/ 756801 w 1669098"/>
                <a:gd name="connsiteY88" fmla="*/ 1591035 h 1669098"/>
                <a:gd name="connsiteX89" fmla="*/ 687357 w 1669098"/>
                <a:gd name="connsiteY89" fmla="*/ 1580437 h 1669098"/>
                <a:gd name="connsiteX90" fmla="*/ 672081 w 1669098"/>
                <a:gd name="connsiteY90" fmla="*/ 1637448 h 1669098"/>
                <a:gd name="connsiteX91" fmla="*/ 651312 w 1669098"/>
                <a:gd name="connsiteY91" fmla="*/ 1649440 h 1669098"/>
                <a:gd name="connsiteX92" fmla="*/ 585791 w 1669098"/>
                <a:gd name="connsiteY92" fmla="*/ 1631883 h 1669098"/>
                <a:gd name="connsiteX93" fmla="*/ 573800 w 1669098"/>
                <a:gd name="connsiteY93" fmla="*/ 1611114 h 1669098"/>
                <a:gd name="connsiteX94" fmla="*/ 589872 w 1669098"/>
                <a:gd name="connsiteY94" fmla="*/ 1551132 h 1669098"/>
                <a:gd name="connsiteX95" fmla="*/ 538562 w 1669098"/>
                <a:gd name="connsiteY95" fmla="*/ 1535204 h 1669098"/>
                <a:gd name="connsiteX96" fmla="*/ 500651 w 1669098"/>
                <a:gd name="connsiteY96" fmla="*/ 1514626 h 1669098"/>
                <a:gd name="connsiteX97" fmla="*/ 469812 w 1669098"/>
                <a:gd name="connsiteY97" fmla="*/ 1568041 h 1669098"/>
                <a:gd name="connsiteX98" fmla="*/ 446647 w 1669098"/>
                <a:gd name="connsiteY98" fmla="*/ 1574248 h 1669098"/>
                <a:gd name="connsiteX99" fmla="*/ 387902 w 1669098"/>
                <a:gd name="connsiteY99" fmla="*/ 1540332 h 1669098"/>
                <a:gd name="connsiteX100" fmla="*/ 381695 w 1669098"/>
                <a:gd name="connsiteY100" fmla="*/ 1517167 h 1669098"/>
                <a:gd name="connsiteX101" fmla="*/ 411195 w 1669098"/>
                <a:gd name="connsiteY101" fmla="*/ 1466071 h 1669098"/>
                <a:gd name="connsiteX102" fmla="*/ 409395 w 1669098"/>
                <a:gd name="connsiteY102" fmla="*/ 1465095 h 1669098"/>
                <a:gd name="connsiteX103" fmla="*/ 336278 w 1669098"/>
                <a:gd name="connsiteY103" fmla="*/ 1404767 h 1669098"/>
                <a:gd name="connsiteX104" fmla="*/ 292398 w 1669098"/>
                <a:gd name="connsiteY104" fmla="*/ 1448647 h 1669098"/>
                <a:gd name="connsiteX105" fmla="*/ 268416 w 1669098"/>
                <a:gd name="connsiteY105" fmla="*/ 1448647 h 1669098"/>
                <a:gd name="connsiteX106" fmla="*/ 220452 w 1669098"/>
                <a:gd name="connsiteY106" fmla="*/ 1400682 h 1669098"/>
                <a:gd name="connsiteX107" fmla="*/ 220452 w 1669098"/>
                <a:gd name="connsiteY107" fmla="*/ 1376700 h 1669098"/>
                <a:gd name="connsiteX108" fmla="*/ 264331 w 1669098"/>
                <a:gd name="connsiteY108" fmla="*/ 1332821 h 1669098"/>
                <a:gd name="connsiteX109" fmla="*/ 204003 w 1669098"/>
                <a:gd name="connsiteY109" fmla="*/ 1259703 h 1669098"/>
                <a:gd name="connsiteX110" fmla="*/ 203027 w 1669098"/>
                <a:gd name="connsiteY110" fmla="*/ 1257903 h 1669098"/>
                <a:gd name="connsiteX111" fmla="*/ 151931 w 1669098"/>
                <a:gd name="connsiteY111" fmla="*/ 1287403 h 1669098"/>
                <a:gd name="connsiteX112" fmla="*/ 128766 w 1669098"/>
                <a:gd name="connsiteY112" fmla="*/ 1281196 h 1669098"/>
                <a:gd name="connsiteX113" fmla="*/ 94850 w 1669098"/>
                <a:gd name="connsiteY113" fmla="*/ 1222451 h 1669098"/>
                <a:gd name="connsiteX114" fmla="*/ 101057 w 1669098"/>
                <a:gd name="connsiteY114" fmla="*/ 1199286 h 1669098"/>
                <a:gd name="connsiteX115" fmla="*/ 154472 w 1669098"/>
                <a:gd name="connsiteY115" fmla="*/ 1168447 h 1669098"/>
                <a:gd name="connsiteX116" fmla="*/ 133894 w 1669098"/>
                <a:gd name="connsiteY116" fmla="*/ 1130536 h 1669098"/>
                <a:gd name="connsiteX117" fmla="*/ 117966 w 1669098"/>
                <a:gd name="connsiteY117" fmla="*/ 1079226 h 1669098"/>
                <a:gd name="connsiteX118" fmla="*/ 57984 w 1669098"/>
                <a:gd name="connsiteY118" fmla="*/ 1095298 h 1669098"/>
                <a:gd name="connsiteX119" fmla="*/ 37215 w 1669098"/>
                <a:gd name="connsiteY119" fmla="*/ 1083307 h 1669098"/>
                <a:gd name="connsiteX120" fmla="*/ 19658 w 1669098"/>
                <a:gd name="connsiteY120" fmla="*/ 1017786 h 1669098"/>
                <a:gd name="connsiteX121" fmla="*/ 31650 w 1669098"/>
                <a:gd name="connsiteY121" fmla="*/ 997017 h 1669098"/>
                <a:gd name="connsiteX122" fmla="*/ 88661 w 1669098"/>
                <a:gd name="connsiteY122" fmla="*/ 981741 h 1669098"/>
                <a:gd name="connsiteX123" fmla="*/ 78063 w 1669098"/>
                <a:gd name="connsiteY123" fmla="*/ 912297 h 1669098"/>
                <a:gd name="connsiteX124" fmla="*/ 76706 w 1669098"/>
                <a:gd name="connsiteY124" fmla="*/ 885423 h 1669098"/>
                <a:gd name="connsiteX125" fmla="*/ 16958 w 1669098"/>
                <a:gd name="connsiteY125" fmla="*/ 885423 h 1669098"/>
                <a:gd name="connsiteX126" fmla="*/ 0 w 1669098"/>
                <a:gd name="connsiteY126" fmla="*/ 868465 h 1669098"/>
                <a:gd name="connsiteX127" fmla="*/ 0 w 1669098"/>
                <a:gd name="connsiteY127" fmla="*/ 800633 h 1669098"/>
                <a:gd name="connsiteX128" fmla="*/ 16958 w 1669098"/>
                <a:gd name="connsiteY128" fmla="*/ 783675 h 1669098"/>
                <a:gd name="connsiteX129" fmla="*/ 76706 w 1669098"/>
                <a:gd name="connsiteY129" fmla="*/ 783675 h 1669098"/>
                <a:gd name="connsiteX130" fmla="*/ 78063 w 1669098"/>
                <a:gd name="connsiteY130" fmla="*/ 756801 h 1669098"/>
                <a:gd name="connsiteX131" fmla="*/ 88661 w 1669098"/>
                <a:gd name="connsiteY131" fmla="*/ 687357 h 1669098"/>
                <a:gd name="connsiteX132" fmla="*/ 31650 w 1669098"/>
                <a:gd name="connsiteY132" fmla="*/ 672081 h 1669098"/>
                <a:gd name="connsiteX133" fmla="*/ 19658 w 1669098"/>
                <a:gd name="connsiteY133" fmla="*/ 651312 h 1669098"/>
                <a:gd name="connsiteX134" fmla="*/ 37215 w 1669098"/>
                <a:gd name="connsiteY134" fmla="*/ 585792 h 1669098"/>
                <a:gd name="connsiteX135" fmla="*/ 57984 w 1669098"/>
                <a:gd name="connsiteY135" fmla="*/ 573800 h 1669098"/>
                <a:gd name="connsiteX136" fmla="*/ 117966 w 1669098"/>
                <a:gd name="connsiteY136" fmla="*/ 589872 h 1669098"/>
                <a:gd name="connsiteX137" fmla="*/ 133894 w 1669098"/>
                <a:gd name="connsiteY137" fmla="*/ 538562 h 1669098"/>
                <a:gd name="connsiteX138" fmla="*/ 154472 w 1669098"/>
                <a:gd name="connsiteY138" fmla="*/ 500651 h 1669098"/>
                <a:gd name="connsiteX139" fmla="*/ 101057 w 1669098"/>
                <a:gd name="connsiteY139" fmla="*/ 469812 h 1669098"/>
                <a:gd name="connsiteX140" fmla="*/ 94850 w 1669098"/>
                <a:gd name="connsiteY140" fmla="*/ 446647 h 1669098"/>
                <a:gd name="connsiteX141" fmla="*/ 128766 w 1669098"/>
                <a:gd name="connsiteY141" fmla="*/ 387902 h 1669098"/>
                <a:gd name="connsiteX142" fmla="*/ 151931 w 1669098"/>
                <a:gd name="connsiteY142" fmla="*/ 381695 h 1669098"/>
                <a:gd name="connsiteX143" fmla="*/ 203027 w 1669098"/>
                <a:gd name="connsiteY143" fmla="*/ 411195 h 1669098"/>
                <a:gd name="connsiteX144" fmla="*/ 204003 w 1669098"/>
                <a:gd name="connsiteY144" fmla="*/ 409395 h 1669098"/>
                <a:gd name="connsiteX145" fmla="*/ 264331 w 1669098"/>
                <a:gd name="connsiteY145" fmla="*/ 336277 h 1669098"/>
                <a:gd name="connsiteX146" fmla="*/ 220452 w 1669098"/>
                <a:gd name="connsiteY146" fmla="*/ 292398 h 1669098"/>
                <a:gd name="connsiteX147" fmla="*/ 220452 w 1669098"/>
                <a:gd name="connsiteY147" fmla="*/ 268416 h 1669098"/>
                <a:gd name="connsiteX148" fmla="*/ 268416 w 1669098"/>
                <a:gd name="connsiteY148" fmla="*/ 220452 h 1669098"/>
                <a:gd name="connsiteX149" fmla="*/ 292398 w 1669098"/>
                <a:gd name="connsiteY149" fmla="*/ 220452 h 1669098"/>
                <a:gd name="connsiteX150" fmla="*/ 336277 w 1669098"/>
                <a:gd name="connsiteY150" fmla="*/ 264331 h 1669098"/>
                <a:gd name="connsiteX151" fmla="*/ 409395 w 1669098"/>
                <a:gd name="connsiteY151" fmla="*/ 204003 h 1669098"/>
                <a:gd name="connsiteX152" fmla="*/ 411195 w 1669098"/>
                <a:gd name="connsiteY152" fmla="*/ 203027 h 1669098"/>
                <a:gd name="connsiteX153" fmla="*/ 381695 w 1669098"/>
                <a:gd name="connsiteY153" fmla="*/ 151932 h 1669098"/>
                <a:gd name="connsiteX154" fmla="*/ 387902 w 1669098"/>
                <a:gd name="connsiteY154" fmla="*/ 128766 h 1669098"/>
                <a:gd name="connsiteX155" fmla="*/ 446647 w 1669098"/>
                <a:gd name="connsiteY155" fmla="*/ 94850 h 1669098"/>
                <a:gd name="connsiteX156" fmla="*/ 469812 w 1669098"/>
                <a:gd name="connsiteY156" fmla="*/ 101057 h 1669098"/>
                <a:gd name="connsiteX157" fmla="*/ 500651 w 1669098"/>
                <a:gd name="connsiteY157" fmla="*/ 154472 h 1669098"/>
                <a:gd name="connsiteX158" fmla="*/ 538562 w 1669098"/>
                <a:gd name="connsiteY158" fmla="*/ 133894 h 1669098"/>
                <a:gd name="connsiteX159" fmla="*/ 589872 w 1669098"/>
                <a:gd name="connsiteY159" fmla="*/ 117966 h 1669098"/>
                <a:gd name="connsiteX160" fmla="*/ 573800 w 1669098"/>
                <a:gd name="connsiteY160" fmla="*/ 57984 h 1669098"/>
                <a:gd name="connsiteX161" fmla="*/ 585791 w 1669098"/>
                <a:gd name="connsiteY161" fmla="*/ 37215 h 1669098"/>
                <a:gd name="connsiteX162" fmla="*/ 651312 w 1669098"/>
                <a:gd name="connsiteY162" fmla="*/ 19658 h 1669098"/>
                <a:gd name="connsiteX163" fmla="*/ 672081 w 1669098"/>
                <a:gd name="connsiteY163" fmla="*/ 31650 h 1669098"/>
                <a:gd name="connsiteX164" fmla="*/ 687357 w 1669098"/>
                <a:gd name="connsiteY164" fmla="*/ 88661 h 1669098"/>
                <a:gd name="connsiteX165" fmla="*/ 756801 w 1669098"/>
                <a:gd name="connsiteY165" fmla="*/ 78063 h 1669098"/>
                <a:gd name="connsiteX166" fmla="*/ 783675 w 1669098"/>
                <a:gd name="connsiteY166" fmla="*/ 76706 h 1669098"/>
                <a:gd name="connsiteX167" fmla="*/ 783675 w 1669098"/>
                <a:gd name="connsiteY167" fmla="*/ 16958 h 1669098"/>
                <a:gd name="connsiteX168" fmla="*/ 800633 w 1669098"/>
                <a:gd name="connsiteY168" fmla="*/ 0 h 1669098"/>
                <a:gd name="connsiteX169" fmla="*/ 834549 w 1669098"/>
                <a:gd name="connsiteY169" fmla="*/ 187960 h 1669098"/>
                <a:gd name="connsiteX170" fmla="*/ 187960 w 1669098"/>
                <a:gd name="connsiteY170" fmla="*/ 834549 h 1669098"/>
                <a:gd name="connsiteX171" fmla="*/ 834549 w 1669098"/>
                <a:gd name="connsiteY171" fmla="*/ 1481138 h 1669098"/>
                <a:gd name="connsiteX172" fmla="*/ 1481138 w 1669098"/>
                <a:gd name="connsiteY172" fmla="*/ 834549 h 1669098"/>
                <a:gd name="connsiteX173" fmla="*/ 834549 w 1669098"/>
                <a:gd name="connsiteY173" fmla="*/ 187960 h 166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Lst>
              <a:rect l="l" t="t" r="r" b="b"/>
              <a:pathLst>
                <a:path w="1669098" h="1669098">
                  <a:moveTo>
                    <a:pt x="800633" y="0"/>
                  </a:moveTo>
                  <a:lnTo>
                    <a:pt x="868465" y="0"/>
                  </a:lnTo>
                  <a:cubicBezTo>
                    <a:pt x="877831" y="0"/>
                    <a:pt x="885423" y="7592"/>
                    <a:pt x="885423" y="16958"/>
                  </a:cubicBezTo>
                  <a:lnTo>
                    <a:pt x="885423" y="76706"/>
                  </a:lnTo>
                  <a:lnTo>
                    <a:pt x="912297" y="78063"/>
                  </a:lnTo>
                  <a:lnTo>
                    <a:pt x="981741" y="88661"/>
                  </a:lnTo>
                  <a:lnTo>
                    <a:pt x="997017" y="31650"/>
                  </a:lnTo>
                  <a:cubicBezTo>
                    <a:pt x="999441" y="22603"/>
                    <a:pt x="1008739" y="17235"/>
                    <a:pt x="1017786" y="19658"/>
                  </a:cubicBezTo>
                  <a:lnTo>
                    <a:pt x="1083307" y="37215"/>
                  </a:lnTo>
                  <a:cubicBezTo>
                    <a:pt x="1092353" y="39639"/>
                    <a:pt x="1097722" y="48937"/>
                    <a:pt x="1095298" y="57984"/>
                  </a:cubicBezTo>
                  <a:lnTo>
                    <a:pt x="1079226" y="117966"/>
                  </a:lnTo>
                  <a:lnTo>
                    <a:pt x="1130536" y="133894"/>
                  </a:lnTo>
                  <a:lnTo>
                    <a:pt x="1168448" y="154472"/>
                  </a:lnTo>
                  <a:lnTo>
                    <a:pt x="1199286" y="101058"/>
                  </a:lnTo>
                  <a:cubicBezTo>
                    <a:pt x="1203969" y="92946"/>
                    <a:pt x="1214340" y="90168"/>
                    <a:pt x="1222451" y="94851"/>
                  </a:cubicBezTo>
                  <a:lnTo>
                    <a:pt x="1281196" y="128766"/>
                  </a:lnTo>
                  <a:cubicBezTo>
                    <a:pt x="1289307" y="133449"/>
                    <a:pt x="1292086" y="143820"/>
                    <a:pt x="1287403" y="151932"/>
                  </a:cubicBezTo>
                  <a:lnTo>
                    <a:pt x="1257903" y="203027"/>
                  </a:lnTo>
                  <a:lnTo>
                    <a:pt x="1259703" y="204003"/>
                  </a:lnTo>
                  <a:lnTo>
                    <a:pt x="1332821" y="264331"/>
                  </a:lnTo>
                  <a:lnTo>
                    <a:pt x="1376700" y="220452"/>
                  </a:lnTo>
                  <a:cubicBezTo>
                    <a:pt x="1383323" y="213829"/>
                    <a:pt x="1394059" y="213829"/>
                    <a:pt x="1400682" y="220452"/>
                  </a:cubicBezTo>
                  <a:lnTo>
                    <a:pt x="1448646" y="268416"/>
                  </a:lnTo>
                  <a:cubicBezTo>
                    <a:pt x="1455269" y="275039"/>
                    <a:pt x="1455269" y="285776"/>
                    <a:pt x="1448646" y="292398"/>
                  </a:cubicBezTo>
                  <a:lnTo>
                    <a:pt x="1404767" y="336277"/>
                  </a:lnTo>
                  <a:lnTo>
                    <a:pt x="1465095" y="409395"/>
                  </a:lnTo>
                  <a:lnTo>
                    <a:pt x="1466071" y="411195"/>
                  </a:lnTo>
                  <a:lnTo>
                    <a:pt x="1517167" y="381695"/>
                  </a:lnTo>
                  <a:cubicBezTo>
                    <a:pt x="1525278" y="377012"/>
                    <a:pt x="1535649" y="379791"/>
                    <a:pt x="1540332" y="387902"/>
                  </a:cubicBezTo>
                  <a:lnTo>
                    <a:pt x="1574248" y="446647"/>
                  </a:lnTo>
                  <a:cubicBezTo>
                    <a:pt x="1578931" y="454758"/>
                    <a:pt x="1576152" y="465129"/>
                    <a:pt x="1568041" y="469812"/>
                  </a:cubicBezTo>
                  <a:lnTo>
                    <a:pt x="1514626" y="500651"/>
                  </a:lnTo>
                  <a:lnTo>
                    <a:pt x="1535204" y="538562"/>
                  </a:lnTo>
                  <a:lnTo>
                    <a:pt x="1551132" y="589872"/>
                  </a:lnTo>
                  <a:lnTo>
                    <a:pt x="1611114" y="573800"/>
                  </a:lnTo>
                  <a:cubicBezTo>
                    <a:pt x="1620161" y="571376"/>
                    <a:pt x="1629459" y="576745"/>
                    <a:pt x="1631883" y="585792"/>
                  </a:cubicBezTo>
                  <a:lnTo>
                    <a:pt x="1649440" y="651312"/>
                  </a:lnTo>
                  <a:cubicBezTo>
                    <a:pt x="1651864" y="660359"/>
                    <a:pt x="1646495" y="669657"/>
                    <a:pt x="1637448" y="672081"/>
                  </a:cubicBezTo>
                  <a:lnTo>
                    <a:pt x="1580437" y="687357"/>
                  </a:lnTo>
                  <a:lnTo>
                    <a:pt x="1591035" y="756801"/>
                  </a:lnTo>
                  <a:lnTo>
                    <a:pt x="1592392" y="783675"/>
                  </a:lnTo>
                  <a:lnTo>
                    <a:pt x="1652140" y="783675"/>
                  </a:lnTo>
                  <a:cubicBezTo>
                    <a:pt x="1661506" y="783675"/>
                    <a:pt x="1669098" y="791267"/>
                    <a:pt x="1669098" y="800633"/>
                  </a:cubicBezTo>
                  <a:lnTo>
                    <a:pt x="1669098" y="868465"/>
                  </a:lnTo>
                  <a:cubicBezTo>
                    <a:pt x="1669098" y="877831"/>
                    <a:pt x="1661506" y="885423"/>
                    <a:pt x="1652140" y="885423"/>
                  </a:cubicBezTo>
                  <a:lnTo>
                    <a:pt x="1592392" y="885423"/>
                  </a:lnTo>
                  <a:lnTo>
                    <a:pt x="1591035" y="912297"/>
                  </a:lnTo>
                  <a:lnTo>
                    <a:pt x="1580437" y="981741"/>
                  </a:lnTo>
                  <a:lnTo>
                    <a:pt x="1637448" y="997017"/>
                  </a:lnTo>
                  <a:cubicBezTo>
                    <a:pt x="1646495" y="999441"/>
                    <a:pt x="1651864" y="1008739"/>
                    <a:pt x="1649440" y="1017786"/>
                  </a:cubicBezTo>
                  <a:lnTo>
                    <a:pt x="1631883" y="1083307"/>
                  </a:lnTo>
                  <a:cubicBezTo>
                    <a:pt x="1629459" y="1092353"/>
                    <a:pt x="1620161" y="1097722"/>
                    <a:pt x="1611114" y="1095298"/>
                  </a:cubicBezTo>
                  <a:lnTo>
                    <a:pt x="1551132" y="1079226"/>
                  </a:lnTo>
                  <a:lnTo>
                    <a:pt x="1535204" y="1130536"/>
                  </a:lnTo>
                  <a:lnTo>
                    <a:pt x="1514626" y="1168447"/>
                  </a:lnTo>
                  <a:lnTo>
                    <a:pt x="1568041" y="1199286"/>
                  </a:lnTo>
                  <a:cubicBezTo>
                    <a:pt x="1576152" y="1203969"/>
                    <a:pt x="1578931" y="1214340"/>
                    <a:pt x="1574248" y="1222451"/>
                  </a:cubicBezTo>
                  <a:lnTo>
                    <a:pt x="1540332" y="1281196"/>
                  </a:lnTo>
                  <a:cubicBezTo>
                    <a:pt x="1535649" y="1289307"/>
                    <a:pt x="1525278" y="1292086"/>
                    <a:pt x="1517167" y="1287403"/>
                  </a:cubicBezTo>
                  <a:lnTo>
                    <a:pt x="1466071" y="1257903"/>
                  </a:lnTo>
                  <a:lnTo>
                    <a:pt x="1465095" y="1259703"/>
                  </a:lnTo>
                  <a:lnTo>
                    <a:pt x="1404767" y="1332821"/>
                  </a:lnTo>
                  <a:lnTo>
                    <a:pt x="1448646" y="1376700"/>
                  </a:lnTo>
                  <a:cubicBezTo>
                    <a:pt x="1455269" y="1383323"/>
                    <a:pt x="1455269" y="1394059"/>
                    <a:pt x="1448646" y="1400682"/>
                  </a:cubicBezTo>
                  <a:lnTo>
                    <a:pt x="1400682" y="1448647"/>
                  </a:lnTo>
                  <a:cubicBezTo>
                    <a:pt x="1394059" y="1455269"/>
                    <a:pt x="1383323" y="1455269"/>
                    <a:pt x="1376700" y="1448647"/>
                  </a:cubicBezTo>
                  <a:lnTo>
                    <a:pt x="1332820" y="1404767"/>
                  </a:lnTo>
                  <a:lnTo>
                    <a:pt x="1259703" y="1465095"/>
                  </a:lnTo>
                  <a:lnTo>
                    <a:pt x="1257903" y="1466071"/>
                  </a:lnTo>
                  <a:lnTo>
                    <a:pt x="1287403" y="1517167"/>
                  </a:lnTo>
                  <a:cubicBezTo>
                    <a:pt x="1292086" y="1525278"/>
                    <a:pt x="1289307" y="1535649"/>
                    <a:pt x="1281196" y="1540332"/>
                  </a:cubicBezTo>
                  <a:lnTo>
                    <a:pt x="1222451" y="1574248"/>
                  </a:lnTo>
                  <a:cubicBezTo>
                    <a:pt x="1214340" y="1578931"/>
                    <a:pt x="1203969" y="1576152"/>
                    <a:pt x="1199286" y="1568041"/>
                  </a:cubicBezTo>
                  <a:lnTo>
                    <a:pt x="1168447" y="1514626"/>
                  </a:lnTo>
                  <a:lnTo>
                    <a:pt x="1130536" y="1535204"/>
                  </a:lnTo>
                  <a:lnTo>
                    <a:pt x="1079226" y="1551132"/>
                  </a:lnTo>
                  <a:lnTo>
                    <a:pt x="1095298" y="1611114"/>
                  </a:lnTo>
                  <a:cubicBezTo>
                    <a:pt x="1097722" y="1620161"/>
                    <a:pt x="1092353" y="1629459"/>
                    <a:pt x="1083307" y="1631883"/>
                  </a:cubicBezTo>
                  <a:lnTo>
                    <a:pt x="1017786" y="1649440"/>
                  </a:lnTo>
                  <a:cubicBezTo>
                    <a:pt x="1008739" y="1651864"/>
                    <a:pt x="999441" y="1646495"/>
                    <a:pt x="997017" y="1637448"/>
                  </a:cubicBezTo>
                  <a:lnTo>
                    <a:pt x="981741" y="1580437"/>
                  </a:lnTo>
                  <a:lnTo>
                    <a:pt x="912297" y="1591035"/>
                  </a:lnTo>
                  <a:lnTo>
                    <a:pt x="885423" y="1592392"/>
                  </a:lnTo>
                  <a:lnTo>
                    <a:pt x="885423" y="1652140"/>
                  </a:lnTo>
                  <a:cubicBezTo>
                    <a:pt x="885423" y="1661506"/>
                    <a:pt x="877831" y="1669098"/>
                    <a:pt x="868465" y="1669098"/>
                  </a:cubicBezTo>
                  <a:lnTo>
                    <a:pt x="800633" y="1669098"/>
                  </a:lnTo>
                  <a:cubicBezTo>
                    <a:pt x="791267" y="1669098"/>
                    <a:pt x="783675" y="1661506"/>
                    <a:pt x="783675" y="1652140"/>
                  </a:cubicBezTo>
                  <a:lnTo>
                    <a:pt x="783675" y="1592392"/>
                  </a:lnTo>
                  <a:lnTo>
                    <a:pt x="756801" y="1591035"/>
                  </a:lnTo>
                  <a:lnTo>
                    <a:pt x="687357" y="1580437"/>
                  </a:lnTo>
                  <a:lnTo>
                    <a:pt x="672081" y="1637448"/>
                  </a:lnTo>
                  <a:cubicBezTo>
                    <a:pt x="669657" y="1646495"/>
                    <a:pt x="660359" y="1651864"/>
                    <a:pt x="651312" y="1649440"/>
                  </a:cubicBezTo>
                  <a:lnTo>
                    <a:pt x="585791" y="1631883"/>
                  </a:lnTo>
                  <a:cubicBezTo>
                    <a:pt x="576745" y="1629459"/>
                    <a:pt x="571376" y="1620161"/>
                    <a:pt x="573800" y="1611114"/>
                  </a:cubicBezTo>
                  <a:lnTo>
                    <a:pt x="589872" y="1551132"/>
                  </a:lnTo>
                  <a:lnTo>
                    <a:pt x="538562" y="1535204"/>
                  </a:lnTo>
                  <a:lnTo>
                    <a:pt x="500651" y="1514626"/>
                  </a:lnTo>
                  <a:lnTo>
                    <a:pt x="469812" y="1568041"/>
                  </a:lnTo>
                  <a:cubicBezTo>
                    <a:pt x="465129" y="1576152"/>
                    <a:pt x="454758" y="1578931"/>
                    <a:pt x="446647" y="1574248"/>
                  </a:cubicBezTo>
                  <a:lnTo>
                    <a:pt x="387902" y="1540332"/>
                  </a:lnTo>
                  <a:cubicBezTo>
                    <a:pt x="379791" y="1535649"/>
                    <a:pt x="377012" y="1525278"/>
                    <a:pt x="381695" y="1517167"/>
                  </a:cubicBezTo>
                  <a:lnTo>
                    <a:pt x="411195" y="1466071"/>
                  </a:lnTo>
                  <a:lnTo>
                    <a:pt x="409395" y="1465095"/>
                  </a:lnTo>
                  <a:lnTo>
                    <a:pt x="336278" y="1404767"/>
                  </a:lnTo>
                  <a:lnTo>
                    <a:pt x="292398" y="1448647"/>
                  </a:lnTo>
                  <a:cubicBezTo>
                    <a:pt x="285775" y="1455269"/>
                    <a:pt x="275039" y="1455269"/>
                    <a:pt x="268416" y="1448647"/>
                  </a:cubicBezTo>
                  <a:lnTo>
                    <a:pt x="220452" y="1400682"/>
                  </a:lnTo>
                  <a:cubicBezTo>
                    <a:pt x="213829" y="1394059"/>
                    <a:pt x="213829" y="1383323"/>
                    <a:pt x="220452" y="1376700"/>
                  </a:cubicBezTo>
                  <a:lnTo>
                    <a:pt x="264331" y="1332821"/>
                  </a:lnTo>
                  <a:lnTo>
                    <a:pt x="204003" y="1259703"/>
                  </a:lnTo>
                  <a:lnTo>
                    <a:pt x="203027" y="1257903"/>
                  </a:lnTo>
                  <a:lnTo>
                    <a:pt x="151931" y="1287403"/>
                  </a:lnTo>
                  <a:cubicBezTo>
                    <a:pt x="143820" y="1292086"/>
                    <a:pt x="133449" y="1289307"/>
                    <a:pt x="128766" y="1281196"/>
                  </a:cubicBezTo>
                  <a:lnTo>
                    <a:pt x="94850" y="1222451"/>
                  </a:lnTo>
                  <a:cubicBezTo>
                    <a:pt x="90167" y="1214340"/>
                    <a:pt x="92946" y="1203969"/>
                    <a:pt x="101057" y="1199286"/>
                  </a:cubicBezTo>
                  <a:lnTo>
                    <a:pt x="154472" y="1168447"/>
                  </a:lnTo>
                  <a:lnTo>
                    <a:pt x="133894" y="1130536"/>
                  </a:lnTo>
                  <a:lnTo>
                    <a:pt x="117966" y="1079226"/>
                  </a:lnTo>
                  <a:lnTo>
                    <a:pt x="57984" y="1095298"/>
                  </a:lnTo>
                  <a:cubicBezTo>
                    <a:pt x="48937" y="1097722"/>
                    <a:pt x="39639" y="1092353"/>
                    <a:pt x="37215" y="1083307"/>
                  </a:cubicBezTo>
                  <a:lnTo>
                    <a:pt x="19658" y="1017786"/>
                  </a:lnTo>
                  <a:cubicBezTo>
                    <a:pt x="17234" y="1008739"/>
                    <a:pt x="22603" y="999441"/>
                    <a:pt x="31650" y="997017"/>
                  </a:cubicBezTo>
                  <a:lnTo>
                    <a:pt x="88661" y="981741"/>
                  </a:lnTo>
                  <a:lnTo>
                    <a:pt x="78063" y="912297"/>
                  </a:lnTo>
                  <a:lnTo>
                    <a:pt x="76706" y="885423"/>
                  </a:lnTo>
                  <a:lnTo>
                    <a:pt x="16958" y="885423"/>
                  </a:lnTo>
                  <a:cubicBezTo>
                    <a:pt x="7592" y="885423"/>
                    <a:pt x="0" y="877831"/>
                    <a:pt x="0" y="868465"/>
                  </a:cubicBezTo>
                  <a:lnTo>
                    <a:pt x="0" y="800633"/>
                  </a:lnTo>
                  <a:cubicBezTo>
                    <a:pt x="0" y="791267"/>
                    <a:pt x="7592" y="783675"/>
                    <a:pt x="16958" y="783675"/>
                  </a:cubicBezTo>
                  <a:lnTo>
                    <a:pt x="76706" y="783675"/>
                  </a:lnTo>
                  <a:lnTo>
                    <a:pt x="78063" y="756801"/>
                  </a:lnTo>
                  <a:lnTo>
                    <a:pt x="88661" y="687357"/>
                  </a:lnTo>
                  <a:lnTo>
                    <a:pt x="31650" y="672081"/>
                  </a:lnTo>
                  <a:cubicBezTo>
                    <a:pt x="22603" y="669657"/>
                    <a:pt x="17234" y="660359"/>
                    <a:pt x="19658" y="651312"/>
                  </a:cubicBezTo>
                  <a:lnTo>
                    <a:pt x="37215" y="585792"/>
                  </a:lnTo>
                  <a:cubicBezTo>
                    <a:pt x="39639" y="576745"/>
                    <a:pt x="48937" y="571376"/>
                    <a:pt x="57984" y="573800"/>
                  </a:cubicBezTo>
                  <a:lnTo>
                    <a:pt x="117966" y="589872"/>
                  </a:lnTo>
                  <a:lnTo>
                    <a:pt x="133894" y="538562"/>
                  </a:lnTo>
                  <a:lnTo>
                    <a:pt x="154472" y="500651"/>
                  </a:lnTo>
                  <a:lnTo>
                    <a:pt x="101057" y="469812"/>
                  </a:lnTo>
                  <a:cubicBezTo>
                    <a:pt x="92946" y="465129"/>
                    <a:pt x="90167" y="454758"/>
                    <a:pt x="94850" y="446647"/>
                  </a:cubicBezTo>
                  <a:lnTo>
                    <a:pt x="128766" y="387902"/>
                  </a:lnTo>
                  <a:cubicBezTo>
                    <a:pt x="133449" y="379791"/>
                    <a:pt x="143820" y="377012"/>
                    <a:pt x="151931" y="381695"/>
                  </a:cubicBezTo>
                  <a:lnTo>
                    <a:pt x="203027" y="411195"/>
                  </a:lnTo>
                  <a:lnTo>
                    <a:pt x="204003" y="409395"/>
                  </a:lnTo>
                  <a:lnTo>
                    <a:pt x="264331" y="336277"/>
                  </a:lnTo>
                  <a:lnTo>
                    <a:pt x="220452" y="292398"/>
                  </a:lnTo>
                  <a:cubicBezTo>
                    <a:pt x="213829" y="285776"/>
                    <a:pt x="213829" y="275039"/>
                    <a:pt x="220452" y="268416"/>
                  </a:cubicBezTo>
                  <a:lnTo>
                    <a:pt x="268416" y="220452"/>
                  </a:lnTo>
                  <a:cubicBezTo>
                    <a:pt x="275039" y="213829"/>
                    <a:pt x="285775" y="213829"/>
                    <a:pt x="292398" y="220452"/>
                  </a:cubicBezTo>
                  <a:lnTo>
                    <a:pt x="336277" y="264331"/>
                  </a:lnTo>
                  <a:lnTo>
                    <a:pt x="409395" y="204003"/>
                  </a:lnTo>
                  <a:lnTo>
                    <a:pt x="411195" y="203027"/>
                  </a:lnTo>
                  <a:lnTo>
                    <a:pt x="381695" y="151932"/>
                  </a:lnTo>
                  <a:cubicBezTo>
                    <a:pt x="377012" y="143820"/>
                    <a:pt x="379791" y="133449"/>
                    <a:pt x="387902" y="128766"/>
                  </a:cubicBezTo>
                  <a:lnTo>
                    <a:pt x="446647" y="94850"/>
                  </a:lnTo>
                  <a:cubicBezTo>
                    <a:pt x="454758" y="90167"/>
                    <a:pt x="465129" y="92946"/>
                    <a:pt x="469812" y="101057"/>
                  </a:cubicBezTo>
                  <a:lnTo>
                    <a:pt x="500651" y="154472"/>
                  </a:lnTo>
                  <a:lnTo>
                    <a:pt x="538562" y="133894"/>
                  </a:lnTo>
                  <a:lnTo>
                    <a:pt x="589872" y="117966"/>
                  </a:lnTo>
                  <a:lnTo>
                    <a:pt x="573800" y="57984"/>
                  </a:lnTo>
                  <a:cubicBezTo>
                    <a:pt x="571376" y="48937"/>
                    <a:pt x="576745" y="39639"/>
                    <a:pt x="585791" y="37215"/>
                  </a:cubicBezTo>
                  <a:lnTo>
                    <a:pt x="651312" y="19658"/>
                  </a:lnTo>
                  <a:cubicBezTo>
                    <a:pt x="660359" y="17235"/>
                    <a:pt x="669657" y="22603"/>
                    <a:pt x="672081" y="31650"/>
                  </a:cubicBezTo>
                  <a:lnTo>
                    <a:pt x="687357" y="88661"/>
                  </a:lnTo>
                  <a:lnTo>
                    <a:pt x="756801" y="78063"/>
                  </a:lnTo>
                  <a:lnTo>
                    <a:pt x="783675" y="76706"/>
                  </a:lnTo>
                  <a:lnTo>
                    <a:pt x="783675" y="16958"/>
                  </a:lnTo>
                  <a:cubicBezTo>
                    <a:pt x="783675" y="7592"/>
                    <a:pt x="791267" y="0"/>
                    <a:pt x="800633" y="0"/>
                  </a:cubicBezTo>
                  <a:close/>
                  <a:moveTo>
                    <a:pt x="834549" y="187960"/>
                  </a:moveTo>
                  <a:cubicBezTo>
                    <a:pt x="477448" y="187960"/>
                    <a:pt x="187960" y="477448"/>
                    <a:pt x="187960" y="834549"/>
                  </a:cubicBezTo>
                  <a:cubicBezTo>
                    <a:pt x="187960" y="1191650"/>
                    <a:pt x="477448" y="1481138"/>
                    <a:pt x="834549" y="1481138"/>
                  </a:cubicBezTo>
                  <a:cubicBezTo>
                    <a:pt x="1191650" y="1481138"/>
                    <a:pt x="1481138" y="1191650"/>
                    <a:pt x="1481138" y="834549"/>
                  </a:cubicBezTo>
                  <a:cubicBezTo>
                    <a:pt x="1481138" y="477448"/>
                    <a:pt x="1191650" y="187960"/>
                    <a:pt x="834549" y="18796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9018231" y="2923699"/>
              <a:ext cx="1150620" cy="1150620"/>
              <a:chOff x="9018231" y="2923699"/>
              <a:chExt cx="1150620" cy="1150620"/>
            </a:xfrm>
          </p:grpSpPr>
          <p:sp>
            <p:nvSpPr>
              <p:cNvPr id="5" name="椭圆 4"/>
              <p:cNvSpPr/>
              <p:nvPr/>
            </p:nvSpPr>
            <p:spPr>
              <a:xfrm>
                <a:off x="9018231" y="2923699"/>
                <a:ext cx="1150620" cy="115062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61"/>
              <p:cNvSpPr>
                <a:spLocks noEditPoints="1"/>
              </p:cNvSpPr>
              <p:nvPr/>
            </p:nvSpPr>
            <p:spPr bwMode="auto">
              <a:xfrm>
                <a:off x="9432410" y="3337878"/>
                <a:ext cx="322263" cy="322263"/>
              </a:xfrm>
              <a:custGeom>
                <a:avLst/>
                <a:gdLst>
                  <a:gd name="T0" fmla="*/ 890 w 1018"/>
                  <a:gd name="T1" fmla="*/ 61 h 1017"/>
                  <a:gd name="T2" fmla="*/ 876 w 1018"/>
                  <a:gd name="T3" fmla="*/ 5 h 1017"/>
                  <a:gd name="T4" fmla="*/ 147 w 1018"/>
                  <a:gd name="T5" fmla="*/ 2 h 1017"/>
                  <a:gd name="T6" fmla="*/ 127 w 1018"/>
                  <a:gd name="T7" fmla="*/ 31 h 1017"/>
                  <a:gd name="T8" fmla="*/ 131 w 1018"/>
                  <a:gd name="T9" fmla="*/ 148 h 1017"/>
                  <a:gd name="T10" fmla="*/ 24 w 1018"/>
                  <a:gd name="T11" fmla="*/ 243 h 1017"/>
                  <a:gd name="T12" fmla="*/ 3 w 1018"/>
                  <a:gd name="T13" fmla="*/ 383 h 1017"/>
                  <a:gd name="T14" fmla="*/ 61 w 1018"/>
                  <a:gd name="T15" fmla="*/ 493 h 1017"/>
                  <a:gd name="T16" fmla="*/ 170 w 1018"/>
                  <a:gd name="T17" fmla="*/ 551 h 1017"/>
                  <a:gd name="T18" fmla="*/ 274 w 1018"/>
                  <a:gd name="T19" fmla="*/ 546 h 1017"/>
                  <a:gd name="T20" fmla="*/ 382 w 1018"/>
                  <a:gd name="T21" fmla="*/ 690 h 1017"/>
                  <a:gd name="T22" fmla="*/ 410 w 1018"/>
                  <a:gd name="T23" fmla="*/ 735 h 1017"/>
                  <a:gd name="T24" fmla="*/ 410 w 1018"/>
                  <a:gd name="T25" fmla="*/ 791 h 1017"/>
                  <a:gd name="T26" fmla="*/ 379 w 1018"/>
                  <a:gd name="T27" fmla="*/ 837 h 1017"/>
                  <a:gd name="T28" fmla="*/ 318 w 1018"/>
                  <a:gd name="T29" fmla="*/ 858 h 1017"/>
                  <a:gd name="T30" fmla="*/ 248 w 1018"/>
                  <a:gd name="T31" fmla="*/ 880 h 1017"/>
                  <a:gd name="T32" fmla="*/ 197 w 1018"/>
                  <a:gd name="T33" fmla="*/ 948 h 1017"/>
                  <a:gd name="T34" fmla="*/ 196 w 1018"/>
                  <a:gd name="T35" fmla="*/ 1003 h 1017"/>
                  <a:gd name="T36" fmla="*/ 795 w 1018"/>
                  <a:gd name="T37" fmla="*/ 1017 h 1017"/>
                  <a:gd name="T38" fmla="*/ 826 w 1018"/>
                  <a:gd name="T39" fmla="*/ 992 h 1017"/>
                  <a:gd name="T40" fmla="*/ 812 w 1018"/>
                  <a:gd name="T41" fmla="*/ 925 h 1017"/>
                  <a:gd name="T42" fmla="*/ 750 w 1018"/>
                  <a:gd name="T43" fmla="*/ 869 h 1017"/>
                  <a:gd name="T44" fmla="*/ 681 w 1018"/>
                  <a:gd name="T45" fmla="*/ 856 h 1017"/>
                  <a:gd name="T46" fmla="*/ 633 w 1018"/>
                  <a:gd name="T47" fmla="*/ 830 h 1017"/>
                  <a:gd name="T48" fmla="*/ 605 w 1018"/>
                  <a:gd name="T49" fmla="*/ 772 h 1017"/>
                  <a:gd name="T50" fmla="*/ 616 w 1018"/>
                  <a:gd name="T51" fmla="*/ 718 h 1017"/>
                  <a:gd name="T52" fmla="*/ 639 w 1018"/>
                  <a:gd name="T53" fmla="*/ 683 h 1017"/>
                  <a:gd name="T54" fmla="*/ 774 w 1018"/>
                  <a:gd name="T55" fmla="*/ 554 h 1017"/>
                  <a:gd name="T56" fmla="*/ 887 w 1018"/>
                  <a:gd name="T57" fmla="*/ 540 h 1017"/>
                  <a:gd name="T58" fmla="*/ 983 w 1018"/>
                  <a:gd name="T59" fmla="*/ 461 h 1017"/>
                  <a:gd name="T60" fmla="*/ 1018 w 1018"/>
                  <a:gd name="T61" fmla="*/ 342 h 1017"/>
                  <a:gd name="T62" fmla="*/ 971 w 1018"/>
                  <a:gd name="T63" fmla="*/ 210 h 1017"/>
                  <a:gd name="T64" fmla="*/ 154 w 1018"/>
                  <a:gd name="T65" fmla="*/ 481 h 1017"/>
                  <a:gd name="T66" fmla="*/ 88 w 1018"/>
                  <a:gd name="T67" fmla="*/ 426 h 1017"/>
                  <a:gd name="T68" fmla="*/ 63 w 1018"/>
                  <a:gd name="T69" fmla="*/ 345 h 1017"/>
                  <a:gd name="T70" fmla="*/ 92 w 1018"/>
                  <a:gd name="T71" fmla="*/ 256 h 1017"/>
                  <a:gd name="T72" fmla="*/ 152 w 1018"/>
                  <a:gd name="T73" fmla="*/ 252 h 1017"/>
                  <a:gd name="T74" fmla="*/ 241 w 1018"/>
                  <a:gd name="T75" fmla="*/ 488 h 1017"/>
                  <a:gd name="T76" fmla="*/ 176 w 1018"/>
                  <a:gd name="T77" fmla="*/ 487 h 1017"/>
                  <a:gd name="T78" fmla="*/ 717 w 1018"/>
                  <a:gd name="T79" fmla="*/ 925 h 1017"/>
                  <a:gd name="T80" fmla="*/ 263 w 1018"/>
                  <a:gd name="T81" fmla="*/ 954 h 1017"/>
                  <a:gd name="T82" fmla="*/ 301 w 1018"/>
                  <a:gd name="T83" fmla="*/ 925 h 1017"/>
                  <a:gd name="T84" fmla="*/ 380 w 1018"/>
                  <a:gd name="T85" fmla="*/ 910 h 1017"/>
                  <a:gd name="T86" fmla="*/ 448 w 1018"/>
                  <a:gd name="T87" fmla="*/ 854 h 1017"/>
                  <a:gd name="T88" fmla="*/ 476 w 1018"/>
                  <a:gd name="T89" fmla="*/ 778 h 1017"/>
                  <a:gd name="T90" fmla="*/ 509 w 1018"/>
                  <a:gd name="T91" fmla="*/ 795 h 1017"/>
                  <a:gd name="T92" fmla="*/ 543 w 1018"/>
                  <a:gd name="T93" fmla="*/ 778 h 1017"/>
                  <a:gd name="T94" fmla="*/ 578 w 1018"/>
                  <a:gd name="T95" fmla="*/ 865 h 1017"/>
                  <a:gd name="T96" fmla="*/ 653 w 1018"/>
                  <a:gd name="T97" fmla="*/ 915 h 1017"/>
                  <a:gd name="T98" fmla="*/ 494 w 1018"/>
                  <a:gd name="T99" fmla="*/ 709 h 1017"/>
                  <a:gd name="T100" fmla="*/ 329 w 1018"/>
                  <a:gd name="T101" fmla="*/ 511 h 1017"/>
                  <a:gd name="T102" fmla="*/ 247 w 1018"/>
                  <a:gd name="T103" fmla="*/ 342 h 1017"/>
                  <a:gd name="T104" fmla="*/ 196 w 1018"/>
                  <a:gd name="T105" fmla="*/ 132 h 1017"/>
                  <a:gd name="T106" fmla="*/ 817 w 1018"/>
                  <a:gd name="T107" fmla="*/ 164 h 1017"/>
                  <a:gd name="T108" fmla="*/ 762 w 1018"/>
                  <a:gd name="T109" fmla="*/ 369 h 1017"/>
                  <a:gd name="T110" fmla="*/ 663 w 1018"/>
                  <a:gd name="T111" fmla="*/ 550 h 1017"/>
                  <a:gd name="T112" fmla="*/ 509 w 1018"/>
                  <a:gd name="T113" fmla="*/ 722 h 1017"/>
                  <a:gd name="T114" fmla="*/ 911 w 1018"/>
                  <a:gd name="T115" fmla="*/ 448 h 1017"/>
                  <a:gd name="T116" fmla="*/ 842 w 1018"/>
                  <a:gd name="T117" fmla="*/ 487 h 1017"/>
                  <a:gd name="T118" fmla="*/ 777 w 1018"/>
                  <a:gd name="T119" fmla="*/ 489 h 1017"/>
                  <a:gd name="T120" fmla="*/ 866 w 1018"/>
                  <a:gd name="T121" fmla="*/ 252 h 1017"/>
                  <a:gd name="T122" fmla="*/ 926 w 1018"/>
                  <a:gd name="T123" fmla="*/ 257 h 1017"/>
                  <a:gd name="T124" fmla="*/ 955 w 1018"/>
                  <a:gd name="T125" fmla="*/ 345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8" h="1017">
                    <a:moveTo>
                      <a:pt x="887" y="148"/>
                    </a:moveTo>
                    <a:lnTo>
                      <a:pt x="887" y="148"/>
                    </a:lnTo>
                    <a:lnTo>
                      <a:pt x="884" y="147"/>
                    </a:lnTo>
                    <a:lnTo>
                      <a:pt x="884" y="147"/>
                    </a:lnTo>
                    <a:lnTo>
                      <a:pt x="887" y="119"/>
                    </a:lnTo>
                    <a:lnTo>
                      <a:pt x="889" y="90"/>
                    </a:lnTo>
                    <a:lnTo>
                      <a:pt x="890" y="61"/>
                    </a:lnTo>
                    <a:lnTo>
                      <a:pt x="890" y="31"/>
                    </a:lnTo>
                    <a:lnTo>
                      <a:pt x="890" y="31"/>
                    </a:lnTo>
                    <a:lnTo>
                      <a:pt x="890" y="26"/>
                    </a:lnTo>
                    <a:lnTo>
                      <a:pt x="888" y="19"/>
                    </a:lnTo>
                    <a:lnTo>
                      <a:pt x="885" y="14"/>
                    </a:lnTo>
                    <a:lnTo>
                      <a:pt x="882" y="10"/>
                    </a:lnTo>
                    <a:lnTo>
                      <a:pt x="876" y="5"/>
                    </a:lnTo>
                    <a:lnTo>
                      <a:pt x="871" y="2"/>
                    </a:lnTo>
                    <a:lnTo>
                      <a:pt x="866" y="0"/>
                    </a:lnTo>
                    <a:lnTo>
                      <a:pt x="859" y="0"/>
                    </a:lnTo>
                    <a:lnTo>
                      <a:pt x="160" y="0"/>
                    </a:lnTo>
                    <a:lnTo>
                      <a:pt x="160" y="0"/>
                    </a:lnTo>
                    <a:lnTo>
                      <a:pt x="153" y="0"/>
                    </a:lnTo>
                    <a:lnTo>
                      <a:pt x="147" y="2"/>
                    </a:lnTo>
                    <a:lnTo>
                      <a:pt x="141" y="5"/>
                    </a:lnTo>
                    <a:lnTo>
                      <a:pt x="137" y="10"/>
                    </a:lnTo>
                    <a:lnTo>
                      <a:pt x="133" y="14"/>
                    </a:lnTo>
                    <a:lnTo>
                      <a:pt x="130" y="19"/>
                    </a:lnTo>
                    <a:lnTo>
                      <a:pt x="129" y="26"/>
                    </a:lnTo>
                    <a:lnTo>
                      <a:pt x="127" y="31"/>
                    </a:lnTo>
                    <a:lnTo>
                      <a:pt x="127" y="31"/>
                    </a:lnTo>
                    <a:lnTo>
                      <a:pt x="127" y="61"/>
                    </a:lnTo>
                    <a:lnTo>
                      <a:pt x="130" y="90"/>
                    </a:lnTo>
                    <a:lnTo>
                      <a:pt x="132" y="119"/>
                    </a:lnTo>
                    <a:lnTo>
                      <a:pt x="134" y="147"/>
                    </a:lnTo>
                    <a:lnTo>
                      <a:pt x="134" y="147"/>
                    </a:lnTo>
                    <a:lnTo>
                      <a:pt x="131" y="148"/>
                    </a:lnTo>
                    <a:lnTo>
                      <a:pt x="131" y="148"/>
                    </a:lnTo>
                    <a:lnTo>
                      <a:pt x="110" y="157"/>
                    </a:lnTo>
                    <a:lnTo>
                      <a:pt x="93" y="168"/>
                    </a:lnTo>
                    <a:lnTo>
                      <a:pt x="76" y="180"/>
                    </a:lnTo>
                    <a:lnTo>
                      <a:pt x="61" y="194"/>
                    </a:lnTo>
                    <a:lnTo>
                      <a:pt x="47" y="210"/>
                    </a:lnTo>
                    <a:lnTo>
                      <a:pt x="35" y="226"/>
                    </a:lnTo>
                    <a:lnTo>
                      <a:pt x="24" y="243"/>
                    </a:lnTo>
                    <a:lnTo>
                      <a:pt x="16" y="263"/>
                    </a:lnTo>
                    <a:lnTo>
                      <a:pt x="8" y="281"/>
                    </a:lnTo>
                    <a:lnTo>
                      <a:pt x="4" y="301"/>
                    </a:lnTo>
                    <a:lnTo>
                      <a:pt x="1" y="322"/>
                    </a:lnTo>
                    <a:lnTo>
                      <a:pt x="0" y="342"/>
                    </a:lnTo>
                    <a:lnTo>
                      <a:pt x="0" y="363"/>
                    </a:lnTo>
                    <a:lnTo>
                      <a:pt x="3" y="383"/>
                    </a:lnTo>
                    <a:lnTo>
                      <a:pt x="8" y="404"/>
                    </a:lnTo>
                    <a:lnTo>
                      <a:pt x="15" y="425"/>
                    </a:lnTo>
                    <a:lnTo>
                      <a:pt x="15" y="425"/>
                    </a:lnTo>
                    <a:lnTo>
                      <a:pt x="24" y="443"/>
                    </a:lnTo>
                    <a:lnTo>
                      <a:pt x="35" y="461"/>
                    </a:lnTo>
                    <a:lnTo>
                      <a:pt x="47" y="478"/>
                    </a:lnTo>
                    <a:lnTo>
                      <a:pt x="61" y="493"/>
                    </a:lnTo>
                    <a:lnTo>
                      <a:pt x="76" y="507"/>
                    </a:lnTo>
                    <a:lnTo>
                      <a:pt x="93" y="519"/>
                    </a:lnTo>
                    <a:lnTo>
                      <a:pt x="110" y="530"/>
                    </a:lnTo>
                    <a:lnTo>
                      <a:pt x="130" y="540"/>
                    </a:lnTo>
                    <a:lnTo>
                      <a:pt x="130" y="540"/>
                    </a:lnTo>
                    <a:lnTo>
                      <a:pt x="150" y="546"/>
                    </a:lnTo>
                    <a:lnTo>
                      <a:pt x="170" y="551"/>
                    </a:lnTo>
                    <a:lnTo>
                      <a:pt x="191" y="555"/>
                    </a:lnTo>
                    <a:lnTo>
                      <a:pt x="211" y="556"/>
                    </a:lnTo>
                    <a:lnTo>
                      <a:pt x="211" y="556"/>
                    </a:lnTo>
                    <a:lnTo>
                      <a:pt x="227" y="555"/>
                    </a:lnTo>
                    <a:lnTo>
                      <a:pt x="243" y="554"/>
                    </a:lnTo>
                    <a:lnTo>
                      <a:pt x="259" y="550"/>
                    </a:lnTo>
                    <a:lnTo>
                      <a:pt x="274" y="546"/>
                    </a:lnTo>
                    <a:lnTo>
                      <a:pt x="274" y="546"/>
                    </a:lnTo>
                    <a:lnTo>
                      <a:pt x="301" y="586"/>
                    </a:lnTo>
                    <a:lnTo>
                      <a:pt x="327" y="621"/>
                    </a:lnTo>
                    <a:lnTo>
                      <a:pt x="353" y="654"/>
                    </a:lnTo>
                    <a:lnTo>
                      <a:pt x="379" y="683"/>
                    </a:lnTo>
                    <a:lnTo>
                      <a:pt x="379" y="683"/>
                    </a:lnTo>
                    <a:lnTo>
                      <a:pt x="382" y="690"/>
                    </a:lnTo>
                    <a:lnTo>
                      <a:pt x="386" y="695"/>
                    </a:lnTo>
                    <a:lnTo>
                      <a:pt x="386" y="695"/>
                    </a:lnTo>
                    <a:lnTo>
                      <a:pt x="393" y="703"/>
                    </a:lnTo>
                    <a:lnTo>
                      <a:pt x="398" y="710"/>
                    </a:lnTo>
                    <a:lnTo>
                      <a:pt x="402" y="718"/>
                    </a:lnTo>
                    <a:lnTo>
                      <a:pt x="406" y="726"/>
                    </a:lnTo>
                    <a:lnTo>
                      <a:pt x="410" y="735"/>
                    </a:lnTo>
                    <a:lnTo>
                      <a:pt x="412" y="744"/>
                    </a:lnTo>
                    <a:lnTo>
                      <a:pt x="413" y="753"/>
                    </a:lnTo>
                    <a:lnTo>
                      <a:pt x="414" y="763"/>
                    </a:lnTo>
                    <a:lnTo>
                      <a:pt x="414" y="763"/>
                    </a:lnTo>
                    <a:lnTo>
                      <a:pt x="413" y="772"/>
                    </a:lnTo>
                    <a:lnTo>
                      <a:pt x="412" y="782"/>
                    </a:lnTo>
                    <a:lnTo>
                      <a:pt x="410" y="791"/>
                    </a:lnTo>
                    <a:lnTo>
                      <a:pt x="406" y="799"/>
                    </a:lnTo>
                    <a:lnTo>
                      <a:pt x="402" y="808"/>
                    </a:lnTo>
                    <a:lnTo>
                      <a:pt x="398" y="816"/>
                    </a:lnTo>
                    <a:lnTo>
                      <a:pt x="393" y="824"/>
                    </a:lnTo>
                    <a:lnTo>
                      <a:pt x="386" y="830"/>
                    </a:lnTo>
                    <a:lnTo>
                      <a:pt x="386" y="830"/>
                    </a:lnTo>
                    <a:lnTo>
                      <a:pt x="379" y="837"/>
                    </a:lnTo>
                    <a:lnTo>
                      <a:pt x="371" y="842"/>
                    </a:lnTo>
                    <a:lnTo>
                      <a:pt x="364" y="847"/>
                    </a:lnTo>
                    <a:lnTo>
                      <a:pt x="355" y="851"/>
                    </a:lnTo>
                    <a:lnTo>
                      <a:pt x="346" y="854"/>
                    </a:lnTo>
                    <a:lnTo>
                      <a:pt x="337" y="856"/>
                    </a:lnTo>
                    <a:lnTo>
                      <a:pt x="328" y="858"/>
                    </a:lnTo>
                    <a:lnTo>
                      <a:pt x="318" y="858"/>
                    </a:lnTo>
                    <a:lnTo>
                      <a:pt x="318" y="858"/>
                    </a:lnTo>
                    <a:lnTo>
                      <a:pt x="306" y="859"/>
                    </a:lnTo>
                    <a:lnTo>
                      <a:pt x="293" y="861"/>
                    </a:lnTo>
                    <a:lnTo>
                      <a:pt x="281" y="865"/>
                    </a:lnTo>
                    <a:lnTo>
                      <a:pt x="269" y="869"/>
                    </a:lnTo>
                    <a:lnTo>
                      <a:pt x="257" y="874"/>
                    </a:lnTo>
                    <a:lnTo>
                      <a:pt x="248" y="880"/>
                    </a:lnTo>
                    <a:lnTo>
                      <a:pt x="237" y="887"/>
                    </a:lnTo>
                    <a:lnTo>
                      <a:pt x="228" y="896"/>
                    </a:lnTo>
                    <a:lnTo>
                      <a:pt x="220" y="904"/>
                    </a:lnTo>
                    <a:lnTo>
                      <a:pt x="212" y="915"/>
                    </a:lnTo>
                    <a:lnTo>
                      <a:pt x="207" y="925"/>
                    </a:lnTo>
                    <a:lnTo>
                      <a:pt x="202" y="937"/>
                    </a:lnTo>
                    <a:lnTo>
                      <a:pt x="197" y="948"/>
                    </a:lnTo>
                    <a:lnTo>
                      <a:pt x="194" y="960"/>
                    </a:lnTo>
                    <a:lnTo>
                      <a:pt x="192" y="973"/>
                    </a:lnTo>
                    <a:lnTo>
                      <a:pt x="191" y="986"/>
                    </a:lnTo>
                    <a:lnTo>
                      <a:pt x="191" y="986"/>
                    </a:lnTo>
                    <a:lnTo>
                      <a:pt x="192" y="992"/>
                    </a:lnTo>
                    <a:lnTo>
                      <a:pt x="194" y="998"/>
                    </a:lnTo>
                    <a:lnTo>
                      <a:pt x="196" y="1003"/>
                    </a:lnTo>
                    <a:lnTo>
                      <a:pt x="200" y="1008"/>
                    </a:lnTo>
                    <a:lnTo>
                      <a:pt x="205" y="1012"/>
                    </a:lnTo>
                    <a:lnTo>
                      <a:pt x="210" y="1015"/>
                    </a:lnTo>
                    <a:lnTo>
                      <a:pt x="217" y="1017"/>
                    </a:lnTo>
                    <a:lnTo>
                      <a:pt x="223" y="1017"/>
                    </a:lnTo>
                    <a:lnTo>
                      <a:pt x="795" y="1017"/>
                    </a:lnTo>
                    <a:lnTo>
                      <a:pt x="795" y="1017"/>
                    </a:lnTo>
                    <a:lnTo>
                      <a:pt x="801" y="1017"/>
                    </a:lnTo>
                    <a:lnTo>
                      <a:pt x="808" y="1015"/>
                    </a:lnTo>
                    <a:lnTo>
                      <a:pt x="813" y="1012"/>
                    </a:lnTo>
                    <a:lnTo>
                      <a:pt x="817" y="1008"/>
                    </a:lnTo>
                    <a:lnTo>
                      <a:pt x="822" y="1003"/>
                    </a:lnTo>
                    <a:lnTo>
                      <a:pt x="825" y="998"/>
                    </a:lnTo>
                    <a:lnTo>
                      <a:pt x="826" y="992"/>
                    </a:lnTo>
                    <a:lnTo>
                      <a:pt x="827" y="986"/>
                    </a:lnTo>
                    <a:lnTo>
                      <a:pt x="827" y="986"/>
                    </a:lnTo>
                    <a:lnTo>
                      <a:pt x="826" y="973"/>
                    </a:lnTo>
                    <a:lnTo>
                      <a:pt x="825" y="960"/>
                    </a:lnTo>
                    <a:lnTo>
                      <a:pt x="822" y="948"/>
                    </a:lnTo>
                    <a:lnTo>
                      <a:pt x="817" y="937"/>
                    </a:lnTo>
                    <a:lnTo>
                      <a:pt x="812" y="925"/>
                    </a:lnTo>
                    <a:lnTo>
                      <a:pt x="806" y="915"/>
                    </a:lnTo>
                    <a:lnTo>
                      <a:pt x="798" y="904"/>
                    </a:lnTo>
                    <a:lnTo>
                      <a:pt x="790" y="896"/>
                    </a:lnTo>
                    <a:lnTo>
                      <a:pt x="781" y="887"/>
                    </a:lnTo>
                    <a:lnTo>
                      <a:pt x="771" y="880"/>
                    </a:lnTo>
                    <a:lnTo>
                      <a:pt x="761" y="874"/>
                    </a:lnTo>
                    <a:lnTo>
                      <a:pt x="750" y="869"/>
                    </a:lnTo>
                    <a:lnTo>
                      <a:pt x="738" y="865"/>
                    </a:lnTo>
                    <a:lnTo>
                      <a:pt x="725" y="861"/>
                    </a:lnTo>
                    <a:lnTo>
                      <a:pt x="713" y="859"/>
                    </a:lnTo>
                    <a:lnTo>
                      <a:pt x="699" y="858"/>
                    </a:lnTo>
                    <a:lnTo>
                      <a:pt x="699" y="858"/>
                    </a:lnTo>
                    <a:lnTo>
                      <a:pt x="691" y="858"/>
                    </a:lnTo>
                    <a:lnTo>
                      <a:pt x="681" y="856"/>
                    </a:lnTo>
                    <a:lnTo>
                      <a:pt x="673" y="854"/>
                    </a:lnTo>
                    <a:lnTo>
                      <a:pt x="663" y="851"/>
                    </a:lnTo>
                    <a:lnTo>
                      <a:pt x="655" y="847"/>
                    </a:lnTo>
                    <a:lnTo>
                      <a:pt x="647" y="842"/>
                    </a:lnTo>
                    <a:lnTo>
                      <a:pt x="639" y="837"/>
                    </a:lnTo>
                    <a:lnTo>
                      <a:pt x="633" y="830"/>
                    </a:lnTo>
                    <a:lnTo>
                      <a:pt x="633" y="830"/>
                    </a:lnTo>
                    <a:lnTo>
                      <a:pt x="626" y="824"/>
                    </a:lnTo>
                    <a:lnTo>
                      <a:pt x="620" y="816"/>
                    </a:lnTo>
                    <a:lnTo>
                      <a:pt x="616" y="808"/>
                    </a:lnTo>
                    <a:lnTo>
                      <a:pt x="611" y="799"/>
                    </a:lnTo>
                    <a:lnTo>
                      <a:pt x="608" y="791"/>
                    </a:lnTo>
                    <a:lnTo>
                      <a:pt x="606" y="782"/>
                    </a:lnTo>
                    <a:lnTo>
                      <a:pt x="605" y="772"/>
                    </a:lnTo>
                    <a:lnTo>
                      <a:pt x="605" y="763"/>
                    </a:lnTo>
                    <a:lnTo>
                      <a:pt x="605" y="763"/>
                    </a:lnTo>
                    <a:lnTo>
                      <a:pt x="605" y="753"/>
                    </a:lnTo>
                    <a:lnTo>
                      <a:pt x="606" y="744"/>
                    </a:lnTo>
                    <a:lnTo>
                      <a:pt x="608" y="735"/>
                    </a:lnTo>
                    <a:lnTo>
                      <a:pt x="611" y="726"/>
                    </a:lnTo>
                    <a:lnTo>
                      <a:pt x="616" y="718"/>
                    </a:lnTo>
                    <a:lnTo>
                      <a:pt x="620" y="710"/>
                    </a:lnTo>
                    <a:lnTo>
                      <a:pt x="626" y="703"/>
                    </a:lnTo>
                    <a:lnTo>
                      <a:pt x="633" y="695"/>
                    </a:lnTo>
                    <a:lnTo>
                      <a:pt x="633" y="695"/>
                    </a:lnTo>
                    <a:lnTo>
                      <a:pt x="637" y="690"/>
                    </a:lnTo>
                    <a:lnTo>
                      <a:pt x="639" y="683"/>
                    </a:lnTo>
                    <a:lnTo>
                      <a:pt x="639" y="683"/>
                    </a:lnTo>
                    <a:lnTo>
                      <a:pt x="665" y="654"/>
                    </a:lnTo>
                    <a:lnTo>
                      <a:pt x="691" y="622"/>
                    </a:lnTo>
                    <a:lnTo>
                      <a:pt x="718" y="586"/>
                    </a:lnTo>
                    <a:lnTo>
                      <a:pt x="743" y="546"/>
                    </a:lnTo>
                    <a:lnTo>
                      <a:pt x="743" y="546"/>
                    </a:lnTo>
                    <a:lnTo>
                      <a:pt x="758" y="550"/>
                    </a:lnTo>
                    <a:lnTo>
                      <a:pt x="774" y="554"/>
                    </a:lnTo>
                    <a:lnTo>
                      <a:pt x="791" y="555"/>
                    </a:lnTo>
                    <a:lnTo>
                      <a:pt x="806" y="556"/>
                    </a:lnTo>
                    <a:lnTo>
                      <a:pt x="806" y="556"/>
                    </a:lnTo>
                    <a:lnTo>
                      <a:pt x="827" y="555"/>
                    </a:lnTo>
                    <a:lnTo>
                      <a:pt x="847" y="551"/>
                    </a:lnTo>
                    <a:lnTo>
                      <a:pt x="868" y="546"/>
                    </a:lnTo>
                    <a:lnTo>
                      <a:pt x="887" y="540"/>
                    </a:lnTo>
                    <a:lnTo>
                      <a:pt x="887" y="540"/>
                    </a:lnTo>
                    <a:lnTo>
                      <a:pt x="906" y="530"/>
                    </a:lnTo>
                    <a:lnTo>
                      <a:pt x="925" y="519"/>
                    </a:lnTo>
                    <a:lnTo>
                      <a:pt x="941" y="507"/>
                    </a:lnTo>
                    <a:lnTo>
                      <a:pt x="956" y="493"/>
                    </a:lnTo>
                    <a:lnTo>
                      <a:pt x="970" y="478"/>
                    </a:lnTo>
                    <a:lnTo>
                      <a:pt x="983" y="461"/>
                    </a:lnTo>
                    <a:lnTo>
                      <a:pt x="993" y="443"/>
                    </a:lnTo>
                    <a:lnTo>
                      <a:pt x="1002" y="425"/>
                    </a:lnTo>
                    <a:lnTo>
                      <a:pt x="1002" y="425"/>
                    </a:lnTo>
                    <a:lnTo>
                      <a:pt x="1009" y="404"/>
                    </a:lnTo>
                    <a:lnTo>
                      <a:pt x="1014" y="383"/>
                    </a:lnTo>
                    <a:lnTo>
                      <a:pt x="1017" y="363"/>
                    </a:lnTo>
                    <a:lnTo>
                      <a:pt x="1018" y="342"/>
                    </a:lnTo>
                    <a:lnTo>
                      <a:pt x="1017" y="322"/>
                    </a:lnTo>
                    <a:lnTo>
                      <a:pt x="1014" y="301"/>
                    </a:lnTo>
                    <a:lnTo>
                      <a:pt x="1008" y="281"/>
                    </a:lnTo>
                    <a:lnTo>
                      <a:pt x="1002" y="263"/>
                    </a:lnTo>
                    <a:lnTo>
                      <a:pt x="993" y="243"/>
                    </a:lnTo>
                    <a:lnTo>
                      <a:pt x="983" y="226"/>
                    </a:lnTo>
                    <a:lnTo>
                      <a:pt x="971" y="210"/>
                    </a:lnTo>
                    <a:lnTo>
                      <a:pt x="957" y="194"/>
                    </a:lnTo>
                    <a:lnTo>
                      <a:pt x="942" y="180"/>
                    </a:lnTo>
                    <a:lnTo>
                      <a:pt x="925" y="168"/>
                    </a:lnTo>
                    <a:lnTo>
                      <a:pt x="906" y="157"/>
                    </a:lnTo>
                    <a:lnTo>
                      <a:pt x="887" y="148"/>
                    </a:lnTo>
                    <a:lnTo>
                      <a:pt x="887" y="148"/>
                    </a:lnTo>
                    <a:close/>
                    <a:moveTo>
                      <a:pt x="154" y="481"/>
                    </a:moveTo>
                    <a:lnTo>
                      <a:pt x="154" y="481"/>
                    </a:lnTo>
                    <a:lnTo>
                      <a:pt x="140" y="474"/>
                    </a:lnTo>
                    <a:lnTo>
                      <a:pt x="129" y="467"/>
                    </a:lnTo>
                    <a:lnTo>
                      <a:pt x="117" y="458"/>
                    </a:lnTo>
                    <a:lnTo>
                      <a:pt x="106" y="448"/>
                    </a:lnTo>
                    <a:lnTo>
                      <a:pt x="96" y="438"/>
                    </a:lnTo>
                    <a:lnTo>
                      <a:pt x="88" y="426"/>
                    </a:lnTo>
                    <a:lnTo>
                      <a:pt x="80" y="413"/>
                    </a:lnTo>
                    <a:lnTo>
                      <a:pt x="74" y="400"/>
                    </a:lnTo>
                    <a:lnTo>
                      <a:pt x="74" y="400"/>
                    </a:lnTo>
                    <a:lnTo>
                      <a:pt x="70" y="386"/>
                    </a:lnTo>
                    <a:lnTo>
                      <a:pt x="66" y="373"/>
                    </a:lnTo>
                    <a:lnTo>
                      <a:pt x="64" y="359"/>
                    </a:lnTo>
                    <a:lnTo>
                      <a:pt x="63" y="345"/>
                    </a:lnTo>
                    <a:lnTo>
                      <a:pt x="63" y="331"/>
                    </a:lnTo>
                    <a:lnTo>
                      <a:pt x="65" y="319"/>
                    </a:lnTo>
                    <a:lnTo>
                      <a:pt x="68" y="305"/>
                    </a:lnTo>
                    <a:lnTo>
                      <a:pt x="73" y="292"/>
                    </a:lnTo>
                    <a:lnTo>
                      <a:pt x="78" y="280"/>
                    </a:lnTo>
                    <a:lnTo>
                      <a:pt x="85" y="268"/>
                    </a:lnTo>
                    <a:lnTo>
                      <a:pt x="92" y="256"/>
                    </a:lnTo>
                    <a:lnTo>
                      <a:pt x="101" y="247"/>
                    </a:lnTo>
                    <a:lnTo>
                      <a:pt x="110" y="236"/>
                    </a:lnTo>
                    <a:lnTo>
                      <a:pt x="120" y="227"/>
                    </a:lnTo>
                    <a:lnTo>
                      <a:pt x="132" y="219"/>
                    </a:lnTo>
                    <a:lnTo>
                      <a:pt x="144" y="212"/>
                    </a:lnTo>
                    <a:lnTo>
                      <a:pt x="144" y="212"/>
                    </a:lnTo>
                    <a:lnTo>
                      <a:pt x="152" y="252"/>
                    </a:lnTo>
                    <a:lnTo>
                      <a:pt x="162" y="290"/>
                    </a:lnTo>
                    <a:lnTo>
                      <a:pt x="173" y="326"/>
                    </a:lnTo>
                    <a:lnTo>
                      <a:pt x="184" y="361"/>
                    </a:lnTo>
                    <a:lnTo>
                      <a:pt x="197" y="395"/>
                    </a:lnTo>
                    <a:lnTo>
                      <a:pt x="211" y="428"/>
                    </a:lnTo>
                    <a:lnTo>
                      <a:pt x="226" y="459"/>
                    </a:lnTo>
                    <a:lnTo>
                      <a:pt x="241" y="488"/>
                    </a:lnTo>
                    <a:lnTo>
                      <a:pt x="241" y="488"/>
                    </a:lnTo>
                    <a:lnTo>
                      <a:pt x="230" y="490"/>
                    </a:lnTo>
                    <a:lnTo>
                      <a:pt x="220" y="491"/>
                    </a:lnTo>
                    <a:lnTo>
                      <a:pt x="209" y="491"/>
                    </a:lnTo>
                    <a:lnTo>
                      <a:pt x="197" y="491"/>
                    </a:lnTo>
                    <a:lnTo>
                      <a:pt x="187" y="490"/>
                    </a:lnTo>
                    <a:lnTo>
                      <a:pt x="176" y="487"/>
                    </a:lnTo>
                    <a:lnTo>
                      <a:pt x="165" y="485"/>
                    </a:lnTo>
                    <a:lnTo>
                      <a:pt x="154" y="481"/>
                    </a:lnTo>
                    <a:lnTo>
                      <a:pt x="154" y="481"/>
                    </a:lnTo>
                    <a:close/>
                    <a:moveTo>
                      <a:pt x="699" y="922"/>
                    </a:moveTo>
                    <a:lnTo>
                      <a:pt x="699" y="922"/>
                    </a:lnTo>
                    <a:lnTo>
                      <a:pt x="709" y="923"/>
                    </a:lnTo>
                    <a:lnTo>
                      <a:pt x="717" y="925"/>
                    </a:lnTo>
                    <a:lnTo>
                      <a:pt x="725" y="927"/>
                    </a:lnTo>
                    <a:lnTo>
                      <a:pt x="733" y="931"/>
                    </a:lnTo>
                    <a:lnTo>
                      <a:pt x="739" y="935"/>
                    </a:lnTo>
                    <a:lnTo>
                      <a:pt x="746" y="941"/>
                    </a:lnTo>
                    <a:lnTo>
                      <a:pt x="751" y="947"/>
                    </a:lnTo>
                    <a:lnTo>
                      <a:pt x="755" y="954"/>
                    </a:lnTo>
                    <a:lnTo>
                      <a:pt x="263" y="954"/>
                    </a:lnTo>
                    <a:lnTo>
                      <a:pt x="263" y="954"/>
                    </a:lnTo>
                    <a:lnTo>
                      <a:pt x="268" y="947"/>
                    </a:lnTo>
                    <a:lnTo>
                      <a:pt x="273" y="941"/>
                    </a:lnTo>
                    <a:lnTo>
                      <a:pt x="279" y="935"/>
                    </a:lnTo>
                    <a:lnTo>
                      <a:pt x="286" y="931"/>
                    </a:lnTo>
                    <a:lnTo>
                      <a:pt x="294" y="927"/>
                    </a:lnTo>
                    <a:lnTo>
                      <a:pt x="301" y="925"/>
                    </a:lnTo>
                    <a:lnTo>
                      <a:pt x="310" y="923"/>
                    </a:lnTo>
                    <a:lnTo>
                      <a:pt x="318" y="922"/>
                    </a:lnTo>
                    <a:lnTo>
                      <a:pt x="318" y="922"/>
                    </a:lnTo>
                    <a:lnTo>
                      <a:pt x="333" y="922"/>
                    </a:lnTo>
                    <a:lnTo>
                      <a:pt x="350" y="919"/>
                    </a:lnTo>
                    <a:lnTo>
                      <a:pt x="365" y="915"/>
                    </a:lnTo>
                    <a:lnTo>
                      <a:pt x="380" y="910"/>
                    </a:lnTo>
                    <a:lnTo>
                      <a:pt x="394" y="903"/>
                    </a:lnTo>
                    <a:lnTo>
                      <a:pt x="406" y="896"/>
                    </a:lnTo>
                    <a:lnTo>
                      <a:pt x="419" y="886"/>
                    </a:lnTo>
                    <a:lnTo>
                      <a:pt x="431" y="875"/>
                    </a:lnTo>
                    <a:lnTo>
                      <a:pt x="431" y="875"/>
                    </a:lnTo>
                    <a:lnTo>
                      <a:pt x="440" y="865"/>
                    </a:lnTo>
                    <a:lnTo>
                      <a:pt x="448" y="854"/>
                    </a:lnTo>
                    <a:lnTo>
                      <a:pt x="456" y="842"/>
                    </a:lnTo>
                    <a:lnTo>
                      <a:pt x="462" y="830"/>
                    </a:lnTo>
                    <a:lnTo>
                      <a:pt x="468" y="817"/>
                    </a:lnTo>
                    <a:lnTo>
                      <a:pt x="471" y="805"/>
                    </a:lnTo>
                    <a:lnTo>
                      <a:pt x="474" y="792"/>
                    </a:lnTo>
                    <a:lnTo>
                      <a:pt x="476" y="778"/>
                    </a:lnTo>
                    <a:lnTo>
                      <a:pt x="476" y="778"/>
                    </a:lnTo>
                    <a:lnTo>
                      <a:pt x="490" y="788"/>
                    </a:lnTo>
                    <a:lnTo>
                      <a:pt x="490" y="788"/>
                    </a:lnTo>
                    <a:lnTo>
                      <a:pt x="494" y="792"/>
                    </a:lnTo>
                    <a:lnTo>
                      <a:pt x="500" y="793"/>
                    </a:lnTo>
                    <a:lnTo>
                      <a:pt x="504" y="795"/>
                    </a:lnTo>
                    <a:lnTo>
                      <a:pt x="509" y="795"/>
                    </a:lnTo>
                    <a:lnTo>
                      <a:pt x="509" y="795"/>
                    </a:lnTo>
                    <a:lnTo>
                      <a:pt x="514" y="795"/>
                    </a:lnTo>
                    <a:lnTo>
                      <a:pt x="519" y="793"/>
                    </a:lnTo>
                    <a:lnTo>
                      <a:pt x="523" y="792"/>
                    </a:lnTo>
                    <a:lnTo>
                      <a:pt x="528" y="788"/>
                    </a:lnTo>
                    <a:lnTo>
                      <a:pt x="528" y="788"/>
                    </a:lnTo>
                    <a:lnTo>
                      <a:pt x="543" y="778"/>
                    </a:lnTo>
                    <a:lnTo>
                      <a:pt x="543" y="778"/>
                    </a:lnTo>
                    <a:lnTo>
                      <a:pt x="544" y="792"/>
                    </a:lnTo>
                    <a:lnTo>
                      <a:pt x="547" y="805"/>
                    </a:lnTo>
                    <a:lnTo>
                      <a:pt x="551" y="817"/>
                    </a:lnTo>
                    <a:lnTo>
                      <a:pt x="557" y="830"/>
                    </a:lnTo>
                    <a:lnTo>
                      <a:pt x="562" y="842"/>
                    </a:lnTo>
                    <a:lnTo>
                      <a:pt x="570" y="854"/>
                    </a:lnTo>
                    <a:lnTo>
                      <a:pt x="578" y="865"/>
                    </a:lnTo>
                    <a:lnTo>
                      <a:pt x="588" y="875"/>
                    </a:lnTo>
                    <a:lnTo>
                      <a:pt x="588" y="875"/>
                    </a:lnTo>
                    <a:lnTo>
                      <a:pt x="600" y="886"/>
                    </a:lnTo>
                    <a:lnTo>
                      <a:pt x="611" y="896"/>
                    </a:lnTo>
                    <a:lnTo>
                      <a:pt x="625" y="903"/>
                    </a:lnTo>
                    <a:lnTo>
                      <a:pt x="639" y="910"/>
                    </a:lnTo>
                    <a:lnTo>
                      <a:pt x="653" y="915"/>
                    </a:lnTo>
                    <a:lnTo>
                      <a:pt x="668" y="919"/>
                    </a:lnTo>
                    <a:lnTo>
                      <a:pt x="684" y="922"/>
                    </a:lnTo>
                    <a:lnTo>
                      <a:pt x="699" y="922"/>
                    </a:lnTo>
                    <a:lnTo>
                      <a:pt x="699" y="922"/>
                    </a:lnTo>
                    <a:close/>
                    <a:moveTo>
                      <a:pt x="509" y="722"/>
                    </a:moveTo>
                    <a:lnTo>
                      <a:pt x="509" y="722"/>
                    </a:lnTo>
                    <a:lnTo>
                      <a:pt x="494" y="709"/>
                    </a:lnTo>
                    <a:lnTo>
                      <a:pt x="476" y="692"/>
                    </a:lnTo>
                    <a:lnTo>
                      <a:pt x="456" y="672"/>
                    </a:lnTo>
                    <a:lnTo>
                      <a:pt x="432" y="647"/>
                    </a:lnTo>
                    <a:lnTo>
                      <a:pt x="408" y="618"/>
                    </a:lnTo>
                    <a:lnTo>
                      <a:pt x="382" y="586"/>
                    </a:lnTo>
                    <a:lnTo>
                      <a:pt x="355" y="550"/>
                    </a:lnTo>
                    <a:lnTo>
                      <a:pt x="329" y="511"/>
                    </a:lnTo>
                    <a:lnTo>
                      <a:pt x="316" y="489"/>
                    </a:lnTo>
                    <a:lnTo>
                      <a:pt x="303" y="467"/>
                    </a:lnTo>
                    <a:lnTo>
                      <a:pt x="292" y="444"/>
                    </a:lnTo>
                    <a:lnTo>
                      <a:pt x="280" y="420"/>
                    </a:lnTo>
                    <a:lnTo>
                      <a:pt x="268" y="395"/>
                    </a:lnTo>
                    <a:lnTo>
                      <a:pt x="257" y="369"/>
                    </a:lnTo>
                    <a:lnTo>
                      <a:pt x="247" y="342"/>
                    </a:lnTo>
                    <a:lnTo>
                      <a:pt x="237" y="315"/>
                    </a:lnTo>
                    <a:lnTo>
                      <a:pt x="228" y="286"/>
                    </a:lnTo>
                    <a:lnTo>
                      <a:pt x="220" y="257"/>
                    </a:lnTo>
                    <a:lnTo>
                      <a:pt x="212" y="227"/>
                    </a:lnTo>
                    <a:lnTo>
                      <a:pt x="206" y="196"/>
                    </a:lnTo>
                    <a:lnTo>
                      <a:pt x="200" y="164"/>
                    </a:lnTo>
                    <a:lnTo>
                      <a:pt x="196" y="132"/>
                    </a:lnTo>
                    <a:lnTo>
                      <a:pt x="193" y="98"/>
                    </a:lnTo>
                    <a:lnTo>
                      <a:pt x="192" y="63"/>
                    </a:lnTo>
                    <a:lnTo>
                      <a:pt x="827" y="63"/>
                    </a:lnTo>
                    <a:lnTo>
                      <a:pt x="827" y="63"/>
                    </a:lnTo>
                    <a:lnTo>
                      <a:pt x="825" y="98"/>
                    </a:lnTo>
                    <a:lnTo>
                      <a:pt x="822" y="132"/>
                    </a:lnTo>
                    <a:lnTo>
                      <a:pt x="817" y="164"/>
                    </a:lnTo>
                    <a:lnTo>
                      <a:pt x="812" y="196"/>
                    </a:lnTo>
                    <a:lnTo>
                      <a:pt x="806" y="227"/>
                    </a:lnTo>
                    <a:lnTo>
                      <a:pt x="798" y="257"/>
                    </a:lnTo>
                    <a:lnTo>
                      <a:pt x="791" y="286"/>
                    </a:lnTo>
                    <a:lnTo>
                      <a:pt x="781" y="315"/>
                    </a:lnTo>
                    <a:lnTo>
                      <a:pt x="771" y="342"/>
                    </a:lnTo>
                    <a:lnTo>
                      <a:pt x="762" y="369"/>
                    </a:lnTo>
                    <a:lnTo>
                      <a:pt x="750" y="395"/>
                    </a:lnTo>
                    <a:lnTo>
                      <a:pt x="739" y="420"/>
                    </a:lnTo>
                    <a:lnTo>
                      <a:pt x="726" y="444"/>
                    </a:lnTo>
                    <a:lnTo>
                      <a:pt x="714" y="467"/>
                    </a:lnTo>
                    <a:lnTo>
                      <a:pt x="702" y="489"/>
                    </a:lnTo>
                    <a:lnTo>
                      <a:pt x="689" y="511"/>
                    </a:lnTo>
                    <a:lnTo>
                      <a:pt x="663" y="550"/>
                    </a:lnTo>
                    <a:lnTo>
                      <a:pt x="636" y="586"/>
                    </a:lnTo>
                    <a:lnTo>
                      <a:pt x="610" y="618"/>
                    </a:lnTo>
                    <a:lnTo>
                      <a:pt x="586" y="647"/>
                    </a:lnTo>
                    <a:lnTo>
                      <a:pt x="563" y="672"/>
                    </a:lnTo>
                    <a:lnTo>
                      <a:pt x="542" y="692"/>
                    </a:lnTo>
                    <a:lnTo>
                      <a:pt x="523" y="709"/>
                    </a:lnTo>
                    <a:lnTo>
                      <a:pt x="509" y="722"/>
                    </a:lnTo>
                    <a:lnTo>
                      <a:pt x="509" y="722"/>
                    </a:lnTo>
                    <a:close/>
                    <a:moveTo>
                      <a:pt x="943" y="400"/>
                    </a:moveTo>
                    <a:lnTo>
                      <a:pt x="943" y="400"/>
                    </a:lnTo>
                    <a:lnTo>
                      <a:pt x="936" y="413"/>
                    </a:lnTo>
                    <a:lnTo>
                      <a:pt x="929" y="426"/>
                    </a:lnTo>
                    <a:lnTo>
                      <a:pt x="920" y="438"/>
                    </a:lnTo>
                    <a:lnTo>
                      <a:pt x="911" y="448"/>
                    </a:lnTo>
                    <a:lnTo>
                      <a:pt x="900" y="458"/>
                    </a:lnTo>
                    <a:lnTo>
                      <a:pt x="889" y="467"/>
                    </a:lnTo>
                    <a:lnTo>
                      <a:pt x="876" y="474"/>
                    </a:lnTo>
                    <a:lnTo>
                      <a:pt x="864" y="481"/>
                    </a:lnTo>
                    <a:lnTo>
                      <a:pt x="864" y="481"/>
                    </a:lnTo>
                    <a:lnTo>
                      <a:pt x="853" y="485"/>
                    </a:lnTo>
                    <a:lnTo>
                      <a:pt x="842" y="487"/>
                    </a:lnTo>
                    <a:lnTo>
                      <a:pt x="831" y="490"/>
                    </a:lnTo>
                    <a:lnTo>
                      <a:pt x="821" y="491"/>
                    </a:lnTo>
                    <a:lnTo>
                      <a:pt x="809" y="491"/>
                    </a:lnTo>
                    <a:lnTo>
                      <a:pt x="798" y="491"/>
                    </a:lnTo>
                    <a:lnTo>
                      <a:pt x="787" y="490"/>
                    </a:lnTo>
                    <a:lnTo>
                      <a:pt x="777" y="489"/>
                    </a:lnTo>
                    <a:lnTo>
                      <a:pt x="777" y="489"/>
                    </a:lnTo>
                    <a:lnTo>
                      <a:pt x="792" y="459"/>
                    </a:lnTo>
                    <a:lnTo>
                      <a:pt x="807" y="428"/>
                    </a:lnTo>
                    <a:lnTo>
                      <a:pt x="821" y="396"/>
                    </a:lnTo>
                    <a:lnTo>
                      <a:pt x="833" y="361"/>
                    </a:lnTo>
                    <a:lnTo>
                      <a:pt x="845" y="326"/>
                    </a:lnTo>
                    <a:lnTo>
                      <a:pt x="856" y="290"/>
                    </a:lnTo>
                    <a:lnTo>
                      <a:pt x="866" y="252"/>
                    </a:lnTo>
                    <a:lnTo>
                      <a:pt x="874" y="212"/>
                    </a:lnTo>
                    <a:lnTo>
                      <a:pt x="874" y="212"/>
                    </a:lnTo>
                    <a:lnTo>
                      <a:pt x="886" y="220"/>
                    </a:lnTo>
                    <a:lnTo>
                      <a:pt x="898" y="227"/>
                    </a:lnTo>
                    <a:lnTo>
                      <a:pt x="908" y="237"/>
                    </a:lnTo>
                    <a:lnTo>
                      <a:pt x="917" y="247"/>
                    </a:lnTo>
                    <a:lnTo>
                      <a:pt x="926" y="257"/>
                    </a:lnTo>
                    <a:lnTo>
                      <a:pt x="933" y="268"/>
                    </a:lnTo>
                    <a:lnTo>
                      <a:pt x="940" y="280"/>
                    </a:lnTo>
                    <a:lnTo>
                      <a:pt x="945" y="293"/>
                    </a:lnTo>
                    <a:lnTo>
                      <a:pt x="949" y="306"/>
                    </a:lnTo>
                    <a:lnTo>
                      <a:pt x="952" y="319"/>
                    </a:lnTo>
                    <a:lnTo>
                      <a:pt x="954" y="332"/>
                    </a:lnTo>
                    <a:lnTo>
                      <a:pt x="955" y="345"/>
                    </a:lnTo>
                    <a:lnTo>
                      <a:pt x="954" y="359"/>
                    </a:lnTo>
                    <a:lnTo>
                      <a:pt x="952" y="373"/>
                    </a:lnTo>
                    <a:lnTo>
                      <a:pt x="948" y="386"/>
                    </a:lnTo>
                    <a:lnTo>
                      <a:pt x="943" y="400"/>
                    </a:lnTo>
                    <a:lnTo>
                      <a:pt x="943" y="40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solidFill>
                </a:endParaRPr>
              </a:p>
            </p:txBody>
          </p:sp>
        </p:grpSp>
      </p:grpSp>
      <p:grpSp>
        <p:nvGrpSpPr>
          <p:cNvPr id="7" name="组合 6"/>
          <p:cNvGrpSpPr/>
          <p:nvPr/>
        </p:nvGrpSpPr>
        <p:grpSpPr>
          <a:xfrm>
            <a:off x="1763911" y="3032760"/>
            <a:ext cx="1669098" cy="1669098"/>
            <a:chOff x="1763911" y="2664460"/>
            <a:chExt cx="1669098" cy="1669098"/>
          </a:xfrm>
        </p:grpSpPr>
        <p:sp>
          <p:nvSpPr>
            <p:cNvPr id="8" name="任意多边形 48"/>
            <p:cNvSpPr/>
            <p:nvPr/>
          </p:nvSpPr>
          <p:spPr>
            <a:xfrm>
              <a:off x="1763911" y="2664460"/>
              <a:ext cx="1669098" cy="1669098"/>
            </a:xfrm>
            <a:custGeom>
              <a:avLst/>
              <a:gdLst>
                <a:gd name="connsiteX0" fmla="*/ 800633 w 1669098"/>
                <a:gd name="connsiteY0" fmla="*/ 0 h 1669098"/>
                <a:gd name="connsiteX1" fmla="*/ 868465 w 1669098"/>
                <a:gd name="connsiteY1" fmla="*/ 0 h 1669098"/>
                <a:gd name="connsiteX2" fmla="*/ 885423 w 1669098"/>
                <a:gd name="connsiteY2" fmla="*/ 16958 h 1669098"/>
                <a:gd name="connsiteX3" fmla="*/ 885423 w 1669098"/>
                <a:gd name="connsiteY3" fmla="*/ 76706 h 1669098"/>
                <a:gd name="connsiteX4" fmla="*/ 912297 w 1669098"/>
                <a:gd name="connsiteY4" fmla="*/ 78063 h 1669098"/>
                <a:gd name="connsiteX5" fmla="*/ 981741 w 1669098"/>
                <a:gd name="connsiteY5" fmla="*/ 88661 h 1669098"/>
                <a:gd name="connsiteX6" fmla="*/ 997017 w 1669098"/>
                <a:gd name="connsiteY6" fmla="*/ 31650 h 1669098"/>
                <a:gd name="connsiteX7" fmla="*/ 1017786 w 1669098"/>
                <a:gd name="connsiteY7" fmla="*/ 19658 h 1669098"/>
                <a:gd name="connsiteX8" fmla="*/ 1083307 w 1669098"/>
                <a:gd name="connsiteY8" fmla="*/ 37215 h 1669098"/>
                <a:gd name="connsiteX9" fmla="*/ 1095298 w 1669098"/>
                <a:gd name="connsiteY9" fmla="*/ 57984 h 1669098"/>
                <a:gd name="connsiteX10" fmla="*/ 1079226 w 1669098"/>
                <a:gd name="connsiteY10" fmla="*/ 117966 h 1669098"/>
                <a:gd name="connsiteX11" fmla="*/ 1130536 w 1669098"/>
                <a:gd name="connsiteY11" fmla="*/ 133894 h 1669098"/>
                <a:gd name="connsiteX12" fmla="*/ 1168448 w 1669098"/>
                <a:gd name="connsiteY12" fmla="*/ 154472 h 1669098"/>
                <a:gd name="connsiteX13" fmla="*/ 1199286 w 1669098"/>
                <a:gd name="connsiteY13" fmla="*/ 101058 h 1669098"/>
                <a:gd name="connsiteX14" fmla="*/ 1222451 w 1669098"/>
                <a:gd name="connsiteY14" fmla="*/ 94851 h 1669098"/>
                <a:gd name="connsiteX15" fmla="*/ 1281196 w 1669098"/>
                <a:gd name="connsiteY15" fmla="*/ 128766 h 1669098"/>
                <a:gd name="connsiteX16" fmla="*/ 1287403 w 1669098"/>
                <a:gd name="connsiteY16" fmla="*/ 151932 h 1669098"/>
                <a:gd name="connsiteX17" fmla="*/ 1257903 w 1669098"/>
                <a:gd name="connsiteY17" fmla="*/ 203027 h 1669098"/>
                <a:gd name="connsiteX18" fmla="*/ 1259703 w 1669098"/>
                <a:gd name="connsiteY18" fmla="*/ 204003 h 1669098"/>
                <a:gd name="connsiteX19" fmla="*/ 1332821 w 1669098"/>
                <a:gd name="connsiteY19" fmla="*/ 264331 h 1669098"/>
                <a:gd name="connsiteX20" fmla="*/ 1376700 w 1669098"/>
                <a:gd name="connsiteY20" fmla="*/ 220452 h 1669098"/>
                <a:gd name="connsiteX21" fmla="*/ 1400682 w 1669098"/>
                <a:gd name="connsiteY21" fmla="*/ 220452 h 1669098"/>
                <a:gd name="connsiteX22" fmla="*/ 1448646 w 1669098"/>
                <a:gd name="connsiteY22" fmla="*/ 268416 h 1669098"/>
                <a:gd name="connsiteX23" fmla="*/ 1448646 w 1669098"/>
                <a:gd name="connsiteY23" fmla="*/ 292398 h 1669098"/>
                <a:gd name="connsiteX24" fmla="*/ 1404767 w 1669098"/>
                <a:gd name="connsiteY24" fmla="*/ 336277 h 1669098"/>
                <a:gd name="connsiteX25" fmla="*/ 1465095 w 1669098"/>
                <a:gd name="connsiteY25" fmla="*/ 409395 h 1669098"/>
                <a:gd name="connsiteX26" fmla="*/ 1466071 w 1669098"/>
                <a:gd name="connsiteY26" fmla="*/ 411195 h 1669098"/>
                <a:gd name="connsiteX27" fmla="*/ 1517167 w 1669098"/>
                <a:gd name="connsiteY27" fmla="*/ 381695 h 1669098"/>
                <a:gd name="connsiteX28" fmla="*/ 1540332 w 1669098"/>
                <a:gd name="connsiteY28" fmla="*/ 387902 h 1669098"/>
                <a:gd name="connsiteX29" fmla="*/ 1574248 w 1669098"/>
                <a:gd name="connsiteY29" fmla="*/ 446647 h 1669098"/>
                <a:gd name="connsiteX30" fmla="*/ 1568041 w 1669098"/>
                <a:gd name="connsiteY30" fmla="*/ 469812 h 1669098"/>
                <a:gd name="connsiteX31" fmla="*/ 1514626 w 1669098"/>
                <a:gd name="connsiteY31" fmla="*/ 500651 h 1669098"/>
                <a:gd name="connsiteX32" fmla="*/ 1535204 w 1669098"/>
                <a:gd name="connsiteY32" fmla="*/ 538562 h 1669098"/>
                <a:gd name="connsiteX33" fmla="*/ 1551132 w 1669098"/>
                <a:gd name="connsiteY33" fmla="*/ 589872 h 1669098"/>
                <a:gd name="connsiteX34" fmla="*/ 1611114 w 1669098"/>
                <a:gd name="connsiteY34" fmla="*/ 573800 h 1669098"/>
                <a:gd name="connsiteX35" fmla="*/ 1631883 w 1669098"/>
                <a:gd name="connsiteY35" fmla="*/ 585792 h 1669098"/>
                <a:gd name="connsiteX36" fmla="*/ 1649440 w 1669098"/>
                <a:gd name="connsiteY36" fmla="*/ 651312 h 1669098"/>
                <a:gd name="connsiteX37" fmla="*/ 1637448 w 1669098"/>
                <a:gd name="connsiteY37" fmla="*/ 672081 h 1669098"/>
                <a:gd name="connsiteX38" fmla="*/ 1580437 w 1669098"/>
                <a:gd name="connsiteY38" fmla="*/ 687357 h 1669098"/>
                <a:gd name="connsiteX39" fmla="*/ 1591035 w 1669098"/>
                <a:gd name="connsiteY39" fmla="*/ 756801 h 1669098"/>
                <a:gd name="connsiteX40" fmla="*/ 1592392 w 1669098"/>
                <a:gd name="connsiteY40" fmla="*/ 783675 h 1669098"/>
                <a:gd name="connsiteX41" fmla="*/ 1652140 w 1669098"/>
                <a:gd name="connsiteY41" fmla="*/ 783675 h 1669098"/>
                <a:gd name="connsiteX42" fmla="*/ 1669098 w 1669098"/>
                <a:gd name="connsiteY42" fmla="*/ 800633 h 1669098"/>
                <a:gd name="connsiteX43" fmla="*/ 1669098 w 1669098"/>
                <a:gd name="connsiteY43" fmla="*/ 868465 h 1669098"/>
                <a:gd name="connsiteX44" fmla="*/ 1652140 w 1669098"/>
                <a:gd name="connsiteY44" fmla="*/ 885423 h 1669098"/>
                <a:gd name="connsiteX45" fmla="*/ 1592392 w 1669098"/>
                <a:gd name="connsiteY45" fmla="*/ 885423 h 1669098"/>
                <a:gd name="connsiteX46" fmla="*/ 1591035 w 1669098"/>
                <a:gd name="connsiteY46" fmla="*/ 912297 h 1669098"/>
                <a:gd name="connsiteX47" fmla="*/ 1580437 w 1669098"/>
                <a:gd name="connsiteY47" fmla="*/ 981741 h 1669098"/>
                <a:gd name="connsiteX48" fmla="*/ 1637448 w 1669098"/>
                <a:gd name="connsiteY48" fmla="*/ 997017 h 1669098"/>
                <a:gd name="connsiteX49" fmla="*/ 1649440 w 1669098"/>
                <a:gd name="connsiteY49" fmla="*/ 1017786 h 1669098"/>
                <a:gd name="connsiteX50" fmla="*/ 1631883 w 1669098"/>
                <a:gd name="connsiteY50" fmla="*/ 1083307 h 1669098"/>
                <a:gd name="connsiteX51" fmla="*/ 1611114 w 1669098"/>
                <a:gd name="connsiteY51" fmla="*/ 1095298 h 1669098"/>
                <a:gd name="connsiteX52" fmla="*/ 1551132 w 1669098"/>
                <a:gd name="connsiteY52" fmla="*/ 1079226 h 1669098"/>
                <a:gd name="connsiteX53" fmla="*/ 1535204 w 1669098"/>
                <a:gd name="connsiteY53" fmla="*/ 1130536 h 1669098"/>
                <a:gd name="connsiteX54" fmla="*/ 1514626 w 1669098"/>
                <a:gd name="connsiteY54" fmla="*/ 1168447 h 1669098"/>
                <a:gd name="connsiteX55" fmla="*/ 1568041 w 1669098"/>
                <a:gd name="connsiteY55" fmla="*/ 1199286 h 1669098"/>
                <a:gd name="connsiteX56" fmla="*/ 1574248 w 1669098"/>
                <a:gd name="connsiteY56" fmla="*/ 1222451 h 1669098"/>
                <a:gd name="connsiteX57" fmla="*/ 1540332 w 1669098"/>
                <a:gd name="connsiteY57" fmla="*/ 1281196 h 1669098"/>
                <a:gd name="connsiteX58" fmla="*/ 1517167 w 1669098"/>
                <a:gd name="connsiteY58" fmla="*/ 1287403 h 1669098"/>
                <a:gd name="connsiteX59" fmla="*/ 1466071 w 1669098"/>
                <a:gd name="connsiteY59" fmla="*/ 1257903 h 1669098"/>
                <a:gd name="connsiteX60" fmla="*/ 1465095 w 1669098"/>
                <a:gd name="connsiteY60" fmla="*/ 1259703 h 1669098"/>
                <a:gd name="connsiteX61" fmla="*/ 1404767 w 1669098"/>
                <a:gd name="connsiteY61" fmla="*/ 1332821 h 1669098"/>
                <a:gd name="connsiteX62" fmla="*/ 1448646 w 1669098"/>
                <a:gd name="connsiteY62" fmla="*/ 1376700 h 1669098"/>
                <a:gd name="connsiteX63" fmla="*/ 1448646 w 1669098"/>
                <a:gd name="connsiteY63" fmla="*/ 1400682 h 1669098"/>
                <a:gd name="connsiteX64" fmla="*/ 1400682 w 1669098"/>
                <a:gd name="connsiteY64" fmla="*/ 1448647 h 1669098"/>
                <a:gd name="connsiteX65" fmla="*/ 1376700 w 1669098"/>
                <a:gd name="connsiteY65" fmla="*/ 1448647 h 1669098"/>
                <a:gd name="connsiteX66" fmla="*/ 1332820 w 1669098"/>
                <a:gd name="connsiteY66" fmla="*/ 1404767 h 1669098"/>
                <a:gd name="connsiteX67" fmla="*/ 1259703 w 1669098"/>
                <a:gd name="connsiteY67" fmla="*/ 1465095 h 1669098"/>
                <a:gd name="connsiteX68" fmla="*/ 1257903 w 1669098"/>
                <a:gd name="connsiteY68" fmla="*/ 1466071 h 1669098"/>
                <a:gd name="connsiteX69" fmla="*/ 1287403 w 1669098"/>
                <a:gd name="connsiteY69" fmla="*/ 1517167 h 1669098"/>
                <a:gd name="connsiteX70" fmla="*/ 1281196 w 1669098"/>
                <a:gd name="connsiteY70" fmla="*/ 1540332 h 1669098"/>
                <a:gd name="connsiteX71" fmla="*/ 1222451 w 1669098"/>
                <a:gd name="connsiteY71" fmla="*/ 1574248 h 1669098"/>
                <a:gd name="connsiteX72" fmla="*/ 1199286 w 1669098"/>
                <a:gd name="connsiteY72" fmla="*/ 1568041 h 1669098"/>
                <a:gd name="connsiteX73" fmla="*/ 1168447 w 1669098"/>
                <a:gd name="connsiteY73" fmla="*/ 1514626 h 1669098"/>
                <a:gd name="connsiteX74" fmla="*/ 1130536 w 1669098"/>
                <a:gd name="connsiteY74" fmla="*/ 1535204 h 1669098"/>
                <a:gd name="connsiteX75" fmla="*/ 1079226 w 1669098"/>
                <a:gd name="connsiteY75" fmla="*/ 1551132 h 1669098"/>
                <a:gd name="connsiteX76" fmla="*/ 1095298 w 1669098"/>
                <a:gd name="connsiteY76" fmla="*/ 1611114 h 1669098"/>
                <a:gd name="connsiteX77" fmla="*/ 1083307 w 1669098"/>
                <a:gd name="connsiteY77" fmla="*/ 1631883 h 1669098"/>
                <a:gd name="connsiteX78" fmla="*/ 1017786 w 1669098"/>
                <a:gd name="connsiteY78" fmla="*/ 1649440 h 1669098"/>
                <a:gd name="connsiteX79" fmla="*/ 997017 w 1669098"/>
                <a:gd name="connsiteY79" fmla="*/ 1637448 h 1669098"/>
                <a:gd name="connsiteX80" fmla="*/ 981741 w 1669098"/>
                <a:gd name="connsiteY80" fmla="*/ 1580437 h 1669098"/>
                <a:gd name="connsiteX81" fmla="*/ 912297 w 1669098"/>
                <a:gd name="connsiteY81" fmla="*/ 1591035 h 1669098"/>
                <a:gd name="connsiteX82" fmla="*/ 885423 w 1669098"/>
                <a:gd name="connsiteY82" fmla="*/ 1592392 h 1669098"/>
                <a:gd name="connsiteX83" fmla="*/ 885423 w 1669098"/>
                <a:gd name="connsiteY83" fmla="*/ 1652140 h 1669098"/>
                <a:gd name="connsiteX84" fmla="*/ 868465 w 1669098"/>
                <a:gd name="connsiteY84" fmla="*/ 1669098 h 1669098"/>
                <a:gd name="connsiteX85" fmla="*/ 800633 w 1669098"/>
                <a:gd name="connsiteY85" fmla="*/ 1669098 h 1669098"/>
                <a:gd name="connsiteX86" fmla="*/ 783675 w 1669098"/>
                <a:gd name="connsiteY86" fmla="*/ 1652140 h 1669098"/>
                <a:gd name="connsiteX87" fmla="*/ 783675 w 1669098"/>
                <a:gd name="connsiteY87" fmla="*/ 1592392 h 1669098"/>
                <a:gd name="connsiteX88" fmla="*/ 756801 w 1669098"/>
                <a:gd name="connsiteY88" fmla="*/ 1591035 h 1669098"/>
                <a:gd name="connsiteX89" fmla="*/ 687357 w 1669098"/>
                <a:gd name="connsiteY89" fmla="*/ 1580437 h 1669098"/>
                <a:gd name="connsiteX90" fmla="*/ 672081 w 1669098"/>
                <a:gd name="connsiteY90" fmla="*/ 1637448 h 1669098"/>
                <a:gd name="connsiteX91" fmla="*/ 651312 w 1669098"/>
                <a:gd name="connsiteY91" fmla="*/ 1649440 h 1669098"/>
                <a:gd name="connsiteX92" fmla="*/ 585791 w 1669098"/>
                <a:gd name="connsiteY92" fmla="*/ 1631883 h 1669098"/>
                <a:gd name="connsiteX93" fmla="*/ 573800 w 1669098"/>
                <a:gd name="connsiteY93" fmla="*/ 1611114 h 1669098"/>
                <a:gd name="connsiteX94" fmla="*/ 589872 w 1669098"/>
                <a:gd name="connsiteY94" fmla="*/ 1551132 h 1669098"/>
                <a:gd name="connsiteX95" fmla="*/ 538562 w 1669098"/>
                <a:gd name="connsiteY95" fmla="*/ 1535204 h 1669098"/>
                <a:gd name="connsiteX96" fmla="*/ 500651 w 1669098"/>
                <a:gd name="connsiteY96" fmla="*/ 1514626 h 1669098"/>
                <a:gd name="connsiteX97" fmla="*/ 469812 w 1669098"/>
                <a:gd name="connsiteY97" fmla="*/ 1568041 h 1669098"/>
                <a:gd name="connsiteX98" fmla="*/ 446647 w 1669098"/>
                <a:gd name="connsiteY98" fmla="*/ 1574248 h 1669098"/>
                <a:gd name="connsiteX99" fmla="*/ 387902 w 1669098"/>
                <a:gd name="connsiteY99" fmla="*/ 1540332 h 1669098"/>
                <a:gd name="connsiteX100" fmla="*/ 381695 w 1669098"/>
                <a:gd name="connsiteY100" fmla="*/ 1517167 h 1669098"/>
                <a:gd name="connsiteX101" fmla="*/ 411195 w 1669098"/>
                <a:gd name="connsiteY101" fmla="*/ 1466071 h 1669098"/>
                <a:gd name="connsiteX102" fmla="*/ 409395 w 1669098"/>
                <a:gd name="connsiteY102" fmla="*/ 1465095 h 1669098"/>
                <a:gd name="connsiteX103" fmla="*/ 336278 w 1669098"/>
                <a:gd name="connsiteY103" fmla="*/ 1404767 h 1669098"/>
                <a:gd name="connsiteX104" fmla="*/ 292398 w 1669098"/>
                <a:gd name="connsiteY104" fmla="*/ 1448647 h 1669098"/>
                <a:gd name="connsiteX105" fmla="*/ 268416 w 1669098"/>
                <a:gd name="connsiteY105" fmla="*/ 1448647 h 1669098"/>
                <a:gd name="connsiteX106" fmla="*/ 220452 w 1669098"/>
                <a:gd name="connsiteY106" fmla="*/ 1400682 h 1669098"/>
                <a:gd name="connsiteX107" fmla="*/ 220452 w 1669098"/>
                <a:gd name="connsiteY107" fmla="*/ 1376700 h 1669098"/>
                <a:gd name="connsiteX108" fmla="*/ 264331 w 1669098"/>
                <a:gd name="connsiteY108" fmla="*/ 1332821 h 1669098"/>
                <a:gd name="connsiteX109" fmla="*/ 204003 w 1669098"/>
                <a:gd name="connsiteY109" fmla="*/ 1259703 h 1669098"/>
                <a:gd name="connsiteX110" fmla="*/ 203027 w 1669098"/>
                <a:gd name="connsiteY110" fmla="*/ 1257903 h 1669098"/>
                <a:gd name="connsiteX111" fmla="*/ 151931 w 1669098"/>
                <a:gd name="connsiteY111" fmla="*/ 1287403 h 1669098"/>
                <a:gd name="connsiteX112" fmla="*/ 128766 w 1669098"/>
                <a:gd name="connsiteY112" fmla="*/ 1281196 h 1669098"/>
                <a:gd name="connsiteX113" fmla="*/ 94850 w 1669098"/>
                <a:gd name="connsiteY113" fmla="*/ 1222451 h 1669098"/>
                <a:gd name="connsiteX114" fmla="*/ 101057 w 1669098"/>
                <a:gd name="connsiteY114" fmla="*/ 1199286 h 1669098"/>
                <a:gd name="connsiteX115" fmla="*/ 154472 w 1669098"/>
                <a:gd name="connsiteY115" fmla="*/ 1168447 h 1669098"/>
                <a:gd name="connsiteX116" fmla="*/ 133894 w 1669098"/>
                <a:gd name="connsiteY116" fmla="*/ 1130536 h 1669098"/>
                <a:gd name="connsiteX117" fmla="*/ 117966 w 1669098"/>
                <a:gd name="connsiteY117" fmla="*/ 1079226 h 1669098"/>
                <a:gd name="connsiteX118" fmla="*/ 57984 w 1669098"/>
                <a:gd name="connsiteY118" fmla="*/ 1095298 h 1669098"/>
                <a:gd name="connsiteX119" fmla="*/ 37215 w 1669098"/>
                <a:gd name="connsiteY119" fmla="*/ 1083307 h 1669098"/>
                <a:gd name="connsiteX120" fmla="*/ 19658 w 1669098"/>
                <a:gd name="connsiteY120" fmla="*/ 1017786 h 1669098"/>
                <a:gd name="connsiteX121" fmla="*/ 31650 w 1669098"/>
                <a:gd name="connsiteY121" fmla="*/ 997017 h 1669098"/>
                <a:gd name="connsiteX122" fmla="*/ 88661 w 1669098"/>
                <a:gd name="connsiteY122" fmla="*/ 981741 h 1669098"/>
                <a:gd name="connsiteX123" fmla="*/ 78063 w 1669098"/>
                <a:gd name="connsiteY123" fmla="*/ 912297 h 1669098"/>
                <a:gd name="connsiteX124" fmla="*/ 76706 w 1669098"/>
                <a:gd name="connsiteY124" fmla="*/ 885423 h 1669098"/>
                <a:gd name="connsiteX125" fmla="*/ 16958 w 1669098"/>
                <a:gd name="connsiteY125" fmla="*/ 885423 h 1669098"/>
                <a:gd name="connsiteX126" fmla="*/ 0 w 1669098"/>
                <a:gd name="connsiteY126" fmla="*/ 868465 h 1669098"/>
                <a:gd name="connsiteX127" fmla="*/ 0 w 1669098"/>
                <a:gd name="connsiteY127" fmla="*/ 800633 h 1669098"/>
                <a:gd name="connsiteX128" fmla="*/ 16958 w 1669098"/>
                <a:gd name="connsiteY128" fmla="*/ 783675 h 1669098"/>
                <a:gd name="connsiteX129" fmla="*/ 76706 w 1669098"/>
                <a:gd name="connsiteY129" fmla="*/ 783675 h 1669098"/>
                <a:gd name="connsiteX130" fmla="*/ 78063 w 1669098"/>
                <a:gd name="connsiteY130" fmla="*/ 756801 h 1669098"/>
                <a:gd name="connsiteX131" fmla="*/ 88661 w 1669098"/>
                <a:gd name="connsiteY131" fmla="*/ 687357 h 1669098"/>
                <a:gd name="connsiteX132" fmla="*/ 31650 w 1669098"/>
                <a:gd name="connsiteY132" fmla="*/ 672081 h 1669098"/>
                <a:gd name="connsiteX133" fmla="*/ 19658 w 1669098"/>
                <a:gd name="connsiteY133" fmla="*/ 651312 h 1669098"/>
                <a:gd name="connsiteX134" fmla="*/ 37215 w 1669098"/>
                <a:gd name="connsiteY134" fmla="*/ 585792 h 1669098"/>
                <a:gd name="connsiteX135" fmla="*/ 57984 w 1669098"/>
                <a:gd name="connsiteY135" fmla="*/ 573800 h 1669098"/>
                <a:gd name="connsiteX136" fmla="*/ 117966 w 1669098"/>
                <a:gd name="connsiteY136" fmla="*/ 589872 h 1669098"/>
                <a:gd name="connsiteX137" fmla="*/ 133894 w 1669098"/>
                <a:gd name="connsiteY137" fmla="*/ 538562 h 1669098"/>
                <a:gd name="connsiteX138" fmla="*/ 154472 w 1669098"/>
                <a:gd name="connsiteY138" fmla="*/ 500651 h 1669098"/>
                <a:gd name="connsiteX139" fmla="*/ 101057 w 1669098"/>
                <a:gd name="connsiteY139" fmla="*/ 469812 h 1669098"/>
                <a:gd name="connsiteX140" fmla="*/ 94850 w 1669098"/>
                <a:gd name="connsiteY140" fmla="*/ 446647 h 1669098"/>
                <a:gd name="connsiteX141" fmla="*/ 128766 w 1669098"/>
                <a:gd name="connsiteY141" fmla="*/ 387902 h 1669098"/>
                <a:gd name="connsiteX142" fmla="*/ 151931 w 1669098"/>
                <a:gd name="connsiteY142" fmla="*/ 381695 h 1669098"/>
                <a:gd name="connsiteX143" fmla="*/ 203027 w 1669098"/>
                <a:gd name="connsiteY143" fmla="*/ 411195 h 1669098"/>
                <a:gd name="connsiteX144" fmla="*/ 204003 w 1669098"/>
                <a:gd name="connsiteY144" fmla="*/ 409395 h 1669098"/>
                <a:gd name="connsiteX145" fmla="*/ 264331 w 1669098"/>
                <a:gd name="connsiteY145" fmla="*/ 336277 h 1669098"/>
                <a:gd name="connsiteX146" fmla="*/ 220452 w 1669098"/>
                <a:gd name="connsiteY146" fmla="*/ 292398 h 1669098"/>
                <a:gd name="connsiteX147" fmla="*/ 220452 w 1669098"/>
                <a:gd name="connsiteY147" fmla="*/ 268416 h 1669098"/>
                <a:gd name="connsiteX148" fmla="*/ 268416 w 1669098"/>
                <a:gd name="connsiteY148" fmla="*/ 220452 h 1669098"/>
                <a:gd name="connsiteX149" fmla="*/ 292398 w 1669098"/>
                <a:gd name="connsiteY149" fmla="*/ 220452 h 1669098"/>
                <a:gd name="connsiteX150" fmla="*/ 336277 w 1669098"/>
                <a:gd name="connsiteY150" fmla="*/ 264331 h 1669098"/>
                <a:gd name="connsiteX151" fmla="*/ 409395 w 1669098"/>
                <a:gd name="connsiteY151" fmla="*/ 204003 h 1669098"/>
                <a:gd name="connsiteX152" fmla="*/ 411195 w 1669098"/>
                <a:gd name="connsiteY152" fmla="*/ 203027 h 1669098"/>
                <a:gd name="connsiteX153" fmla="*/ 381695 w 1669098"/>
                <a:gd name="connsiteY153" fmla="*/ 151932 h 1669098"/>
                <a:gd name="connsiteX154" fmla="*/ 387902 w 1669098"/>
                <a:gd name="connsiteY154" fmla="*/ 128766 h 1669098"/>
                <a:gd name="connsiteX155" fmla="*/ 446647 w 1669098"/>
                <a:gd name="connsiteY155" fmla="*/ 94850 h 1669098"/>
                <a:gd name="connsiteX156" fmla="*/ 469812 w 1669098"/>
                <a:gd name="connsiteY156" fmla="*/ 101057 h 1669098"/>
                <a:gd name="connsiteX157" fmla="*/ 500651 w 1669098"/>
                <a:gd name="connsiteY157" fmla="*/ 154472 h 1669098"/>
                <a:gd name="connsiteX158" fmla="*/ 538562 w 1669098"/>
                <a:gd name="connsiteY158" fmla="*/ 133894 h 1669098"/>
                <a:gd name="connsiteX159" fmla="*/ 589872 w 1669098"/>
                <a:gd name="connsiteY159" fmla="*/ 117966 h 1669098"/>
                <a:gd name="connsiteX160" fmla="*/ 573800 w 1669098"/>
                <a:gd name="connsiteY160" fmla="*/ 57984 h 1669098"/>
                <a:gd name="connsiteX161" fmla="*/ 585791 w 1669098"/>
                <a:gd name="connsiteY161" fmla="*/ 37215 h 1669098"/>
                <a:gd name="connsiteX162" fmla="*/ 651312 w 1669098"/>
                <a:gd name="connsiteY162" fmla="*/ 19658 h 1669098"/>
                <a:gd name="connsiteX163" fmla="*/ 672081 w 1669098"/>
                <a:gd name="connsiteY163" fmla="*/ 31650 h 1669098"/>
                <a:gd name="connsiteX164" fmla="*/ 687357 w 1669098"/>
                <a:gd name="connsiteY164" fmla="*/ 88661 h 1669098"/>
                <a:gd name="connsiteX165" fmla="*/ 756801 w 1669098"/>
                <a:gd name="connsiteY165" fmla="*/ 78063 h 1669098"/>
                <a:gd name="connsiteX166" fmla="*/ 783675 w 1669098"/>
                <a:gd name="connsiteY166" fmla="*/ 76706 h 1669098"/>
                <a:gd name="connsiteX167" fmla="*/ 783675 w 1669098"/>
                <a:gd name="connsiteY167" fmla="*/ 16958 h 1669098"/>
                <a:gd name="connsiteX168" fmla="*/ 800633 w 1669098"/>
                <a:gd name="connsiteY168" fmla="*/ 0 h 1669098"/>
                <a:gd name="connsiteX169" fmla="*/ 834549 w 1669098"/>
                <a:gd name="connsiteY169" fmla="*/ 187960 h 1669098"/>
                <a:gd name="connsiteX170" fmla="*/ 187960 w 1669098"/>
                <a:gd name="connsiteY170" fmla="*/ 834549 h 1669098"/>
                <a:gd name="connsiteX171" fmla="*/ 834549 w 1669098"/>
                <a:gd name="connsiteY171" fmla="*/ 1481138 h 1669098"/>
                <a:gd name="connsiteX172" fmla="*/ 1481138 w 1669098"/>
                <a:gd name="connsiteY172" fmla="*/ 834549 h 1669098"/>
                <a:gd name="connsiteX173" fmla="*/ 834549 w 1669098"/>
                <a:gd name="connsiteY173" fmla="*/ 187960 h 166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Lst>
              <a:rect l="l" t="t" r="r" b="b"/>
              <a:pathLst>
                <a:path w="1669098" h="1669098">
                  <a:moveTo>
                    <a:pt x="800633" y="0"/>
                  </a:moveTo>
                  <a:lnTo>
                    <a:pt x="868465" y="0"/>
                  </a:lnTo>
                  <a:cubicBezTo>
                    <a:pt x="877831" y="0"/>
                    <a:pt x="885423" y="7592"/>
                    <a:pt x="885423" y="16958"/>
                  </a:cubicBezTo>
                  <a:lnTo>
                    <a:pt x="885423" y="76706"/>
                  </a:lnTo>
                  <a:lnTo>
                    <a:pt x="912297" y="78063"/>
                  </a:lnTo>
                  <a:lnTo>
                    <a:pt x="981741" y="88661"/>
                  </a:lnTo>
                  <a:lnTo>
                    <a:pt x="997017" y="31650"/>
                  </a:lnTo>
                  <a:cubicBezTo>
                    <a:pt x="999441" y="22603"/>
                    <a:pt x="1008739" y="17235"/>
                    <a:pt x="1017786" y="19658"/>
                  </a:cubicBezTo>
                  <a:lnTo>
                    <a:pt x="1083307" y="37215"/>
                  </a:lnTo>
                  <a:cubicBezTo>
                    <a:pt x="1092353" y="39639"/>
                    <a:pt x="1097722" y="48937"/>
                    <a:pt x="1095298" y="57984"/>
                  </a:cubicBezTo>
                  <a:lnTo>
                    <a:pt x="1079226" y="117966"/>
                  </a:lnTo>
                  <a:lnTo>
                    <a:pt x="1130536" y="133894"/>
                  </a:lnTo>
                  <a:lnTo>
                    <a:pt x="1168448" y="154472"/>
                  </a:lnTo>
                  <a:lnTo>
                    <a:pt x="1199286" y="101058"/>
                  </a:lnTo>
                  <a:cubicBezTo>
                    <a:pt x="1203969" y="92946"/>
                    <a:pt x="1214340" y="90168"/>
                    <a:pt x="1222451" y="94851"/>
                  </a:cubicBezTo>
                  <a:lnTo>
                    <a:pt x="1281196" y="128766"/>
                  </a:lnTo>
                  <a:cubicBezTo>
                    <a:pt x="1289307" y="133449"/>
                    <a:pt x="1292086" y="143820"/>
                    <a:pt x="1287403" y="151932"/>
                  </a:cubicBezTo>
                  <a:lnTo>
                    <a:pt x="1257903" y="203027"/>
                  </a:lnTo>
                  <a:lnTo>
                    <a:pt x="1259703" y="204003"/>
                  </a:lnTo>
                  <a:lnTo>
                    <a:pt x="1332821" y="264331"/>
                  </a:lnTo>
                  <a:lnTo>
                    <a:pt x="1376700" y="220452"/>
                  </a:lnTo>
                  <a:cubicBezTo>
                    <a:pt x="1383323" y="213829"/>
                    <a:pt x="1394059" y="213829"/>
                    <a:pt x="1400682" y="220452"/>
                  </a:cubicBezTo>
                  <a:lnTo>
                    <a:pt x="1448646" y="268416"/>
                  </a:lnTo>
                  <a:cubicBezTo>
                    <a:pt x="1455269" y="275039"/>
                    <a:pt x="1455269" y="285776"/>
                    <a:pt x="1448646" y="292398"/>
                  </a:cubicBezTo>
                  <a:lnTo>
                    <a:pt x="1404767" y="336277"/>
                  </a:lnTo>
                  <a:lnTo>
                    <a:pt x="1465095" y="409395"/>
                  </a:lnTo>
                  <a:lnTo>
                    <a:pt x="1466071" y="411195"/>
                  </a:lnTo>
                  <a:lnTo>
                    <a:pt x="1517167" y="381695"/>
                  </a:lnTo>
                  <a:cubicBezTo>
                    <a:pt x="1525278" y="377012"/>
                    <a:pt x="1535649" y="379791"/>
                    <a:pt x="1540332" y="387902"/>
                  </a:cubicBezTo>
                  <a:lnTo>
                    <a:pt x="1574248" y="446647"/>
                  </a:lnTo>
                  <a:cubicBezTo>
                    <a:pt x="1578931" y="454758"/>
                    <a:pt x="1576152" y="465129"/>
                    <a:pt x="1568041" y="469812"/>
                  </a:cubicBezTo>
                  <a:lnTo>
                    <a:pt x="1514626" y="500651"/>
                  </a:lnTo>
                  <a:lnTo>
                    <a:pt x="1535204" y="538562"/>
                  </a:lnTo>
                  <a:lnTo>
                    <a:pt x="1551132" y="589872"/>
                  </a:lnTo>
                  <a:lnTo>
                    <a:pt x="1611114" y="573800"/>
                  </a:lnTo>
                  <a:cubicBezTo>
                    <a:pt x="1620161" y="571376"/>
                    <a:pt x="1629459" y="576745"/>
                    <a:pt x="1631883" y="585792"/>
                  </a:cubicBezTo>
                  <a:lnTo>
                    <a:pt x="1649440" y="651312"/>
                  </a:lnTo>
                  <a:cubicBezTo>
                    <a:pt x="1651864" y="660359"/>
                    <a:pt x="1646495" y="669657"/>
                    <a:pt x="1637448" y="672081"/>
                  </a:cubicBezTo>
                  <a:lnTo>
                    <a:pt x="1580437" y="687357"/>
                  </a:lnTo>
                  <a:lnTo>
                    <a:pt x="1591035" y="756801"/>
                  </a:lnTo>
                  <a:lnTo>
                    <a:pt x="1592392" y="783675"/>
                  </a:lnTo>
                  <a:lnTo>
                    <a:pt x="1652140" y="783675"/>
                  </a:lnTo>
                  <a:cubicBezTo>
                    <a:pt x="1661506" y="783675"/>
                    <a:pt x="1669098" y="791267"/>
                    <a:pt x="1669098" y="800633"/>
                  </a:cubicBezTo>
                  <a:lnTo>
                    <a:pt x="1669098" y="868465"/>
                  </a:lnTo>
                  <a:cubicBezTo>
                    <a:pt x="1669098" y="877831"/>
                    <a:pt x="1661506" y="885423"/>
                    <a:pt x="1652140" y="885423"/>
                  </a:cubicBezTo>
                  <a:lnTo>
                    <a:pt x="1592392" y="885423"/>
                  </a:lnTo>
                  <a:lnTo>
                    <a:pt x="1591035" y="912297"/>
                  </a:lnTo>
                  <a:lnTo>
                    <a:pt x="1580437" y="981741"/>
                  </a:lnTo>
                  <a:lnTo>
                    <a:pt x="1637448" y="997017"/>
                  </a:lnTo>
                  <a:cubicBezTo>
                    <a:pt x="1646495" y="999441"/>
                    <a:pt x="1651864" y="1008739"/>
                    <a:pt x="1649440" y="1017786"/>
                  </a:cubicBezTo>
                  <a:lnTo>
                    <a:pt x="1631883" y="1083307"/>
                  </a:lnTo>
                  <a:cubicBezTo>
                    <a:pt x="1629459" y="1092353"/>
                    <a:pt x="1620161" y="1097722"/>
                    <a:pt x="1611114" y="1095298"/>
                  </a:cubicBezTo>
                  <a:lnTo>
                    <a:pt x="1551132" y="1079226"/>
                  </a:lnTo>
                  <a:lnTo>
                    <a:pt x="1535204" y="1130536"/>
                  </a:lnTo>
                  <a:lnTo>
                    <a:pt x="1514626" y="1168447"/>
                  </a:lnTo>
                  <a:lnTo>
                    <a:pt x="1568041" y="1199286"/>
                  </a:lnTo>
                  <a:cubicBezTo>
                    <a:pt x="1576152" y="1203969"/>
                    <a:pt x="1578931" y="1214340"/>
                    <a:pt x="1574248" y="1222451"/>
                  </a:cubicBezTo>
                  <a:lnTo>
                    <a:pt x="1540332" y="1281196"/>
                  </a:lnTo>
                  <a:cubicBezTo>
                    <a:pt x="1535649" y="1289307"/>
                    <a:pt x="1525278" y="1292086"/>
                    <a:pt x="1517167" y="1287403"/>
                  </a:cubicBezTo>
                  <a:lnTo>
                    <a:pt x="1466071" y="1257903"/>
                  </a:lnTo>
                  <a:lnTo>
                    <a:pt x="1465095" y="1259703"/>
                  </a:lnTo>
                  <a:lnTo>
                    <a:pt x="1404767" y="1332821"/>
                  </a:lnTo>
                  <a:lnTo>
                    <a:pt x="1448646" y="1376700"/>
                  </a:lnTo>
                  <a:cubicBezTo>
                    <a:pt x="1455269" y="1383323"/>
                    <a:pt x="1455269" y="1394059"/>
                    <a:pt x="1448646" y="1400682"/>
                  </a:cubicBezTo>
                  <a:lnTo>
                    <a:pt x="1400682" y="1448647"/>
                  </a:lnTo>
                  <a:cubicBezTo>
                    <a:pt x="1394059" y="1455269"/>
                    <a:pt x="1383323" y="1455269"/>
                    <a:pt x="1376700" y="1448647"/>
                  </a:cubicBezTo>
                  <a:lnTo>
                    <a:pt x="1332820" y="1404767"/>
                  </a:lnTo>
                  <a:lnTo>
                    <a:pt x="1259703" y="1465095"/>
                  </a:lnTo>
                  <a:lnTo>
                    <a:pt x="1257903" y="1466071"/>
                  </a:lnTo>
                  <a:lnTo>
                    <a:pt x="1287403" y="1517167"/>
                  </a:lnTo>
                  <a:cubicBezTo>
                    <a:pt x="1292086" y="1525278"/>
                    <a:pt x="1289307" y="1535649"/>
                    <a:pt x="1281196" y="1540332"/>
                  </a:cubicBezTo>
                  <a:lnTo>
                    <a:pt x="1222451" y="1574248"/>
                  </a:lnTo>
                  <a:cubicBezTo>
                    <a:pt x="1214340" y="1578931"/>
                    <a:pt x="1203969" y="1576152"/>
                    <a:pt x="1199286" y="1568041"/>
                  </a:cubicBezTo>
                  <a:lnTo>
                    <a:pt x="1168447" y="1514626"/>
                  </a:lnTo>
                  <a:lnTo>
                    <a:pt x="1130536" y="1535204"/>
                  </a:lnTo>
                  <a:lnTo>
                    <a:pt x="1079226" y="1551132"/>
                  </a:lnTo>
                  <a:lnTo>
                    <a:pt x="1095298" y="1611114"/>
                  </a:lnTo>
                  <a:cubicBezTo>
                    <a:pt x="1097722" y="1620161"/>
                    <a:pt x="1092353" y="1629459"/>
                    <a:pt x="1083307" y="1631883"/>
                  </a:cubicBezTo>
                  <a:lnTo>
                    <a:pt x="1017786" y="1649440"/>
                  </a:lnTo>
                  <a:cubicBezTo>
                    <a:pt x="1008739" y="1651864"/>
                    <a:pt x="999441" y="1646495"/>
                    <a:pt x="997017" y="1637448"/>
                  </a:cubicBezTo>
                  <a:lnTo>
                    <a:pt x="981741" y="1580437"/>
                  </a:lnTo>
                  <a:lnTo>
                    <a:pt x="912297" y="1591035"/>
                  </a:lnTo>
                  <a:lnTo>
                    <a:pt x="885423" y="1592392"/>
                  </a:lnTo>
                  <a:lnTo>
                    <a:pt x="885423" y="1652140"/>
                  </a:lnTo>
                  <a:cubicBezTo>
                    <a:pt x="885423" y="1661506"/>
                    <a:pt x="877831" y="1669098"/>
                    <a:pt x="868465" y="1669098"/>
                  </a:cubicBezTo>
                  <a:lnTo>
                    <a:pt x="800633" y="1669098"/>
                  </a:lnTo>
                  <a:cubicBezTo>
                    <a:pt x="791267" y="1669098"/>
                    <a:pt x="783675" y="1661506"/>
                    <a:pt x="783675" y="1652140"/>
                  </a:cubicBezTo>
                  <a:lnTo>
                    <a:pt x="783675" y="1592392"/>
                  </a:lnTo>
                  <a:lnTo>
                    <a:pt x="756801" y="1591035"/>
                  </a:lnTo>
                  <a:lnTo>
                    <a:pt x="687357" y="1580437"/>
                  </a:lnTo>
                  <a:lnTo>
                    <a:pt x="672081" y="1637448"/>
                  </a:lnTo>
                  <a:cubicBezTo>
                    <a:pt x="669657" y="1646495"/>
                    <a:pt x="660359" y="1651864"/>
                    <a:pt x="651312" y="1649440"/>
                  </a:cubicBezTo>
                  <a:lnTo>
                    <a:pt x="585791" y="1631883"/>
                  </a:lnTo>
                  <a:cubicBezTo>
                    <a:pt x="576745" y="1629459"/>
                    <a:pt x="571376" y="1620161"/>
                    <a:pt x="573800" y="1611114"/>
                  </a:cubicBezTo>
                  <a:lnTo>
                    <a:pt x="589872" y="1551132"/>
                  </a:lnTo>
                  <a:lnTo>
                    <a:pt x="538562" y="1535204"/>
                  </a:lnTo>
                  <a:lnTo>
                    <a:pt x="500651" y="1514626"/>
                  </a:lnTo>
                  <a:lnTo>
                    <a:pt x="469812" y="1568041"/>
                  </a:lnTo>
                  <a:cubicBezTo>
                    <a:pt x="465129" y="1576152"/>
                    <a:pt x="454758" y="1578931"/>
                    <a:pt x="446647" y="1574248"/>
                  </a:cubicBezTo>
                  <a:lnTo>
                    <a:pt x="387902" y="1540332"/>
                  </a:lnTo>
                  <a:cubicBezTo>
                    <a:pt x="379791" y="1535649"/>
                    <a:pt x="377012" y="1525278"/>
                    <a:pt x="381695" y="1517167"/>
                  </a:cubicBezTo>
                  <a:lnTo>
                    <a:pt x="411195" y="1466071"/>
                  </a:lnTo>
                  <a:lnTo>
                    <a:pt x="409395" y="1465095"/>
                  </a:lnTo>
                  <a:lnTo>
                    <a:pt x="336278" y="1404767"/>
                  </a:lnTo>
                  <a:lnTo>
                    <a:pt x="292398" y="1448647"/>
                  </a:lnTo>
                  <a:cubicBezTo>
                    <a:pt x="285775" y="1455269"/>
                    <a:pt x="275039" y="1455269"/>
                    <a:pt x="268416" y="1448647"/>
                  </a:cubicBezTo>
                  <a:lnTo>
                    <a:pt x="220452" y="1400682"/>
                  </a:lnTo>
                  <a:cubicBezTo>
                    <a:pt x="213829" y="1394059"/>
                    <a:pt x="213829" y="1383323"/>
                    <a:pt x="220452" y="1376700"/>
                  </a:cubicBezTo>
                  <a:lnTo>
                    <a:pt x="264331" y="1332821"/>
                  </a:lnTo>
                  <a:lnTo>
                    <a:pt x="204003" y="1259703"/>
                  </a:lnTo>
                  <a:lnTo>
                    <a:pt x="203027" y="1257903"/>
                  </a:lnTo>
                  <a:lnTo>
                    <a:pt x="151931" y="1287403"/>
                  </a:lnTo>
                  <a:cubicBezTo>
                    <a:pt x="143820" y="1292086"/>
                    <a:pt x="133449" y="1289307"/>
                    <a:pt x="128766" y="1281196"/>
                  </a:cubicBezTo>
                  <a:lnTo>
                    <a:pt x="94850" y="1222451"/>
                  </a:lnTo>
                  <a:cubicBezTo>
                    <a:pt x="90167" y="1214340"/>
                    <a:pt x="92946" y="1203969"/>
                    <a:pt x="101057" y="1199286"/>
                  </a:cubicBezTo>
                  <a:lnTo>
                    <a:pt x="154472" y="1168447"/>
                  </a:lnTo>
                  <a:lnTo>
                    <a:pt x="133894" y="1130536"/>
                  </a:lnTo>
                  <a:lnTo>
                    <a:pt x="117966" y="1079226"/>
                  </a:lnTo>
                  <a:lnTo>
                    <a:pt x="57984" y="1095298"/>
                  </a:lnTo>
                  <a:cubicBezTo>
                    <a:pt x="48937" y="1097722"/>
                    <a:pt x="39639" y="1092353"/>
                    <a:pt x="37215" y="1083307"/>
                  </a:cubicBezTo>
                  <a:lnTo>
                    <a:pt x="19658" y="1017786"/>
                  </a:lnTo>
                  <a:cubicBezTo>
                    <a:pt x="17234" y="1008739"/>
                    <a:pt x="22603" y="999441"/>
                    <a:pt x="31650" y="997017"/>
                  </a:cubicBezTo>
                  <a:lnTo>
                    <a:pt x="88661" y="981741"/>
                  </a:lnTo>
                  <a:lnTo>
                    <a:pt x="78063" y="912297"/>
                  </a:lnTo>
                  <a:lnTo>
                    <a:pt x="76706" y="885423"/>
                  </a:lnTo>
                  <a:lnTo>
                    <a:pt x="16958" y="885423"/>
                  </a:lnTo>
                  <a:cubicBezTo>
                    <a:pt x="7592" y="885423"/>
                    <a:pt x="0" y="877831"/>
                    <a:pt x="0" y="868465"/>
                  </a:cubicBezTo>
                  <a:lnTo>
                    <a:pt x="0" y="800633"/>
                  </a:lnTo>
                  <a:cubicBezTo>
                    <a:pt x="0" y="791267"/>
                    <a:pt x="7592" y="783675"/>
                    <a:pt x="16958" y="783675"/>
                  </a:cubicBezTo>
                  <a:lnTo>
                    <a:pt x="76706" y="783675"/>
                  </a:lnTo>
                  <a:lnTo>
                    <a:pt x="78063" y="756801"/>
                  </a:lnTo>
                  <a:lnTo>
                    <a:pt x="88661" y="687357"/>
                  </a:lnTo>
                  <a:lnTo>
                    <a:pt x="31650" y="672081"/>
                  </a:lnTo>
                  <a:cubicBezTo>
                    <a:pt x="22603" y="669657"/>
                    <a:pt x="17234" y="660359"/>
                    <a:pt x="19658" y="651312"/>
                  </a:cubicBezTo>
                  <a:lnTo>
                    <a:pt x="37215" y="585792"/>
                  </a:lnTo>
                  <a:cubicBezTo>
                    <a:pt x="39639" y="576745"/>
                    <a:pt x="48937" y="571376"/>
                    <a:pt x="57984" y="573800"/>
                  </a:cubicBezTo>
                  <a:lnTo>
                    <a:pt x="117966" y="589872"/>
                  </a:lnTo>
                  <a:lnTo>
                    <a:pt x="133894" y="538562"/>
                  </a:lnTo>
                  <a:lnTo>
                    <a:pt x="154472" y="500651"/>
                  </a:lnTo>
                  <a:lnTo>
                    <a:pt x="101057" y="469812"/>
                  </a:lnTo>
                  <a:cubicBezTo>
                    <a:pt x="92946" y="465129"/>
                    <a:pt x="90167" y="454758"/>
                    <a:pt x="94850" y="446647"/>
                  </a:cubicBezTo>
                  <a:lnTo>
                    <a:pt x="128766" y="387902"/>
                  </a:lnTo>
                  <a:cubicBezTo>
                    <a:pt x="133449" y="379791"/>
                    <a:pt x="143820" y="377012"/>
                    <a:pt x="151931" y="381695"/>
                  </a:cubicBezTo>
                  <a:lnTo>
                    <a:pt x="203027" y="411195"/>
                  </a:lnTo>
                  <a:lnTo>
                    <a:pt x="204003" y="409395"/>
                  </a:lnTo>
                  <a:lnTo>
                    <a:pt x="264331" y="336277"/>
                  </a:lnTo>
                  <a:lnTo>
                    <a:pt x="220452" y="292398"/>
                  </a:lnTo>
                  <a:cubicBezTo>
                    <a:pt x="213829" y="285776"/>
                    <a:pt x="213829" y="275039"/>
                    <a:pt x="220452" y="268416"/>
                  </a:cubicBezTo>
                  <a:lnTo>
                    <a:pt x="268416" y="220452"/>
                  </a:lnTo>
                  <a:cubicBezTo>
                    <a:pt x="275039" y="213829"/>
                    <a:pt x="285775" y="213829"/>
                    <a:pt x="292398" y="220452"/>
                  </a:cubicBezTo>
                  <a:lnTo>
                    <a:pt x="336277" y="264331"/>
                  </a:lnTo>
                  <a:lnTo>
                    <a:pt x="409395" y="204003"/>
                  </a:lnTo>
                  <a:lnTo>
                    <a:pt x="411195" y="203027"/>
                  </a:lnTo>
                  <a:lnTo>
                    <a:pt x="381695" y="151932"/>
                  </a:lnTo>
                  <a:cubicBezTo>
                    <a:pt x="377012" y="143820"/>
                    <a:pt x="379791" y="133449"/>
                    <a:pt x="387902" y="128766"/>
                  </a:cubicBezTo>
                  <a:lnTo>
                    <a:pt x="446647" y="94850"/>
                  </a:lnTo>
                  <a:cubicBezTo>
                    <a:pt x="454758" y="90167"/>
                    <a:pt x="465129" y="92946"/>
                    <a:pt x="469812" y="101057"/>
                  </a:cubicBezTo>
                  <a:lnTo>
                    <a:pt x="500651" y="154472"/>
                  </a:lnTo>
                  <a:lnTo>
                    <a:pt x="538562" y="133894"/>
                  </a:lnTo>
                  <a:lnTo>
                    <a:pt x="589872" y="117966"/>
                  </a:lnTo>
                  <a:lnTo>
                    <a:pt x="573800" y="57984"/>
                  </a:lnTo>
                  <a:cubicBezTo>
                    <a:pt x="571376" y="48937"/>
                    <a:pt x="576745" y="39639"/>
                    <a:pt x="585791" y="37215"/>
                  </a:cubicBezTo>
                  <a:lnTo>
                    <a:pt x="651312" y="19658"/>
                  </a:lnTo>
                  <a:cubicBezTo>
                    <a:pt x="660359" y="17235"/>
                    <a:pt x="669657" y="22603"/>
                    <a:pt x="672081" y="31650"/>
                  </a:cubicBezTo>
                  <a:lnTo>
                    <a:pt x="687357" y="88661"/>
                  </a:lnTo>
                  <a:lnTo>
                    <a:pt x="756801" y="78063"/>
                  </a:lnTo>
                  <a:lnTo>
                    <a:pt x="783675" y="76706"/>
                  </a:lnTo>
                  <a:lnTo>
                    <a:pt x="783675" y="16958"/>
                  </a:lnTo>
                  <a:cubicBezTo>
                    <a:pt x="783675" y="7592"/>
                    <a:pt x="791267" y="0"/>
                    <a:pt x="800633" y="0"/>
                  </a:cubicBezTo>
                  <a:close/>
                  <a:moveTo>
                    <a:pt x="834549" y="187960"/>
                  </a:moveTo>
                  <a:cubicBezTo>
                    <a:pt x="477448" y="187960"/>
                    <a:pt x="187960" y="477448"/>
                    <a:pt x="187960" y="834549"/>
                  </a:cubicBezTo>
                  <a:cubicBezTo>
                    <a:pt x="187960" y="1191650"/>
                    <a:pt x="477448" y="1481138"/>
                    <a:pt x="834549" y="1481138"/>
                  </a:cubicBezTo>
                  <a:cubicBezTo>
                    <a:pt x="1191650" y="1481138"/>
                    <a:pt x="1481138" y="1191650"/>
                    <a:pt x="1481138" y="834549"/>
                  </a:cubicBezTo>
                  <a:cubicBezTo>
                    <a:pt x="1481138" y="477448"/>
                    <a:pt x="1191650" y="187960"/>
                    <a:pt x="834549" y="18796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2023150" y="2923699"/>
              <a:ext cx="1150620" cy="1150620"/>
              <a:chOff x="2023150" y="2923699"/>
              <a:chExt cx="1150620" cy="1150620"/>
            </a:xfrm>
          </p:grpSpPr>
          <p:sp>
            <p:nvSpPr>
              <p:cNvPr id="10" name="椭圆 9"/>
              <p:cNvSpPr/>
              <p:nvPr/>
            </p:nvSpPr>
            <p:spPr>
              <a:xfrm>
                <a:off x="2023150" y="2923699"/>
                <a:ext cx="1150620" cy="11506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Freeform 82"/>
              <p:cNvSpPr>
                <a:spLocks noEditPoints="1"/>
              </p:cNvSpPr>
              <p:nvPr/>
            </p:nvSpPr>
            <p:spPr bwMode="auto">
              <a:xfrm>
                <a:off x="2487335" y="3337878"/>
                <a:ext cx="222250" cy="322263"/>
              </a:xfrm>
              <a:custGeom>
                <a:avLst/>
                <a:gdLst>
                  <a:gd name="T0" fmla="*/ 695 w 700"/>
                  <a:gd name="T1" fmla="*/ 430 h 1017"/>
                  <a:gd name="T2" fmla="*/ 685 w 700"/>
                  <a:gd name="T3" fmla="*/ 418 h 1017"/>
                  <a:gd name="T4" fmla="*/ 667 w 700"/>
                  <a:gd name="T5" fmla="*/ 413 h 1017"/>
                  <a:gd name="T6" fmla="*/ 445 w 700"/>
                  <a:gd name="T7" fmla="*/ 31 h 1017"/>
                  <a:gd name="T8" fmla="*/ 444 w 700"/>
                  <a:gd name="T9" fmla="*/ 27 h 1017"/>
                  <a:gd name="T10" fmla="*/ 441 w 700"/>
                  <a:gd name="T11" fmla="*/ 17 h 1017"/>
                  <a:gd name="T12" fmla="*/ 436 w 700"/>
                  <a:gd name="T13" fmla="*/ 8 h 1017"/>
                  <a:gd name="T14" fmla="*/ 427 w 700"/>
                  <a:gd name="T15" fmla="*/ 3 h 1017"/>
                  <a:gd name="T16" fmla="*/ 423 w 700"/>
                  <a:gd name="T17" fmla="*/ 1 h 1017"/>
                  <a:gd name="T18" fmla="*/ 413 w 700"/>
                  <a:gd name="T19" fmla="*/ 0 h 1017"/>
                  <a:gd name="T20" fmla="*/ 403 w 700"/>
                  <a:gd name="T21" fmla="*/ 1 h 1017"/>
                  <a:gd name="T22" fmla="*/ 394 w 700"/>
                  <a:gd name="T23" fmla="*/ 6 h 1017"/>
                  <a:gd name="T24" fmla="*/ 387 w 700"/>
                  <a:gd name="T25" fmla="*/ 13 h 1017"/>
                  <a:gd name="T26" fmla="*/ 5 w 700"/>
                  <a:gd name="T27" fmla="*/ 554 h 1017"/>
                  <a:gd name="T28" fmla="*/ 0 w 700"/>
                  <a:gd name="T29" fmla="*/ 570 h 1017"/>
                  <a:gd name="T30" fmla="*/ 3 w 700"/>
                  <a:gd name="T31" fmla="*/ 587 h 1017"/>
                  <a:gd name="T32" fmla="*/ 9 w 700"/>
                  <a:gd name="T33" fmla="*/ 594 h 1017"/>
                  <a:gd name="T34" fmla="*/ 23 w 700"/>
                  <a:gd name="T35" fmla="*/ 603 h 1017"/>
                  <a:gd name="T36" fmla="*/ 254 w 700"/>
                  <a:gd name="T37" fmla="*/ 604 h 1017"/>
                  <a:gd name="T38" fmla="*/ 254 w 700"/>
                  <a:gd name="T39" fmla="*/ 986 h 1017"/>
                  <a:gd name="T40" fmla="*/ 255 w 700"/>
                  <a:gd name="T41" fmla="*/ 996 h 1017"/>
                  <a:gd name="T42" fmla="*/ 261 w 700"/>
                  <a:gd name="T43" fmla="*/ 1004 h 1017"/>
                  <a:gd name="T44" fmla="*/ 267 w 700"/>
                  <a:gd name="T45" fmla="*/ 1012 h 1017"/>
                  <a:gd name="T46" fmla="*/ 276 w 700"/>
                  <a:gd name="T47" fmla="*/ 1016 h 1017"/>
                  <a:gd name="T48" fmla="*/ 281 w 700"/>
                  <a:gd name="T49" fmla="*/ 1017 h 1017"/>
                  <a:gd name="T50" fmla="*/ 285 w 700"/>
                  <a:gd name="T51" fmla="*/ 1017 h 1017"/>
                  <a:gd name="T52" fmla="*/ 300 w 700"/>
                  <a:gd name="T53" fmla="*/ 1014 h 1017"/>
                  <a:gd name="T54" fmla="*/ 312 w 700"/>
                  <a:gd name="T55" fmla="*/ 1004 h 1017"/>
                  <a:gd name="T56" fmla="*/ 693 w 700"/>
                  <a:gd name="T57" fmla="*/ 463 h 1017"/>
                  <a:gd name="T58" fmla="*/ 700 w 700"/>
                  <a:gd name="T59" fmla="*/ 447 h 1017"/>
                  <a:gd name="T60" fmla="*/ 695 w 700"/>
                  <a:gd name="T61" fmla="*/ 430 h 1017"/>
                  <a:gd name="T62" fmla="*/ 318 w 700"/>
                  <a:gd name="T63" fmla="*/ 885 h 1017"/>
                  <a:gd name="T64" fmla="*/ 318 w 700"/>
                  <a:gd name="T65" fmla="*/ 572 h 1017"/>
                  <a:gd name="T66" fmla="*/ 315 w 700"/>
                  <a:gd name="T67" fmla="*/ 560 h 1017"/>
                  <a:gd name="T68" fmla="*/ 308 w 700"/>
                  <a:gd name="T69" fmla="*/ 549 h 1017"/>
                  <a:gd name="T70" fmla="*/ 298 w 700"/>
                  <a:gd name="T71" fmla="*/ 543 h 1017"/>
                  <a:gd name="T72" fmla="*/ 285 w 700"/>
                  <a:gd name="T73" fmla="*/ 541 h 1017"/>
                  <a:gd name="T74" fmla="*/ 381 w 700"/>
                  <a:gd name="T75" fmla="*/ 132 h 1017"/>
                  <a:gd name="T76" fmla="*/ 381 w 700"/>
                  <a:gd name="T77" fmla="*/ 445 h 1017"/>
                  <a:gd name="T78" fmla="*/ 384 w 700"/>
                  <a:gd name="T79" fmla="*/ 457 h 1017"/>
                  <a:gd name="T80" fmla="*/ 391 w 700"/>
                  <a:gd name="T81" fmla="*/ 468 h 1017"/>
                  <a:gd name="T82" fmla="*/ 400 w 700"/>
                  <a:gd name="T83" fmla="*/ 474 h 1017"/>
                  <a:gd name="T84" fmla="*/ 413 w 700"/>
                  <a:gd name="T85" fmla="*/ 476 h 1017"/>
                  <a:gd name="T86" fmla="*/ 318 w 700"/>
                  <a:gd name="T87" fmla="*/ 885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00" h="1017">
                    <a:moveTo>
                      <a:pt x="695" y="430"/>
                    </a:moveTo>
                    <a:lnTo>
                      <a:pt x="695" y="430"/>
                    </a:lnTo>
                    <a:lnTo>
                      <a:pt x="691" y="424"/>
                    </a:lnTo>
                    <a:lnTo>
                      <a:pt x="685" y="418"/>
                    </a:lnTo>
                    <a:lnTo>
                      <a:pt x="676" y="414"/>
                    </a:lnTo>
                    <a:lnTo>
                      <a:pt x="667" y="413"/>
                    </a:lnTo>
                    <a:lnTo>
                      <a:pt x="445" y="413"/>
                    </a:lnTo>
                    <a:lnTo>
                      <a:pt x="445" y="31"/>
                    </a:lnTo>
                    <a:lnTo>
                      <a:pt x="445" y="31"/>
                    </a:lnTo>
                    <a:lnTo>
                      <a:pt x="444" y="27"/>
                    </a:lnTo>
                    <a:lnTo>
                      <a:pt x="443" y="21"/>
                    </a:lnTo>
                    <a:lnTo>
                      <a:pt x="441" y="17"/>
                    </a:lnTo>
                    <a:lnTo>
                      <a:pt x="439" y="13"/>
                    </a:lnTo>
                    <a:lnTo>
                      <a:pt x="436" y="8"/>
                    </a:lnTo>
                    <a:lnTo>
                      <a:pt x="431" y="5"/>
                    </a:lnTo>
                    <a:lnTo>
                      <a:pt x="427" y="3"/>
                    </a:lnTo>
                    <a:lnTo>
                      <a:pt x="423" y="1"/>
                    </a:lnTo>
                    <a:lnTo>
                      <a:pt x="423" y="1"/>
                    </a:lnTo>
                    <a:lnTo>
                      <a:pt x="417" y="0"/>
                    </a:lnTo>
                    <a:lnTo>
                      <a:pt x="413" y="0"/>
                    </a:lnTo>
                    <a:lnTo>
                      <a:pt x="408" y="0"/>
                    </a:lnTo>
                    <a:lnTo>
                      <a:pt x="403" y="1"/>
                    </a:lnTo>
                    <a:lnTo>
                      <a:pt x="398" y="3"/>
                    </a:lnTo>
                    <a:lnTo>
                      <a:pt x="394" y="6"/>
                    </a:lnTo>
                    <a:lnTo>
                      <a:pt x="391" y="10"/>
                    </a:lnTo>
                    <a:lnTo>
                      <a:pt x="387" y="13"/>
                    </a:lnTo>
                    <a:lnTo>
                      <a:pt x="5" y="554"/>
                    </a:lnTo>
                    <a:lnTo>
                      <a:pt x="5" y="554"/>
                    </a:lnTo>
                    <a:lnTo>
                      <a:pt x="1" y="562"/>
                    </a:lnTo>
                    <a:lnTo>
                      <a:pt x="0" y="570"/>
                    </a:lnTo>
                    <a:lnTo>
                      <a:pt x="0" y="578"/>
                    </a:lnTo>
                    <a:lnTo>
                      <a:pt x="3" y="587"/>
                    </a:lnTo>
                    <a:lnTo>
                      <a:pt x="3" y="587"/>
                    </a:lnTo>
                    <a:lnTo>
                      <a:pt x="9" y="594"/>
                    </a:lnTo>
                    <a:lnTo>
                      <a:pt x="15" y="600"/>
                    </a:lnTo>
                    <a:lnTo>
                      <a:pt x="23" y="603"/>
                    </a:lnTo>
                    <a:lnTo>
                      <a:pt x="31" y="604"/>
                    </a:lnTo>
                    <a:lnTo>
                      <a:pt x="254" y="604"/>
                    </a:lnTo>
                    <a:lnTo>
                      <a:pt x="254" y="986"/>
                    </a:lnTo>
                    <a:lnTo>
                      <a:pt x="254" y="986"/>
                    </a:lnTo>
                    <a:lnTo>
                      <a:pt x="254" y="991"/>
                    </a:lnTo>
                    <a:lnTo>
                      <a:pt x="255" y="996"/>
                    </a:lnTo>
                    <a:lnTo>
                      <a:pt x="258" y="1000"/>
                    </a:lnTo>
                    <a:lnTo>
                      <a:pt x="261" y="1004"/>
                    </a:lnTo>
                    <a:lnTo>
                      <a:pt x="264" y="1008"/>
                    </a:lnTo>
                    <a:lnTo>
                      <a:pt x="267" y="1012"/>
                    </a:lnTo>
                    <a:lnTo>
                      <a:pt x="272" y="1014"/>
                    </a:lnTo>
                    <a:lnTo>
                      <a:pt x="276" y="1016"/>
                    </a:lnTo>
                    <a:lnTo>
                      <a:pt x="276" y="1016"/>
                    </a:lnTo>
                    <a:lnTo>
                      <a:pt x="281" y="1017"/>
                    </a:lnTo>
                    <a:lnTo>
                      <a:pt x="285" y="1017"/>
                    </a:lnTo>
                    <a:lnTo>
                      <a:pt x="285" y="1017"/>
                    </a:lnTo>
                    <a:lnTo>
                      <a:pt x="293" y="1017"/>
                    </a:lnTo>
                    <a:lnTo>
                      <a:pt x="300" y="1014"/>
                    </a:lnTo>
                    <a:lnTo>
                      <a:pt x="307" y="1009"/>
                    </a:lnTo>
                    <a:lnTo>
                      <a:pt x="312" y="1004"/>
                    </a:lnTo>
                    <a:lnTo>
                      <a:pt x="693" y="463"/>
                    </a:lnTo>
                    <a:lnTo>
                      <a:pt x="693" y="463"/>
                    </a:lnTo>
                    <a:lnTo>
                      <a:pt x="697" y="456"/>
                    </a:lnTo>
                    <a:lnTo>
                      <a:pt x="700" y="447"/>
                    </a:lnTo>
                    <a:lnTo>
                      <a:pt x="699" y="439"/>
                    </a:lnTo>
                    <a:lnTo>
                      <a:pt x="695" y="430"/>
                    </a:lnTo>
                    <a:lnTo>
                      <a:pt x="695" y="430"/>
                    </a:lnTo>
                    <a:close/>
                    <a:moveTo>
                      <a:pt x="318" y="885"/>
                    </a:moveTo>
                    <a:lnTo>
                      <a:pt x="318" y="572"/>
                    </a:lnTo>
                    <a:lnTo>
                      <a:pt x="318" y="572"/>
                    </a:lnTo>
                    <a:lnTo>
                      <a:pt x="318" y="565"/>
                    </a:lnTo>
                    <a:lnTo>
                      <a:pt x="315" y="560"/>
                    </a:lnTo>
                    <a:lnTo>
                      <a:pt x="312" y="555"/>
                    </a:lnTo>
                    <a:lnTo>
                      <a:pt x="308" y="549"/>
                    </a:lnTo>
                    <a:lnTo>
                      <a:pt x="304" y="546"/>
                    </a:lnTo>
                    <a:lnTo>
                      <a:pt x="298" y="543"/>
                    </a:lnTo>
                    <a:lnTo>
                      <a:pt x="292" y="541"/>
                    </a:lnTo>
                    <a:lnTo>
                      <a:pt x="285" y="541"/>
                    </a:lnTo>
                    <a:lnTo>
                      <a:pt x="93" y="541"/>
                    </a:lnTo>
                    <a:lnTo>
                      <a:pt x="381" y="132"/>
                    </a:lnTo>
                    <a:lnTo>
                      <a:pt x="381" y="445"/>
                    </a:lnTo>
                    <a:lnTo>
                      <a:pt x="381" y="445"/>
                    </a:lnTo>
                    <a:lnTo>
                      <a:pt x="382" y="452"/>
                    </a:lnTo>
                    <a:lnTo>
                      <a:pt x="384" y="457"/>
                    </a:lnTo>
                    <a:lnTo>
                      <a:pt x="386" y="462"/>
                    </a:lnTo>
                    <a:lnTo>
                      <a:pt x="391" y="468"/>
                    </a:lnTo>
                    <a:lnTo>
                      <a:pt x="395" y="471"/>
                    </a:lnTo>
                    <a:lnTo>
                      <a:pt x="400" y="474"/>
                    </a:lnTo>
                    <a:lnTo>
                      <a:pt x="407" y="476"/>
                    </a:lnTo>
                    <a:lnTo>
                      <a:pt x="413" y="476"/>
                    </a:lnTo>
                    <a:lnTo>
                      <a:pt x="606" y="476"/>
                    </a:lnTo>
                    <a:lnTo>
                      <a:pt x="318" y="885"/>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solidFill>
                </a:endParaRPr>
              </a:p>
            </p:txBody>
          </p:sp>
        </p:grpSp>
      </p:grpSp>
      <p:grpSp>
        <p:nvGrpSpPr>
          <p:cNvPr id="12" name="组合 11"/>
          <p:cNvGrpSpPr/>
          <p:nvPr/>
        </p:nvGrpSpPr>
        <p:grpSpPr>
          <a:xfrm>
            <a:off x="7010221" y="3032760"/>
            <a:ext cx="1669098" cy="1669098"/>
            <a:chOff x="7010221" y="2664460"/>
            <a:chExt cx="1669098" cy="1669098"/>
          </a:xfrm>
        </p:grpSpPr>
        <p:sp>
          <p:nvSpPr>
            <p:cNvPr id="13" name="任意多边形 53"/>
            <p:cNvSpPr/>
            <p:nvPr/>
          </p:nvSpPr>
          <p:spPr>
            <a:xfrm>
              <a:off x="7010221" y="2664460"/>
              <a:ext cx="1669098" cy="1669098"/>
            </a:xfrm>
            <a:custGeom>
              <a:avLst/>
              <a:gdLst>
                <a:gd name="connsiteX0" fmla="*/ 800633 w 1669098"/>
                <a:gd name="connsiteY0" fmla="*/ 0 h 1669098"/>
                <a:gd name="connsiteX1" fmla="*/ 868465 w 1669098"/>
                <a:gd name="connsiteY1" fmla="*/ 0 h 1669098"/>
                <a:gd name="connsiteX2" fmla="*/ 885423 w 1669098"/>
                <a:gd name="connsiteY2" fmla="*/ 16958 h 1669098"/>
                <a:gd name="connsiteX3" fmla="*/ 885423 w 1669098"/>
                <a:gd name="connsiteY3" fmla="*/ 76706 h 1669098"/>
                <a:gd name="connsiteX4" fmla="*/ 912297 w 1669098"/>
                <a:gd name="connsiteY4" fmla="*/ 78063 h 1669098"/>
                <a:gd name="connsiteX5" fmla="*/ 981741 w 1669098"/>
                <a:gd name="connsiteY5" fmla="*/ 88661 h 1669098"/>
                <a:gd name="connsiteX6" fmla="*/ 997017 w 1669098"/>
                <a:gd name="connsiteY6" fmla="*/ 31650 h 1669098"/>
                <a:gd name="connsiteX7" fmla="*/ 1017786 w 1669098"/>
                <a:gd name="connsiteY7" fmla="*/ 19658 h 1669098"/>
                <a:gd name="connsiteX8" fmla="*/ 1083307 w 1669098"/>
                <a:gd name="connsiteY8" fmla="*/ 37215 h 1669098"/>
                <a:gd name="connsiteX9" fmla="*/ 1095298 w 1669098"/>
                <a:gd name="connsiteY9" fmla="*/ 57984 h 1669098"/>
                <a:gd name="connsiteX10" fmla="*/ 1079226 w 1669098"/>
                <a:gd name="connsiteY10" fmla="*/ 117966 h 1669098"/>
                <a:gd name="connsiteX11" fmla="*/ 1130536 w 1669098"/>
                <a:gd name="connsiteY11" fmla="*/ 133894 h 1669098"/>
                <a:gd name="connsiteX12" fmla="*/ 1168448 w 1669098"/>
                <a:gd name="connsiteY12" fmla="*/ 154472 h 1669098"/>
                <a:gd name="connsiteX13" fmla="*/ 1199286 w 1669098"/>
                <a:gd name="connsiteY13" fmla="*/ 101058 h 1669098"/>
                <a:gd name="connsiteX14" fmla="*/ 1222451 w 1669098"/>
                <a:gd name="connsiteY14" fmla="*/ 94851 h 1669098"/>
                <a:gd name="connsiteX15" fmla="*/ 1281196 w 1669098"/>
                <a:gd name="connsiteY15" fmla="*/ 128766 h 1669098"/>
                <a:gd name="connsiteX16" fmla="*/ 1287403 w 1669098"/>
                <a:gd name="connsiteY16" fmla="*/ 151932 h 1669098"/>
                <a:gd name="connsiteX17" fmla="*/ 1257903 w 1669098"/>
                <a:gd name="connsiteY17" fmla="*/ 203027 h 1669098"/>
                <a:gd name="connsiteX18" fmla="*/ 1259703 w 1669098"/>
                <a:gd name="connsiteY18" fmla="*/ 204003 h 1669098"/>
                <a:gd name="connsiteX19" fmla="*/ 1332821 w 1669098"/>
                <a:gd name="connsiteY19" fmla="*/ 264331 h 1669098"/>
                <a:gd name="connsiteX20" fmla="*/ 1376700 w 1669098"/>
                <a:gd name="connsiteY20" fmla="*/ 220452 h 1669098"/>
                <a:gd name="connsiteX21" fmla="*/ 1400682 w 1669098"/>
                <a:gd name="connsiteY21" fmla="*/ 220452 h 1669098"/>
                <a:gd name="connsiteX22" fmla="*/ 1448646 w 1669098"/>
                <a:gd name="connsiteY22" fmla="*/ 268416 h 1669098"/>
                <a:gd name="connsiteX23" fmla="*/ 1448646 w 1669098"/>
                <a:gd name="connsiteY23" fmla="*/ 292398 h 1669098"/>
                <a:gd name="connsiteX24" fmla="*/ 1404767 w 1669098"/>
                <a:gd name="connsiteY24" fmla="*/ 336277 h 1669098"/>
                <a:gd name="connsiteX25" fmla="*/ 1465095 w 1669098"/>
                <a:gd name="connsiteY25" fmla="*/ 409395 h 1669098"/>
                <a:gd name="connsiteX26" fmla="*/ 1466071 w 1669098"/>
                <a:gd name="connsiteY26" fmla="*/ 411195 h 1669098"/>
                <a:gd name="connsiteX27" fmla="*/ 1517167 w 1669098"/>
                <a:gd name="connsiteY27" fmla="*/ 381695 h 1669098"/>
                <a:gd name="connsiteX28" fmla="*/ 1540332 w 1669098"/>
                <a:gd name="connsiteY28" fmla="*/ 387902 h 1669098"/>
                <a:gd name="connsiteX29" fmla="*/ 1574248 w 1669098"/>
                <a:gd name="connsiteY29" fmla="*/ 446647 h 1669098"/>
                <a:gd name="connsiteX30" fmla="*/ 1568041 w 1669098"/>
                <a:gd name="connsiteY30" fmla="*/ 469812 h 1669098"/>
                <a:gd name="connsiteX31" fmla="*/ 1514626 w 1669098"/>
                <a:gd name="connsiteY31" fmla="*/ 500651 h 1669098"/>
                <a:gd name="connsiteX32" fmla="*/ 1535204 w 1669098"/>
                <a:gd name="connsiteY32" fmla="*/ 538562 h 1669098"/>
                <a:gd name="connsiteX33" fmla="*/ 1551132 w 1669098"/>
                <a:gd name="connsiteY33" fmla="*/ 589872 h 1669098"/>
                <a:gd name="connsiteX34" fmla="*/ 1611114 w 1669098"/>
                <a:gd name="connsiteY34" fmla="*/ 573800 h 1669098"/>
                <a:gd name="connsiteX35" fmla="*/ 1631883 w 1669098"/>
                <a:gd name="connsiteY35" fmla="*/ 585792 h 1669098"/>
                <a:gd name="connsiteX36" fmla="*/ 1649440 w 1669098"/>
                <a:gd name="connsiteY36" fmla="*/ 651312 h 1669098"/>
                <a:gd name="connsiteX37" fmla="*/ 1637448 w 1669098"/>
                <a:gd name="connsiteY37" fmla="*/ 672081 h 1669098"/>
                <a:gd name="connsiteX38" fmla="*/ 1580437 w 1669098"/>
                <a:gd name="connsiteY38" fmla="*/ 687357 h 1669098"/>
                <a:gd name="connsiteX39" fmla="*/ 1591035 w 1669098"/>
                <a:gd name="connsiteY39" fmla="*/ 756801 h 1669098"/>
                <a:gd name="connsiteX40" fmla="*/ 1592392 w 1669098"/>
                <a:gd name="connsiteY40" fmla="*/ 783675 h 1669098"/>
                <a:gd name="connsiteX41" fmla="*/ 1652140 w 1669098"/>
                <a:gd name="connsiteY41" fmla="*/ 783675 h 1669098"/>
                <a:gd name="connsiteX42" fmla="*/ 1669098 w 1669098"/>
                <a:gd name="connsiteY42" fmla="*/ 800633 h 1669098"/>
                <a:gd name="connsiteX43" fmla="*/ 1669098 w 1669098"/>
                <a:gd name="connsiteY43" fmla="*/ 868465 h 1669098"/>
                <a:gd name="connsiteX44" fmla="*/ 1652140 w 1669098"/>
                <a:gd name="connsiteY44" fmla="*/ 885423 h 1669098"/>
                <a:gd name="connsiteX45" fmla="*/ 1592392 w 1669098"/>
                <a:gd name="connsiteY45" fmla="*/ 885423 h 1669098"/>
                <a:gd name="connsiteX46" fmla="*/ 1591035 w 1669098"/>
                <a:gd name="connsiteY46" fmla="*/ 912297 h 1669098"/>
                <a:gd name="connsiteX47" fmla="*/ 1580437 w 1669098"/>
                <a:gd name="connsiteY47" fmla="*/ 981741 h 1669098"/>
                <a:gd name="connsiteX48" fmla="*/ 1637448 w 1669098"/>
                <a:gd name="connsiteY48" fmla="*/ 997017 h 1669098"/>
                <a:gd name="connsiteX49" fmla="*/ 1649440 w 1669098"/>
                <a:gd name="connsiteY49" fmla="*/ 1017786 h 1669098"/>
                <a:gd name="connsiteX50" fmla="*/ 1631883 w 1669098"/>
                <a:gd name="connsiteY50" fmla="*/ 1083307 h 1669098"/>
                <a:gd name="connsiteX51" fmla="*/ 1611114 w 1669098"/>
                <a:gd name="connsiteY51" fmla="*/ 1095298 h 1669098"/>
                <a:gd name="connsiteX52" fmla="*/ 1551132 w 1669098"/>
                <a:gd name="connsiteY52" fmla="*/ 1079226 h 1669098"/>
                <a:gd name="connsiteX53" fmla="*/ 1535204 w 1669098"/>
                <a:gd name="connsiteY53" fmla="*/ 1130536 h 1669098"/>
                <a:gd name="connsiteX54" fmla="*/ 1514626 w 1669098"/>
                <a:gd name="connsiteY54" fmla="*/ 1168447 h 1669098"/>
                <a:gd name="connsiteX55" fmla="*/ 1568041 w 1669098"/>
                <a:gd name="connsiteY55" fmla="*/ 1199286 h 1669098"/>
                <a:gd name="connsiteX56" fmla="*/ 1574248 w 1669098"/>
                <a:gd name="connsiteY56" fmla="*/ 1222451 h 1669098"/>
                <a:gd name="connsiteX57" fmla="*/ 1540332 w 1669098"/>
                <a:gd name="connsiteY57" fmla="*/ 1281196 h 1669098"/>
                <a:gd name="connsiteX58" fmla="*/ 1517167 w 1669098"/>
                <a:gd name="connsiteY58" fmla="*/ 1287403 h 1669098"/>
                <a:gd name="connsiteX59" fmla="*/ 1466071 w 1669098"/>
                <a:gd name="connsiteY59" fmla="*/ 1257903 h 1669098"/>
                <a:gd name="connsiteX60" fmla="*/ 1465095 w 1669098"/>
                <a:gd name="connsiteY60" fmla="*/ 1259703 h 1669098"/>
                <a:gd name="connsiteX61" fmla="*/ 1404767 w 1669098"/>
                <a:gd name="connsiteY61" fmla="*/ 1332821 h 1669098"/>
                <a:gd name="connsiteX62" fmla="*/ 1448646 w 1669098"/>
                <a:gd name="connsiteY62" fmla="*/ 1376700 h 1669098"/>
                <a:gd name="connsiteX63" fmla="*/ 1448646 w 1669098"/>
                <a:gd name="connsiteY63" fmla="*/ 1400682 h 1669098"/>
                <a:gd name="connsiteX64" fmla="*/ 1400682 w 1669098"/>
                <a:gd name="connsiteY64" fmla="*/ 1448647 h 1669098"/>
                <a:gd name="connsiteX65" fmla="*/ 1376700 w 1669098"/>
                <a:gd name="connsiteY65" fmla="*/ 1448647 h 1669098"/>
                <a:gd name="connsiteX66" fmla="*/ 1332820 w 1669098"/>
                <a:gd name="connsiteY66" fmla="*/ 1404767 h 1669098"/>
                <a:gd name="connsiteX67" fmla="*/ 1259703 w 1669098"/>
                <a:gd name="connsiteY67" fmla="*/ 1465095 h 1669098"/>
                <a:gd name="connsiteX68" fmla="*/ 1257903 w 1669098"/>
                <a:gd name="connsiteY68" fmla="*/ 1466071 h 1669098"/>
                <a:gd name="connsiteX69" fmla="*/ 1287403 w 1669098"/>
                <a:gd name="connsiteY69" fmla="*/ 1517167 h 1669098"/>
                <a:gd name="connsiteX70" fmla="*/ 1281196 w 1669098"/>
                <a:gd name="connsiteY70" fmla="*/ 1540332 h 1669098"/>
                <a:gd name="connsiteX71" fmla="*/ 1222451 w 1669098"/>
                <a:gd name="connsiteY71" fmla="*/ 1574248 h 1669098"/>
                <a:gd name="connsiteX72" fmla="*/ 1199286 w 1669098"/>
                <a:gd name="connsiteY72" fmla="*/ 1568041 h 1669098"/>
                <a:gd name="connsiteX73" fmla="*/ 1168447 w 1669098"/>
                <a:gd name="connsiteY73" fmla="*/ 1514626 h 1669098"/>
                <a:gd name="connsiteX74" fmla="*/ 1130536 w 1669098"/>
                <a:gd name="connsiteY74" fmla="*/ 1535204 h 1669098"/>
                <a:gd name="connsiteX75" fmla="*/ 1079226 w 1669098"/>
                <a:gd name="connsiteY75" fmla="*/ 1551132 h 1669098"/>
                <a:gd name="connsiteX76" fmla="*/ 1095298 w 1669098"/>
                <a:gd name="connsiteY76" fmla="*/ 1611114 h 1669098"/>
                <a:gd name="connsiteX77" fmla="*/ 1083307 w 1669098"/>
                <a:gd name="connsiteY77" fmla="*/ 1631883 h 1669098"/>
                <a:gd name="connsiteX78" fmla="*/ 1017786 w 1669098"/>
                <a:gd name="connsiteY78" fmla="*/ 1649440 h 1669098"/>
                <a:gd name="connsiteX79" fmla="*/ 997017 w 1669098"/>
                <a:gd name="connsiteY79" fmla="*/ 1637448 h 1669098"/>
                <a:gd name="connsiteX80" fmla="*/ 981741 w 1669098"/>
                <a:gd name="connsiteY80" fmla="*/ 1580437 h 1669098"/>
                <a:gd name="connsiteX81" fmla="*/ 912297 w 1669098"/>
                <a:gd name="connsiteY81" fmla="*/ 1591035 h 1669098"/>
                <a:gd name="connsiteX82" fmla="*/ 885423 w 1669098"/>
                <a:gd name="connsiteY82" fmla="*/ 1592392 h 1669098"/>
                <a:gd name="connsiteX83" fmla="*/ 885423 w 1669098"/>
                <a:gd name="connsiteY83" fmla="*/ 1652140 h 1669098"/>
                <a:gd name="connsiteX84" fmla="*/ 868465 w 1669098"/>
                <a:gd name="connsiteY84" fmla="*/ 1669098 h 1669098"/>
                <a:gd name="connsiteX85" fmla="*/ 800633 w 1669098"/>
                <a:gd name="connsiteY85" fmla="*/ 1669098 h 1669098"/>
                <a:gd name="connsiteX86" fmla="*/ 783675 w 1669098"/>
                <a:gd name="connsiteY86" fmla="*/ 1652140 h 1669098"/>
                <a:gd name="connsiteX87" fmla="*/ 783675 w 1669098"/>
                <a:gd name="connsiteY87" fmla="*/ 1592392 h 1669098"/>
                <a:gd name="connsiteX88" fmla="*/ 756801 w 1669098"/>
                <a:gd name="connsiteY88" fmla="*/ 1591035 h 1669098"/>
                <a:gd name="connsiteX89" fmla="*/ 687357 w 1669098"/>
                <a:gd name="connsiteY89" fmla="*/ 1580437 h 1669098"/>
                <a:gd name="connsiteX90" fmla="*/ 672081 w 1669098"/>
                <a:gd name="connsiteY90" fmla="*/ 1637448 h 1669098"/>
                <a:gd name="connsiteX91" fmla="*/ 651312 w 1669098"/>
                <a:gd name="connsiteY91" fmla="*/ 1649440 h 1669098"/>
                <a:gd name="connsiteX92" fmla="*/ 585791 w 1669098"/>
                <a:gd name="connsiteY92" fmla="*/ 1631883 h 1669098"/>
                <a:gd name="connsiteX93" fmla="*/ 573800 w 1669098"/>
                <a:gd name="connsiteY93" fmla="*/ 1611114 h 1669098"/>
                <a:gd name="connsiteX94" fmla="*/ 589872 w 1669098"/>
                <a:gd name="connsiteY94" fmla="*/ 1551132 h 1669098"/>
                <a:gd name="connsiteX95" fmla="*/ 538562 w 1669098"/>
                <a:gd name="connsiteY95" fmla="*/ 1535204 h 1669098"/>
                <a:gd name="connsiteX96" fmla="*/ 500651 w 1669098"/>
                <a:gd name="connsiteY96" fmla="*/ 1514626 h 1669098"/>
                <a:gd name="connsiteX97" fmla="*/ 469812 w 1669098"/>
                <a:gd name="connsiteY97" fmla="*/ 1568041 h 1669098"/>
                <a:gd name="connsiteX98" fmla="*/ 446647 w 1669098"/>
                <a:gd name="connsiteY98" fmla="*/ 1574248 h 1669098"/>
                <a:gd name="connsiteX99" fmla="*/ 387902 w 1669098"/>
                <a:gd name="connsiteY99" fmla="*/ 1540332 h 1669098"/>
                <a:gd name="connsiteX100" fmla="*/ 381695 w 1669098"/>
                <a:gd name="connsiteY100" fmla="*/ 1517167 h 1669098"/>
                <a:gd name="connsiteX101" fmla="*/ 411195 w 1669098"/>
                <a:gd name="connsiteY101" fmla="*/ 1466071 h 1669098"/>
                <a:gd name="connsiteX102" fmla="*/ 409395 w 1669098"/>
                <a:gd name="connsiteY102" fmla="*/ 1465095 h 1669098"/>
                <a:gd name="connsiteX103" fmla="*/ 336278 w 1669098"/>
                <a:gd name="connsiteY103" fmla="*/ 1404767 h 1669098"/>
                <a:gd name="connsiteX104" fmla="*/ 292398 w 1669098"/>
                <a:gd name="connsiteY104" fmla="*/ 1448647 h 1669098"/>
                <a:gd name="connsiteX105" fmla="*/ 268416 w 1669098"/>
                <a:gd name="connsiteY105" fmla="*/ 1448647 h 1669098"/>
                <a:gd name="connsiteX106" fmla="*/ 220452 w 1669098"/>
                <a:gd name="connsiteY106" fmla="*/ 1400682 h 1669098"/>
                <a:gd name="connsiteX107" fmla="*/ 220452 w 1669098"/>
                <a:gd name="connsiteY107" fmla="*/ 1376700 h 1669098"/>
                <a:gd name="connsiteX108" fmla="*/ 264331 w 1669098"/>
                <a:gd name="connsiteY108" fmla="*/ 1332821 h 1669098"/>
                <a:gd name="connsiteX109" fmla="*/ 204003 w 1669098"/>
                <a:gd name="connsiteY109" fmla="*/ 1259703 h 1669098"/>
                <a:gd name="connsiteX110" fmla="*/ 203027 w 1669098"/>
                <a:gd name="connsiteY110" fmla="*/ 1257903 h 1669098"/>
                <a:gd name="connsiteX111" fmla="*/ 151931 w 1669098"/>
                <a:gd name="connsiteY111" fmla="*/ 1287403 h 1669098"/>
                <a:gd name="connsiteX112" fmla="*/ 128766 w 1669098"/>
                <a:gd name="connsiteY112" fmla="*/ 1281196 h 1669098"/>
                <a:gd name="connsiteX113" fmla="*/ 94850 w 1669098"/>
                <a:gd name="connsiteY113" fmla="*/ 1222451 h 1669098"/>
                <a:gd name="connsiteX114" fmla="*/ 101057 w 1669098"/>
                <a:gd name="connsiteY114" fmla="*/ 1199286 h 1669098"/>
                <a:gd name="connsiteX115" fmla="*/ 154472 w 1669098"/>
                <a:gd name="connsiteY115" fmla="*/ 1168447 h 1669098"/>
                <a:gd name="connsiteX116" fmla="*/ 133894 w 1669098"/>
                <a:gd name="connsiteY116" fmla="*/ 1130536 h 1669098"/>
                <a:gd name="connsiteX117" fmla="*/ 117966 w 1669098"/>
                <a:gd name="connsiteY117" fmla="*/ 1079226 h 1669098"/>
                <a:gd name="connsiteX118" fmla="*/ 57984 w 1669098"/>
                <a:gd name="connsiteY118" fmla="*/ 1095298 h 1669098"/>
                <a:gd name="connsiteX119" fmla="*/ 37215 w 1669098"/>
                <a:gd name="connsiteY119" fmla="*/ 1083307 h 1669098"/>
                <a:gd name="connsiteX120" fmla="*/ 19658 w 1669098"/>
                <a:gd name="connsiteY120" fmla="*/ 1017786 h 1669098"/>
                <a:gd name="connsiteX121" fmla="*/ 31650 w 1669098"/>
                <a:gd name="connsiteY121" fmla="*/ 997017 h 1669098"/>
                <a:gd name="connsiteX122" fmla="*/ 88661 w 1669098"/>
                <a:gd name="connsiteY122" fmla="*/ 981741 h 1669098"/>
                <a:gd name="connsiteX123" fmla="*/ 78063 w 1669098"/>
                <a:gd name="connsiteY123" fmla="*/ 912297 h 1669098"/>
                <a:gd name="connsiteX124" fmla="*/ 76706 w 1669098"/>
                <a:gd name="connsiteY124" fmla="*/ 885423 h 1669098"/>
                <a:gd name="connsiteX125" fmla="*/ 16958 w 1669098"/>
                <a:gd name="connsiteY125" fmla="*/ 885423 h 1669098"/>
                <a:gd name="connsiteX126" fmla="*/ 0 w 1669098"/>
                <a:gd name="connsiteY126" fmla="*/ 868465 h 1669098"/>
                <a:gd name="connsiteX127" fmla="*/ 0 w 1669098"/>
                <a:gd name="connsiteY127" fmla="*/ 800633 h 1669098"/>
                <a:gd name="connsiteX128" fmla="*/ 16958 w 1669098"/>
                <a:gd name="connsiteY128" fmla="*/ 783675 h 1669098"/>
                <a:gd name="connsiteX129" fmla="*/ 76706 w 1669098"/>
                <a:gd name="connsiteY129" fmla="*/ 783675 h 1669098"/>
                <a:gd name="connsiteX130" fmla="*/ 78063 w 1669098"/>
                <a:gd name="connsiteY130" fmla="*/ 756801 h 1669098"/>
                <a:gd name="connsiteX131" fmla="*/ 88661 w 1669098"/>
                <a:gd name="connsiteY131" fmla="*/ 687357 h 1669098"/>
                <a:gd name="connsiteX132" fmla="*/ 31650 w 1669098"/>
                <a:gd name="connsiteY132" fmla="*/ 672081 h 1669098"/>
                <a:gd name="connsiteX133" fmla="*/ 19658 w 1669098"/>
                <a:gd name="connsiteY133" fmla="*/ 651312 h 1669098"/>
                <a:gd name="connsiteX134" fmla="*/ 37215 w 1669098"/>
                <a:gd name="connsiteY134" fmla="*/ 585792 h 1669098"/>
                <a:gd name="connsiteX135" fmla="*/ 57984 w 1669098"/>
                <a:gd name="connsiteY135" fmla="*/ 573800 h 1669098"/>
                <a:gd name="connsiteX136" fmla="*/ 117966 w 1669098"/>
                <a:gd name="connsiteY136" fmla="*/ 589872 h 1669098"/>
                <a:gd name="connsiteX137" fmla="*/ 133894 w 1669098"/>
                <a:gd name="connsiteY137" fmla="*/ 538562 h 1669098"/>
                <a:gd name="connsiteX138" fmla="*/ 154472 w 1669098"/>
                <a:gd name="connsiteY138" fmla="*/ 500651 h 1669098"/>
                <a:gd name="connsiteX139" fmla="*/ 101057 w 1669098"/>
                <a:gd name="connsiteY139" fmla="*/ 469812 h 1669098"/>
                <a:gd name="connsiteX140" fmla="*/ 94850 w 1669098"/>
                <a:gd name="connsiteY140" fmla="*/ 446647 h 1669098"/>
                <a:gd name="connsiteX141" fmla="*/ 128766 w 1669098"/>
                <a:gd name="connsiteY141" fmla="*/ 387902 h 1669098"/>
                <a:gd name="connsiteX142" fmla="*/ 151931 w 1669098"/>
                <a:gd name="connsiteY142" fmla="*/ 381695 h 1669098"/>
                <a:gd name="connsiteX143" fmla="*/ 203027 w 1669098"/>
                <a:gd name="connsiteY143" fmla="*/ 411195 h 1669098"/>
                <a:gd name="connsiteX144" fmla="*/ 204003 w 1669098"/>
                <a:gd name="connsiteY144" fmla="*/ 409395 h 1669098"/>
                <a:gd name="connsiteX145" fmla="*/ 264331 w 1669098"/>
                <a:gd name="connsiteY145" fmla="*/ 336277 h 1669098"/>
                <a:gd name="connsiteX146" fmla="*/ 220452 w 1669098"/>
                <a:gd name="connsiteY146" fmla="*/ 292398 h 1669098"/>
                <a:gd name="connsiteX147" fmla="*/ 220452 w 1669098"/>
                <a:gd name="connsiteY147" fmla="*/ 268416 h 1669098"/>
                <a:gd name="connsiteX148" fmla="*/ 268416 w 1669098"/>
                <a:gd name="connsiteY148" fmla="*/ 220452 h 1669098"/>
                <a:gd name="connsiteX149" fmla="*/ 292398 w 1669098"/>
                <a:gd name="connsiteY149" fmla="*/ 220452 h 1669098"/>
                <a:gd name="connsiteX150" fmla="*/ 336277 w 1669098"/>
                <a:gd name="connsiteY150" fmla="*/ 264331 h 1669098"/>
                <a:gd name="connsiteX151" fmla="*/ 409395 w 1669098"/>
                <a:gd name="connsiteY151" fmla="*/ 204003 h 1669098"/>
                <a:gd name="connsiteX152" fmla="*/ 411195 w 1669098"/>
                <a:gd name="connsiteY152" fmla="*/ 203027 h 1669098"/>
                <a:gd name="connsiteX153" fmla="*/ 381695 w 1669098"/>
                <a:gd name="connsiteY153" fmla="*/ 151932 h 1669098"/>
                <a:gd name="connsiteX154" fmla="*/ 387902 w 1669098"/>
                <a:gd name="connsiteY154" fmla="*/ 128766 h 1669098"/>
                <a:gd name="connsiteX155" fmla="*/ 446647 w 1669098"/>
                <a:gd name="connsiteY155" fmla="*/ 94850 h 1669098"/>
                <a:gd name="connsiteX156" fmla="*/ 469812 w 1669098"/>
                <a:gd name="connsiteY156" fmla="*/ 101057 h 1669098"/>
                <a:gd name="connsiteX157" fmla="*/ 500651 w 1669098"/>
                <a:gd name="connsiteY157" fmla="*/ 154472 h 1669098"/>
                <a:gd name="connsiteX158" fmla="*/ 538562 w 1669098"/>
                <a:gd name="connsiteY158" fmla="*/ 133894 h 1669098"/>
                <a:gd name="connsiteX159" fmla="*/ 589872 w 1669098"/>
                <a:gd name="connsiteY159" fmla="*/ 117966 h 1669098"/>
                <a:gd name="connsiteX160" fmla="*/ 573800 w 1669098"/>
                <a:gd name="connsiteY160" fmla="*/ 57984 h 1669098"/>
                <a:gd name="connsiteX161" fmla="*/ 585791 w 1669098"/>
                <a:gd name="connsiteY161" fmla="*/ 37215 h 1669098"/>
                <a:gd name="connsiteX162" fmla="*/ 651312 w 1669098"/>
                <a:gd name="connsiteY162" fmla="*/ 19658 h 1669098"/>
                <a:gd name="connsiteX163" fmla="*/ 672081 w 1669098"/>
                <a:gd name="connsiteY163" fmla="*/ 31650 h 1669098"/>
                <a:gd name="connsiteX164" fmla="*/ 687357 w 1669098"/>
                <a:gd name="connsiteY164" fmla="*/ 88661 h 1669098"/>
                <a:gd name="connsiteX165" fmla="*/ 756801 w 1669098"/>
                <a:gd name="connsiteY165" fmla="*/ 78063 h 1669098"/>
                <a:gd name="connsiteX166" fmla="*/ 783675 w 1669098"/>
                <a:gd name="connsiteY166" fmla="*/ 76706 h 1669098"/>
                <a:gd name="connsiteX167" fmla="*/ 783675 w 1669098"/>
                <a:gd name="connsiteY167" fmla="*/ 16958 h 1669098"/>
                <a:gd name="connsiteX168" fmla="*/ 800633 w 1669098"/>
                <a:gd name="connsiteY168" fmla="*/ 0 h 1669098"/>
                <a:gd name="connsiteX169" fmla="*/ 834549 w 1669098"/>
                <a:gd name="connsiteY169" fmla="*/ 187960 h 1669098"/>
                <a:gd name="connsiteX170" fmla="*/ 187960 w 1669098"/>
                <a:gd name="connsiteY170" fmla="*/ 834549 h 1669098"/>
                <a:gd name="connsiteX171" fmla="*/ 834549 w 1669098"/>
                <a:gd name="connsiteY171" fmla="*/ 1481138 h 1669098"/>
                <a:gd name="connsiteX172" fmla="*/ 1481138 w 1669098"/>
                <a:gd name="connsiteY172" fmla="*/ 834549 h 1669098"/>
                <a:gd name="connsiteX173" fmla="*/ 834549 w 1669098"/>
                <a:gd name="connsiteY173" fmla="*/ 187960 h 166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Lst>
              <a:rect l="l" t="t" r="r" b="b"/>
              <a:pathLst>
                <a:path w="1669098" h="1669098">
                  <a:moveTo>
                    <a:pt x="800633" y="0"/>
                  </a:moveTo>
                  <a:lnTo>
                    <a:pt x="868465" y="0"/>
                  </a:lnTo>
                  <a:cubicBezTo>
                    <a:pt x="877831" y="0"/>
                    <a:pt x="885423" y="7592"/>
                    <a:pt x="885423" y="16958"/>
                  </a:cubicBezTo>
                  <a:lnTo>
                    <a:pt x="885423" y="76706"/>
                  </a:lnTo>
                  <a:lnTo>
                    <a:pt x="912297" y="78063"/>
                  </a:lnTo>
                  <a:lnTo>
                    <a:pt x="981741" y="88661"/>
                  </a:lnTo>
                  <a:lnTo>
                    <a:pt x="997017" y="31650"/>
                  </a:lnTo>
                  <a:cubicBezTo>
                    <a:pt x="999441" y="22603"/>
                    <a:pt x="1008739" y="17235"/>
                    <a:pt x="1017786" y="19658"/>
                  </a:cubicBezTo>
                  <a:lnTo>
                    <a:pt x="1083307" y="37215"/>
                  </a:lnTo>
                  <a:cubicBezTo>
                    <a:pt x="1092353" y="39639"/>
                    <a:pt x="1097722" y="48937"/>
                    <a:pt x="1095298" y="57984"/>
                  </a:cubicBezTo>
                  <a:lnTo>
                    <a:pt x="1079226" y="117966"/>
                  </a:lnTo>
                  <a:lnTo>
                    <a:pt x="1130536" y="133894"/>
                  </a:lnTo>
                  <a:lnTo>
                    <a:pt x="1168448" y="154472"/>
                  </a:lnTo>
                  <a:lnTo>
                    <a:pt x="1199286" y="101058"/>
                  </a:lnTo>
                  <a:cubicBezTo>
                    <a:pt x="1203969" y="92946"/>
                    <a:pt x="1214340" y="90168"/>
                    <a:pt x="1222451" y="94851"/>
                  </a:cubicBezTo>
                  <a:lnTo>
                    <a:pt x="1281196" y="128766"/>
                  </a:lnTo>
                  <a:cubicBezTo>
                    <a:pt x="1289307" y="133449"/>
                    <a:pt x="1292086" y="143820"/>
                    <a:pt x="1287403" y="151932"/>
                  </a:cubicBezTo>
                  <a:lnTo>
                    <a:pt x="1257903" y="203027"/>
                  </a:lnTo>
                  <a:lnTo>
                    <a:pt x="1259703" y="204003"/>
                  </a:lnTo>
                  <a:lnTo>
                    <a:pt x="1332821" y="264331"/>
                  </a:lnTo>
                  <a:lnTo>
                    <a:pt x="1376700" y="220452"/>
                  </a:lnTo>
                  <a:cubicBezTo>
                    <a:pt x="1383323" y="213829"/>
                    <a:pt x="1394059" y="213829"/>
                    <a:pt x="1400682" y="220452"/>
                  </a:cubicBezTo>
                  <a:lnTo>
                    <a:pt x="1448646" y="268416"/>
                  </a:lnTo>
                  <a:cubicBezTo>
                    <a:pt x="1455269" y="275039"/>
                    <a:pt x="1455269" y="285776"/>
                    <a:pt x="1448646" y="292398"/>
                  </a:cubicBezTo>
                  <a:lnTo>
                    <a:pt x="1404767" y="336277"/>
                  </a:lnTo>
                  <a:lnTo>
                    <a:pt x="1465095" y="409395"/>
                  </a:lnTo>
                  <a:lnTo>
                    <a:pt x="1466071" y="411195"/>
                  </a:lnTo>
                  <a:lnTo>
                    <a:pt x="1517167" y="381695"/>
                  </a:lnTo>
                  <a:cubicBezTo>
                    <a:pt x="1525278" y="377012"/>
                    <a:pt x="1535649" y="379791"/>
                    <a:pt x="1540332" y="387902"/>
                  </a:cubicBezTo>
                  <a:lnTo>
                    <a:pt x="1574248" y="446647"/>
                  </a:lnTo>
                  <a:cubicBezTo>
                    <a:pt x="1578931" y="454758"/>
                    <a:pt x="1576152" y="465129"/>
                    <a:pt x="1568041" y="469812"/>
                  </a:cubicBezTo>
                  <a:lnTo>
                    <a:pt x="1514626" y="500651"/>
                  </a:lnTo>
                  <a:lnTo>
                    <a:pt x="1535204" y="538562"/>
                  </a:lnTo>
                  <a:lnTo>
                    <a:pt x="1551132" y="589872"/>
                  </a:lnTo>
                  <a:lnTo>
                    <a:pt x="1611114" y="573800"/>
                  </a:lnTo>
                  <a:cubicBezTo>
                    <a:pt x="1620161" y="571376"/>
                    <a:pt x="1629459" y="576745"/>
                    <a:pt x="1631883" y="585792"/>
                  </a:cubicBezTo>
                  <a:lnTo>
                    <a:pt x="1649440" y="651312"/>
                  </a:lnTo>
                  <a:cubicBezTo>
                    <a:pt x="1651864" y="660359"/>
                    <a:pt x="1646495" y="669657"/>
                    <a:pt x="1637448" y="672081"/>
                  </a:cubicBezTo>
                  <a:lnTo>
                    <a:pt x="1580437" y="687357"/>
                  </a:lnTo>
                  <a:lnTo>
                    <a:pt x="1591035" y="756801"/>
                  </a:lnTo>
                  <a:lnTo>
                    <a:pt x="1592392" y="783675"/>
                  </a:lnTo>
                  <a:lnTo>
                    <a:pt x="1652140" y="783675"/>
                  </a:lnTo>
                  <a:cubicBezTo>
                    <a:pt x="1661506" y="783675"/>
                    <a:pt x="1669098" y="791267"/>
                    <a:pt x="1669098" y="800633"/>
                  </a:cubicBezTo>
                  <a:lnTo>
                    <a:pt x="1669098" y="868465"/>
                  </a:lnTo>
                  <a:cubicBezTo>
                    <a:pt x="1669098" y="877831"/>
                    <a:pt x="1661506" y="885423"/>
                    <a:pt x="1652140" y="885423"/>
                  </a:cubicBezTo>
                  <a:lnTo>
                    <a:pt x="1592392" y="885423"/>
                  </a:lnTo>
                  <a:lnTo>
                    <a:pt x="1591035" y="912297"/>
                  </a:lnTo>
                  <a:lnTo>
                    <a:pt x="1580437" y="981741"/>
                  </a:lnTo>
                  <a:lnTo>
                    <a:pt x="1637448" y="997017"/>
                  </a:lnTo>
                  <a:cubicBezTo>
                    <a:pt x="1646495" y="999441"/>
                    <a:pt x="1651864" y="1008739"/>
                    <a:pt x="1649440" y="1017786"/>
                  </a:cubicBezTo>
                  <a:lnTo>
                    <a:pt x="1631883" y="1083307"/>
                  </a:lnTo>
                  <a:cubicBezTo>
                    <a:pt x="1629459" y="1092353"/>
                    <a:pt x="1620161" y="1097722"/>
                    <a:pt x="1611114" y="1095298"/>
                  </a:cubicBezTo>
                  <a:lnTo>
                    <a:pt x="1551132" y="1079226"/>
                  </a:lnTo>
                  <a:lnTo>
                    <a:pt x="1535204" y="1130536"/>
                  </a:lnTo>
                  <a:lnTo>
                    <a:pt x="1514626" y="1168447"/>
                  </a:lnTo>
                  <a:lnTo>
                    <a:pt x="1568041" y="1199286"/>
                  </a:lnTo>
                  <a:cubicBezTo>
                    <a:pt x="1576152" y="1203969"/>
                    <a:pt x="1578931" y="1214340"/>
                    <a:pt x="1574248" y="1222451"/>
                  </a:cubicBezTo>
                  <a:lnTo>
                    <a:pt x="1540332" y="1281196"/>
                  </a:lnTo>
                  <a:cubicBezTo>
                    <a:pt x="1535649" y="1289307"/>
                    <a:pt x="1525278" y="1292086"/>
                    <a:pt x="1517167" y="1287403"/>
                  </a:cubicBezTo>
                  <a:lnTo>
                    <a:pt x="1466071" y="1257903"/>
                  </a:lnTo>
                  <a:lnTo>
                    <a:pt x="1465095" y="1259703"/>
                  </a:lnTo>
                  <a:lnTo>
                    <a:pt x="1404767" y="1332821"/>
                  </a:lnTo>
                  <a:lnTo>
                    <a:pt x="1448646" y="1376700"/>
                  </a:lnTo>
                  <a:cubicBezTo>
                    <a:pt x="1455269" y="1383323"/>
                    <a:pt x="1455269" y="1394059"/>
                    <a:pt x="1448646" y="1400682"/>
                  </a:cubicBezTo>
                  <a:lnTo>
                    <a:pt x="1400682" y="1448647"/>
                  </a:lnTo>
                  <a:cubicBezTo>
                    <a:pt x="1394059" y="1455269"/>
                    <a:pt x="1383323" y="1455269"/>
                    <a:pt x="1376700" y="1448647"/>
                  </a:cubicBezTo>
                  <a:lnTo>
                    <a:pt x="1332820" y="1404767"/>
                  </a:lnTo>
                  <a:lnTo>
                    <a:pt x="1259703" y="1465095"/>
                  </a:lnTo>
                  <a:lnTo>
                    <a:pt x="1257903" y="1466071"/>
                  </a:lnTo>
                  <a:lnTo>
                    <a:pt x="1287403" y="1517167"/>
                  </a:lnTo>
                  <a:cubicBezTo>
                    <a:pt x="1292086" y="1525278"/>
                    <a:pt x="1289307" y="1535649"/>
                    <a:pt x="1281196" y="1540332"/>
                  </a:cubicBezTo>
                  <a:lnTo>
                    <a:pt x="1222451" y="1574248"/>
                  </a:lnTo>
                  <a:cubicBezTo>
                    <a:pt x="1214340" y="1578931"/>
                    <a:pt x="1203969" y="1576152"/>
                    <a:pt x="1199286" y="1568041"/>
                  </a:cubicBezTo>
                  <a:lnTo>
                    <a:pt x="1168447" y="1514626"/>
                  </a:lnTo>
                  <a:lnTo>
                    <a:pt x="1130536" y="1535204"/>
                  </a:lnTo>
                  <a:lnTo>
                    <a:pt x="1079226" y="1551132"/>
                  </a:lnTo>
                  <a:lnTo>
                    <a:pt x="1095298" y="1611114"/>
                  </a:lnTo>
                  <a:cubicBezTo>
                    <a:pt x="1097722" y="1620161"/>
                    <a:pt x="1092353" y="1629459"/>
                    <a:pt x="1083307" y="1631883"/>
                  </a:cubicBezTo>
                  <a:lnTo>
                    <a:pt x="1017786" y="1649440"/>
                  </a:lnTo>
                  <a:cubicBezTo>
                    <a:pt x="1008739" y="1651864"/>
                    <a:pt x="999441" y="1646495"/>
                    <a:pt x="997017" y="1637448"/>
                  </a:cubicBezTo>
                  <a:lnTo>
                    <a:pt x="981741" y="1580437"/>
                  </a:lnTo>
                  <a:lnTo>
                    <a:pt x="912297" y="1591035"/>
                  </a:lnTo>
                  <a:lnTo>
                    <a:pt x="885423" y="1592392"/>
                  </a:lnTo>
                  <a:lnTo>
                    <a:pt x="885423" y="1652140"/>
                  </a:lnTo>
                  <a:cubicBezTo>
                    <a:pt x="885423" y="1661506"/>
                    <a:pt x="877831" y="1669098"/>
                    <a:pt x="868465" y="1669098"/>
                  </a:cubicBezTo>
                  <a:lnTo>
                    <a:pt x="800633" y="1669098"/>
                  </a:lnTo>
                  <a:cubicBezTo>
                    <a:pt x="791267" y="1669098"/>
                    <a:pt x="783675" y="1661506"/>
                    <a:pt x="783675" y="1652140"/>
                  </a:cubicBezTo>
                  <a:lnTo>
                    <a:pt x="783675" y="1592392"/>
                  </a:lnTo>
                  <a:lnTo>
                    <a:pt x="756801" y="1591035"/>
                  </a:lnTo>
                  <a:lnTo>
                    <a:pt x="687357" y="1580437"/>
                  </a:lnTo>
                  <a:lnTo>
                    <a:pt x="672081" y="1637448"/>
                  </a:lnTo>
                  <a:cubicBezTo>
                    <a:pt x="669657" y="1646495"/>
                    <a:pt x="660359" y="1651864"/>
                    <a:pt x="651312" y="1649440"/>
                  </a:cubicBezTo>
                  <a:lnTo>
                    <a:pt x="585791" y="1631883"/>
                  </a:lnTo>
                  <a:cubicBezTo>
                    <a:pt x="576745" y="1629459"/>
                    <a:pt x="571376" y="1620161"/>
                    <a:pt x="573800" y="1611114"/>
                  </a:cubicBezTo>
                  <a:lnTo>
                    <a:pt x="589872" y="1551132"/>
                  </a:lnTo>
                  <a:lnTo>
                    <a:pt x="538562" y="1535204"/>
                  </a:lnTo>
                  <a:lnTo>
                    <a:pt x="500651" y="1514626"/>
                  </a:lnTo>
                  <a:lnTo>
                    <a:pt x="469812" y="1568041"/>
                  </a:lnTo>
                  <a:cubicBezTo>
                    <a:pt x="465129" y="1576152"/>
                    <a:pt x="454758" y="1578931"/>
                    <a:pt x="446647" y="1574248"/>
                  </a:cubicBezTo>
                  <a:lnTo>
                    <a:pt x="387902" y="1540332"/>
                  </a:lnTo>
                  <a:cubicBezTo>
                    <a:pt x="379791" y="1535649"/>
                    <a:pt x="377012" y="1525278"/>
                    <a:pt x="381695" y="1517167"/>
                  </a:cubicBezTo>
                  <a:lnTo>
                    <a:pt x="411195" y="1466071"/>
                  </a:lnTo>
                  <a:lnTo>
                    <a:pt x="409395" y="1465095"/>
                  </a:lnTo>
                  <a:lnTo>
                    <a:pt x="336278" y="1404767"/>
                  </a:lnTo>
                  <a:lnTo>
                    <a:pt x="292398" y="1448647"/>
                  </a:lnTo>
                  <a:cubicBezTo>
                    <a:pt x="285775" y="1455269"/>
                    <a:pt x="275039" y="1455269"/>
                    <a:pt x="268416" y="1448647"/>
                  </a:cubicBezTo>
                  <a:lnTo>
                    <a:pt x="220452" y="1400682"/>
                  </a:lnTo>
                  <a:cubicBezTo>
                    <a:pt x="213829" y="1394059"/>
                    <a:pt x="213829" y="1383323"/>
                    <a:pt x="220452" y="1376700"/>
                  </a:cubicBezTo>
                  <a:lnTo>
                    <a:pt x="264331" y="1332821"/>
                  </a:lnTo>
                  <a:lnTo>
                    <a:pt x="204003" y="1259703"/>
                  </a:lnTo>
                  <a:lnTo>
                    <a:pt x="203027" y="1257903"/>
                  </a:lnTo>
                  <a:lnTo>
                    <a:pt x="151931" y="1287403"/>
                  </a:lnTo>
                  <a:cubicBezTo>
                    <a:pt x="143820" y="1292086"/>
                    <a:pt x="133449" y="1289307"/>
                    <a:pt x="128766" y="1281196"/>
                  </a:cubicBezTo>
                  <a:lnTo>
                    <a:pt x="94850" y="1222451"/>
                  </a:lnTo>
                  <a:cubicBezTo>
                    <a:pt x="90167" y="1214340"/>
                    <a:pt x="92946" y="1203969"/>
                    <a:pt x="101057" y="1199286"/>
                  </a:cubicBezTo>
                  <a:lnTo>
                    <a:pt x="154472" y="1168447"/>
                  </a:lnTo>
                  <a:lnTo>
                    <a:pt x="133894" y="1130536"/>
                  </a:lnTo>
                  <a:lnTo>
                    <a:pt x="117966" y="1079226"/>
                  </a:lnTo>
                  <a:lnTo>
                    <a:pt x="57984" y="1095298"/>
                  </a:lnTo>
                  <a:cubicBezTo>
                    <a:pt x="48937" y="1097722"/>
                    <a:pt x="39639" y="1092353"/>
                    <a:pt x="37215" y="1083307"/>
                  </a:cubicBezTo>
                  <a:lnTo>
                    <a:pt x="19658" y="1017786"/>
                  </a:lnTo>
                  <a:cubicBezTo>
                    <a:pt x="17234" y="1008739"/>
                    <a:pt x="22603" y="999441"/>
                    <a:pt x="31650" y="997017"/>
                  </a:cubicBezTo>
                  <a:lnTo>
                    <a:pt x="88661" y="981741"/>
                  </a:lnTo>
                  <a:lnTo>
                    <a:pt x="78063" y="912297"/>
                  </a:lnTo>
                  <a:lnTo>
                    <a:pt x="76706" y="885423"/>
                  </a:lnTo>
                  <a:lnTo>
                    <a:pt x="16958" y="885423"/>
                  </a:lnTo>
                  <a:cubicBezTo>
                    <a:pt x="7592" y="885423"/>
                    <a:pt x="0" y="877831"/>
                    <a:pt x="0" y="868465"/>
                  </a:cubicBezTo>
                  <a:lnTo>
                    <a:pt x="0" y="800633"/>
                  </a:lnTo>
                  <a:cubicBezTo>
                    <a:pt x="0" y="791267"/>
                    <a:pt x="7592" y="783675"/>
                    <a:pt x="16958" y="783675"/>
                  </a:cubicBezTo>
                  <a:lnTo>
                    <a:pt x="76706" y="783675"/>
                  </a:lnTo>
                  <a:lnTo>
                    <a:pt x="78063" y="756801"/>
                  </a:lnTo>
                  <a:lnTo>
                    <a:pt x="88661" y="687357"/>
                  </a:lnTo>
                  <a:lnTo>
                    <a:pt x="31650" y="672081"/>
                  </a:lnTo>
                  <a:cubicBezTo>
                    <a:pt x="22603" y="669657"/>
                    <a:pt x="17234" y="660359"/>
                    <a:pt x="19658" y="651312"/>
                  </a:cubicBezTo>
                  <a:lnTo>
                    <a:pt x="37215" y="585792"/>
                  </a:lnTo>
                  <a:cubicBezTo>
                    <a:pt x="39639" y="576745"/>
                    <a:pt x="48937" y="571376"/>
                    <a:pt x="57984" y="573800"/>
                  </a:cubicBezTo>
                  <a:lnTo>
                    <a:pt x="117966" y="589872"/>
                  </a:lnTo>
                  <a:lnTo>
                    <a:pt x="133894" y="538562"/>
                  </a:lnTo>
                  <a:lnTo>
                    <a:pt x="154472" y="500651"/>
                  </a:lnTo>
                  <a:lnTo>
                    <a:pt x="101057" y="469812"/>
                  </a:lnTo>
                  <a:cubicBezTo>
                    <a:pt x="92946" y="465129"/>
                    <a:pt x="90167" y="454758"/>
                    <a:pt x="94850" y="446647"/>
                  </a:cubicBezTo>
                  <a:lnTo>
                    <a:pt x="128766" y="387902"/>
                  </a:lnTo>
                  <a:cubicBezTo>
                    <a:pt x="133449" y="379791"/>
                    <a:pt x="143820" y="377012"/>
                    <a:pt x="151931" y="381695"/>
                  </a:cubicBezTo>
                  <a:lnTo>
                    <a:pt x="203027" y="411195"/>
                  </a:lnTo>
                  <a:lnTo>
                    <a:pt x="204003" y="409395"/>
                  </a:lnTo>
                  <a:lnTo>
                    <a:pt x="264331" y="336277"/>
                  </a:lnTo>
                  <a:lnTo>
                    <a:pt x="220452" y="292398"/>
                  </a:lnTo>
                  <a:cubicBezTo>
                    <a:pt x="213829" y="285776"/>
                    <a:pt x="213829" y="275039"/>
                    <a:pt x="220452" y="268416"/>
                  </a:cubicBezTo>
                  <a:lnTo>
                    <a:pt x="268416" y="220452"/>
                  </a:lnTo>
                  <a:cubicBezTo>
                    <a:pt x="275039" y="213829"/>
                    <a:pt x="285775" y="213829"/>
                    <a:pt x="292398" y="220452"/>
                  </a:cubicBezTo>
                  <a:lnTo>
                    <a:pt x="336277" y="264331"/>
                  </a:lnTo>
                  <a:lnTo>
                    <a:pt x="409395" y="204003"/>
                  </a:lnTo>
                  <a:lnTo>
                    <a:pt x="411195" y="203027"/>
                  </a:lnTo>
                  <a:lnTo>
                    <a:pt x="381695" y="151932"/>
                  </a:lnTo>
                  <a:cubicBezTo>
                    <a:pt x="377012" y="143820"/>
                    <a:pt x="379791" y="133449"/>
                    <a:pt x="387902" y="128766"/>
                  </a:cubicBezTo>
                  <a:lnTo>
                    <a:pt x="446647" y="94850"/>
                  </a:lnTo>
                  <a:cubicBezTo>
                    <a:pt x="454758" y="90167"/>
                    <a:pt x="465129" y="92946"/>
                    <a:pt x="469812" y="101057"/>
                  </a:cubicBezTo>
                  <a:lnTo>
                    <a:pt x="500651" y="154472"/>
                  </a:lnTo>
                  <a:lnTo>
                    <a:pt x="538562" y="133894"/>
                  </a:lnTo>
                  <a:lnTo>
                    <a:pt x="589872" y="117966"/>
                  </a:lnTo>
                  <a:lnTo>
                    <a:pt x="573800" y="57984"/>
                  </a:lnTo>
                  <a:cubicBezTo>
                    <a:pt x="571376" y="48937"/>
                    <a:pt x="576745" y="39639"/>
                    <a:pt x="585791" y="37215"/>
                  </a:cubicBezTo>
                  <a:lnTo>
                    <a:pt x="651312" y="19658"/>
                  </a:lnTo>
                  <a:cubicBezTo>
                    <a:pt x="660359" y="17235"/>
                    <a:pt x="669657" y="22603"/>
                    <a:pt x="672081" y="31650"/>
                  </a:cubicBezTo>
                  <a:lnTo>
                    <a:pt x="687357" y="88661"/>
                  </a:lnTo>
                  <a:lnTo>
                    <a:pt x="756801" y="78063"/>
                  </a:lnTo>
                  <a:lnTo>
                    <a:pt x="783675" y="76706"/>
                  </a:lnTo>
                  <a:lnTo>
                    <a:pt x="783675" y="16958"/>
                  </a:lnTo>
                  <a:cubicBezTo>
                    <a:pt x="783675" y="7592"/>
                    <a:pt x="791267" y="0"/>
                    <a:pt x="800633" y="0"/>
                  </a:cubicBezTo>
                  <a:close/>
                  <a:moveTo>
                    <a:pt x="834549" y="187960"/>
                  </a:moveTo>
                  <a:cubicBezTo>
                    <a:pt x="477448" y="187960"/>
                    <a:pt x="187960" y="477448"/>
                    <a:pt x="187960" y="834549"/>
                  </a:cubicBezTo>
                  <a:cubicBezTo>
                    <a:pt x="187960" y="1191650"/>
                    <a:pt x="477448" y="1481138"/>
                    <a:pt x="834549" y="1481138"/>
                  </a:cubicBezTo>
                  <a:cubicBezTo>
                    <a:pt x="1191650" y="1481138"/>
                    <a:pt x="1481138" y="1191650"/>
                    <a:pt x="1481138" y="834549"/>
                  </a:cubicBezTo>
                  <a:cubicBezTo>
                    <a:pt x="1481138" y="477448"/>
                    <a:pt x="1191650" y="187960"/>
                    <a:pt x="834549" y="18796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7269460" y="2923699"/>
              <a:ext cx="1150620" cy="1150620"/>
              <a:chOff x="7269460" y="2923699"/>
              <a:chExt cx="1150620" cy="1150620"/>
            </a:xfrm>
          </p:grpSpPr>
          <p:sp>
            <p:nvSpPr>
              <p:cNvPr id="15" name="椭圆 14"/>
              <p:cNvSpPr/>
              <p:nvPr/>
            </p:nvSpPr>
            <p:spPr>
              <a:xfrm>
                <a:off x="7269460" y="2923699"/>
                <a:ext cx="1150620" cy="115062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Freeform 84"/>
              <p:cNvSpPr>
                <a:spLocks noEditPoints="1"/>
              </p:cNvSpPr>
              <p:nvPr/>
            </p:nvSpPr>
            <p:spPr bwMode="auto">
              <a:xfrm>
                <a:off x="7683639" y="3337878"/>
                <a:ext cx="322263" cy="322263"/>
              </a:xfrm>
              <a:custGeom>
                <a:avLst/>
                <a:gdLst>
                  <a:gd name="T0" fmla="*/ 1017 w 1019"/>
                  <a:gd name="T1" fmla="*/ 375 h 1017"/>
                  <a:gd name="T2" fmla="*/ 1014 w 1019"/>
                  <a:gd name="T3" fmla="*/ 366 h 1017"/>
                  <a:gd name="T4" fmla="*/ 757 w 1019"/>
                  <a:gd name="T5" fmla="*/ 13 h 1017"/>
                  <a:gd name="T6" fmla="*/ 750 w 1019"/>
                  <a:gd name="T7" fmla="*/ 6 h 1017"/>
                  <a:gd name="T8" fmla="*/ 749 w 1019"/>
                  <a:gd name="T9" fmla="*/ 5 h 1017"/>
                  <a:gd name="T10" fmla="*/ 739 w 1019"/>
                  <a:gd name="T11" fmla="*/ 1 h 1017"/>
                  <a:gd name="T12" fmla="*/ 739 w 1019"/>
                  <a:gd name="T13" fmla="*/ 1 h 1017"/>
                  <a:gd name="T14" fmla="*/ 286 w 1019"/>
                  <a:gd name="T15" fmla="*/ 0 h 1017"/>
                  <a:gd name="T16" fmla="*/ 279 w 1019"/>
                  <a:gd name="T17" fmla="*/ 1 h 1017"/>
                  <a:gd name="T18" fmla="*/ 278 w 1019"/>
                  <a:gd name="T19" fmla="*/ 1 h 1017"/>
                  <a:gd name="T20" fmla="*/ 269 w 1019"/>
                  <a:gd name="T21" fmla="*/ 5 h 1017"/>
                  <a:gd name="T22" fmla="*/ 267 w 1019"/>
                  <a:gd name="T23" fmla="*/ 6 h 1017"/>
                  <a:gd name="T24" fmla="*/ 6 w 1019"/>
                  <a:gd name="T25" fmla="*/ 363 h 1017"/>
                  <a:gd name="T26" fmla="*/ 5 w 1019"/>
                  <a:gd name="T27" fmla="*/ 365 h 1017"/>
                  <a:gd name="T28" fmla="*/ 3 w 1019"/>
                  <a:gd name="T29" fmla="*/ 369 h 1017"/>
                  <a:gd name="T30" fmla="*/ 1 w 1019"/>
                  <a:gd name="T31" fmla="*/ 373 h 1017"/>
                  <a:gd name="T32" fmla="*/ 0 w 1019"/>
                  <a:gd name="T33" fmla="*/ 382 h 1017"/>
                  <a:gd name="T34" fmla="*/ 0 w 1019"/>
                  <a:gd name="T35" fmla="*/ 386 h 1017"/>
                  <a:gd name="T36" fmla="*/ 3 w 1019"/>
                  <a:gd name="T37" fmla="*/ 395 h 1017"/>
                  <a:gd name="T38" fmla="*/ 4 w 1019"/>
                  <a:gd name="T39" fmla="*/ 396 h 1017"/>
                  <a:gd name="T40" fmla="*/ 7 w 1019"/>
                  <a:gd name="T41" fmla="*/ 401 h 1017"/>
                  <a:gd name="T42" fmla="*/ 485 w 1019"/>
                  <a:gd name="T43" fmla="*/ 1007 h 1017"/>
                  <a:gd name="T44" fmla="*/ 490 w 1019"/>
                  <a:gd name="T45" fmla="*/ 1011 h 1017"/>
                  <a:gd name="T46" fmla="*/ 493 w 1019"/>
                  <a:gd name="T47" fmla="*/ 1013 h 1017"/>
                  <a:gd name="T48" fmla="*/ 496 w 1019"/>
                  <a:gd name="T49" fmla="*/ 1015 h 1017"/>
                  <a:gd name="T50" fmla="*/ 501 w 1019"/>
                  <a:gd name="T51" fmla="*/ 1017 h 1017"/>
                  <a:gd name="T52" fmla="*/ 509 w 1019"/>
                  <a:gd name="T53" fmla="*/ 1017 h 1017"/>
                  <a:gd name="T54" fmla="*/ 509 w 1019"/>
                  <a:gd name="T55" fmla="*/ 1017 h 1017"/>
                  <a:gd name="T56" fmla="*/ 515 w 1019"/>
                  <a:gd name="T57" fmla="*/ 1017 h 1017"/>
                  <a:gd name="T58" fmla="*/ 518 w 1019"/>
                  <a:gd name="T59" fmla="*/ 1016 h 1017"/>
                  <a:gd name="T60" fmla="*/ 524 w 1019"/>
                  <a:gd name="T61" fmla="*/ 1013 h 1017"/>
                  <a:gd name="T62" fmla="*/ 525 w 1019"/>
                  <a:gd name="T63" fmla="*/ 1013 h 1017"/>
                  <a:gd name="T64" fmla="*/ 532 w 1019"/>
                  <a:gd name="T65" fmla="*/ 1007 h 1017"/>
                  <a:gd name="T66" fmla="*/ 1008 w 1019"/>
                  <a:gd name="T67" fmla="*/ 404 h 1017"/>
                  <a:gd name="T68" fmla="*/ 1015 w 1019"/>
                  <a:gd name="T69" fmla="*/ 394 h 1017"/>
                  <a:gd name="T70" fmla="*/ 1019 w 1019"/>
                  <a:gd name="T71" fmla="*/ 382 h 1017"/>
                  <a:gd name="T72" fmla="*/ 691 w 1019"/>
                  <a:gd name="T73" fmla="*/ 63 h 1017"/>
                  <a:gd name="T74" fmla="*/ 327 w 1019"/>
                  <a:gd name="T75" fmla="*/ 63 h 1017"/>
                  <a:gd name="T76" fmla="*/ 328 w 1019"/>
                  <a:gd name="T77" fmla="*/ 350 h 1017"/>
                  <a:gd name="T78" fmla="*/ 97 w 1019"/>
                  <a:gd name="T79" fmla="*/ 413 h 1017"/>
                  <a:gd name="T80" fmla="*/ 97 w 1019"/>
                  <a:gd name="T81" fmla="*/ 413 h 1017"/>
                  <a:gd name="T82" fmla="*/ 610 w 1019"/>
                  <a:gd name="T83" fmla="*/ 413 h 1017"/>
                  <a:gd name="T84" fmla="*/ 675 w 1019"/>
                  <a:gd name="T85" fmla="*/ 413 h 1017"/>
                  <a:gd name="T86" fmla="*/ 689 w 1019"/>
                  <a:gd name="T87" fmla="*/ 350 h 1017"/>
                  <a:gd name="T88" fmla="*/ 689 w 1019"/>
                  <a:gd name="T89" fmla="*/ 350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19" h="1017">
                    <a:moveTo>
                      <a:pt x="1018" y="376"/>
                    </a:moveTo>
                    <a:lnTo>
                      <a:pt x="1018" y="376"/>
                    </a:lnTo>
                    <a:lnTo>
                      <a:pt x="1017" y="375"/>
                    </a:lnTo>
                    <a:lnTo>
                      <a:pt x="1017" y="375"/>
                    </a:lnTo>
                    <a:lnTo>
                      <a:pt x="1015" y="371"/>
                    </a:lnTo>
                    <a:lnTo>
                      <a:pt x="1014" y="366"/>
                    </a:lnTo>
                    <a:lnTo>
                      <a:pt x="1011" y="363"/>
                    </a:lnTo>
                    <a:lnTo>
                      <a:pt x="1008" y="358"/>
                    </a:lnTo>
                    <a:lnTo>
                      <a:pt x="757" y="13"/>
                    </a:lnTo>
                    <a:lnTo>
                      <a:pt x="757" y="13"/>
                    </a:lnTo>
                    <a:lnTo>
                      <a:pt x="754" y="10"/>
                    </a:lnTo>
                    <a:lnTo>
                      <a:pt x="750" y="6"/>
                    </a:lnTo>
                    <a:lnTo>
                      <a:pt x="750" y="6"/>
                    </a:lnTo>
                    <a:lnTo>
                      <a:pt x="749" y="5"/>
                    </a:lnTo>
                    <a:lnTo>
                      <a:pt x="749" y="5"/>
                    </a:lnTo>
                    <a:lnTo>
                      <a:pt x="744" y="2"/>
                    </a:lnTo>
                    <a:lnTo>
                      <a:pt x="739" y="1"/>
                    </a:lnTo>
                    <a:lnTo>
                      <a:pt x="739" y="1"/>
                    </a:lnTo>
                    <a:lnTo>
                      <a:pt x="739" y="1"/>
                    </a:lnTo>
                    <a:lnTo>
                      <a:pt x="739" y="1"/>
                    </a:lnTo>
                    <a:lnTo>
                      <a:pt x="739" y="1"/>
                    </a:lnTo>
                    <a:lnTo>
                      <a:pt x="739" y="1"/>
                    </a:lnTo>
                    <a:lnTo>
                      <a:pt x="731" y="0"/>
                    </a:lnTo>
                    <a:lnTo>
                      <a:pt x="286" y="0"/>
                    </a:lnTo>
                    <a:lnTo>
                      <a:pt x="286" y="0"/>
                    </a:lnTo>
                    <a:lnTo>
                      <a:pt x="279" y="1"/>
                    </a:lnTo>
                    <a:lnTo>
                      <a:pt x="279" y="1"/>
                    </a:lnTo>
                    <a:lnTo>
                      <a:pt x="278" y="1"/>
                    </a:lnTo>
                    <a:lnTo>
                      <a:pt x="278" y="1"/>
                    </a:lnTo>
                    <a:lnTo>
                      <a:pt x="278" y="1"/>
                    </a:lnTo>
                    <a:lnTo>
                      <a:pt x="278" y="1"/>
                    </a:lnTo>
                    <a:lnTo>
                      <a:pt x="273" y="2"/>
                    </a:lnTo>
                    <a:lnTo>
                      <a:pt x="269" y="5"/>
                    </a:lnTo>
                    <a:lnTo>
                      <a:pt x="269" y="5"/>
                    </a:lnTo>
                    <a:lnTo>
                      <a:pt x="267" y="6"/>
                    </a:lnTo>
                    <a:lnTo>
                      <a:pt x="267" y="6"/>
                    </a:lnTo>
                    <a:lnTo>
                      <a:pt x="263" y="10"/>
                    </a:lnTo>
                    <a:lnTo>
                      <a:pt x="260" y="13"/>
                    </a:lnTo>
                    <a:lnTo>
                      <a:pt x="6" y="363"/>
                    </a:lnTo>
                    <a:lnTo>
                      <a:pt x="6" y="363"/>
                    </a:lnTo>
                    <a:lnTo>
                      <a:pt x="5" y="365"/>
                    </a:lnTo>
                    <a:lnTo>
                      <a:pt x="5" y="365"/>
                    </a:lnTo>
                    <a:lnTo>
                      <a:pt x="3" y="368"/>
                    </a:lnTo>
                    <a:lnTo>
                      <a:pt x="3" y="368"/>
                    </a:lnTo>
                    <a:lnTo>
                      <a:pt x="3" y="369"/>
                    </a:lnTo>
                    <a:lnTo>
                      <a:pt x="3" y="369"/>
                    </a:lnTo>
                    <a:lnTo>
                      <a:pt x="1" y="373"/>
                    </a:lnTo>
                    <a:lnTo>
                      <a:pt x="1" y="373"/>
                    </a:lnTo>
                    <a:lnTo>
                      <a:pt x="0" y="378"/>
                    </a:lnTo>
                    <a:lnTo>
                      <a:pt x="0" y="378"/>
                    </a:lnTo>
                    <a:lnTo>
                      <a:pt x="0" y="382"/>
                    </a:lnTo>
                    <a:lnTo>
                      <a:pt x="0" y="382"/>
                    </a:lnTo>
                    <a:lnTo>
                      <a:pt x="0" y="386"/>
                    </a:lnTo>
                    <a:lnTo>
                      <a:pt x="0" y="386"/>
                    </a:lnTo>
                    <a:lnTo>
                      <a:pt x="1" y="390"/>
                    </a:lnTo>
                    <a:lnTo>
                      <a:pt x="1" y="390"/>
                    </a:lnTo>
                    <a:lnTo>
                      <a:pt x="3" y="395"/>
                    </a:lnTo>
                    <a:lnTo>
                      <a:pt x="3" y="395"/>
                    </a:lnTo>
                    <a:lnTo>
                      <a:pt x="4" y="396"/>
                    </a:lnTo>
                    <a:lnTo>
                      <a:pt x="4" y="396"/>
                    </a:lnTo>
                    <a:lnTo>
                      <a:pt x="5" y="398"/>
                    </a:lnTo>
                    <a:lnTo>
                      <a:pt x="5" y="398"/>
                    </a:lnTo>
                    <a:lnTo>
                      <a:pt x="7" y="401"/>
                    </a:lnTo>
                    <a:lnTo>
                      <a:pt x="483" y="1005"/>
                    </a:lnTo>
                    <a:lnTo>
                      <a:pt x="483" y="1005"/>
                    </a:lnTo>
                    <a:lnTo>
                      <a:pt x="485" y="1007"/>
                    </a:lnTo>
                    <a:lnTo>
                      <a:pt x="485" y="1007"/>
                    </a:lnTo>
                    <a:lnTo>
                      <a:pt x="490" y="1011"/>
                    </a:lnTo>
                    <a:lnTo>
                      <a:pt x="490" y="1011"/>
                    </a:lnTo>
                    <a:lnTo>
                      <a:pt x="492" y="1013"/>
                    </a:lnTo>
                    <a:lnTo>
                      <a:pt x="492" y="1013"/>
                    </a:lnTo>
                    <a:lnTo>
                      <a:pt x="493" y="1013"/>
                    </a:lnTo>
                    <a:lnTo>
                      <a:pt x="493" y="1013"/>
                    </a:lnTo>
                    <a:lnTo>
                      <a:pt x="496" y="1015"/>
                    </a:lnTo>
                    <a:lnTo>
                      <a:pt x="496" y="1015"/>
                    </a:lnTo>
                    <a:lnTo>
                      <a:pt x="500" y="1016"/>
                    </a:lnTo>
                    <a:lnTo>
                      <a:pt x="500" y="1016"/>
                    </a:lnTo>
                    <a:lnTo>
                      <a:pt x="501" y="1017"/>
                    </a:lnTo>
                    <a:lnTo>
                      <a:pt x="501" y="1017"/>
                    </a:lnTo>
                    <a:lnTo>
                      <a:pt x="509" y="1017"/>
                    </a:lnTo>
                    <a:lnTo>
                      <a:pt x="509" y="1017"/>
                    </a:lnTo>
                    <a:lnTo>
                      <a:pt x="509" y="1017"/>
                    </a:lnTo>
                    <a:lnTo>
                      <a:pt x="509" y="1017"/>
                    </a:lnTo>
                    <a:lnTo>
                      <a:pt x="509" y="1017"/>
                    </a:lnTo>
                    <a:lnTo>
                      <a:pt x="509" y="1017"/>
                    </a:lnTo>
                    <a:lnTo>
                      <a:pt x="509" y="1017"/>
                    </a:lnTo>
                    <a:lnTo>
                      <a:pt x="515" y="1017"/>
                    </a:lnTo>
                    <a:lnTo>
                      <a:pt x="515" y="1017"/>
                    </a:lnTo>
                    <a:lnTo>
                      <a:pt x="518" y="1016"/>
                    </a:lnTo>
                    <a:lnTo>
                      <a:pt x="518" y="1016"/>
                    </a:lnTo>
                    <a:lnTo>
                      <a:pt x="521" y="1015"/>
                    </a:lnTo>
                    <a:lnTo>
                      <a:pt x="521" y="1015"/>
                    </a:lnTo>
                    <a:lnTo>
                      <a:pt x="524" y="1013"/>
                    </a:lnTo>
                    <a:lnTo>
                      <a:pt x="524" y="1013"/>
                    </a:lnTo>
                    <a:lnTo>
                      <a:pt x="525" y="1013"/>
                    </a:lnTo>
                    <a:lnTo>
                      <a:pt x="525" y="1013"/>
                    </a:lnTo>
                    <a:lnTo>
                      <a:pt x="527" y="1011"/>
                    </a:lnTo>
                    <a:lnTo>
                      <a:pt x="527" y="1011"/>
                    </a:lnTo>
                    <a:lnTo>
                      <a:pt x="532" y="1007"/>
                    </a:lnTo>
                    <a:lnTo>
                      <a:pt x="532" y="1007"/>
                    </a:lnTo>
                    <a:lnTo>
                      <a:pt x="534" y="1005"/>
                    </a:lnTo>
                    <a:lnTo>
                      <a:pt x="1008" y="404"/>
                    </a:lnTo>
                    <a:lnTo>
                      <a:pt x="1008" y="404"/>
                    </a:lnTo>
                    <a:lnTo>
                      <a:pt x="1012" y="400"/>
                    </a:lnTo>
                    <a:lnTo>
                      <a:pt x="1015" y="394"/>
                    </a:lnTo>
                    <a:lnTo>
                      <a:pt x="1018" y="388"/>
                    </a:lnTo>
                    <a:lnTo>
                      <a:pt x="1019" y="382"/>
                    </a:lnTo>
                    <a:lnTo>
                      <a:pt x="1019" y="382"/>
                    </a:lnTo>
                    <a:lnTo>
                      <a:pt x="1018" y="376"/>
                    </a:lnTo>
                    <a:lnTo>
                      <a:pt x="1018" y="376"/>
                    </a:lnTo>
                    <a:close/>
                    <a:moveTo>
                      <a:pt x="691" y="63"/>
                    </a:moveTo>
                    <a:lnTo>
                      <a:pt x="625" y="350"/>
                    </a:lnTo>
                    <a:lnTo>
                      <a:pt x="393" y="350"/>
                    </a:lnTo>
                    <a:lnTo>
                      <a:pt x="327" y="63"/>
                    </a:lnTo>
                    <a:lnTo>
                      <a:pt x="691" y="63"/>
                    </a:lnTo>
                    <a:close/>
                    <a:moveTo>
                      <a:pt x="271" y="106"/>
                    </a:moveTo>
                    <a:lnTo>
                      <a:pt x="328" y="350"/>
                    </a:lnTo>
                    <a:lnTo>
                      <a:pt x="94" y="350"/>
                    </a:lnTo>
                    <a:lnTo>
                      <a:pt x="271" y="106"/>
                    </a:lnTo>
                    <a:close/>
                    <a:moveTo>
                      <a:pt x="97" y="413"/>
                    </a:moveTo>
                    <a:lnTo>
                      <a:pt x="343" y="413"/>
                    </a:lnTo>
                    <a:lnTo>
                      <a:pt x="446" y="854"/>
                    </a:lnTo>
                    <a:lnTo>
                      <a:pt x="97" y="413"/>
                    </a:lnTo>
                    <a:close/>
                    <a:moveTo>
                      <a:pt x="509" y="845"/>
                    </a:moveTo>
                    <a:lnTo>
                      <a:pt x="408" y="413"/>
                    </a:lnTo>
                    <a:lnTo>
                      <a:pt x="610" y="413"/>
                    </a:lnTo>
                    <a:lnTo>
                      <a:pt x="509" y="845"/>
                    </a:lnTo>
                    <a:close/>
                    <a:moveTo>
                      <a:pt x="572" y="854"/>
                    </a:moveTo>
                    <a:lnTo>
                      <a:pt x="675" y="413"/>
                    </a:lnTo>
                    <a:lnTo>
                      <a:pt x="920" y="413"/>
                    </a:lnTo>
                    <a:lnTo>
                      <a:pt x="572" y="854"/>
                    </a:lnTo>
                    <a:close/>
                    <a:moveTo>
                      <a:pt x="689" y="350"/>
                    </a:moveTo>
                    <a:lnTo>
                      <a:pt x="746" y="106"/>
                    </a:lnTo>
                    <a:lnTo>
                      <a:pt x="923" y="350"/>
                    </a:lnTo>
                    <a:lnTo>
                      <a:pt x="689" y="35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solidFill>
                </a:endParaRPr>
              </a:p>
            </p:txBody>
          </p:sp>
        </p:grpSp>
      </p:grpSp>
      <p:grpSp>
        <p:nvGrpSpPr>
          <p:cNvPr id="17" name="组合 16"/>
          <p:cNvGrpSpPr/>
          <p:nvPr/>
        </p:nvGrpSpPr>
        <p:grpSpPr>
          <a:xfrm>
            <a:off x="3512681" y="3032760"/>
            <a:ext cx="1669098" cy="1669098"/>
            <a:chOff x="3512681" y="2664460"/>
            <a:chExt cx="1669098" cy="1669098"/>
          </a:xfrm>
        </p:grpSpPr>
        <p:sp>
          <p:nvSpPr>
            <p:cNvPr id="18" name="任意多边形 58"/>
            <p:cNvSpPr/>
            <p:nvPr/>
          </p:nvSpPr>
          <p:spPr>
            <a:xfrm>
              <a:off x="3512681" y="2664460"/>
              <a:ext cx="1669098" cy="1669098"/>
            </a:xfrm>
            <a:custGeom>
              <a:avLst/>
              <a:gdLst>
                <a:gd name="connsiteX0" fmla="*/ 800633 w 1669098"/>
                <a:gd name="connsiteY0" fmla="*/ 0 h 1669098"/>
                <a:gd name="connsiteX1" fmla="*/ 868465 w 1669098"/>
                <a:gd name="connsiteY1" fmla="*/ 0 h 1669098"/>
                <a:gd name="connsiteX2" fmla="*/ 885423 w 1669098"/>
                <a:gd name="connsiteY2" fmla="*/ 16958 h 1669098"/>
                <a:gd name="connsiteX3" fmla="*/ 885423 w 1669098"/>
                <a:gd name="connsiteY3" fmla="*/ 76706 h 1669098"/>
                <a:gd name="connsiteX4" fmla="*/ 912297 w 1669098"/>
                <a:gd name="connsiteY4" fmla="*/ 78063 h 1669098"/>
                <a:gd name="connsiteX5" fmla="*/ 981741 w 1669098"/>
                <a:gd name="connsiteY5" fmla="*/ 88661 h 1669098"/>
                <a:gd name="connsiteX6" fmla="*/ 997017 w 1669098"/>
                <a:gd name="connsiteY6" fmla="*/ 31650 h 1669098"/>
                <a:gd name="connsiteX7" fmla="*/ 1017786 w 1669098"/>
                <a:gd name="connsiteY7" fmla="*/ 19658 h 1669098"/>
                <a:gd name="connsiteX8" fmla="*/ 1083307 w 1669098"/>
                <a:gd name="connsiteY8" fmla="*/ 37215 h 1669098"/>
                <a:gd name="connsiteX9" fmla="*/ 1095298 w 1669098"/>
                <a:gd name="connsiteY9" fmla="*/ 57984 h 1669098"/>
                <a:gd name="connsiteX10" fmla="*/ 1079226 w 1669098"/>
                <a:gd name="connsiteY10" fmla="*/ 117966 h 1669098"/>
                <a:gd name="connsiteX11" fmla="*/ 1130536 w 1669098"/>
                <a:gd name="connsiteY11" fmla="*/ 133894 h 1669098"/>
                <a:gd name="connsiteX12" fmla="*/ 1168448 w 1669098"/>
                <a:gd name="connsiteY12" fmla="*/ 154472 h 1669098"/>
                <a:gd name="connsiteX13" fmla="*/ 1199286 w 1669098"/>
                <a:gd name="connsiteY13" fmla="*/ 101058 h 1669098"/>
                <a:gd name="connsiteX14" fmla="*/ 1222451 w 1669098"/>
                <a:gd name="connsiteY14" fmla="*/ 94851 h 1669098"/>
                <a:gd name="connsiteX15" fmla="*/ 1281196 w 1669098"/>
                <a:gd name="connsiteY15" fmla="*/ 128766 h 1669098"/>
                <a:gd name="connsiteX16" fmla="*/ 1287403 w 1669098"/>
                <a:gd name="connsiteY16" fmla="*/ 151932 h 1669098"/>
                <a:gd name="connsiteX17" fmla="*/ 1257903 w 1669098"/>
                <a:gd name="connsiteY17" fmla="*/ 203027 h 1669098"/>
                <a:gd name="connsiteX18" fmla="*/ 1259703 w 1669098"/>
                <a:gd name="connsiteY18" fmla="*/ 204003 h 1669098"/>
                <a:gd name="connsiteX19" fmla="*/ 1332821 w 1669098"/>
                <a:gd name="connsiteY19" fmla="*/ 264331 h 1669098"/>
                <a:gd name="connsiteX20" fmla="*/ 1376700 w 1669098"/>
                <a:gd name="connsiteY20" fmla="*/ 220452 h 1669098"/>
                <a:gd name="connsiteX21" fmla="*/ 1400682 w 1669098"/>
                <a:gd name="connsiteY21" fmla="*/ 220452 h 1669098"/>
                <a:gd name="connsiteX22" fmla="*/ 1448646 w 1669098"/>
                <a:gd name="connsiteY22" fmla="*/ 268416 h 1669098"/>
                <a:gd name="connsiteX23" fmla="*/ 1448646 w 1669098"/>
                <a:gd name="connsiteY23" fmla="*/ 292398 h 1669098"/>
                <a:gd name="connsiteX24" fmla="*/ 1404767 w 1669098"/>
                <a:gd name="connsiteY24" fmla="*/ 336277 h 1669098"/>
                <a:gd name="connsiteX25" fmla="*/ 1465095 w 1669098"/>
                <a:gd name="connsiteY25" fmla="*/ 409395 h 1669098"/>
                <a:gd name="connsiteX26" fmla="*/ 1466071 w 1669098"/>
                <a:gd name="connsiteY26" fmla="*/ 411195 h 1669098"/>
                <a:gd name="connsiteX27" fmla="*/ 1517167 w 1669098"/>
                <a:gd name="connsiteY27" fmla="*/ 381695 h 1669098"/>
                <a:gd name="connsiteX28" fmla="*/ 1540332 w 1669098"/>
                <a:gd name="connsiteY28" fmla="*/ 387902 h 1669098"/>
                <a:gd name="connsiteX29" fmla="*/ 1574248 w 1669098"/>
                <a:gd name="connsiteY29" fmla="*/ 446647 h 1669098"/>
                <a:gd name="connsiteX30" fmla="*/ 1568041 w 1669098"/>
                <a:gd name="connsiteY30" fmla="*/ 469812 h 1669098"/>
                <a:gd name="connsiteX31" fmla="*/ 1514626 w 1669098"/>
                <a:gd name="connsiteY31" fmla="*/ 500651 h 1669098"/>
                <a:gd name="connsiteX32" fmla="*/ 1535204 w 1669098"/>
                <a:gd name="connsiteY32" fmla="*/ 538562 h 1669098"/>
                <a:gd name="connsiteX33" fmla="*/ 1551132 w 1669098"/>
                <a:gd name="connsiteY33" fmla="*/ 589872 h 1669098"/>
                <a:gd name="connsiteX34" fmla="*/ 1611114 w 1669098"/>
                <a:gd name="connsiteY34" fmla="*/ 573800 h 1669098"/>
                <a:gd name="connsiteX35" fmla="*/ 1631883 w 1669098"/>
                <a:gd name="connsiteY35" fmla="*/ 585792 h 1669098"/>
                <a:gd name="connsiteX36" fmla="*/ 1649440 w 1669098"/>
                <a:gd name="connsiteY36" fmla="*/ 651312 h 1669098"/>
                <a:gd name="connsiteX37" fmla="*/ 1637448 w 1669098"/>
                <a:gd name="connsiteY37" fmla="*/ 672081 h 1669098"/>
                <a:gd name="connsiteX38" fmla="*/ 1580437 w 1669098"/>
                <a:gd name="connsiteY38" fmla="*/ 687357 h 1669098"/>
                <a:gd name="connsiteX39" fmla="*/ 1591035 w 1669098"/>
                <a:gd name="connsiteY39" fmla="*/ 756801 h 1669098"/>
                <a:gd name="connsiteX40" fmla="*/ 1592392 w 1669098"/>
                <a:gd name="connsiteY40" fmla="*/ 783675 h 1669098"/>
                <a:gd name="connsiteX41" fmla="*/ 1652140 w 1669098"/>
                <a:gd name="connsiteY41" fmla="*/ 783675 h 1669098"/>
                <a:gd name="connsiteX42" fmla="*/ 1669098 w 1669098"/>
                <a:gd name="connsiteY42" fmla="*/ 800633 h 1669098"/>
                <a:gd name="connsiteX43" fmla="*/ 1669098 w 1669098"/>
                <a:gd name="connsiteY43" fmla="*/ 868465 h 1669098"/>
                <a:gd name="connsiteX44" fmla="*/ 1652140 w 1669098"/>
                <a:gd name="connsiteY44" fmla="*/ 885423 h 1669098"/>
                <a:gd name="connsiteX45" fmla="*/ 1592392 w 1669098"/>
                <a:gd name="connsiteY45" fmla="*/ 885423 h 1669098"/>
                <a:gd name="connsiteX46" fmla="*/ 1591035 w 1669098"/>
                <a:gd name="connsiteY46" fmla="*/ 912297 h 1669098"/>
                <a:gd name="connsiteX47" fmla="*/ 1580437 w 1669098"/>
                <a:gd name="connsiteY47" fmla="*/ 981741 h 1669098"/>
                <a:gd name="connsiteX48" fmla="*/ 1637448 w 1669098"/>
                <a:gd name="connsiteY48" fmla="*/ 997017 h 1669098"/>
                <a:gd name="connsiteX49" fmla="*/ 1649440 w 1669098"/>
                <a:gd name="connsiteY49" fmla="*/ 1017786 h 1669098"/>
                <a:gd name="connsiteX50" fmla="*/ 1631883 w 1669098"/>
                <a:gd name="connsiteY50" fmla="*/ 1083307 h 1669098"/>
                <a:gd name="connsiteX51" fmla="*/ 1611114 w 1669098"/>
                <a:gd name="connsiteY51" fmla="*/ 1095298 h 1669098"/>
                <a:gd name="connsiteX52" fmla="*/ 1551132 w 1669098"/>
                <a:gd name="connsiteY52" fmla="*/ 1079226 h 1669098"/>
                <a:gd name="connsiteX53" fmla="*/ 1535204 w 1669098"/>
                <a:gd name="connsiteY53" fmla="*/ 1130536 h 1669098"/>
                <a:gd name="connsiteX54" fmla="*/ 1514626 w 1669098"/>
                <a:gd name="connsiteY54" fmla="*/ 1168447 h 1669098"/>
                <a:gd name="connsiteX55" fmla="*/ 1568041 w 1669098"/>
                <a:gd name="connsiteY55" fmla="*/ 1199286 h 1669098"/>
                <a:gd name="connsiteX56" fmla="*/ 1574248 w 1669098"/>
                <a:gd name="connsiteY56" fmla="*/ 1222451 h 1669098"/>
                <a:gd name="connsiteX57" fmla="*/ 1540332 w 1669098"/>
                <a:gd name="connsiteY57" fmla="*/ 1281196 h 1669098"/>
                <a:gd name="connsiteX58" fmla="*/ 1517167 w 1669098"/>
                <a:gd name="connsiteY58" fmla="*/ 1287403 h 1669098"/>
                <a:gd name="connsiteX59" fmla="*/ 1466071 w 1669098"/>
                <a:gd name="connsiteY59" fmla="*/ 1257903 h 1669098"/>
                <a:gd name="connsiteX60" fmla="*/ 1465095 w 1669098"/>
                <a:gd name="connsiteY60" fmla="*/ 1259703 h 1669098"/>
                <a:gd name="connsiteX61" fmla="*/ 1404767 w 1669098"/>
                <a:gd name="connsiteY61" fmla="*/ 1332821 h 1669098"/>
                <a:gd name="connsiteX62" fmla="*/ 1448646 w 1669098"/>
                <a:gd name="connsiteY62" fmla="*/ 1376700 h 1669098"/>
                <a:gd name="connsiteX63" fmla="*/ 1448646 w 1669098"/>
                <a:gd name="connsiteY63" fmla="*/ 1400682 h 1669098"/>
                <a:gd name="connsiteX64" fmla="*/ 1400682 w 1669098"/>
                <a:gd name="connsiteY64" fmla="*/ 1448647 h 1669098"/>
                <a:gd name="connsiteX65" fmla="*/ 1376700 w 1669098"/>
                <a:gd name="connsiteY65" fmla="*/ 1448647 h 1669098"/>
                <a:gd name="connsiteX66" fmla="*/ 1332820 w 1669098"/>
                <a:gd name="connsiteY66" fmla="*/ 1404767 h 1669098"/>
                <a:gd name="connsiteX67" fmla="*/ 1259703 w 1669098"/>
                <a:gd name="connsiteY67" fmla="*/ 1465095 h 1669098"/>
                <a:gd name="connsiteX68" fmla="*/ 1257903 w 1669098"/>
                <a:gd name="connsiteY68" fmla="*/ 1466071 h 1669098"/>
                <a:gd name="connsiteX69" fmla="*/ 1287403 w 1669098"/>
                <a:gd name="connsiteY69" fmla="*/ 1517167 h 1669098"/>
                <a:gd name="connsiteX70" fmla="*/ 1281196 w 1669098"/>
                <a:gd name="connsiteY70" fmla="*/ 1540332 h 1669098"/>
                <a:gd name="connsiteX71" fmla="*/ 1222451 w 1669098"/>
                <a:gd name="connsiteY71" fmla="*/ 1574248 h 1669098"/>
                <a:gd name="connsiteX72" fmla="*/ 1199286 w 1669098"/>
                <a:gd name="connsiteY72" fmla="*/ 1568041 h 1669098"/>
                <a:gd name="connsiteX73" fmla="*/ 1168447 w 1669098"/>
                <a:gd name="connsiteY73" fmla="*/ 1514626 h 1669098"/>
                <a:gd name="connsiteX74" fmla="*/ 1130536 w 1669098"/>
                <a:gd name="connsiteY74" fmla="*/ 1535204 h 1669098"/>
                <a:gd name="connsiteX75" fmla="*/ 1079226 w 1669098"/>
                <a:gd name="connsiteY75" fmla="*/ 1551132 h 1669098"/>
                <a:gd name="connsiteX76" fmla="*/ 1095298 w 1669098"/>
                <a:gd name="connsiteY76" fmla="*/ 1611114 h 1669098"/>
                <a:gd name="connsiteX77" fmla="*/ 1083307 w 1669098"/>
                <a:gd name="connsiteY77" fmla="*/ 1631883 h 1669098"/>
                <a:gd name="connsiteX78" fmla="*/ 1017786 w 1669098"/>
                <a:gd name="connsiteY78" fmla="*/ 1649440 h 1669098"/>
                <a:gd name="connsiteX79" fmla="*/ 997017 w 1669098"/>
                <a:gd name="connsiteY79" fmla="*/ 1637448 h 1669098"/>
                <a:gd name="connsiteX80" fmla="*/ 981741 w 1669098"/>
                <a:gd name="connsiteY80" fmla="*/ 1580437 h 1669098"/>
                <a:gd name="connsiteX81" fmla="*/ 912297 w 1669098"/>
                <a:gd name="connsiteY81" fmla="*/ 1591035 h 1669098"/>
                <a:gd name="connsiteX82" fmla="*/ 885423 w 1669098"/>
                <a:gd name="connsiteY82" fmla="*/ 1592392 h 1669098"/>
                <a:gd name="connsiteX83" fmla="*/ 885423 w 1669098"/>
                <a:gd name="connsiteY83" fmla="*/ 1652140 h 1669098"/>
                <a:gd name="connsiteX84" fmla="*/ 868465 w 1669098"/>
                <a:gd name="connsiteY84" fmla="*/ 1669098 h 1669098"/>
                <a:gd name="connsiteX85" fmla="*/ 800633 w 1669098"/>
                <a:gd name="connsiteY85" fmla="*/ 1669098 h 1669098"/>
                <a:gd name="connsiteX86" fmla="*/ 783675 w 1669098"/>
                <a:gd name="connsiteY86" fmla="*/ 1652140 h 1669098"/>
                <a:gd name="connsiteX87" fmla="*/ 783675 w 1669098"/>
                <a:gd name="connsiteY87" fmla="*/ 1592392 h 1669098"/>
                <a:gd name="connsiteX88" fmla="*/ 756801 w 1669098"/>
                <a:gd name="connsiteY88" fmla="*/ 1591035 h 1669098"/>
                <a:gd name="connsiteX89" fmla="*/ 687357 w 1669098"/>
                <a:gd name="connsiteY89" fmla="*/ 1580437 h 1669098"/>
                <a:gd name="connsiteX90" fmla="*/ 672081 w 1669098"/>
                <a:gd name="connsiteY90" fmla="*/ 1637448 h 1669098"/>
                <a:gd name="connsiteX91" fmla="*/ 651312 w 1669098"/>
                <a:gd name="connsiteY91" fmla="*/ 1649440 h 1669098"/>
                <a:gd name="connsiteX92" fmla="*/ 585791 w 1669098"/>
                <a:gd name="connsiteY92" fmla="*/ 1631883 h 1669098"/>
                <a:gd name="connsiteX93" fmla="*/ 573800 w 1669098"/>
                <a:gd name="connsiteY93" fmla="*/ 1611114 h 1669098"/>
                <a:gd name="connsiteX94" fmla="*/ 589872 w 1669098"/>
                <a:gd name="connsiteY94" fmla="*/ 1551132 h 1669098"/>
                <a:gd name="connsiteX95" fmla="*/ 538562 w 1669098"/>
                <a:gd name="connsiteY95" fmla="*/ 1535204 h 1669098"/>
                <a:gd name="connsiteX96" fmla="*/ 500651 w 1669098"/>
                <a:gd name="connsiteY96" fmla="*/ 1514626 h 1669098"/>
                <a:gd name="connsiteX97" fmla="*/ 469812 w 1669098"/>
                <a:gd name="connsiteY97" fmla="*/ 1568041 h 1669098"/>
                <a:gd name="connsiteX98" fmla="*/ 446647 w 1669098"/>
                <a:gd name="connsiteY98" fmla="*/ 1574248 h 1669098"/>
                <a:gd name="connsiteX99" fmla="*/ 387902 w 1669098"/>
                <a:gd name="connsiteY99" fmla="*/ 1540332 h 1669098"/>
                <a:gd name="connsiteX100" fmla="*/ 381695 w 1669098"/>
                <a:gd name="connsiteY100" fmla="*/ 1517167 h 1669098"/>
                <a:gd name="connsiteX101" fmla="*/ 411195 w 1669098"/>
                <a:gd name="connsiteY101" fmla="*/ 1466071 h 1669098"/>
                <a:gd name="connsiteX102" fmla="*/ 409395 w 1669098"/>
                <a:gd name="connsiteY102" fmla="*/ 1465095 h 1669098"/>
                <a:gd name="connsiteX103" fmla="*/ 336278 w 1669098"/>
                <a:gd name="connsiteY103" fmla="*/ 1404767 h 1669098"/>
                <a:gd name="connsiteX104" fmla="*/ 292398 w 1669098"/>
                <a:gd name="connsiteY104" fmla="*/ 1448647 h 1669098"/>
                <a:gd name="connsiteX105" fmla="*/ 268416 w 1669098"/>
                <a:gd name="connsiteY105" fmla="*/ 1448647 h 1669098"/>
                <a:gd name="connsiteX106" fmla="*/ 220452 w 1669098"/>
                <a:gd name="connsiteY106" fmla="*/ 1400682 h 1669098"/>
                <a:gd name="connsiteX107" fmla="*/ 220452 w 1669098"/>
                <a:gd name="connsiteY107" fmla="*/ 1376700 h 1669098"/>
                <a:gd name="connsiteX108" fmla="*/ 264331 w 1669098"/>
                <a:gd name="connsiteY108" fmla="*/ 1332821 h 1669098"/>
                <a:gd name="connsiteX109" fmla="*/ 204003 w 1669098"/>
                <a:gd name="connsiteY109" fmla="*/ 1259703 h 1669098"/>
                <a:gd name="connsiteX110" fmla="*/ 203027 w 1669098"/>
                <a:gd name="connsiteY110" fmla="*/ 1257903 h 1669098"/>
                <a:gd name="connsiteX111" fmla="*/ 151931 w 1669098"/>
                <a:gd name="connsiteY111" fmla="*/ 1287403 h 1669098"/>
                <a:gd name="connsiteX112" fmla="*/ 128766 w 1669098"/>
                <a:gd name="connsiteY112" fmla="*/ 1281196 h 1669098"/>
                <a:gd name="connsiteX113" fmla="*/ 94850 w 1669098"/>
                <a:gd name="connsiteY113" fmla="*/ 1222451 h 1669098"/>
                <a:gd name="connsiteX114" fmla="*/ 101057 w 1669098"/>
                <a:gd name="connsiteY114" fmla="*/ 1199286 h 1669098"/>
                <a:gd name="connsiteX115" fmla="*/ 154472 w 1669098"/>
                <a:gd name="connsiteY115" fmla="*/ 1168447 h 1669098"/>
                <a:gd name="connsiteX116" fmla="*/ 133894 w 1669098"/>
                <a:gd name="connsiteY116" fmla="*/ 1130536 h 1669098"/>
                <a:gd name="connsiteX117" fmla="*/ 117966 w 1669098"/>
                <a:gd name="connsiteY117" fmla="*/ 1079226 h 1669098"/>
                <a:gd name="connsiteX118" fmla="*/ 57984 w 1669098"/>
                <a:gd name="connsiteY118" fmla="*/ 1095298 h 1669098"/>
                <a:gd name="connsiteX119" fmla="*/ 37215 w 1669098"/>
                <a:gd name="connsiteY119" fmla="*/ 1083307 h 1669098"/>
                <a:gd name="connsiteX120" fmla="*/ 19658 w 1669098"/>
                <a:gd name="connsiteY120" fmla="*/ 1017786 h 1669098"/>
                <a:gd name="connsiteX121" fmla="*/ 31650 w 1669098"/>
                <a:gd name="connsiteY121" fmla="*/ 997017 h 1669098"/>
                <a:gd name="connsiteX122" fmla="*/ 88661 w 1669098"/>
                <a:gd name="connsiteY122" fmla="*/ 981741 h 1669098"/>
                <a:gd name="connsiteX123" fmla="*/ 78063 w 1669098"/>
                <a:gd name="connsiteY123" fmla="*/ 912297 h 1669098"/>
                <a:gd name="connsiteX124" fmla="*/ 76706 w 1669098"/>
                <a:gd name="connsiteY124" fmla="*/ 885423 h 1669098"/>
                <a:gd name="connsiteX125" fmla="*/ 16958 w 1669098"/>
                <a:gd name="connsiteY125" fmla="*/ 885423 h 1669098"/>
                <a:gd name="connsiteX126" fmla="*/ 0 w 1669098"/>
                <a:gd name="connsiteY126" fmla="*/ 868465 h 1669098"/>
                <a:gd name="connsiteX127" fmla="*/ 0 w 1669098"/>
                <a:gd name="connsiteY127" fmla="*/ 800633 h 1669098"/>
                <a:gd name="connsiteX128" fmla="*/ 16958 w 1669098"/>
                <a:gd name="connsiteY128" fmla="*/ 783675 h 1669098"/>
                <a:gd name="connsiteX129" fmla="*/ 76706 w 1669098"/>
                <a:gd name="connsiteY129" fmla="*/ 783675 h 1669098"/>
                <a:gd name="connsiteX130" fmla="*/ 78063 w 1669098"/>
                <a:gd name="connsiteY130" fmla="*/ 756801 h 1669098"/>
                <a:gd name="connsiteX131" fmla="*/ 88661 w 1669098"/>
                <a:gd name="connsiteY131" fmla="*/ 687357 h 1669098"/>
                <a:gd name="connsiteX132" fmla="*/ 31650 w 1669098"/>
                <a:gd name="connsiteY132" fmla="*/ 672081 h 1669098"/>
                <a:gd name="connsiteX133" fmla="*/ 19658 w 1669098"/>
                <a:gd name="connsiteY133" fmla="*/ 651312 h 1669098"/>
                <a:gd name="connsiteX134" fmla="*/ 37215 w 1669098"/>
                <a:gd name="connsiteY134" fmla="*/ 585792 h 1669098"/>
                <a:gd name="connsiteX135" fmla="*/ 57984 w 1669098"/>
                <a:gd name="connsiteY135" fmla="*/ 573800 h 1669098"/>
                <a:gd name="connsiteX136" fmla="*/ 117966 w 1669098"/>
                <a:gd name="connsiteY136" fmla="*/ 589872 h 1669098"/>
                <a:gd name="connsiteX137" fmla="*/ 133894 w 1669098"/>
                <a:gd name="connsiteY137" fmla="*/ 538562 h 1669098"/>
                <a:gd name="connsiteX138" fmla="*/ 154472 w 1669098"/>
                <a:gd name="connsiteY138" fmla="*/ 500651 h 1669098"/>
                <a:gd name="connsiteX139" fmla="*/ 101057 w 1669098"/>
                <a:gd name="connsiteY139" fmla="*/ 469812 h 1669098"/>
                <a:gd name="connsiteX140" fmla="*/ 94850 w 1669098"/>
                <a:gd name="connsiteY140" fmla="*/ 446647 h 1669098"/>
                <a:gd name="connsiteX141" fmla="*/ 128766 w 1669098"/>
                <a:gd name="connsiteY141" fmla="*/ 387902 h 1669098"/>
                <a:gd name="connsiteX142" fmla="*/ 151931 w 1669098"/>
                <a:gd name="connsiteY142" fmla="*/ 381695 h 1669098"/>
                <a:gd name="connsiteX143" fmla="*/ 203027 w 1669098"/>
                <a:gd name="connsiteY143" fmla="*/ 411195 h 1669098"/>
                <a:gd name="connsiteX144" fmla="*/ 204003 w 1669098"/>
                <a:gd name="connsiteY144" fmla="*/ 409395 h 1669098"/>
                <a:gd name="connsiteX145" fmla="*/ 264331 w 1669098"/>
                <a:gd name="connsiteY145" fmla="*/ 336277 h 1669098"/>
                <a:gd name="connsiteX146" fmla="*/ 220452 w 1669098"/>
                <a:gd name="connsiteY146" fmla="*/ 292398 h 1669098"/>
                <a:gd name="connsiteX147" fmla="*/ 220452 w 1669098"/>
                <a:gd name="connsiteY147" fmla="*/ 268416 h 1669098"/>
                <a:gd name="connsiteX148" fmla="*/ 268416 w 1669098"/>
                <a:gd name="connsiteY148" fmla="*/ 220452 h 1669098"/>
                <a:gd name="connsiteX149" fmla="*/ 292398 w 1669098"/>
                <a:gd name="connsiteY149" fmla="*/ 220452 h 1669098"/>
                <a:gd name="connsiteX150" fmla="*/ 336277 w 1669098"/>
                <a:gd name="connsiteY150" fmla="*/ 264331 h 1669098"/>
                <a:gd name="connsiteX151" fmla="*/ 409395 w 1669098"/>
                <a:gd name="connsiteY151" fmla="*/ 204003 h 1669098"/>
                <a:gd name="connsiteX152" fmla="*/ 411195 w 1669098"/>
                <a:gd name="connsiteY152" fmla="*/ 203027 h 1669098"/>
                <a:gd name="connsiteX153" fmla="*/ 381695 w 1669098"/>
                <a:gd name="connsiteY153" fmla="*/ 151932 h 1669098"/>
                <a:gd name="connsiteX154" fmla="*/ 387902 w 1669098"/>
                <a:gd name="connsiteY154" fmla="*/ 128766 h 1669098"/>
                <a:gd name="connsiteX155" fmla="*/ 446647 w 1669098"/>
                <a:gd name="connsiteY155" fmla="*/ 94850 h 1669098"/>
                <a:gd name="connsiteX156" fmla="*/ 469812 w 1669098"/>
                <a:gd name="connsiteY156" fmla="*/ 101057 h 1669098"/>
                <a:gd name="connsiteX157" fmla="*/ 500651 w 1669098"/>
                <a:gd name="connsiteY157" fmla="*/ 154472 h 1669098"/>
                <a:gd name="connsiteX158" fmla="*/ 538562 w 1669098"/>
                <a:gd name="connsiteY158" fmla="*/ 133894 h 1669098"/>
                <a:gd name="connsiteX159" fmla="*/ 589872 w 1669098"/>
                <a:gd name="connsiteY159" fmla="*/ 117966 h 1669098"/>
                <a:gd name="connsiteX160" fmla="*/ 573800 w 1669098"/>
                <a:gd name="connsiteY160" fmla="*/ 57984 h 1669098"/>
                <a:gd name="connsiteX161" fmla="*/ 585791 w 1669098"/>
                <a:gd name="connsiteY161" fmla="*/ 37215 h 1669098"/>
                <a:gd name="connsiteX162" fmla="*/ 651312 w 1669098"/>
                <a:gd name="connsiteY162" fmla="*/ 19658 h 1669098"/>
                <a:gd name="connsiteX163" fmla="*/ 672081 w 1669098"/>
                <a:gd name="connsiteY163" fmla="*/ 31650 h 1669098"/>
                <a:gd name="connsiteX164" fmla="*/ 687357 w 1669098"/>
                <a:gd name="connsiteY164" fmla="*/ 88661 h 1669098"/>
                <a:gd name="connsiteX165" fmla="*/ 756801 w 1669098"/>
                <a:gd name="connsiteY165" fmla="*/ 78063 h 1669098"/>
                <a:gd name="connsiteX166" fmla="*/ 783675 w 1669098"/>
                <a:gd name="connsiteY166" fmla="*/ 76706 h 1669098"/>
                <a:gd name="connsiteX167" fmla="*/ 783675 w 1669098"/>
                <a:gd name="connsiteY167" fmla="*/ 16958 h 1669098"/>
                <a:gd name="connsiteX168" fmla="*/ 800633 w 1669098"/>
                <a:gd name="connsiteY168" fmla="*/ 0 h 1669098"/>
                <a:gd name="connsiteX169" fmla="*/ 834549 w 1669098"/>
                <a:gd name="connsiteY169" fmla="*/ 187960 h 1669098"/>
                <a:gd name="connsiteX170" fmla="*/ 187960 w 1669098"/>
                <a:gd name="connsiteY170" fmla="*/ 834549 h 1669098"/>
                <a:gd name="connsiteX171" fmla="*/ 834549 w 1669098"/>
                <a:gd name="connsiteY171" fmla="*/ 1481138 h 1669098"/>
                <a:gd name="connsiteX172" fmla="*/ 1481138 w 1669098"/>
                <a:gd name="connsiteY172" fmla="*/ 834549 h 1669098"/>
                <a:gd name="connsiteX173" fmla="*/ 834549 w 1669098"/>
                <a:gd name="connsiteY173" fmla="*/ 187960 h 166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Lst>
              <a:rect l="l" t="t" r="r" b="b"/>
              <a:pathLst>
                <a:path w="1669098" h="1669098">
                  <a:moveTo>
                    <a:pt x="800633" y="0"/>
                  </a:moveTo>
                  <a:lnTo>
                    <a:pt x="868465" y="0"/>
                  </a:lnTo>
                  <a:cubicBezTo>
                    <a:pt x="877831" y="0"/>
                    <a:pt x="885423" y="7592"/>
                    <a:pt x="885423" y="16958"/>
                  </a:cubicBezTo>
                  <a:lnTo>
                    <a:pt x="885423" y="76706"/>
                  </a:lnTo>
                  <a:lnTo>
                    <a:pt x="912297" y="78063"/>
                  </a:lnTo>
                  <a:lnTo>
                    <a:pt x="981741" y="88661"/>
                  </a:lnTo>
                  <a:lnTo>
                    <a:pt x="997017" y="31650"/>
                  </a:lnTo>
                  <a:cubicBezTo>
                    <a:pt x="999441" y="22603"/>
                    <a:pt x="1008739" y="17235"/>
                    <a:pt x="1017786" y="19658"/>
                  </a:cubicBezTo>
                  <a:lnTo>
                    <a:pt x="1083307" y="37215"/>
                  </a:lnTo>
                  <a:cubicBezTo>
                    <a:pt x="1092353" y="39639"/>
                    <a:pt x="1097722" y="48937"/>
                    <a:pt x="1095298" y="57984"/>
                  </a:cubicBezTo>
                  <a:lnTo>
                    <a:pt x="1079226" y="117966"/>
                  </a:lnTo>
                  <a:lnTo>
                    <a:pt x="1130536" y="133894"/>
                  </a:lnTo>
                  <a:lnTo>
                    <a:pt x="1168448" y="154472"/>
                  </a:lnTo>
                  <a:lnTo>
                    <a:pt x="1199286" y="101058"/>
                  </a:lnTo>
                  <a:cubicBezTo>
                    <a:pt x="1203969" y="92946"/>
                    <a:pt x="1214340" y="90168"/>
                    <a:pt x="1222451" y="94851"/>
                  </a:cubicBezTo>
                  <a:lnTo>
                    <a:pt x="1281196" y="128766"/>
                  </a:lnTo>
                  <a:cubicBezTo>
                    <a:pt x="1289307" y="133449"/>
                    <a:pt x="1292086" y="143820"/>
                    <a:pt x="1287403" y="151932"/>
                  </a:cubicBezTo>
                  <a:lnTo>
                    <a:pt x="1257903" y="203027"/>
                  </a:lnTo>
                  <a:lnTo>
                    <a:pt x="1259703" y="204003"/>
                  </a:lnTo>
                  <a:lnTo>
                    <a:pt x="1332821" y="264331"/>
                  </a:lnTo>
                  <a:lnTo>
                    <a:pt x="1376700" y="220452"/>
                  </a:lnTo>
                  <a:cubicBezTo>
                    <a:pt x="1383323" y="213829"/>
                    <a:pt x="1394059" y="213829"/>
                    <a:pt x="1400682" y="220452"/>
                  </a:cubicBezTo>
                  <a:lnTo>
                    <a:pt x="1448646" y="268416"/>
                  </a:lnTo>
                  <a:cubicBezTo>
                    <a:pt x="1455269" y="275039"/>
                    <a:pt x="1455269" y="285776"/>
                    <a:pt x="1448646" y="292398"/>
                  </a:cubicBezTo>
                  <a:lnTo>
                    <a:pt x="1404767" y="336277"/>
                  </a:lnTo>
                  <a:lnTo>
                    <a:pt x="1465095" y="409395"/>
                  </a:lnTo>
                  <a:lnTo>
                    <a:pt x="1466071" y="411195"/>
                  </a:lnTo>
                  <a:lnTo>
                    <a:pt x="1517167" y="381695"/>
                  </a:lnTo>
                  <a:cubicBezTo>
                    <a:pt x="1525278" y="377012"/>
                    <a:pt x="1535649" y="379791"/>
                    <a:pt x="1540332" y="387902"/>
                  </a:cubicBezTo>
                  <a:lnTo>
                    <a:pt x="1574248" y="446647"/>
                  </a:lnTo>
                  <a:cubicBezTo>
                    <a:pt x="1578931" y="454758"/>
                    <a:pt x="1576152" y="465129"/>
                    <a:pt x="1568041" y="469812"/>
                  </a:cubicBezTo>
                  <a:lnTo>
                    <a:pt x="1514626" y="500651"/>
                  </a:lnTo>
                  <a:lnTo>
                    <a:pt x="1535204" y="538562"/>
                  </a:lnTo>
                  <a:lnTo>
                    <a:pt x="1551132" y="589872"/>
                  </a:lnTo>
                  <a:lnTo>
                    <a:pt x="1611114" y="573800"/>
                  </a:lnTo>
                  <a:cubicBezTo>
                    <a:pt x="1620161" y="571376"/>
                    <a:pt x="1629459" y="576745"/>
                    <a:pt x="1631883" y="585792"/>
                  </a:cubicBezTo>
                  <a:lnTo>
                    <a:pt x="1649440" y="651312"/>
                  </a:lnTo>
                  <a:cubicBezTo>
                    <a:pt x="1651864" y="660359"/>
                    <a:pt x="1646495" y="669657"/>
                    <a:pt x="1637448" y="672081"/>
                  </a:cubicBezTo>
                  <a:lnTo>
                    <a:pt x="1580437" y="687357"/>
                  </a:lnTo>
                  <a:lnTo>
                    <a:pt x="1591035" y="756801"/>
                  </a:lnTo>
                  <a:lnTo>
                    <a:pt x="1592392" y="783675"/>
                  </a:lnTo>
                  <a:lnTo>
                    <a:pt x="1652140" y="783675"/>
                  </a:lnTo>
                  <a:cubicBezTo>
                    <a:pt x="1661506" y="783675"/>
                    <a:pt x="1669098" y="791267"/>
                    <a:pt x="1669098" y="800633"/>
                  </a:cubicBezTo>
                  <a:lnTo>
                    <a:pt x="1669098" y="868465"/>
                  </a:lnTo>
                  <a:cubicBezTo>
                    <a:pt x="1669098" y="877831"/>
                    <a:pt x="1661506" y="885423"/>
                    <a:pt x="1652140" y="885423"/>
                  </a:cubicBezTo>
                  <a:lnTo>
                    <a:pt x="1592392" y="885423"/>
                  </a:lnTo>
                  <a:lnTo>
                    <a:pt x="1591035" y="912297"/>
                  </a:lnTo>
                  <a:lnTo>
                    <a:pt x="1580437" y="981741"/>
                  </a:lnTo>
                  <a:lnTo>
                    <a:pt x="1637448" y="997017"/>
                  </a:lnTo>
                  <a:cubicBezTo>
                    <a:pt x="1646495" y="999441"/>
                    <a:pt x="1651864" y="1008739"/>
                    <a:pt x="1649440" y="1017786"/>
                  </a:cubicBezTo>
                  <a:lnTo>
                    <a:pt x="1631883" y="1083307"/>
                  </a:lnTo>
                  <a:cubicBezTo>
                    <a:pt x="1629459" y="1092353"/>
                    <a:pt x="1620161" y="1097722"/>
                    <a:pt x="1611114" y="1095298"/>
                  </a:cubicBezTo>
                  <a:lnTo>
                    <a:pt x="1551132" y="1079226"/>
                  </a:lnTo>
                  <a:lnTo>
                    <a:pt x="1535204" y="1130536"/>
                  </a:lnTo>
                  <a:lnTo>
                    <a:pt x="1514626" y="1168447"/>
                  </a:lnTo>
                  <a:lnTo>
                    <a:pt x="1568041" y="1199286"/>
                  </a:lnTo>
                  <a:cubicBezTo>
                    <a:pt x="1576152" y="1203969"/>
                    <a:pt x="1578931" y="1214340"/>
                    <a:pt x="1574248" y="1222451"/>
                  </a:cubicBezTo>
                  <a:lnTo>
                    <a:pt x="1540332" y="1281196"/>
                  </a:lnTo>
                  <a:cubicBezTo>
                    <a:pt x="1535649" y="1289307"/>
                    <a:pt x="1525278" y="1292086"/>
                    <a:pt x="1517167" y="1287403"/>
                  </a:cubicBezTo>
                  <a:lnTo>
                    <a:pt x="1466071" y="1257903"/>
                  </a:lnTo>
                  <a:lnTo>
                    <a:pt x="1465095" y="1259703"/>
                  </a:lnTo>
                  <a:lnTo>
                    <a:pt x="1404767" y="1332821"/>
                  </a:lnTo>
                  <a:lnTo>
                    <a:pt x="1448646" y="1376700"/>
                  </a:lnTo>
                  <a:cubicBezTo>
                    <a:pt x="1455269" y="1383323"/>
                    <a:pt x="1455269" y="1394059"/>
                    <a:pt x="1448646" y="1400682"/>
                  </a:cubicBezTo>
                  <a:lnTo>
                    <a:pt x="1400682" y="1448647"/>
                  </a:lnTo>
                  <a:cubicBezTo>
                    <a:pt x="1394059" y="1455269"/>
                    <a:pt x="1383323" y="1455269"/>
                    <a:pt x="1376700" y="1448647"/>
                  </a:cubicBezTo>
                  <a:lnTo>
                    <a:pt x="1332820" y="1404767"/>
                  </a:lnTo>
                  <a:lnTo>
                    <a:pt x="1259703" y="1465095"/>
                  </a:lnTo>
                  <a:lnTo>
                    <a:pt x="1257903" y="1466071"/>
                  </a:lnTo>
                  <a:lnTo>
                    <a:pt x="1287403" y="1517167"/>
                  </a:lnTo>
                  <a:cubicBezTo>
                    <a:pt x="1292086" y="1525278"/>
                    <a:pt x="1289307" y="1535649"/>
                    <a:pt x="1281196" y="1540332"/>
                  </a:cubicBezTo>
                  <a:lnTo>
                    <a:pt x="1222451" y="1574248"/>
                  </a:lnTo>
                  <a:cubicBezTo>
                    <a:pt x="1214340" y="1578931"/>
                    <a:pt x="1203969" y="1576152"/>
                    <a:pt x="1199286" y="1568041"/>
                  </a:cubicBezTo>
                  <a:lnTo>
                    <a:pt x="1168447" y="1514626"/>
                  </a:lnTo>
                  <a:lnTo>
                    <a:pt x="1130536" y="1535204"/>
                  </a:lnTo>
                  <a:lnTo>
                    <a:pt x="1079226" y="1551132"/>
                  </a:lnTo>
                  <a:lnTo>
                    <a:pt x="1095298" y="1611114"/>
                  </a:lnTo>
                  <a:cubicBezTo>
                    <a:pt x="1097722" y="1620161"/>
                    <a:pt x="1092353" y="1629459"/>
                    <a:pt x="1083307" y="1631883"/>
                  </a:cubicBezTo>
                  <a:lnTo>
                    <a:pt x="1017786" y="1649440"/>
                  </a:lnTo>
                  <a:cubicBezTo>
                    <a:pt x="1008739" y="1651864"/>
                    <a:pt x="999441" y="1646495"/>
                    <a:pt x="997017" y="1637448"/>
                  </a:cubicBezTo>
                  <a:lnTo>
                    <a:pt x="981741" y="1580437"/>
                  </a:lnTo>
                  <a:lnTo>
                    <a:pt x="912297" y="1591035"/>
                  </a:lnTo>
                  <a:lnTo>
                    <a:pt x="885423" y="1592392"/>
                  </a:lnTo>
                  <a:lnTo>
                    <a:pt x="885423" y="1652140"/>
                  </a:lnTo>
                  <a:cubicBezTo>
                    <a:pt x="885423" y="1661506"/>
                    <a:pt x="877831" y="1669098"/>
                    <a:pt x="868465" y="1669098"/>
                  </a:cubicBezTo>
                  <a:lnTo>
                    <a:pt x="800633" y="1669098"/>
                  </a:lnTo>
                  <a:cubicBezTo>
                    <a:pt x="791267" y="1669098"/>
                    <a:pt x="783675" y="1661506"/>
                    <a:pt x="783675" y="1652140"/>
                  </a:cubicBezTo>
                  <a:lnTo>
                    <a:pt x="783675" y="1592392"/>
                  </a:lnTo>
                  <a:lnTo>
                    <a:pt x="756801" y="1591035"/>
                  </a:lnTo>
                  <a:lnTo>
                    <a:pt x="687357" y="1580437"/>
                  </a:lnTo>
                  <a:lnTo>
                    <a:pt x="672081" y="1637448"/>
                  </a:lnTo>
                  <a:cubicBezTo>
                    <a:pt x="669657" y="1646495"/>
                    <a:pt x="660359" y="1651864"/>
                    <a:pt x="651312" y="1649440"/>
                  </a:cubicBezTo>
                  <a:lnTo>
                    <a:pt x="585791" y="1631883"/>
                  </a:lnTo>
                  <a:cubicBezTo>
                    <a:pt x="576745" y="1629459"/>
                    <a:pt x="571376" y="1620161"/>
                    <a:pt x="573800" y="1611114"/>
                  </a:cubicBezTo>
                  <a:lnTo>
                    <a:pt x="589872" y="1551132"/>
                  </a:lnTo>
                  <a:lnTo>
                    <a:pt x="538562" y="1535204"/>
                  </a:lnTo>
                  <a:lnTo>
                    <a:pt x="500651" y="1514626"/>
                  </a:lnTo>
                  <a:lnTo>
                    <a:pt x="469812" y="1568041"/>
                  </a:lnTo>
                  <a:cubicBezTo>
                    <a:pt x="465129" y="1576152"/>
                    <a:pt x="454758" y="1578931"/>
                    <a:pt x="446647" y="1574248"/>
                  </a:cubicBezTo>
                  <a:lnTo>
                    <a:pt x="387902" y="1540332"/>
                  </a:lnTo>
                  <a:cubicBezTo>
                    <a:pt x="379791" y="1535649"/>
                    <a:pt x="377012" y="1525278"/>
                    <a:pt x="381695" y="1517167"/>
                  </a:cubicBezTo>
                  <a:lnTo>
                    <a:pt x="411195" y="1466071"/>
                  </a:lnTo>
                  <a:lnTo>
                    <a:pt x="409395" y="1465095"/>
                  </a:lnTo>
                  <a:lnTo>
                    <a:pt x="336278" y="1404767"/>
                  </a:lnTo>
                  <a:lnTo>
                    <a:pt x="292398" y="1448647"/>
                  </a:lnTo>
                  <a:cubicBezTo>
                    <a:pt x="285775" y="1455269"/>
                    <a:pt x="275039" y="1455269"/>
                    <a:pt x="268416" y="1448647"/>
                  </a:cubicBezTo>
                  <a:lnTo>
                    <a:pt x="220452" y="1400682"/>
                  </a:lnTo>
                  <a:cubicBezTo>
                    <a:pt x="213829" y="1394059"/>
                    <a:pt x="213829" y="1383323"/>
                    <a:pt x="220452" y="1376700"/>
                  </a:cubicBezTo>
                  <a:lnTo>
                    <a:pt x="264331" y="1332821"/>
                  </a:lnTo>
                  <a:lnTo>
                    <a:pt x="204003" y="1259703"/>
                  </a:lnTo>
                  <a:lnTo>
                    <a:pt x="203027" y="1257903"/>
                  </a:lnTo>
                  <a:lnTo>
                    <a:pt x="151931" y="1287403"/>
                  </a:lnTo>
                  <a:cubicBezTo>
                    <a:pt x="143820" y="1292086"/>
                    <a:pt x="133449" y="1289307"/>
                    <a:pt x="128766" y="1281196"/>
                  </a:cubicBezTo>
                  <a:lnTo>
                    <a:pt x="94850" y="1222451"/>
                  </a:lnTo>
                  <a:cubicBezTo>
                    <a:pt x="90167" y="1214340"/>
                    <a:pt x="92946" y="1203969"/>
                    <a:pt x="101057" y="1199286"/>
                  </a:cubicBezTo>
                  <a:lnTo>
                    <a:pt x="154472" y="1168447"/>
                  </a:lnTo>
                  <a:lnTo>
                    <a:pt x="133894" y="1130536"/>
                  </a:lnTo>
                  <a:lnTo>
                    <a:pt x="117966" y="1079226"/>
                  </a:lnTo>
                  <a:lnTo>
                    <a:pt x="57984" y="1095298"/>
                  </a:lnTo>
                  <a:cubicBezTo>
                    <a:pt x="48937" y="1097722"/>
                    <a:pt x="39639" y="1092353"/>
                    <a:pt x="37215" y="1083307"/>
                  </a:cubicBezTo>
                  <a:lnTo>
                    <a:pt x="19658" y="1017786"/>
                  </a:lnTo>
                  <a:cubicBezTo>
                    <a:pt x="17234" y="1008739"/>
                    <a:pt x="22603" y="999441"/>
                    <a:pt x="31650" y="997017"/>
                  </a:cubicBezTo>
                  <a:lnTo>
                    <a:pt x="88661" y="981741"/>
                  </a:lnTo>
                  <a:lnTo>
                    <a:pt x="78063" y="912297"/>
                  </a:lnTo>
                  <a:lnTo>
                    <a:pt x="76706" y="885423"/>
                  </a:lnTo>
                  <a:lnTo>
                    <a:pt x="16958" y="885423"/>
                  </a:lnTo>
                  <a:cubicBezTo>
                    <a:pt x="7592" y="885423"/>
                    <a:pt x="0" y="877831"/>
                    <a:pt x="0" y="868465"/>
                  </a:cubicBezTo>
                  <a:lnTo>
                    <a:pt x="0" y="800633"/>
                  </a:lnTo>
                  <a:cubicBezTo>
                    <a:pt x="0" y="791267"/>
                    <a:pt x="7592" y="783675"/>
                    <a:pt x="16958" y="783675"/>
                  </a:cubicBezTo>
                  <a:lnTo>
                    <a:pt x="76706" y="783675"/>
                  </a:lnTo>
                  <a:lnTo>
                    <a:pt x="78063" y="756801"/>
                  </a:lnTo>
                  <a:lnTo>
                    <a:pt x="88661" y="687357"/>
                  </a:lnTo>
                  <a:lnTo>
                    <a:pt x="31650" y="672081"/>
                  </a:lnTo>
                  <a:cubicBezTo>
                    <a:pt x="22603" y="669657"/>
                    <a:pt x="17234" y="660359"/>
                    <a:pt x="19658" y="651312"/>
                  </a:cubicBezTo>
                  <a:lnTo>
                    <a:pt x="37215" y="585792"/>
                  </a:lnTo>
                  <a:cubicBezTo>
                    <a:pt x="39639" y="576745"/>
                    <a:pt x="48937" y="571376"/>
                    <a:pt x="57984" y="573800"/>
                  </a:cubicBezTo>
                  <a:lnTo>
                    <a:pt x="117966" y="589872"/>
                  </a:lnTo>
                  <a:lnTo>
                    <a:pt x="133894" y="538562"/>
                  </a:lnTo>
                  <a:lnTo>
                    <a:pt x="154472" y="500651"/>
                  </a:lnTo>
                  <a:lnTo>
                    <a:pt x="101057" y="469812"/>
                  </a:lnTo>
                  <a:cubicBezTo>
                    <a:pt x="92946" y="465129"/>
                    <a:pt x="90167" y="454758"/>
                    <a:pt x="94850" y="446647"/>
                  </a:cubicBezTo>
                  <a:lnTo>
                    <a:pt x="128766" y="387902"/>
                  </a:lnTo>
                  <a:cubicBezTo>
                    <a:pt x="133449" y="379791"/>
                    <a:pt x="143820" y="377012"/>
                    <a:pt x="151931" y="381695"/>
                  </a:cubicBezTo>
                  <a:lnTo>
                    <a:pt x="203027" y="411195"/>
                  </a:lnTo>
                  <a:lnTo>
                    <a:pt x="204003" y="409395"/>
                  </a:lnTo>
                  <a:lnTo>
                    <a:pt x="264331" y="336277"/>
                  </a:lnTo>
                  <a:lnTo>
                    <a:pt x="220452" y="292398"/>
                  </a:lnTo>
                  <a:cubicBezTo>
                    <a:pt x="213829" y="285776"/>
                    <a:pt x="213829" y="275039"/>
                    <a:pt x="220452" y="268416"/>
                  </a:cubicBezTo>
                  <a:lnTo>
                    <a:pt x="268416" y="220452"/>
                  </a:lnTo>
                  <a:cubicBezTo>
                    <a:pt x="275039" y="213829"/>
                    <a:pt x="285775" y="213829"/>
                    <a:pt x="292398" y="220452"/>
                  </a:cubicBezTo>
                  <a:lnTo>
                    <a:pt x="336277" y="264331"/>
                  </a:lnTo>
                  <a:lnTo>
                    <a:pt x="409395" y="204003"/>
                  </a:lnTo>
                  <a:lnTo>
                    <a:pt x="411195" y="203027"/>
                  </a:lnTo>
                  <a:lnTo>
                    <a:pt x="381695" y="151932"/>
                  </a:lnTo>
                  <a:cubicBezTo>
                    <a:pt x="377012" y="143820"/>
                    <a:pt x="379791" y="133449"/>
                    <a:pt x="387902" y="128766"/>
                  </a:cubicBezTo>
                  <a:lnTo>
                    <a:pt x="446647" y="94850"/>
                  </a:lnTo>
                  <a:cubicBezTo>
                    <a:pt x="454758" y="90167"/>
                    <a:pt x="465129" y="92946"/>
                    <a:pt x="469812" y="101057"/>
                  </a:cubicBezTo>
                  <a:lnTo>
                    <a:pt x="500651" y="154472"/>
                  </a:lnTo>
                  <a:lnTo>
                    <a:pt x="538562" y="133894"/>
                  </a:lnTo>
                  <a:lnTo>
                    <a:pt x="589872" y="117966"/>
                  </a:lnTo>
                  <a:lnTo>
                    <a:pt x="573800" y="57984"/>
                  </a:lnTo>
                  <a:cubicBezTo>
                    <a:pt x="571376" y="48937"/>
                    <a:pt x="576745" y="39639"/>
                    <a:pt x="585791" y="37215"/>
                  </a:cubicBezTo>
                  <a:lnTo>
                    <a:pt x="651312" y="19658"/>
                  </a:lnTo>
                  <a:cubicBezTo>
                    <a:pt x="660359" y="17235"/>
                    <a:pt x="669657" y="22603"/>
                    <a:pt x="672081" y="31650"/>
                  </a:cubicBezTo>
                  <a:lnTo>
                    <a:pt x="687357" y="88661"/>
                  </a:lnTo>
                  <a:lnTo>
                    <a:pt x="756801" y="78063"/>
                  </a:lnTo>
                  <a:lnTo>
                    <a:pt x="783675" y="76706"/>
                  </a:lnTo>
                  <a:lnTo>
                    <a:pt x="783675" y="16958"/>
                  </a:lnTo>
                  <a:cubicBezTo>
                    <a:pt x="783675" y="7592"/>
                    <a:pt x="791267" y="0"/>
                    <a:pt x="800633" y="0"/>
                  </a:cubicBezTo>
                  <a:close/>
                  <a:moveTo>
                    <a:pt x="834549" y="187960"/>
                  </a:moveTo>
                  <a:cubicBezTo>
                    <a:pt x="477448" y="187960"/>
                    <a:pt x="187960" y="477448"/>
                    <a:pt x="187960" y="834549"/>
                  </a:cubicBezTo>
                  <a:cubicBezTo>
                    <a:pt x="187960" y="1191650"/>
                    <a:pt x="477448" y="1481138"/>
                    <a:pt x="834549" y="1481138"/>
                  </a:cubicBezTo>
                  <a:cubicBezTo>
                    <a:pt x="1191650" y="1481138"/>
                    <a:pt x="1481138" y="1191650"/>
                    <a:pt x="1481138" y="834549"/>
                  </a:cubicBezTo>
                  <a:cubicBezTo>
                    <a:pt x="1481138" y="477448"/>
                    <a:pt x="1191650" y="187960"/>
                    <a:pt x="834549" y="18796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3771920" y="2923699"/>
              <a:ext cx="1150620" cy="1150620"/>
              <a:chOff x="3771920" y="2923699"/>
              <a:chExt cx="1150620" cy="1150620"/>
            </a:xfrm>
          </p:grpSpPr>
          <p:sp>
            <p:nvSpPr>
              <p:cNvPr id="20" name="椭圆 19"/>
              <p:cNvSpPr/>
              <p:nvPr/>
            </p:nvSpPr>
            <p:spPr>
              <a:xfrm>
                <a:off x="3771920" y="2923699"/>
                <a:ext cx="1150620" cy="11506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Freeform 96"/>
              <p:cNvSpPr>
                <a:spLocks noEditPoints="1"/>
              </p:cNvSpPr>
              <p:nvPr/>
            </p:nvSpPr>
            <p:spPr bwMode="auto">
              <a:xfrm>
                <a:off x="4186099" y="3337878"/>
                <a:ext cx="322263" cy="322263"/>
              </a:xfrm>
              <a:custGeom>
                <a:avLst/>
                <a:gdLst>
                  <a:gd name="T0" fmla="*/ 658 w 1017"/>
                  <a:gd name="T1" fmla="*/ 2 h 1017"/>
                  <a:gd name="T2" fmla="*/ 600 w 1017"/>
                  <a:gd name="T3" fmla="*/ 16 h 1017"/>
                  <a:gd name="T4" fmla="*/ 551 w 1017"/>
                  <a:gd name="T5" fmla="*/ 36 h 1017"/>
                  <a:gd name="T6" fmla="*/ 513 w 1017"/>
                  <a:gd name="T7" fmla="*/ 61 h 1017"/>
                  <a:gd name="T8" fmla="*/ 393 w 1017"/>
                  <a:gd name="T9" fmla="*/ 10 h 1017"/>
                  <a:gd name="T10" fmla="*/ 269 w 1017"/>
                  <a:gd name="T11" fmla="*/ 3 h 1017"/>
                  <a:gd name="T12" fmla="*/ 166 w 1017"/>
                  <a:gd name="T13" fmla="*/ 39 h 1017"/>
                  <a:gd name="T14" fmla="*/ 82 w 1017"/>
                  <a:gd name="T15" fmla="*/ 104 h 1017"/>
                  <a:gd name="T16" fmla="*/ 24 w 1017"/>
                  <a:gd name="T17" fmla="*/ 194 h 1017"/>
                  <a:gd name="T18" fmla="*/ 0 w 1017"/>
                  <a:gd name="T19" fmla="*/ 301 h 1017"/>
                  <a:gd name="T20" fmla="*/ 13 w 1017"/>
                  <a:gd name="T21" fmla="*/ 451 h 1017"/>
                  <a:gd name="T22" fmla="*/ 74 w 1017"/>
                  <a:gd name="T23" fmla="*/ 625 h 1017"/>
                  <a:gd name="T24" fmla="*/ 182 w 1017"/>
                  <a:gd name="T25" fmla="*/ 784 h 1017"/>
                  <a:gd name="T26" fmla="*/ 333 w 1017"/>
                  <a:gd name="T27" fmla="*/ 919 h 1017"/>
                  <a:gd name="T28" fmla="*/ 494 w 1017"/>
                  <a:gd name="T29" fmla="*/ 1014 h 1017"/>
                  <a:gd name="T30" fmla="*/ 550 w 1017"/>
                  <a:gd name="T31" fmla="*/ 1000 h 1017"/>
                  <a:gd name="T32" fmla="*/ 730 w 1017"/>
                  <a:gd name="T33" fmla="*/ 883 h 1017"/>
                  <a:gd name="T34" fmla="*/ 869 w 1017"/>
                  <a:gd name="T35" fmla="*/ 740 h 1017"/>
                  <a:gd name="T36" fmla="*/ 964 w 1017"/>
                  <a:gd name="T37" fmla="*/ 577 h 1017"/>
                  <a:gd name="T38" fmla="*/ 1013 w 1017"/>
                  <a:gd name="T39" fmla="*/ 398 h 1017"/>
                  <a:gd name="T40" fmla="*/ 1014 w 1017"/>
                  <a:gd name="T41" fmla="*/ 269 h 1017"/>
                  <a:gd name="T42" fmla="*/ 978 w 1017"/>
                  <a:gd name="T43" fmla="*/ 166 h 1017"/>
                  <a:gd name="T44" fmla="*/ 913 w 1017"/>
                  <a:gd name="T45" fmla="*/ 82 h 1017"/>
                  <a:gd name="T46" fmla="*/ 823 w 1017"/>
                  <a:gd name="T47" fmla="*/ 25 h 1017"/>
                  <a:gd name="T48" fmla="*/ 715 w 1017"/>
                  <a:gd name="T49" fmla="*/ 0 h 1017"/>
                  <a:gd name="T50" fmla="*/ 433 w 1017"/>
                  <a:gd name="T51" fmla="*/ 909 h 1017"/>
                  <a:gd name="T52" fmla="*/ 281 w 1017"/>
                  <a:gd name="T53" fmla="*/ 794 h 1017"/>
                  <a:gd name="T54" fmla="*/ 167 w 1017"/>
                  <a:gd name="T55" fmla="*/ 659 h 1017"/>
                  <a:gd name="T56" fmla="*/ 93 w 1017"/>
                  <a:gd name="T57" fmla="*/ 506 h 1017"/>
                  <a:gd name="T58" fmla="*/ 63 w 1017"/>
                  <a:gd name="T59" fmla="*/ 342 h 1017"/>
                  <a:gd name="T60" fmla="*/ 75 w 1017"/>
                  <a:gd name="T61" fmla="*/ 242 h 1017"/>
                  <a:gd name="T62" fmla="*/ 176 w 1017"/>
                  <a:gd name="T63" fmla="*/ 107 h 1017"/>
                  <a:gd name="T64" fmla="*/ 304 w 1017"/>
                  <a:gd name="T65" fmla="*/ 63 h 1017"/>
                  <a:gd name="T66" fmla="*/ 411 w 1017"/>
                  <a:gd name="T67" fmla="*/ 81 h 1017"/>
                  <a:gd name="T68" fmla="*/ 414 w 1017"/>
                  <a:gd name="T69" fmla="*/ 178 h 1017"/>
                  <a:gd name="T70" fmla="*/ 383 w 1017"/>
                  <a:gd name="T71" fmla="*/ 288 h 1017"/>
                  <a:gd name="T72" fmla="*/ 390 w 1017"/>
                  <a:gd name="T73" fmla="*/ 340 h 1017"/>
                  <a:gd name="T74" fmla="*/ 425 w 1017"/>
                  <a:gd name="T75" fmla="*/ 348 h 1017"/>
                  <a:gd name="T76" fmla="*/ 445 w 1017"/>
                  <a:gd name="T77" fmla="*/ 317 h 1017"/>
                  <a:gd name="T78" fmla="*/ 462 w 1017"/>
                  <a:gd name="T79" fmla="*/ 224 h 1017"/>
                  <a:gd name="T80" fmla="*/ 511 w 1017"/>
                  <a:gd name="T81" fmla="*/ 146 h 1017"/>
                  <a:gd name="T82" fmla="*/ 549 w 1017"/>
                  <a:gd name="T83" fmla="*/ 113 h 1017"/>
                  <a:gd name="T84" fmla="*/ 591 w 1017"/>
                  <a:gd name="T85" fmla="*/ 88 h 1017"/>
                  <a:gd name="T86" fmla="*/ 628 w 1017"/>
                  <a:gd name="T87" fmla="*/ 74 h 1017"/>
                  <a:gd name="T88" fmla="*/ 675 w 1017"/>
                  <a:gd name="T89" fmla="*/ 64 h 1017"/>
                  <a:gd name="T90" fmla="*/ 750 w 1017"/>
                  <a:gd name="T91" fmla="*/ 69 h 1017"/>
                  <a:gd name="T92" fmla="*/ 896 w 1017"/>
                  <a:gd name="T93" fmla="*/ 157 h 1017"/>
                  <a:gd name="T94" fmla="*/ 952 w 1017"/>
                  <a:gd name="T95" fmla="*/ 292 h 1017"/>
                  <a:gd name="T96" fmla="*/ 946 w 1017"/>
                  <a:gd name="T97" fmla="*/ 413 h 1017"/>
                  <a:gd name="T98" fmla="*/ 897 w 1017"/>
                  <a:gd name="T99" fmla="*/ 573 h 1017"/>
                  <a:gd name="T100" fmla="*/ 805 w 1017"/>
                  <a:gd name="T101" fmla="*/ 719 h 1017"/>
                  <a:gd name="T102" fmla="*/ 675 w 1017"/>
                  <a:gd name="T103" fmla="*/ 846 h 1017"/>
                  <a:gd name="T104" fmla="*/ 508 w 1017"/>
                  <a:gd name="T105" fmla="*/ 950 h 1017"/>
                  <a:gd name="T106" fmla="*/ 677 w 1017"/>
                  <a:gd name="T107" fmla="*/ 136 h 1017"/>
                  <a:gd name="T108" fmla="*/ 669 w 1017"/>
                  <a:gd name="T109" fmla="*/ 172 h 1017"/>
                  <a:gd name="T110" fmla="*/ 699 w 1017"/>
                  <a:gd name="T111" fmla="*/ 191 h 1017"/>
                  <a:gd name="T112" fmla="*/ 780 w 1017"/>
                  <a:gd name="T113" fmla="*/ 220 h 1017"/>
                  <a:gd name="T114" fmla="*/ 824 w 1017"/>
                  <a:gd name="T115" fmla="*/ 292 h 1017"/>
                  <a:gd name="T116" fmla="*/ 835 w 1017"/>
                  <a:gd name="T117" fmla="*/ 340 h 1017"/>
                  <a:gd name="T118" fmla="*/ 870 w 1017"/>
                  <a:gd name="T119" fmla="*/ 348 h 1017"/>
                  <a:gd name="T120" fmla="*/ 890 w 1017"/>
                  <a:gd name="T121" fmla="*/ 317 h 1017"/>
                  <a:gd name="T122" fmla="*/ 846 w 1017"/>
                  <a:gd name="T123" fmla="*/ 196 h 1017"/>
                  <a:gd name="T124" fmla="*/ 738 w 1017"/>
                  <a:gd name="T125" fmla="*/ 131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7" h="1017">
                    <a:moveTo>
                      <a:pt x="699" y="0"/>
                    </a:moveTo>
                    <a:lnTo>
                      <a:pt x="699" y="0"/>
                    </a:lnTo>
                    <a:lnTo>
                      <a:pt x="684" y="0"/>
                    </a:lnTo>
                    <a:lnTo>
                      <a:pt x="669" y="1"/>
                    </a:lnTo>
                    <a:lnTo>
                      <a:pt x="669" y="1"/>
                    </a:lnTo>
                    <a:lnTo>
                      <a:pt x="658" y="2"/>
                    </a:lnTo>
                    <a:lnTo>
                      <a:pt x="658" y="2"/>
                    </a:lnTo>
                    <a:lnTo>
                      <a:pt x="641" y="5"/>
                    </a:lnTo>
                    <a:lnTo>
                      <a:pt x="641" y="5"/>
                    </a:lnTo>
                    <a:lnTo>
                      <a:pt x="628" y="7"/>
                    </a:lnTo>
                    <a:lnTo>
                      <a:pt x="628" y="7"/>
                    </a:lnTo>
                    <a:lnTo>
                      <a:pt x="613" y="12"/>
                    </a:lnTo>
                    <a:lnTo>
                      <a:pt x="613" y="12"/>
                    </a:lnTo>
                    <a:lnTo>
                      <a:pt x="600" y="16"/>
                    </a:lnTo>
                    <a:lnTo>
                      <a:pt x="600" y="16"/>
                    </a:lnTo>
                    <a:lnTo>
                      <a:pt x="588" y="20"/>
                    </a:lnTo>
                    <a:lnTo>
                      <a:pt x="588" y="20"/>
                    </a:lnTo>
                    <a:lnTo>
                      <a:pt x="573" y="27"/>
                    </a:lnTo>
                    <a:lnTo>
                      <a:pt x="558" y="33"/>
                    </a:lnTo>
                    <a:lnTo>
                      <a:pt x="558" y="33"/>
                    </a:lnTo>
                    <a:lnTo>
                      <a:pt x="551" y="36"/>
                    </a:lnTo>
                    <a:lnTo>
                      <a:pt x="551" y="36"/>
                    </a:lnTo>
                    <a:lnTo>
                      <a:pt x="535" y="45"/>
                    </a:lnTo>
                    <a:lnTo>
                      <a:pt x="535" y="45"/>
                    </a:lnTo>
                    <a:lnTo>
                      <a:pt x="528" y="50"/>
                    </a:lnTo>
                    <a:lnTo>
                      <a:pt x="528" y="50"/>
                    </a:lnTo>
                    <a:lnTo>
                      <a:pt x="513" y="61"/>
                    </a:lnTo>
                    <a:lnTo>
                      <a:pt x="513" y="61"/>
                    </a:lnTo>
                    <a:lnTo>
                      <a:pt x="508" y="63"/>
                    </a:lnTo>
                    <a:lnTo>
                      <a:pt x="508" y="63"/>
                    </a:lnTo>
                    <a:lnTo>
                      <a:pt x="487" y="49"/>
                    </a:lnTo>
                    <a:lnTo>
                      <a:pt x="465" y="36"/>
                    </a:lnTo>
                    <a:lnTo>
                      <a:pt x="442" y="26"/>
                    </a:lnTo>
                    <a:lnTo>
                      <a:pt x="418" y="16"/>
                    </a:lnTo>
                    <a:lnTo>
                      <a:pt x="393" y="10"/>
                    </a:lnTo>
                    <a:lnTo>
                      <a:pt x="369" y="4"/>
                    </a:lnTo>
                    <a:lnTo>
                      <a:pt x="343" y="1"/>
                    </a:lnTo>
                    <a:lnTo>
                      <a:pt x="317" y="0"/>
                    </a:lnTo>
                    <a:lnTo>
                      <a:pt x="317" y="0"/>
                    </a:lnTo>
                    <a:lnTo>
                      <a:pt x="301" y="0"/>
                    </a:lnTo>
                    <a:lnTo>
                      <a:pt x="285" y="1"/>
                    </a:lnTo>
                    <a:lnTo>
                      <a:pt x="269" y="3"/>
                    </a:lnTo>
                    <a:lnTo>
                      <a:pt x="253" y="6"/>
                    </a:lnTo>
                    <a:lnTo>
                      <a:pt x="238" y="10"/>
                    </a:lnTo>
                    <a:lnTo>
                      <a:pt x="223" y="14"/>
                    </a:lnTo>
                    <a:lnTo>
                      <a:pt x="208" y="19"/>
                    </a:lnTo>
                    <a:lnTo>
                      <a:pt x="194" y="25"/>
                    </a:lnTo>
                    <a:lnTo>
                      <a:pt x="180" y="31"/>
                    </a:lnTo>
                    <a:lnTo>
                      <a:pt x="166" y="39"/>
                    </a:lnTo>
                    <a:lnTo>
                      <a:pt x="152" y="46"/>
                    </a:lnTo>
                    <a:lnTo>
                      <a:pt x="139" y="55"/>
                    </a:lnTo>
                    <a:lnTo>
                      <a:pt x="127" y="63"/>
                    </a:lnTo>
                    <a:lnTo>
                      <a:pt x="116" y="73"/>
                    </a:lnTo>
                    <a:lnTo>
                      <a:pt x="104" y="82"/>
                    </a:lnTo>
                    <a:lnTo>
                      <a:pt x="93" y="93"/>
                    </a:lnTo>
                    <a:lnTo>
                      <a:pt x="82" y="104"/>
                    </a:lnTo>
                    <a:lnTo>
                      <a:pt x="72" y="116"/>
                    </a:lnTo>
                    <a:lnTo>
                      <a:pt x="63" y="128"/>
                    </a:lnTo>
                    <a:lnTo>
                      <a:pt x="53" y="140"/>
                    </a:lnTo>
                    <a:lnTo>
                      <a:pt x="46" y="153"/>
                    </a:lnTo>
                    <a:lnTo>
                      <a:pt x="37" y="166"/>
                    </a:lnTo>
                    <a:lnTo>
                      <a:pt x="31" y="180"/>
                    </a:lnTo>
                    <a:lnTo>
                      <a:pt x="24" y="194"/>
                    </a:lnTo>
                    <a:lnTo>
                      <a:pt x="19" y="208"/>
                    </a:lnTo>
                    <a:lnTo>
                      <a:pt x="14" y="223"/>
                    </a:lnTo>
                    <a:lnTo>
                      <a:pt x="9" y="238"/>
                    </a:lnTo>
                    <a:lnTo>
                      <a:pt x="6" y="254"/>
                    </a:lnTo>
                    <a:lnTo>
                      <a:pt x="3" y="269"/>
                    </a:lnTo>
                    <a:lnTo>
                      <a:pt x="1" y="285"/>
                    </a:lnTo>
                    <a:lnTo>
                      <a:pt x="0" y="301"/>
                    </a:lnTo>
                    <a:lnTo>
                      <a:pt x="0" y="317"/>
                    </a:lnTo>
                    <a:lnTo>
                      <a:pt x="0" y="317"/>
                    </a:lnTo>
                    <a:lnTo>
                      <a:pt x="0" y="344"/>
                    </a:lnTo>
                    <a:lnTo>
                      <a:pt x="2" y="371"/>
                    </a:lnTo>
                    <a:lnTo>
                      <a:pt x="4" y="398"/>
                    </a:lnTo>
                    <a:lnTo>
                      <a:pt x="8" y="425"/>
                    </a:lnTo>
                    <a:lnTo>
                      <a:pt x="13" y="451"/>
                    </a:lnTo>
                    <a:lnTo>
                      <a:pt x="18" y="476"/>
                    </a:lnTo>
                    <a:lnTo>
                      <a:pt x="25" y="502"/>
                    </a:lnTo>
                    <a:lnTo>
                      <a:pt x="33" y="527"/>
                    </a:lnTo>
                    <a:lnTo>
                      <a:pt x="41" y="552"/>
                    </a:lnTo>
                    <a:lnTo>
                      <a:pt x="51" y="577"/>
                    </a:lnTo>
                    <a:lnTo>
                      <a:pt x="62" y="602"/>
                    </a:lnTo>
                    <a:lnTo>
                      <a:pt x="74" y="625"/>
                    </a:lnTo>
                    <a:lnTo>
                      <a:pt x="87" y="649"/>
                    </a:lnTo>
                    <a:lnTo>
                      <a:pt x="100" y="673"/>
                    </a:lnTo>
                    <a:lnTo>
                      <a:pt x="116" y="696"/>
                    </a:lnTo>
                    <a:lnTo>
                      <a:pt x="131" y="719"/>
                    </a:lnTo>
                    <a:lnTo>
                      <a:pt x="147" y="740"/>
                    </a:lnTo>
                    <a:lnTo>
                      <a:pt x="164" y="763"/>
                    </a:lnTo>
                    <a:lnTo>
                      <a:pt x="182" y="784"/>
                    </a:lnTo>
                    <a:lnTo>
                      <a:pt x="201" y="805"/>
                    </a:lnTo>
                    <a:lnTo>
                      <a:pt x="222" y="825"/>
                    </a:lnTo>
                    <a:lnTo>
                      <a:pt x="242" y="845"/>
                    </a:lnTo>
                    <a:lnTo>
                      <a:pt x="264" y="865"/>
                    </a:lnTo>
                    <a:lnTo>
                      <a:pt x="286" y="883"/>
                    </a:lnTo>
                    <a:lnTo>
                      <a:pt x="310" y="902"/>
                    </a:lnTo>
                    <a:lnTo>
                      <a:pt x="333" y="919"/>
                    </a:lnTo>
                    <a:lnTo>
                      <a:pt x="358" y="937"/>
                    </a:lnTo>
                    <a:lnTo>
                      <a:pt x="384" y="954"/>
                    </a:lnTo>
                    <a:lnTo>
                      <a:pt x="411" y="970"/>
                    </a:lnTo>
                    <a:lnTo>
                      <a:pt x="437" y="985"/>
                    </a:lnTo>
                    <a:lnTo>
                      <a:pt x="465" y="1000"/>
                    </a:lnTo>
                    <a:lnTo>
                      <a:pt x="494" y="1014"/>
                    </a:lnTo>
                    <a:lnTo>
                      <a:pt x="494" y="1014"/>
                    </a:lnTo>
                    <a:lnTo>
                      <a:pt x="501" y="1017"/>
                    </a:lnTo>
                    <a:lnTo>
                      <a:pt x="508" y="1017"/>
                    </a:lnTo>
                    <a:lnTo>
                      <a:pt x="508" y="1017"/>
                    </a:lnTo>
                    <a:lnTo>
                      <a:pt x="515" y="1017"/>
                    </a:lnTo>
                    <a:lnTo>
                      <a:pt x="522" y="1014"/>
                    </a:lnTo>
                    <a:lnTo>
                      <a:pt x="522" y="1014"/>
                    </a:lnTo>
                    <a:lnTo>
                      <a:pt x="550" y="1000"/>
                    </a:lnTo>
                    <a:lnTo>
                      <a:pt x="578" y="985"/>
                    </a:lnTo>
                    <a:lnTo>
                      <a:pt x="606" y="970"/>
                    </a:lnTo>
                    <a:lnTo>
                      <a:pt x="632" y="954"/>
                    </a:lnTo>
                    <a:lnTo>
                      <a:pt x="657" y="937"/>
                    </a:lnTo>
                    <a:lnTo>
                      <a:pt x="683" y="919"/>
                    </a:lnTo>
                    <a:lnTo>
                      <a:pt x="707" y="902"/>
                    </a:lnTo>
                    <a:lnTo>
                      <a:pt x="730" y="883"/>
                    </a:lnTo>
                    <a:lnTo>
                      <a:pt x="753" y="865"/>
                    </a:lnTo>
                    <a:lnTo>
                      <a:pt x="774" y="845"/>
                    </a:lnTo>
                    <a:lnTo>
                      <a:pt x="795" y="825"/>
                    </a:lnTo>
                    <a:lnTo>
                      <a:pt x="815" y="805"/>
                    </a:lnTo>
                    <a:lnTo>
                      <a:pt x="833" y="784"/>
                    </a:lnTo>
                    <a:lnTo>
                      <a:pt x="852" y="763"/>
                    </a:lnTo>
                    <a:lnTo>
                      <a:pt x="869" y="740"/>
                    </a:lnTo>
                    <a:lnTo>
                      <a:pt x="886" y="719"/>
                    </a:lnTo>
                    <a:lnTo>
                      <a:pt x="901" y="696"/>
                    </a:lnTo>
                    <a:lnTo>
                      <a:pt x="916" y="673"/>
                    </a:lnTo>
                    <a:lnTo>
                      <a:pt x="929" y="649"/>
                    </a:lnTo>
                    <a:lnTo>
                      <a:pt x="942" y="625"/>
                    </a:lnTo>
                    <a:lnTo>
                      <a:pt x="953" y="602"/>
                    </a:lnTo>
                    <a:lnTo>
                      <a:pt x="964" y="577"/>
                    </a:lnTo>
                    <a:lnTo>
                      <a:pt x="974" y="552"/>
                    </a:lnTo>
                    <a:lnTo>
                      <a:pt x="984" y="527"/>
                    </a:lnTo>
                    <a:lnTo>
                      <a:pt x="991" y="502"/>
                    </a:lnTo>
                    <a:lnTo>
                      <a:pt x="997" y="476"/>
                    </a:lnTo>
                    <a:lnTo>
                      <a:pt x="1004" y="451"/>
                    </a:lnTo>
                    <a:lnTo>
                      <a:pt x="1008" y="425"/>
                    </a:lnTo>
                    <a:lnTo>
                      <a:pt x="1013" y="398"/>
                    </a:lnTo>
                    <a:lnTo>
                      <a:pt x="1015" y="371"/>
                    </a:lnTo>
                    <a:lnTo>
                      <a:pt x="1017" y="344"/>
                    </a:lnTo>
                    <a:lnTo>
                      <a:pt x="1017" y="317"/>
                    </a:lnTo>
                    <a:lnTo>
                      <a:pt x="1017" y="317"/>
                    </a:lnTo>
                    <a:lnTo>
                      <a:pt x="1017" y="301"/>
                    </a:lnTo>
                    <a:lnTo>
                      <a:pt x="1016" y="285"/>
                    </a:lnTo>
                    <a:lnTo>
                      <a:pt x="1014" y="269"/>
                    </a:lnTo>
                    <a:lnTo>
                      <a:pt x="1010" y="254"/>
                    </a:lnTo>
                    <a:lnTo>
                      <a:pt x="1007" y="238"/>
                    </a:lnTo>
                    <a:lnTo>
                      <a:pt x="1003" y="223"/>
                    </a:lnTo>
                    <a:lnTo>
                      <a:pt x="997" y="208"/>
                    </a:lnTo>
                    <a:lnTo>
                      <a:pt x="992" y="194"/>
                    </a:lnTo>
                    <a:lnTo>
                      <a:pt x="986" y="180"/>
                    </a:lnTo>
                    <a:lnTo>
                      <a:pt x="978" y="166"/>
                    </a:lnTo>
                    <a:lnTo>
                      <a:pt x="971" y="153"/>
                    </a:lnTo>
                    <a:lnTo>
                      <a:pt x="962" y="140"/>
                    </a:lnTo>
                    <a:lnTo>
                      <a:pt x="953" y="128"/>
                    </a:lnTo>
                    <a:lnTo>
                      <a:pt x="944" y="116"/>
                    </a:lnTo>
                    <a:lnTo>
                      <a:pt x="934" y="104"/>
                    </a:lnTo>
                    <a:lnTo>
                      <a:pt x="923" y="93"/>
                    </a:lnTo>
                    <a:lnTo>
                      <a:pt x="913" y="82"/>
                    </a:lnTo>
                    <a:lnTo>
                      <a:pt x="901" y="73"/>
                    </a:lnTo>
                    <a:lnTo>
                      <a:pt x="889" y="63"/>
                    </a:lnTo>
                    <a:lnTo>
                      <a:pt x="876" y="55"/>
                    </a:lnTo>
                    <a:lnTo>
                      <a:pt x="863" y="46"/>
                    </a:lnTo>
                    <a:lnTo>
                      <a:pt x="850" y="39"/>
                    </a:lnTo>
                    <a:lnTo>
                      <a:pt x="837" y="31"/>
                    </a:lnTo>
                    <a:lnTo>
                      <a:pt x="823" y="25"/>
                    </a:lnTo>
                    <a:lnTo>
                      <a:pt x="809" y="19"/>
                    </a:lnTo>
                    <a:lnTo>
                      <a:pt x="794" y="14"/>
                    </a:lnTo>
                    <a:lnTo>
                      <a:pt x="779" y="10"/>
                    </a:lnTo>
                    <a:lnTo>
                      <a:pt x="763" y="6"/>
                    </a:lnTo>
                    <a:lnTo>
                      <a:pt x="747" y="3"/>
                    </a:lnTo>
                    <a:lnTo>
                      <a:pt x="731" y="1"/>
                    </a:lnTo>
                    <a:lnTo>
                      <a:pt x="715" y="0"/>
                    </a:lnTo>
                    <a:lnTo>
                      <a:pt x="699" y="0"/>
                    </a:lnTo>
                    <a:lnTo>
                      <a:pt x="699" y="0"/>
                    </a:lnTo>
                    <a:close/>
                    <a:moveTo>
                      <a:pt x="508" y="950"/>
                    </a:moveTo>
                    <a:lnTo>
                      <a:pt x="508" y="950"/>
                    </a:lnTo>
                    <a:lnTo>
                      <a:pt x="482" y="937"/>
                    </a:lnTo>
                    <a:lnTo>
                      <a:pt x="457" y="924"/>
                    </a:lnTo>
                    <a:lnTo>
                      <a:pt x="433" y="909"/>
                    </a:lnTo>
                    <a:lnTo>
                      <a:pt x="408" y="894"/>
                    </a:lnTo>
                    <a:lnTo>
                      <a:pt x="386" y="879"/>
                    </a:lnTo>
                    <a:lnTo>
                      <a:pt x="363" y="863"/>
                    </a:lnTo>
                    <a:lnTo>
                      <a:pt x="342" y="846"/>
                    </a:lnTo>
                    <a:lnTo>
                      <a:pt x="320" y="829"/>
                    </a:lnTo>
                    <a:lnTo>
                      <a:pt x="300" y="812"/>
                    </a:lnTo>
                    <a:lnTo>
                      <a:pt x="281" y="794"/>
                    </a:lnTo>
                    <a:lnTo>
                      <a:pt x="263" y="776"/>
                    </a:lnTo>
                    <a:lnTo>
                      <a:pt x="244" y="757"/>
                    </a:lnTo>
                    <a:lnTo>
                      <a:pt x="227" y="738"/>
                    </a:lnTo>
                    <a:lnTo>
                      <a:pt x="211" y="719"/>
                    </a:lnTo>
                    <a:lnTo>
                      <a:pt x="196" y="699"/>
                    </a:lnTo>
                    <a:lnTo>
                      <a:pt x="181" y="679"/>
                    </a:lnTo>
                    <a:lnTo>
                      <a:pt x="167" y="659"/>
                    </a:lnTo>
                    <a:lnTo>
                      <a:pt x="154" y="637"/>
                    </a:lnTo>
                    <a:lnTo>
                      <a:pt x="141" y="617"/>
                    </a:lnTo>
                    <a:lnTo>
                      <a:pt x="131" y="595"/>
                    </a:lnTo>
                    <a:lnTo>
                      <a:pt x="120" y="573"/>
                    </a:lnTo>
                    <a:lnTo>
                      <a:pt x="110" y="551"/>
                    </a:lnTo>
                    <a:lnTo>
                      <a:pt x="102" y="529"/>
                    </a:lnTo>
                    <a:lnTo>
                      <a:pt x="93" y="506"/>
                    </a:lnTo>
                    <a:lnTo>
                      <a:pt x="87" y="484"/>
                    </a:lnTo>
                    <a:lnTo>
                      <a:pt x="80" y="460"/>
                    </a:lnTo>
                    <a:lnTo>
                      <a:pt x="75" y="437"/>
                    </a:lnTo>
                    <a:lnTo>
                      <a:pt x="70" y="413"/>
                    </a:lnTo>
                    <a:lnTo>
                      <a:pt x="67" y="389"/>
                    </a:lnTo>
                    <a:lnTo>
                      <a:pt x="65" y="366"/>
                    </a:lnTo>
                    <a:lnTo>
                      <a:pt x="63" y="342"/>
                    </a:lnTo>
                    <a:lnTo>
                      <a:pt x="63" y="317"/>
                    </a:lnTo>
                    <a:lnTo>
                      <a:pt x="63" y="317"/>
                    </a:lnTo>
                    <a:lnTo>
                      <a:pt x="63" y="305"/>
                    </a:lnTo>
                    <a:lnTo>
                      <a:pt x="64" y="292"/>
                    </a:lnTo>
                    <a:lnTo>
                      <a:pt x="66" y="279"/>
                    </a:lnTo>
                    <a:lnTo>
                      <a:pt x="68" y="267"/>
                    </a:lnTo>
                    <a:lnTo>
                      <a:pt x="75" y="242"/>
                    </a:lnTo>
                    <a:lnTo>
                      <a:pt x="83" y="219"/>
                    </a:lnTo>
                    <a:lnTo>
                      <a:pt x="94" y="196"/>
                    </a:lnTo>
                    <a:lnTo>
                      <a:pt x="106" y="176"/>
                    </a:lnTo>
                    <a:lnTo>
                      <a:pt x="121" y="157"/>
                    </a:lnTo>
                    <a:lnTo>
                      <a:pt x="137" y="138"/>
                    </a:lnTo>
                    <a:lnTo>
                      <a:pt x="155" y="121"/>
                    </a:lnTo>
                    <a:lnTo>
                      <a:pt x="176" y="107"/>
                    </a:lnTo>
                    <a:lnTo>
                      <a:pt x="196" y="94"/>
                    </a:lnTo>
                    <a:lnTo>
                      <a:pt x="219" y="84"/>
                    </a:lnTo>
                    <a:lnTo>
                      <a:pt x="242" y="75"/>
                    </a:lnTo>
                    <a:lnTo>
                      <a:pt x="266" y="69"/>
                    </a:lnTo>
                    <a:lnTo>
                      <a:pt x="279" y="66"/>
                    </a:lnTo>
                    <a:lnTo>
                      <a:pt x="291" y="64"/>
                    </a:lnTo>
                    <a:lnTo>
                      <a:pt x="304" y="63"/>
                    </a:lnTo>
                    <a:lnTo>
                      <a:pt x="317" y="63"/>
                    </a:lnTo>
                    <a:lnTo>
                      <a:pt x="317" y="63"/>
                    </a:lnTo>
                    <a:lnTo>
                      <a:pt x="337" y="64"/>
                    </a:lnTo>
                    <a:lnTo>
                      <a:pt x="356" y="66"/>
                    </a:lnTo>
                    <a:lnTo>
                      <a:pt x="374" y="70"/>
                    </a:lnTo>
                    <a:lnTo>
                      <a:pt x="392" y="75"/>
                    </a:lnTo>
                    <a:lnTo>
                      <a:pt x="411" y="81"/>
                    </a:lnTo>
                    <a:lnTo>
                      <a:pt x="428" y="89"/>
                    </a:lnTo>
                    <a:lnTo>
                      <a:pt x="444" y="98"/>
                    </a:lnTo>
                    <a:lnTo>
                      <a:pt x="460" y="108"/>
                    </a:lnTo>
                    <a:lnTo>
                      <a:pt x="460" y="108"/>
                    </a:lnTo>
                    <a:lnTo>
                      <a:pt x="443" y="130"/>
                    </a:lnTo>
                    <a:lnTo>
                      <a:pt x="427" y="153"/>
                    </a:lnTo>
                    <a:lnTo>
                      <a:pt x="414" y="178"/>
                    </a:lnTo>
                    <a:lnTo>
                      <a:pt x="402" y="204"/>
                    </a:lnTo>
                    <a:lnTo>
                      <a:pt x="398" y="218"/>
                    </a:lnTo>
                    <a:lnTo>
                      <a:pt x="393" y="231"/>
                    </a:lnTo>
                    <a:lnTo>
                      <a:pt x="389" y="245"/>
                    </a:lnTo>
                    <a:lnTo>
                      <a:pt x="386" y="258"/>
                    </a:lnTo>
                    <a:lnTo>
                      <a:pt x="384" y="273"/>
                    </a:lnTo>
                    <a:lnTo>
                      <a:pt x="383" y="288"/>
                    </a:lnTo>
                    <a:lnTo>
                      <a:pt x="382" y="302"/>
                    </a:lnTo>
                    <a:lnTo>
                      <a:pt x="381" y="317"/>
                    </a:lnTo>
                    <a:lnTo>
                      <a:pt x="381" y="317"/>
                    </a:lnTo>
                    <a:lnTo>
                      <a:pt x="382" y="324"/>
                    </a:lnTo>
                    <a:lnTo>
                      <a:pt x="384" y="330"/>
                    </a:lnTo>
                    <a:lnTo>
                      <a:pt x="386" y="336"/>
                    </a:lnTo>
                    <a:lnTo>
                      <a:pt x="390" y="340"/>
                    </a:lnTo>
                    <a:lnTo>
                      <a:pt x="394" y="344"/>
                    </a:lnTo>
                    <a:lnTo>
                      <a:pt x="400" y="348"/>
                    </a:lnTo>
                    <a:lnTo>
                      <a:pt x="406" y="349"/>
                    </a:lnTo>
                    <a:lnTo>
                      <a:pt x="413" y="350"/>
                    </a:lnTo>
                    <a:lnTo>
                      <a:pt x="413" y="350"/>
                    </a:lnTo>
                    <a:lnTo>
                      <a:pt x="419" y="349"/>
                    </a:lnTo>
                    <a:lnTo>
                      <a:pt x="425" y="348"/>
                    </a:lnTo>
                    <a:lnTo>
                      <a:pt x="431" y="344"/>
                    </a:lnTo>
                    <a:lnTo>
                      <a:pt x="435" y="340"/>
                    </a:lnTo>
                    <a:lnTo>
                      <a:pt x="440" y="336"/>
                    </a:lnTo>
                    <a:lnTo>
                      <a:pt x="442" y="330"/>
                    </a:lnTo>
                    <a:lnTo>
                      <a:pt x="444" y="324"/>
                    </a:lnTo>
                    <a:lnTo>
                      <a:pt x="445" y="317"/>
                    </a:lnTo>
                    <a:lnTo>
                      <a:pt x="445" y="317"/>
                    </a:lnTo>
                    <a:lnTo>
                      <a:pt x="445" y="304"/>
                    </a:lnTo>
                    <a:lnTo>
                      <a:pt x="446" y="290"/>
                    </a:lnTo>
                    <a:lnTo>
                      <a:pt x="448" y="276"/>
                    </a:lnTo>
                    <a:lnTo>
                      <a:pt x="450" y="263"/>
                    </a:lnTo>
                    <a:lnTo>
                      <a:pt x="453" y="250"/>
                    </a:lnTo>
                    <a:lnTo>
                      <a:pt x="458" y="237"/>
                    </a:lnTo>
                    <a:lnTo>
                      <a:pt x="462" y="224"/>
                    </a:lnTo>
                    <a:lnTo>
                      <a:pt x="467" y="211"/>
                    </a:lnTo>
                    <a:lnTo>
                      <a:pt x="474" y="199"/>
                    </a:lnTo>
                    <a:lnTo>
                      <a:pt x="480" y="189"/>
                    </a:lnTo>
                    <a:lnTo>
                      <a:pt x="487" y="177"/>
                    </a:lnTo>
                    <a:lnTo>
                      <a:pt x="495" y="166"/>
                    </a:lnTo>
                    <a:lnTo>
                      <a:pt x="503" y="155"/>
                    </a:lnTo>
                    <a:lnTo>
                      <a:pt x="511" y="146"/>
                    </a:lnTo>
                    <a:lnTo>
                      <a:pt x="521" y="136"/>
                    </a:lnTo>
                    <a:lnTo>
                      <a:pt x="531" y="128"/>
                    </a:lnTo>
                    <a:lnTo>
                      <a:pt x="531" y="128"/>
                    </a:lnTo>
                    <a:lnTo>
                      <a:pt x="546" y="115"/>
                    </a:lnTo>
                    <a:lnTo>
                      <a:pt x="546" y="115"/>
                    </a:lnTo>
                    <a:lnTo>
                      <a:pt x="549" y="113"/>
                    </a:lnTo>
                    <a:lnTo>
                      <a:pt x="549" y="113"/>
                    </a:lnTo>
                    <a:lnTo>
                      <a:pt x="565" y="102"/>
                    </a:lnTo>
                    <a:lnTo>
                      <a:pt x="565" y="102"/>
                    </a:lnTo>
                    <a:lnTo>
                      <a:pt x="569" y="100"/>
                    </a:lnTo>
                    <a:lnTo>
                      <a:pt x="569" y="100"/>
                    </a:lnTo>
                    <a:lnTo>
                      <a:pt x="584" y="91"/>
                    </a:lnTo>
                    <a:lnTo>
                      <a:pt x="584" y="91"/>
                    </a:lnTo>
                    <a:lnTo>
                      <a:pt x="591" y="88"/>
                    </a:lnTo>
                    <a:lnTo>
                      <a:pt x="591" y="88"/>
                    </a:lnTo>
                    <a:lnTo>
                      <a:pt x="606" y="81"/>
                    </a:lnTo>
                    <a:lnTo>
                      <a:pt x="606" y="81"/>
                    </a:lnTo>
                    <a:lnTo>
                      <a:pt x="613" y="78"/>
                    </a:lnTo>
                    <a:lnTo>
                      <a:pt x="613" y="78"/>
                    </a:lnTo>
                    <a:lnTo>
                      <a:pt x="628" y="74"/>
                    </a:lnTo>
                    <a:lnTo>
                      <a:pt x="628" y="74"/>
                    </a:lnTo>
                    <a:lnTo>
                      <a:pt x="637" y="72"/>
                    </a:lnTo>
                    <a:lnTo>
                      <a:pt x="637" y="72"/>
                    </a:lnTo>
                    <a:lnTo>
                      <a:pt x="651" y="69"/>
                    </a:lnTo>
                    <a:lnTo>
                      <a:pt x="651" y="69"/>
                    </a:lnTo>
                    <a:lnTo>
                      <a:pt x="664" y="66"/>
                    </a:lnTo>
                    <a:lnTo>
                      <a:pt x="664" y="66"/>
                    </a:lnTo>
                    <a:lnTo>
                      <a:pt x="675" y="64"/>
                    </a:lnTo>
                    <a:lnTo>
                      <a:pt x="675" y="64"/>
                    </a:lnTo>
                    <a:lnTo>
                      <a:pt x="699" y="63"/>
                    </a:lnTo>
                    <a:lnTo>
                      <a:pt x="699" y="63"/>
                    </a:lnTo>
                    <a:lnTo>
                      <a:pt x="712" y="63"/>
                    </a:lnTo>
                    <a:lnTo>
                      <a:pt x="725" y="64"/>
                    </a:lnTo>
                    <a:lnTo>
                      <a:pt x="738" y="66"/>
                    </a:lnTo>
                    <a:lnTo>
                      <a:pt x="750" y="69"/>
                    </a:lnTo>
                    <a:lnTo>
                      <a:pt x="774" y="75"/>
                    </a:lnTo>
                    <a:lnTo>
                      <a:pt x="798" y="84"/>
                    </a:lnTo>
                    <a:lnTo>
                      <a:pt x="820" y="94"/>
                    </a:lnTo>
                    <a:lnTo>
                      <a:pt x="841" y="107"/>
                    </a:lnTo>
                    <a:lnTo>
                      <a:pt x="860" y="121"/>
                    </a:lnTo>
                    <a:lnTo>
                      <a:pt x="878" y="138"/>
                    </a:lnTo>
                    <a:lnTo>
                      <a:pt x="896" y="157"/>
                    </a:lnTo>
                    <a:lnTo>
                      <a:pt x="910" y="176"/>
                    </a:lnTo>
                    <a:lnTo>
                      <a:pt x="922" y="196"/>
                    </a:lnTo>
                    <a:lnTo>
                      <a:pt x="933" y="219"/>
                    </a:lnTo>
                    <a:lnTo>
                      <a:pt x="942" y="242"/>
                    </a:lnTo>
                    <a:lnTo>
                      <a:pt x="948" y="267"/>
                    </a:lnTo>
                    <a:lnTo>
                      <a:pt x="950" y="279"/>
                    </a:lnTo>
                    <a:lnTo>
                      <a:pt x="952" y="292"/>
                    </a:lnTo>
                    <a:lnTo>
                      <a:pt x="953" y="305"/>
                    </a:lnTo>
                    <a:lnTo>
                      <a:pt x="953" y="317"/>
                    </a:lnTo>
                    <a:lnTo>
                      <a:pt x="953" y="317"/>
                    </a:lnTo>
                    <a:lnTo>
                      <a:pt x="952" y="342"/>
                    </a:lnTo>
                    <a:lnTo>
                      <a:pt x="951" y="366"/>
                    </a:lnTo>
                    <a:lnTo>
                      <a:pt x="949" y="389"/>
                    </a:lnTo>
                    <a:lnTo>
                      <a:pt x="946" y="413"/>
                    </a:lnTo>
                    <a:lnTo>
                      <a:pt x="942" y="437"/>
                    </a:lnTo>
                    <a:lnTo>
                      <a:pt x="936" y="460"/>
                    </a:lnTo>
                    <a:lnTo>
                      <a:pt x="930" y="484"/>
                    </a:lnTo>
                    <a:lnTo>
                      <a:pt x="923" y="506"/>
                    </a:lnTo>
                    <a:lnTo>
                      <a:pt x="915" y="529"/>
                    </a:lnTo>
                    <a:lnTo>
                      <a:pt x="906" y="551"/>
                    </a:lnTo>
                    <a:lnTo>
                      <a:pt x="897" y="573"/>
                    </a:lnTo>
                    <a:lnTo>
                      <a:pt x="886" y="595"/>
                    </a:lnTo>
                    <a:lnTo>
                      <a:pt x="875" y="617"/>
                    </a:lnTo>
                    <a:lnTo>
                      <a:pt x="862" y="637"/>
                    </a:lnTo>
                    <a:lnTo>
                      <a:pt x="849" y="659"/>
                    </a:lnTo>
                    <a:lnTo>
                      <a:pt x="835" y="679"/>
                    </a:lnTo>
                    <a:lnTo>
                      <a:pt x="820" y="699"/>
                    </a:lnTo>
                    <a:lnTo>
                      <a:pt x="805" y="719"/>
                    </a:lnTo>
                    <a:lnTo>
                      <a:pt x="788" y="738"/>
                    </a:lnTo>
                    <a:lnTo>
                      <a:pt x="771" y="757"/>
                    </a:lnTo>
                    <a:lnTo>
                      <a:pt x="754" y="776"/>
                    </a:lnTo>
                    <a:lnTo>
                      <a:pt x="735" y="794"/>
                    </a:lnTo>
                    <a:lnTo>
                      <a:pt x="715" y="812"/>
                    </a:lnTo>
                    <a:lnTo>
                      <a:pt x="695" y="829"/>
                    </a:lnTo>
                    <a:lnTo>
                      <a:pt x="675" y="846"/>
                    </a:lnTo>
                    <a:lnTo>
                      <a:pt x="653" y="863"/>
                    </a:lnTo>
                    <a:lnTo>
                      <a:pt x="631" y="879"/>
                    </a:lnTo>
                    <a:lnTo>
                      <a:pt x="607" y="894"/>
                    </a:lnTo>
                    <a:lnTo>
                      <a:pt x="583" y="909"/>
                    </a:lnTo>
                    <a:lnTo>
                      <a:pt x="559" y="924"/>
                    </a:lnTo>
                    <a:lnTo>
                      <a:pt x="534" y="937"/>
                    </a:lnTo>
                    <a:lnTo>
                      <a:pt x="508" y="950"/>
                    </a:lnTo>
                    <a:lnTo>
                      <a:pt x="508" y="950"/>
                    </a:lnTo>
                    <a:close/>
                    <a:moveTo>
                      <a:pt x="699" y="126"/>
                    </a:moveTo>
                    <a:lnTo>
                      <a:pt x="699" y="126"/>
                    </a:lnTo>
                    <a:lnTo>
                      <a:pt x="693" y="128"/>
                    </a:lnTo>
                    <a:lnTo>
                      <a:pt x="686" y="130"/>
                    </a:lnTo>
                    <a:lnTo>
                      <a:pt x="681" y="132"/>
                    </a:lnTo>
                    <a:lnTo>
                      <a:pt x="677" y="136"/>
                    </a:lnTo>
                    <a:lnTo>
                      <a:pt x="672" y="140"/>
                    </a:lnTo>
                    <a:lnTo>
                      <a:pt x="669" y="147"/>
                    </a:lnTo>
                    <a:lnTo>
                      <a:pt x="668" y="152"/>
                    </a:lnTo>
                    <a:lnTo>
                      <a:pt x="667" y="159"/>
                    </a:lnTo>
                    <a:lnTo>
                      <a:pt x="667" y="159"/>
                    </a:lnTo>
                    <a:lnTo>
                      <a:pt x="668" y="165"/>
                    </a:lnTo>
                    <a:lnTo>
                      <a:pt x="669" y="172"/>
                    </a:lnTo>
                    <a:lnTo>
                      <a:pt x="672" y="177"/>
                    </a:lnTo>
                    <a:lnTo>
                      <a:pt x="677" y="181"/>
                    </a:lnTo>
                    <a:lnTo>
                      <a:pt x="681" y="185"/>
                    </a:lnTo>
                    <a:lnTo>
                      <a:pt x="686" y="188"/>
                    </a:lnTo>
                    <a:lnTo>
                      <a:pt x="693" y="190"/>
                    </a:lnTo>
                    <a:lnTo>
                      <a:pt x="699" y="191"/>
                    </a:lnTo>
                    <a:lnTo>
                      <a:pt x="699" y="191"/>
                    </a:lnTo>
                    <a:lnTo>
                      <a:pt x="712" y="191"/>
                    </a:lnTo>
                    <a:lnTo>
                      <a:pt x="725" y="193"/>
                    </a:lnTo>
                    <a:lnTo>
                      <a:pt x="737" y="196"/>
                    </a:lnTo>
                    <a:lnTo>
                      <a:pt x="749" y="201"/>
                    </a:lnTo>
                    <a:lnTo>
                      <a:pt x="759" y="206"/>
                    </a:lnTo>
                    <a:lnTo>
                      <a:pt x="770" y="212"/>
                    </a:lnTo>
                    <a:lnTo>
                      <a:pt x="780" y="220"/>
                    </a:lnTo>
                    <a:lnTo>
                      <a:pt x="789" y="227"/>
                    </a:lnTo>
                    <a:lnTo>
                      <a:pt x="797" y="237"/>
                    </a:lnTo>
                    <a:lnTo>
                      <a:pt x="804" y="247"/>
                    </a:lnTo>
                    <a:lnTo>
                      <a:pt x="811" y="257"/>
                    </a:lnTo>
                    <a:lnTo>
                      <a:pt x="816" y="268"/>
                    </a:lnTo>
                    <a:lnTo>
                      <a:pt x="820" y="280"/>
                    </a:lnTo>
                    <a:lnTo>
                      <a:pt x="824" y="292"/>
                    </a:lnTo>
                    <a:lnTo>
                      <a:pt x="826" y="305"/>
                    </a:lnTo>
                    <a:lnTo>
                      <a:pt x="826" y="317"/>
                    </a:lnTo>
                    <a:lnTo>
                      <a:pt x="826" y="317"/>
                    </a:lnTo>
                    <a:lnTo>
                      <a:pt x="827" y="324"/>
                    </a:lnTo>
                    <a:lnTo>
                      <a:pt x="829" y="330"/>
                    </a:lnTo>
                    <a:lnTo>
                      <a:pt x="831" y="336"/>
                    </a:lnTo>
                    <a:lnTo>
                      <a:pt x="835" y="340"/>
                    </a:lnTo>
                    <a:lnTo>
                      <a:pt x="840" y="344"/>
                    </a:lnTo>
                    <a:lnTo>
                      <a:pt x="845" y="348"/>
                    </a:lnTo>
                    <a:lnTo>
                      <a:pt x="852" y="349"/>
                    </a:lnTo>
                    <a:lnTo>
                      <a:pt x="858" y="350"/>
                    </a:lnTo>
                    <a:lnTo>
                      <a:pt x="858" y="350"/>
                    </a:lnTo>
                    <a:lnTo>
                      <a:pt x="864" y="349"/>
                    </a:lnTo>
                    <a:lnTo>
                      <a:pt x="870" y="348"/>
                    </a:lnTo>
                    <a:lnTo>
                      <a:pt x="876" y="344"/>
                    </a:lnTo>
                    <a:lnTo>
                      <a:pt x="881" y="340"/>
                    </a:lnTo>
                    <a:lnTo>
                      <a:pt x="885" y="336"/>
                    </a:lnTo>
                    <a:lnTo>
                      <a:pt x="887" y="330"/>
                    </a:lnTo>
                    <a:lnTo>
                      <a:pt x="889" y="324"/>
                    </a:lnTo>
                    <a:lnTo>
                      <a:pt x="890" y="317"/>
                    </a:lnTo>
                    <a:lnTo>
                      <a:pt x="890" y="317"/>
                    </a:lnTo>
                    <a:lnTo>
                      <a:pt x="889" y="298"/>
                    </a:lnTo>
                    <a:lnTo>
                      <a:pt x="886" y="279"/>
                    </a:lnTo>
                    <a:lnTo>
                      <a:pt x="882" y="261"/>
                    </a:lnTo>
                    <a:lnTo>
                      <a:pt x="875" y="243"/>
                    </a:lnTo>
                    <a:lnTo>
                      <a:pt x="867" y="227"/>
                    </a:lnTo>
                    <a:lnTo>
                      <a:pt x="857" y="211"/>
                    </a:lnTo>
                    <a:lnTo>
                      <a:pt x="846" y="196"/>
                    </a:lnTo>
                    <a:lnTo>
                      <a:pt x="833" y="183"/>
                    </a:lnTo>
                    <a:lnTo>
                      <a:pt x="820" y="170"/>
                    </a:lnTo>
                    <a:lnTo>
                      <a:pt x="805" y="160"/>
                    </a:lnTo>
                    <a:lnTo>
                      <a:pt x="789" y="150"/>
                    </a:lnTo>
                    <a:lnTo>
                      <a:pt x="773" y="142"/>
                    </a:lnTo>
                    <a:lnTo>
                      <a:pt x="756" y="135"/>
                    </a:lnTo>
                    <a:lnTo>
                      <a:pt x="738" y="131"/>
                    </a:lnTo>
                    <a:lnTo>
                      <a:pt x="719" y="128"/>
                    </a:lnTo>
                    <a:lnTo>
                      <a:pt x="699" y="126"/>
                    </a:lnTo>
                    <a:lnTo>
                      <a:pt x="699" y="12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solidFill>
                </a:endParaRPr>
              </a:p>
            </p:txBody>
          </p:sp>
        </p:grpSp>
      </p:grpSp>
      <p:grpSp>
        <p:nvGrpSpPr>
          <p:cNvPr id="22" name="组合 21"/>
          <p:cNvGrpSpPr/>
          <p:nvPr/>
        </p:nvGrpSpPr>
        <p:grpSpPr>
          <a:xfrm>
            <a:off x="5261451" y="3032760"/>
            <a:ext cx="1669098" cy="1669098"/>
            <a:chOff x="5261451" y="2664460"/>
            <a:chExt cx="1669098" cy="1669098"/>
          </a:xfrm>
        </p:grpSpPr>
        <p:sp>
          <p:nvSpPr>
            <p:cNvPr id="23" name="任意多边形 63"/>
            <p:cNvSpPr/>
            <p:nvPr/>
          </p:nvSpPr>
          <p:spPr>
            <a:xfrm>
              <a:off x="5261451" y="2664460"/>
              <a:ext cx="1669098" cy="1669098"/>
            </a:xfrm>
            <a:custGeom>
              <a:avLst/>
              <a:gdLst>
                <a:gd name="connsiteX0" fmla="*/ 800633 w 1669098"/>
                <a:gd name="connsiteY0" fmla="*/ 0 h 1669098"/>
                <a:gd name="connsiteX1" fmla="*/ 868465 w 1669098"/>
                <a:gd name="connsiteY1" fmla="*/ 0 h 1669098"/>
                <a:gd name="connsiteX2" fmla="*/ 885423 w 1669098"/>
                <a:gd name="connsiteY2" fmla="*/ 16958 h 1669098"/>
                <a:gd name="connsiteX3" fmla="*/ 885423 w 1669098"/>
                <a:gd name="connsiteY3" fmla="*/ 76706 h 1669098"/>
                <a:gd name="connsiteX4" fmla="*/ 912297 w 1669098"/>
                <a:gd name="connsiteY4" fmla="*/ 78063 h 1669098"/>
                <a:gd name="connsiteX5" fmla="*/ 981741 w 1669098"/>
                <a:gd name="connsiteY5" fmla="*/ 88661 h 1669098"/>
                <a:gd name="connsiteX6" fmla="*/ 997017 w 1669098"/>
                <a:gd name="connsiteY6" fmla="*/ 31650 h 1669098"/>
                <a:gd name="connsiteX7" fmla="*/ 1017786 w 1669098"/>
                <a:gd name="connsiteY7" fmla="*/ 19658 h 1669098"/>
                <a:gd name="connsiteX8" fmla="*/ 1083307 w 1669098"/>
                <a:gd name="connsiteY8" fmla="*/ 37215 h 1669098"/>
                <a:gd name="connsiteX9" fmla="*/ 1095298 w 1669098"/>
                <a:gd name="connsiteY9" fmla="*/ 57984 h 1669098"/>
                <a:gd name="connsiteX10" fmla="*/ 1079226 w 1669098"/>
                <a:gd name="connsiteY10" fmla="*/ 117966 h 1669098"/>
                <a:gd name="connsiteX11" fmla="*/ 1130536 w 1669098"/>
                <a:gd name="connsiteY11" fmla="*/ 133894 h 1669098"/>
                <a:gd name="connsiteX12" fmla="*/ 1168448 w 1669098"/>
                <a:gd name="connsiteY12" fmla="*/ 154472 h 1669098"/>
                <a:gd name="connsiteX13" fmla="*/ 1199286 w 1669098"/>
                <a:gd name="connsiteY13" fmla="*/ 101058 h 1669098"/>
                <a:gd name="connsiteX14" fmla="*/ 1222451 w 1669098"/>
                <a:gd name="connsiteY14" fmla="*/ 94851 h 1669098"/>
                <a:gd name="connsiteX15" fmla="*/ 1281196 w 1669098"/>
                <a:gd name="connsiteY15" fmla="*/ 128766 h 1669098"/>
                <a:gd name="connsiteX16" fmla="*/ 1287403 w 1669098"/>
                <a:gd name="connsiteY16" fmla="*/ 151932 h 1669098"/>
                <a:gd name="connsiteX17" fmla="*/ 1257903 w 1669098"/>
                <a:gd name="connsiteY17" fmla="*/ 203027 h 1669098"/>
                <a:gd name="connsiteX18" fmla="*/ 1259703 w 1669098"/>
                <a:gd name="connsiteY18" fmla="*/ 204003 h 1669098"/>
                <a:gd name="connsiteX19" fmla="*/ 1332821 w 1669098"/>
                <a:gd name="connsiteY19" fmla="*/ 264331 h 1669098"/>
                <a:gd name="connsiteX20" fmla="*/ 1376700 w 1669098"/>
                <a:gd name="connsiteY20" fmla="*/ 220452 h 1669098"/>
                <a:gd name="connsiteX21" fmla="*/ 1400682 w 1669098"/>
                <a:gd name="connsiteY21" fmla="*/ 220452 h 1669098"/>
                <a:gd name="connsiteX22" fmla="*/ 1448646 w 1669098"/>
                <a:gd name="connsiteY22" fmla="*/ 268416 h 1669098"/>
                <a:gd name="connsiteX23" fmla="*/ 1448646 w 1669098"/>
                <a:gd name="connsiteY23" fmla="*/ 292398 h 1669098"/>
                <a:gd name="connsiteX24" fmla="*/ 1404767 w 1669098"/>
                <a:gd name="connsiteY24" fmla="*/ 336277 h 1669098"/>
                <a:gd name="connsiteX25" fmla="*/ 1465095 w 1669098"/>
                <a:gd name="connsiteY25" fmla="*/ 409395 h 1669098"/>
                <a:gd name="connsiteX26" fmla="*/ 1466071 w 1669098"/>
                <a:gd name="connsiteY26" fmla="*/ 411195 h 1669098"/>
                <a:gd name="connsiteX27" fmla="*/ 1517167 w 1669098"/>
                <a:gd name="connsiteY27" fmla="*/ 381695 h 1669098"/>
                <a:gd name="connsiteX28" fmla="*/ 1540332 w 1669098"/>
                <a:gd name="connsiteY28" fmla="*/ 387902 h 1669098"/>
                <a:gd name="connsiteX29" fmla="*/ 1574248 w 1669098"/>
                <a:gd name="connsiteY29" fmla="*/ 446647 h 1669098"/>
                <a:gd name="connsiteX30" fmla="*/ 1568041 w 1669098"/>
                <a:gd name="connsiteY30" fmla="*/ 469812 h 1669098"/>
                <a:gd name="connsiteX31" fmla="*/ 1514626 w 1669098"/>
                <a:gd name="connsiteY31" fmla="*/ 500651 h 1669098"/>
                <a:gd name="connsiteX32" fmla="*/ 1535204 w 1669098"/>
                <a:gd name="connsiteY32" fmla="*/ 538562 h 1669098"/>
                <a:gd name="connsiteX33" fmla="*/ 1551132 w 1669098"/>
                <a:gd name="connsiteY33" fmla="*/ 589872 h 1669098"/>
                <a:gd name="connsiteX34" fmla="*/ 1611114 w 1669098"/>
                <a:gd name="connsiteY34" fmla="*/ 573800 h 1669098"/>
                <a:gd name="connsiteX35" fmla="*/ 1631883 w 1669098"/>
                <a:gd name="connsiteY35" fmla="*/ 585792 h 1669098"/>
                <a:gd name="connsiteX36" fmla="*/ 1649440 w 1669098"/>
                <a:gd name="connsiteY36" fmla="*/ 651312 h 1669098"/>
                <a:gd name="connsiteX37" fmla="*/ 1637448 w 1669098"/>
                <a:gd name="connsiteY37" fmla="*/ 672081 h 1669098"/>
                <a:gd name="connsiteX38" fmla="*/ 1580437 w 1669098"/>
                <a:gd name="connsiteY38" fmla="*/ 687357 h 1669098"/>
                <a:gd name="connsiteX39" fmla="*/ 1591035 w 1669098"/>
                <a:gd name="connsiteY39" fmla="*/ 756801 h 1669098"/>
                <a:gd name="connsiteX40" fmla="*/ 1592392 w 1669098"/>
                <a:gd name="connsiteY40" fmla="*/ 783675 h 1669098"/>
                <a:gd name="connsiteX41" fmla="*/ 1652140 w 1669098"/>
                <a:gd name="connsiteY41" fmla="*/ 783675 h 1669098"/>
                <a:gd name="connsiteX42" fmla="*/ 1669098 w 1669098"/>
                <a:gd name="connsiteY42" fmla="*/ 800633 h 1669098"/>
                <a:gd name="connsiteX43" fmla="*/ 1669098 w 1669098"/>
                <a:gd name="connsiteY43" fmla="*/ 868465 h 1669098"/>
                <a:gd name="connsiteX44" fmla="*/ 1652140 w 1669098"/>
                <a:gd name="connsiteY44" fmla="*/ 885423 h 1669098"/>
                <a:gd name="connsiteX45" fmla="*/ 1592392 w 1669098"/>
                <a:gd name="connsiteY45" fmla="*/ 885423 h 1669098"/>
                <a:gd name="connsiteX46" fmla="*/ 1591035 w 1669098"/>
                <a:gd name="connsiteY46" fmla="*/ 912297 h 1669098"/>
                <a:gd name="connsiteX47" fmla="*/ 1580437 w 1669098"/>
                <a:gd name="connsiteY47" fmla="*/ 981741 h 1669098"/>
                <a:gd name="connsiteX48" fmla="*/ 1637448 w 1669098"/>
                <a:gd name="connsiteY48" fmla="*/ 997017 h 1669098"/>
                <a:gd name="connsiteX49" fmla="*/ 1649440 w 1669098"/>
                <a:gd name="connsiteY49" fmla="*/ 1017786 h 1669098"/>
                <a:gd name="connsiteX50" fmla="*/ 1631883 w 1669098"/>
                <a:gd name="connsiteY50" fmla="*/ 1083307 h 1669098"/>
                <a:gd name="connsiteX51" fmla="*/ 1611114 w 1669098"/>
                <a:gd name="connsiteY51" fmla="*/ 1095298 h 1669098"/>
                <a:gd name="connsiteX52" fmla="*/ 1551132 w 1669098"/>
                <a:gd name="connsiteY52" fmla="*/ 1079226 h 1669098"/>
                <a:gd name="connsiteX53" fmla="*/ 1535204 w 1669098"/>
                <a:gd name="connsiteY53" fmla="*/ 1130536 h 1669098"/>
                <a:gd name="connsiteX54" fmla="*/ 1514626 w 1669098"/>
                <a:gd name="connsiteY54" fmla="*/ 1168447 h 1669098"/>
                <a:gd name="connsiteX55" fmla="*/ 1568041 w 1669098"/>
                <a:gd name="connsiteY55" fmla="*/ 1199286 h 1669098"/>
                <a:gd name="connsiteX56" fmla="*/ 1574248 w 1669098"/>
                <a:gd name="connsiteY56" fmla="*/ 1222451 h 1669098"/>
                <a:gd name="connsiteX57" fmla="*/ 1540332 w 1669098"/>
                <a:gd name="connsiteY57" fmla="*/ 1281196 h 1669098"/>
                <a:gd name="connsiteX58" fmla="*/ 1517167 w 1669098"/>
                <a:gd name="connsiteY58" fmla="*/ 1287403 h 1669098"/>
                <a:gd name="connsiteX59" fmla="*/ 1466071 w 1669098"/>
                <a:gd name="connsiteY59" fmla="*/ 1257903 h 1669098"/>
                <a:gd name="connsiteX60" fmla="*/ 1465095 w 1669098"/>
                <a:gd name="connsiteY60" fmla="*/ 1259703 h 1669098"/>
                <a:gd name="connsiteX61" fmla="*/ 1404767 w 1669098"/>
                <a:gd name="connsiteY61" fmla="*/ 1332821 h 1669098"/>
                <a:gd name="connsiteX62" fmla="*/ 1448646 w 1669098"/>
                <a:gd name="connsiteY62" fmla="*/ 1376700 h 1669098"/>
                <a:gd name="connsiteX63" fmla="*/ 1448646 w 1669098"/>
                <a:gd name="connsiteY63" fmla="*/ 1400682 h 1669098"/>
                <a:gd name="connsiteX64" fmla="*/ 1400682 w 1669098"/>
                <a:gd name="connsiteY64" fmla="*/ 1448647 h 1669098"/>
                <a:gd name="connsiteX65" fmla="*/ 1376700 w 1669098"/>
                <a:gd name="connsiteY65" fmla="*/ 1448647 h 1669098"/>
                <a:gd name="connsiteX66" fmla="*/ 1332820 w 1669098"/>
                <a:gd name="connsiteY66" fmla="*/ 1404767 h 1669098"/>
                <a:gd name="connsiteX67" fmla="*/ 1259703 w 1669098"/>
                <a:gd name="connsiteY67" fmla="*/ 1465095 h 1669098"/>
                <a:gd name="connsiteX68" fmla="*/ 1257903 w 1669098"/>
                <a:gd name="connsiteY68" fmla="*/ 1466071 h 1669098"/>
                <a:gd name="connsiteX69" fmla="*/ 1287403 w 1669098"/>
                <a:gd name="connsiteY69" fmla="*/ 1517167 h 1669098"/>
                <a:gd name="connsiteX70" fmla="*/ 1281196 w 1669098"/>
                <a:gd name="connsiteY70" fmla="*/ 1540332 h 1669098"/>
                <a:gd name="connsiteX71" fmla="*/ 1222451 w 1669098"/>
                <a:gd name="connsiteY71" fmla="*/ 1574248 h 1669098"/>
                <a:gd name="connsiteX72" fmla="*/ 1199286 w 1669098"/>
                <a:gd name="connsiteY72" fmla="*/ 1568041 h 1669098"/>
                <a:gd name="connsiteX73" fmla="*/ 1168447 w 1669098"/>
                <a:gd name="connsiteY73" fmla="*/ 1514626 h 1669098"/>
                <a:gd name="connsiteX74" fmla="*/ 1130536 w 1669098"/>
                <a:gd name="connsiteY74" fmla="*/ 1535204 h 1669098"/>
                <a:gd name="connsiteX75" fmla="*/ 1079226 w 1669098"/>
                <a:gd name="connsiteY75" fmla="*/ 1551132 h 1669098"/>
                <a:gd name="connsiteX76" fmla="*/ 1095298 w 1669098"/>
                <a:gd name="connsiteY76" fmla="*/ 1611114 h 1669098"/>
                <a:gd name="connsiteX77" fmla="*/ 1083307 w 1669098"/>
                <a:gd name="connsiteY77" fmla="*/ 1631883 h 1669098"/>
                <a:gd name="connsiteX78" fmla="*/ 1017786 w 1669098"/>
                <a:gd name="connsiteY78" fmla="*/ 1649440 h 1669098"/>
                <a:gd name="connsiteX79" fmla="*/ 997017 w 1669098"/>
                <a:gd name="connsiteY79" fmla="*/ 1637448 h 1669098"/>
                <a:gd name="connsiteX80" fmla="*/ 981741 w 1669098"/>
                <a:gd name="connsiteY80" fmla="*/ 1580437 h 1669098"/>
                <a:gd name="connsiteX81" fmla="*/ 912297 w 1669098"/>
                <a:gd name="connsiteY81" fmla="*/ 1591035 h 1669098"/>
                <a:gd name="connsiteX82" fmla="*/ 885423 w 1669098"/>
                <a:gd name="connsiteY82" fmla="*/ 1592392 h 1669098"/>
                <a:gd name="connsiteX83" fmla="*/ 885423 w 1669098"/>
                <a:gd name="connsiteY83" fmla="*/ 1652140 h 1669098"/>
                <a:gd name="connsiteX84" fmla="*/ 868465 w 1669098"/>
                <a:gd name="connsiteY84" fmla="*/ 1669098 h 1669098"/>
                <a:gd name="connsiteX85" fmla="*/ 800633 w 1669098"/>
                <a:gd name="connsiteY85" fmla="*/ 1669098 h 1669098"/>
                <a:gd name="connsiteX86" fmla="*/ 783675 w 1669098"/>
                <a:gd name="connsiteY86" fmla="*/ 1652140 h 1669098"/>
                <a:gd name="connsiteX87" fmla="*/ 783675 w 1669098"/>
                <a:gd name="connsiteY87" fmla="*/ 1592392 h 1669098"/>
                <a:gd name="connsiteX88" fmla="*/ 756801 w 1669098"/>
                <a:gd name="connsiteY88" fmla="*/ 1591035 h 1669098"/>
                <a:gd name="connsiteX89" fmla="*/ 687357 w 1669098"/>
                <a:gd name="connsiteY89" fmla="*/ 1580437 h 1669098"/>
                <a:gd name="connsiteX90" fmla="*/ 672081 w 1669098"/>
                <a:gd name="connsiteY90" fmla="*/ 1637448 h 1669098"/>
                <a:gd name="connsiteX91" fmla="*/ 651312 w 1669098"/>
                <a:gd name="connsiteY91" fmla="*/ 1649440 h 1669098"/>
                <a:gd name="connsiteX92" fmla="*/ 585791 w 1669098"/>
                <a:gd name="connsiteY92" fmla="*/ 1631883 h 1669098"/>
                <a:gd name="connsiteX93" fmla="*/ 573800 w 1669098"/>
                <a:gd name="connsiteY93" fmla="*/ 1611114 h 1669098"/>
                <a:gd name="connsiteX94" fmla="*/ 589872 w 1669098"/>
                <a:gd name="connsiteY94" fmla="*/ 1551132 h 1669098"/>
                <a:gd name="connsiteX95" fmla="*/ 538562 w 1669098"/>
                <a:gd name="connsiteY95" fmla="*/ 1535204 h 1669098"/>
                <a:gd name="connsiteX96" fmla="*/ 500651 w 1669098"/>
                <a:gd name="connsiteY96" fmla="*/ 1514626 h 1669098"/>
                <a:gd name="connsiteX97" fmla="*/ 469812 w 1669098"/>
                <a:gd name="connsiteY97" fmla="*/ 1568041 h 1669098"/>
                <a:gd name="connsiteX98" fmla="*/ 446647 w 1669098"/>
                <a:gd name="connsiteY98" fmla="*/ 1574248 h 1669098"/>
                <a:gd name="connsiteX99" fmla="*/ 387902 w 1669098"/>
                <a:gd name="connsiteY99" fmla="*/ 1540332 h 1669098"/>
                <a:gd name="connsiteX100" fmla="*/ 381695 w 1669098"/>
                <a:gd name="connsiteY100" fmla="*/ 1517167 h 1669098"/>
                <a:gd name="connsiteX101" fmla="*/ 411195 w 1669098"/>
                <a:gd name="connsiteY101" fmla="*/ 1466071 h 1669098"/>
                <a:gd name="connsiteX102" fmla="*/ 409395 w 1669098"/>
                <a:gd name="connsiteY102" fmla="*/ 1465095 h 1669098"/>
                <a:gd name="connsiteX103" fmla="*/ 336278 w 1669098"/>
                <a:gd name="connsiteY103" fmla="*/ 1404767 h 1669098"/>
                <a:gd name="connsiteX104" fmla="*/ 292398 w 1669098"/>
                <a:gd name="connsiteY104" fmla="*/ 1448647 h 1669098"/>
                <a:gd name="connsiteX105" fmla="*/ 268416 w 1669098"/>
                <a:gd name="connsiteY105" fmla="*/ 1448647 h 1669098"/>
                <a:gd name="connsiteX106" fmla="*/ 220452 w 1669098"/>
                <a:gd name="connsiteY106" fmla="*/ 1400682 h 1669098"/>
                <a:gd name="connsiteX107" fmla="*/ 220452 w 1669098"/>
                <a:gd name="connsiteY107" fmla="*/ 1376700 h 1669098"/>
                <a:gd name="connsiteX108" fmla="*/ 264331 w 1669098"/>
                <a:gd name="connsiteY108" fmla="*/ 1332821 h 1669098"/>
                <a:gd name="connsiteX109" fmla="*/ 204003 w 1669098"/>
                <a:gd name="connsiteY109" fmla="*/ 1259703 h 1669098"/>
                <a:gd name="connsiteX110" fmla="*/ 203027 w 1669098"/>
                <a:gd name="connsiteY110" fmla="*/ 1257903 h 1669098"/>
                <a:gd name="connsiteX111" fmla="*/ 151931 w 1669098"/>
                <a:gd name="connsiteY111" fmla="*/ 1287403 h 1669098"/>
                <a:gd name="connsiteX112" fmla="*/ 128766 w 1669098"/>
                <a:gd name="connsiteY112" fmla="*/ 1281196 h 1669098"/>
                <a:gd name="connsiteX113" fmla="*/ 94850 w 1669098"/>
                <a:gd name="connsiteY113" fmla="*/ 1222451 h 1669098"/>
                <a:gd name="connsiteX114" fmla="*/ 101057 w 1669098"/>
                <a:gd name="connsiteY114" fmla="*/ 1199286 h 1669098"/>
                <a:gd name="connsiteX115" fmla="*/ 154472 w 1669098"/>
                <a:gd name="connsiteY115" fmla="*/ 1168447 h 1669098"/>
                <a:gd name="connsiteX116" fmla="*/ 133894 w 1669098"/>
                <a:gd name="connsiteY116" fmla="*/ 1130536 h 1669098"/>
                <a:gd name="connsiteX117" fmla="*/ 117966 w 1669098"/>
                <a:gd name="connsiteY117" fmla="*/ 1079226 h 1669098"/>
                <a:gd name="connsiteX118" fmla="*/ 57984 w 1669098"/>
                <a:gd name="connsiteY118" fmla="*/ 1095298 h 1669098"/>
                <a:gd name="connsiteX119" fmla="*/ 37215 w 1669098"/>
                <a:gd name="connsiteY119" fmla="*/ 1083307 h 1669098"/>
                <a:gd name="connsiteX120" fmla="*/ 19658 w 1669098"/>
                <a:gd name="connsiteY120" fmla="*/ 1017786 h 1669098"/>
                <a:gd name="connsiteX121" fmla="*/ 31650 w 1669098"/>
                <a:gd name="connsiteY121" fmla="*/ 997017 h 1669098"/>
                <a:gd name="connsiteX122" fmla="*/ 88661 w 1669098"/>
                <a:gd name="connsiteY122" fmla="*/ 981741 h 1669098"/>
                <a:gd name="connsiteX123" fmla="*/ 78063 w 1669098"/>
                <a:gd name="connsiteY123" fmla="*/ 912297 h 1669098"/>
                <a:gd name="connsiteX124" fmla="*/ 76706 w 1669098"/>
                <a:gd name="connsiteY124" fmla="*/ 885423 h 1669098"/>
                <a:gd name="connsiteX125" fmla="*/ 16958 w 1669098"/>
                <a:gd name="connsiteY125" fmla="*/ 885423 h 1669098"/>
                <a:gd name="connsiteX126" fmla="*/ 0 w 1669098"/>
                <a:gd name="connsiteY126" fmla="*/ 868465 h 1669098"/>
                <a:gd name="connsiteX127" fmla="*/ 0 w 1669098"/>
                <a:gd name="connsiteY127" fmla="*/ 800633 h 1669098"/>
                <a:gd name="connsiteX128" fmla="*/ 16958 w 1669098"/>
                <a:gd name="connsiteY128" fmla="*/ 783675 h 1669098"/>
                <a:gd name="connsiteX129" fmla="*/ 76706 w 1669098"/>
                <a:gd name="connsiteY129" fmla="*/ 783675 h 1669098"/>
                <a:gd name="connsiteX130" fmla="*/ 78063 w 1669098"/>
                <a:gd name="connsiteY130" fmla="*/ 756801 h 1669098"/>
                <a:gd name="connsiteX131" fmla="*/ 88661 w 1669098"/>
                <a:gd name="connsiteY131" fmla="*/ 687357 h 1669098"/>
                <a:gd name="connsiteX132" fmla="*/ 31650 w 1669098"/>
                <a:gd name="connsiteY132" fmla="*/ 672081 h 1669098"/>
                <a:gd name="connsiteX133" fmla="*/ 19658 w 1669098"/>
                <a:gd name="connsiteY133" fmla="*/ 651312 h 1669098"/>
                <a:gd name="connsiteX134" fmla="*/ 37215 w 1669098"/>
                <a:gd name="connsiteY134" fmla="*/ 585792 h 1669098"/>
                <a:gd name="connsiteX135" fmla="*/ 57984 w 1669098"/>
                <a:gd name="connsiteY135" fmla="*/ 573800 h 1669098"/>
                <a:gd name="connsiteX136" fmla="*/ 117966 w 1669098"/>
                <a:gd name="connsiteY136" fmla="*/ 589872 h 1669098"/>
                <a:gd name="connsiteX137" fmla="*/ 133894 w 1669098"/>
                <a:gd name="connsiteY137" fmla="*/ 538562 h 1669098"/>
                <a:gd name="connsiteX138" fmla="*/ 154472 w 1669098"/>
                <a:gd name="connsiteY138" fmla="*/ 500651 h 1669098"/>
                <a:gd name="connsiteX139" fmla="*/ 101057 w 1669098"/>
                <a:gd name="connsiteY139" fmla="*/ 469812 h 1669098"/>
                <a:gd name="connsiteX140" fmla="*/ 94850 w 1669098"/>
                <a:gd name="connsiteY140" fmla="*/ 446647 h 1669098"/>
                <a:gd name="connsiteX141" fmla="*/ 128766 w 1669098"/>
                <a:gd name="connsiteY141" fmla="*/ 387902 h 1669098"/>
                <a:gd name="connsiteX142" fmla="*/ 151931 w 1669098"/>
                <a:gd name="connsiteY142" fmla="*/ 381695 h 1669098"/>
                <a:gd name="connsiteX143" fmla="*/ 203027 w 1669098"/>
                <a:gd name="connsiteY143" fmla="*/ 411195 h 1669098"/>
                <a:gd name="connsiteX144" fmla="*/ 204003 w 1669098"/>
                <a:gd name="connsiteY144" fmla="*/ 409395 h 1669098"/>
                <a:gd name="connsiteX145" fmla="*/ 264331 w 1669098"/>
                <a:gd name="connsiteY145" fmla="*/ 336277 h 1669098"/>
                <a:gd name="connsiteX146" fmla="*/ 220452 w 1669098"/>
                <a:gd name="connsiteY146" fmla="*/ 292398 h 1669098"/>
                <a:gd name="connsiteX147" fmla="*/ 220452 w 1669098"/>
                <a:gd name="connsiteY147" fmla="*/ 268416 h 1669098"/>
                <a:gd name="connsiteX148" fmla="*/ 268416 w 1669098"/>
                <a:gd name="connsiteY148" fmla="*/ 220452 h 1669098"/>
                <a:gd name="connsiteX149" fmla="*/ 292398 w 1669098"/>
                <a:gd name="connsiteY149" fmla="*/ 220452 h 1669098"/>
                <a:gd name="connsiteX150" fmla="*/ 336277 w 1669098"/>
                <a:gd name="connsiteY150" fmla="*/ 264331 h 1669098"/>
                <a:gd name="connsiteX151" fmla="*/ 409395 w 1669098"/>
                <a:gd name="connsiteY151" fmla="*/ 204003 h 1669098"/>
                <a:gd name="connsiteX152" fmla="*/ 411195 w 1669098"/>
                <a:gd name="connsiteY152" fmla="*/ 203027 h 1669098"/>
                <a:gd name="connsiteX153" fmla="*/ 381695 w 1669098"/>
                <a:gd name="connsiteY153" fmla="*/ 151932 h 1669098"/>
                <a:gd name="connsiteX154" fmla="*/ 387902 w 1669098"/>
                <a:gd name="connsiteY154" fmla="*/ 128766 h 1669098"/>
                <a:gd name="connsiteX155" fmla="*/ 446647 w 1669098"/>
                <a:gd name="connsiteY155" fmla="*/ 94850 h 1669098"/>
                <a:gd name="connsiteX156" fmla="*/ 469812 w 1669098"/>
                <a:gd name="connsiteY156" fmla="*/ 101057 h 1669098"/>
                <a:gd name="connsiteX157" fmla="*/ 500651 w 1669098"/>
                <a:gd name="connsiteY157" fmla="*/ 154472 h 1669098"/>
                <a:gd name="connsiteX158" fmla="*/ 538562 w 1669098"/>
                <a:gd name="connsiteY158" fmla="*/ 133894 h 1669098"/>
                <a:gd name="connsiteX159" fmla="*/ 589872 w 1669098"/>
                <a:gd name="connsiteY159" fmla="*/ 117966 h 1669098"/>
                <a:gd name="connsiteX160" fmla="*/ 573800 w 1669098"/>
                <a:gd name="connsiteY160" fmla="*/ 57984 h 1669098"/>
                <a:gd name="connsiteX161" fmla="*/ 585791 w 1669098"/>
                <a:gd name="connsiteY161" fmla="*/ 37215 h 1669098"/>
                <a:gd name="connsiteX162" fmla="*/ 651312 w 1669098"/>
                <a:gd name="connsiteY162" fmla="*/ 19658 h 1669098"/>
                <a:gd name="connsiteX163" fmla="*/ 672081 w 1669098"/>
                <a:gd name="connsiteY163" fmla="*/ 31650 h 1669098"/>
                <a:gd name="connsiteX164" fmla="*/ 687357 w 1669098"/>
                <a:gd name="connsiteY164" fmla="*/ 88661 h 1669098"/>
                <a:gd name="connsiteX165" fmla="*/ 756801 w 1669098"/>
                <a:gd name="connsiteY165" fmla="*/ 78063 h 1669098"/>
                <a:gd name="connsiteX166" fmla="*/ 783675 w 1669098"/>
                <a:gd name="connsiteY166" fmla="*/ 76706 h 1669098"/>
                <a:gd name="connsiteX167" fmla="*/ 783675 w 1669098"/>
                <a:gd name="connsiteY167" fmla="*/ 16958 h 1669098"/>
                <a:gd name="connsiteX168" fmla="*/ 800633 w 1669098"/>
                <a:gd name="connsiteY168" fmla="*/ 0 h 1669098"/>
                <a:gd name="connsiteX169" fmla="*/ 834549 w 1669098"/>
                <a:gd name="connsiteY169" fmla="*/ 187960 h 1669098"/>
                <a:gd name="connsiteX170" fmla="*/ 187960 w 1669098"/>
                <a:gd name="connsiteY170" fmla="*/ 834549 h 1669098"/>
                <a:gd name="connsiteX171" fmla="*/ 834549 w 1669098"/>
                <a:gd name="connsiteY171" fmla="*/ 1481138 h 1669098"/>
                <a:gd name="connsiteX172" fmla="*/ 1481138 w 1669098"/>
                <a:gd name="connsiteY172" fmla="*/ 834549 h 1669098"/>
                <a:gd name="connsiteX173" fmla="*/ 834549 w 1669098"/>
                <a:gd name="connsiteY173" fmla="*/ 187960 h 166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Lst>
              <a:rect l="l" t="t" r="r" b="b"/>
              <a:pathLst>
                <a:path w="1669098" h="1669098">
                  <a:moveTo>
                    <a:pt x="800633" y="0"/>
                  </a:moveTo>
                  <a:lnTo>
                    <a:pt x="868465" y="0"/>
                  </a:lnTo>
                  <a:cubicBezTo>
                    <a:pt x="877831" y="0"/>
                    <a:pt x="885423" y="7592"/>
                    <a:pt x="885423" y="16958"/>
                  </a:cubicBezTo>
                  <a:lnTo>
                    <a:pt x="885423" y="76706"/>
                  </a:lnTo>
                  <a:lnTo>
                    <a:pt x="912297" y="78063"/>
                  </a:lnTo>
                  <a:lnTo>
                    <a:pt x="981741" y="88661"/>
                  </a:lnTo>
                  <a:lnTo>
                    <a:pt x="997017" y="31650"/>
                  </a:lnTo>
                  <a:cubicBezTo>
                    <a:pt x="999441" y="22603"/>
                    <a:pt x="1008739" y="17235"/>
                    <a:pt x="1017786" y="19658"/>
                  </a:cubicBezTo>
                  <a:lnTo>
                    <a:pt x="1083307" y="37215"/>
                  </a:lnTo>
                  <a:cubicBezTo>
                    <a:pt x="1092353" y="39639"/>
                    <a:pt x="1097722" y="48937"/>
                    <a:pt x="1095298" y="57984"/>
                  </a:cubicBezTo>
                  <a:lnTo>
                    <a:pt x="1079226" y="117966"/>
                  </a:lnTo>
                  <a:lnTo>
                    <a:pt x="1130536" y="133894"/>
                  </a:lnTo>
                  <a:lnTo>
                    <a:pt x="1168448" y="154472"/>
                  </a:lnTo>
                  <a:lnTo>
                    <a:pt x="1199286" y="101058"/>
                  </a:lnTo>
                  <a:cubicBezTo>
                    <a:pt x="1203969" y="92946"/>
                    <a:pt x="1214340" y="90168"/>
                    <a:pt x="1222451" y="94851"/>
                  </a:cubicBezTo>
                  <a:lnTo>
                    <a:pt x="1281196" y="128766"/>
                  </a:lnTo>
                  <a:cubicBezTo>
                    <a:pt x="1289307" y="133449"/>
                    <a:pt x="1292086" y="143820"/>
                    <a:pt x="1287403" y="151932"/>
                  </a:cubicBezTo>
                  <a:lnTo>
                    <a:pt x="1257903" y="203027"/>
                  </a:lnTo>
                  <a:lnTo>
                    <a:pt x="1259703" y="204003"/>
                  </a:lnTo>
                  <a:lnTo>
                    <a:pt x="1332821" y="264331"/>
                  </a:lnTo>
                  <a:lnTo>
                    <a:pt x="1376700" y="220452"/>
                  </a:lnTo>
                  <a:cubicBezTo>
                    <a:pt x="1383323" y="213829"/>
                    <a:pt x="1394059" y="213829"/>
                    <a:pt x="1400682" y="220452"/>
                  </a:cubicBezTo>
                  <a:lnTo>
                    <a:pt x="1448646" y="268416"/>
                  </a:lnTo>
                  <a:cubicBezTo>
                    <a:pt x="1455269" y="275039"/>
                    <a:pt x="1455269" y="285776"/>
                    <a:pt x="1448646" y="292398"/>
                  </a:cubicBezTo>
                  <a:lnTo>
                    <a:pt x="1404767" y="336277"/>
                  </a:lnTo>
                  <a:lnTo>
                    <a:pt x="1465095" y="409395"/>
                  </a:lnTo>
                  <a:lnTo>
                    <a:pt x="1466071" y="411195"/>
                  </a:lnTo>
                  <a:lnTo>
                    <a:pt x="1517167" y="381695"/>
                  </a:lnTo>
                  <a:cubicBezTo>
                    <a:pt x="1525278" y="377012"/>
                    <a:pt x="1535649" y="379791"/>
                    <a:pt x="1540332" y="387902"/>
                  </a:cubicBezTo>
                  <a:lnTo>
                    <a:pt x="1574248" y="446647"/>
                  </a:lnTo>
                  <a:cubicBezTo>
                    <a:pt x="1578931" y="454758"/>
                    <a:pt x="1576152" y="465129"/>
                    <a:pt x="1568041" y="469812"/>
                  </a:cubicBezTo>
                  <a:lnTo>
                    <a:pt x="1514626" y="500651"/>
                  </a:lnTo>
                  <a:lnTo>
                    <a:pt x="1535204" y="538562"/>
                  </a:lnTo>
                  <a:lnTo>
                    <a:pt x="1551132" y="589872"/>
                  </a:lnTo>
                  <a:lnTo>
                    <a:pt x="1611114" y="573800"/>
                  </a:lnTo>
                  <a:cubicBezTo>
                    <a:pt x="1620161" y="571376"/>
                    <a:pt x="1629459" y="576745"/>
                    <a:pt x="1631883" y="585792"/>
                  </a:cubicBezTo>
                  <a:lnTo>
                    <a:pt x="1649440" y="651312"/>
                  </a:lnTo>
                  <a:cubicBezTo>
                    <a:pt x="1651864" y="660359"/>
                    <a:pt x="1646495" y="669657"/>
                    <a:pt x="1637448" y="672081"/>
                  </a:cubicBezTo>
                  <a:lnTo>
                    <a:pt x="1580437" y="687357"/>
                  </a:lnTo>
                  <a:lnTo>
                    <a:pt x="1591035" y="756801"/>
                  </a:lnTo>
                  <a:lnTo>
                    <a:pt x="1592392" y="783675"/>
                  </a:lnTo>
                  <a:lnTo>
                    <a:pt x="1652140" y="783675"/>
                  </a:lnTo>
                  <a:cubicBezTo>
                    <a:pt x="1661506" y="783675"/>
                    <a:pt x="1669098" y="791267"/>
                    <a:pt x="1669098" y="800633"/>
                  </a:cubicBezTo>
                  <a:lnTo>
                    <a:pt x="1669098" y="868465"/>
                  </a:lnTo>
                  <a:cubicBezTo>
                    <a:pt x="1669098" y="877831"/>
                    <a:pt x="1661506" y="885423"/>
                    <a:pt x="1652140" y="885423"/>
                  </a:cubicBezTo>
                  <a:lnTo>
                    <a:pt x="1592392" y="885423"/>
                  </a:lnTo>
                  <a:lnTo>
                    <a:pt x="1591035" y="912297"/>
                  </a:lnTo>
                  <a:lnTo>
                    <a:pt x="1580437" y="981741"/>
                  </a:lnTo>
                  <a:lnTo>
                    <a:pt x="1637448" y="997017"/>
                  </a:lnTo>
                  <a:cubicBezTo>
                    <a:pt x="1646495" y="999441"/>
                    <a:pt x="1651864" y="1008739"/>
                    <a:pt x="1649440" y="1017786"/>
                  </a:cubicBezTo>
                  <a:lnTo>
                    <a:pt x="1631883" y="1083307"/>
                  </a:lnTo>
                  <a:cubicBezTo>
                    <a:pt x="1629459" y="1092353"/>
                    <a:pt x="1620161" y="1097722"/>
                    <a:pt x="1611114" y="1095298"/>
                  </a:cubicBezTo>
                  <a:lnTo>
                    <a:pt x="1551132" y="1079226"/>
                  </a:lnTo>
                  <a:lnTo>
                    <a:pt x="1535204" y="1130536"/>
                  </a:lnTo>
                  <a:lnTo>
                    <a:pt x="1514626" y="1168447"/>
                  </a:lnTo>
                  <a:lnTo>
                    <a:pt x="1568041" y="1199286"/>
                  </a:lnTo>
                  <a:cubicBezTo>
                    <a:pt x="1576152" y="1203969"/>
                    <a:pt x="1578931" y="1214340"/>
                    <a:pt x="1574248" y="1222451"/>
                  </a:cubicBezTo>
                  <a:lnTo>
                    <a:pt x="1540332" y="1281196"/>
                  </a:lnTo>
                  <a:cubicBezTo>
                    <a:pt x="1535649" y="1289307"/>
                    <a:pt x="1525278" y="1292086"/>
                    <a:pt x="1517167" y="1287403"/>
                  </a:cubicBezTo>
                  <a:lnTo>
                    <a:pt x="1466071" y="1257903"/>
                  </a:lnTo>
                  <a:lnTo>
                    <a:pt x="1465095" y="1259703"/>
                  </a:lnTo>
                  <a:lnTo>
                    <a:pt x="1404767" y="1332821"/>
                  </a:lnTo>
                  <a:lnTo>
                    <a:pt x="1448646" y="1376700"/>
                  </a:lnTo>
                  <a:cubicBezTo>
                    <a:pt x="1455269" y="1383323"/>
                    <a:pt x="1455269" y="1394059"/>
                    <a:pt x="1448646" y="1400682"/>
                  </a:cubicBezTo>
                  <a:lnTo>
                    <a:pt x="1400682" y="1448647"/>
                  </a:lnTo>
                  <a:cubicBezTo>
                    <a:pt x="1394059" y="1455269"/>
                    <a:pt x="1383323" y="1455269"/>
                    <a:pt x="1376700" y="1448647"/>
                  </a:cubicBezTo>
                  <a:lnTo>
                    <a:pt x="1332820" y="1404767"/>
                  </a:lnTo>
                  <a:lnTo>
                    <a:pt x="1259703" y="1465095"/>
                  </a:lnTo>
                  <a:lnTo>
                    <a:pt x="1257903" y="1466071"/>
                  </a:lnTo>
                  <a:lnTo>
                    <a:pt x="1287403" y="1517167"/>
                  </a:lnTo>
                  <a:cubicBezTo>
                    <a:pt x="1292086" y="1525278"/>
                    <a:pt x="1289307" y="1535649"/>
                    <a:pt x="1281196" y="1540332"/>
                  </a:cubicBezTo>
                  <a:lnTo>
                    <a:pt x="1222451" y="1574248"/>
                  </a:lnTo>
                  <a:cubicBezTo>
                    <a:pt x="1214340" y="1578931"/>
                    <a:pt x="1203969" y="1576152"/>
                    <a:pt x="1199286" y="1568041"/>
                  </a:cubicBezTo>
                  <a:lnTo>
                    <a:pt x="1168447" y="1514626"/>
                  </a:lnTo>
                  <a:lnTo>
                    <a:pt x="1130536" y="1535204"/>
                  </a:lnTo>
                  <a:lnTo>
                    <a:pt x="1079226" y="1551132"/>
                  </a:lnTo>
                  <a:lnTo>
                    <a:pt x="1095298" y="1611114"/>
                  </a:lnTo>
                  <a:cubicBezTo>
                    <a:pt x="1097722" y="1620161"/>
                    <a:pt x="1092353" y="1629459"/>
                    <a:pt x="1083307" y="1631883"/>
                  </a:cubicBezTo>
                  <a:lnTo>
                    <a:pt x="1017786" y="1649440"/>
                  </a:lnTo>
                  <a:cubicBezTo>
                    <a:pt x="1008739" y="1651864"/>
                    <a:pt x="999441" y="1646495"/>
                    <a:pt x="997017" y="1637448"/>
                  </a:cubicBezTo>
                  <a:lnTo>
                    <a:pt x="981741" y="1580437"/>
                  </a:lnTo>
                  <a:lnTo>
                    <a:pt x="912297" y="1591035"/>
                  </a:lnTo>
                  <a:lnTo>
                    <a:pt x="885423" y="1592392"/>
                  </a:lnTo>
                  <a:lnTo>
                    <a:pt x="885423" y="1652140"/>
                  </a:lnTo>
                  <a:cubicBezTo>
                    <a:pt x="885423" y="1661506"/>
                    <a:pt x="877831" y="1669098"/>
                    <a:pt x="868465" y="1669098"/>
                  </a:cubicBezTo>
                  <a:lnTo>
                    <a:pt x="800633" y="1669098"/>
                  </a:lnTo>
                  <a:cubicBezTo>
                    <a:pt x="791267" y="1669098"/>
                    <a:pt x="783675" y="1661506"/>
                    <a:pt x="783675" y="1652140"/>
                  </a:cubicBezTo>
                  <a:lnTo>
                    <a:pt x="783675" y="1592392"/>
                  </a:lnTo>
                  <a:lnTo>
                    <a:pt x="756801" y="1591035"/>
                  </a:lnTo>
                  <a:lnTo>
                    <a:pt x="687357" y="1580437"/>
                  </a:lnTo>
                  <a:lnTo>
                    <a:pt x="672081" y="1637448"/>
                  </a:lnTo>
                  <a:cubicBezTo>
                    <a:pt x="669657" y="1646495"/>
                    <a:pt x="660359" y="1651864"/>
                    <a:pt x="651312" y="1649440"/>
                  </a:cubicBezTo>
                  <a:lnTo>
                    <a:pt x="585791" y="1631883"/>
                  </a:lnTo>
                  <a:cubicBezTo>
                    <a:pt x="576745" y="1629459"/>
                    <a:pt x="571376" y="1620161"/>
                    <a:pt x="573800" y="1611114"/>
                  </a:cubicBezTo>
                  <a:lnTo>
                    <a:pt x="589872" y="1551132"/>
                  </a:lnTo>
                  <a:lnTo>
                    <a:pt x="538562" y="1535204"/>
                  </a:lnTo>
                  <a:lnTo>
                    <a:pt x="500651" y="1514626"/>
                  </a:lnTo>
                  <a:lnTo>
                    <a:pt x="469812" y="1568041"/>
                  </a:lnTo>
                  <a:cubicBezTo>
                    <a:pt x="465129" y="1576152"/>
                    <a:pt x="454758" y="1578931"/>
                    <a:pt x="446647" y="1574248"/>
                  </a:cubicBezTo>
                  <a:lnTo>
                    <a:pt x="387902" y="1540332"/>
                  </a:lnTo>
                  <a:cubicBezTo>
                    <a:pt x="379791" y="1535649"/>
                    <a:pt x="377012" y="1525278"/>
                    <a:pt x="381695" y="1517167"/>
                  </a:cubicBezTo>
                  <a:lnTo>
                    <a:pt x="411195" y="1466071"/>
                  </a:lnTo>
                  <a:lnTo>
                    <a:pt x="409395" y="1465095"/>
                  </a:lnTo>
                  <a:lnTo>
                    <a:pt x="336278" y="1404767"/>
                  </a:lnTo>
                  <a:lnTo>
                    <a:pt x="292398" y="1448647"/>
                  </a:lnTo>
                  <a:cubicBezTo>
                    <a:pt x="285775" y="1455269"/>
                    <a:pt x="275039" y="1455269"/>
                    <a:pt x="268416" y="1448647"/>
                  </a:cubicBezTo>
                  <a:lnTo>
                    <a:pt x="220452" y="1400682"/>
                  </a:lnTo>
                  <a:cubicBezTo>
                    <a:pt x="213829" y="1394059"/>
                    <a:pt x="213829" y="1383323"/>
                    <a:pt x="220452" y="1376700"/>
                  </a:cubicBezTo>
                  <a:lnTo>
                    <a:pt x="264331" y="1332821"/>
                  </a:lnTo>
                  <a:lnTo>
                    <a:pt x="204003" y="1259703"/>
                  </a:lnTo>
                  <a:lnTo>
                    <a:pt x="203027" y="1257903"/>
                  </a:lnTo>
                  <a:lnTo>
                    <a:pt x="151931" y="1287403"/>
                  </a:lnTo>
                  <a:cubicBezTo>
                    <a:pt x="143820" y="1292086"/>
                    <a:pt x="133449" y="1289307"/>
                    <a:pt x="128766" y="1281196"/>
                  </a:cubicBezTo>
                  <a:lnTo>
                    <a:pt x="94850" y="1222451"/>
                  </a:lnTo>
                  <a:cubicBezTo>
                    <a:pt x="90167" y="1214340"/>
                    <a:pt x="92946" y="1203969"/>
                    <a:pt x="101057" y="1199286"/>
                  </a:cubicBezTo>
                  <a:lnTo>
                    <a:pt x="154472" y="1168447"/>
                  </a:lnTo>
                  <a:lnTo>
                    <a:pt x="133894" y="1130536"/>
                  </a:lnTo>
                  <a:lnTo>
                    <a:pt x="117966" y="1079226"/>
                  </a:lnTo>
                  <a:lnTo>
                    <a:pt x="57984" y="1095298"/>
                  </a:lnTo>
                  <a:cubicBezTo>
                    <a:pt x="48937" y="1097722"/>
                    <a:pt x="39639" y="1092353"/>
                    <a:pt x="37215" y="1083307"/>
                  </a:cubicBezTo>
                  <a:lnTo>
                    <a:pt x="19658" y="1017786"/>
                  </a:lnTo>
                  <a:cubicBezTo>
                    <a:pt x="17234" y="1008739"/>
                    <a:pt x="22603" y="999441"/>
                    <a:pt x="31650" y="997017"/>
                  </a:cubicBezTo>
                  <a:lnTo>
                    <a:pt x="88661" y="981741"/>
                  </a:lnTo>
                  <a:lnTo>
                    <a:pt x="78063" y="912297"/>
                  </a:lnTo>
                  <a:lnTo>
                    <a:pt x="76706" y="885423"/>
                  </a:lnTo>
                  <a:lnTo>
                    <a:pt x="16958" y="885423"/>
                  </a:lnTo>
                  <a:cubicBezTo>
                    <a:pt x="7592" y="885423"/>
                    <a:pt x="0" y="877831"/>
                    <a:pt x="0" y="868465"/>
                  </a:cubicBezTo>
                  <a:lnTo>
                    <a:pt x="0" y="800633"/>
                  </a:lnTo>
                  <a:cubicBezTo>
                    <a:pt x="0" y="791267"/>
                    <a:pt x="7592" y="783675"/>
                    <a:pt x="16958" y="783675"/>
                  </a:cubicBezTo>
                  <a:lnTo>
                    <a:pt x="76706" y="783675"/>
                  </a:lnTo>
                  <a:lnTo>
                    <a:pt x="78063" y="756801"/>
                  </a:lnTo>
                  <a:lnTo>
                    <a:pt x="88661" y="687357"/>
                  </a:lnTo>
                  <a:lnTo>
                    <a:pt x="31650" y="672081"/>
                  </a:lnTo>
                  <a:cubicBezTo>
                    <a:pt x="22603" y="669657"/>
                    <a:pt x="17234" y="660359"/>
                    <a:pt x="19658" y="651312"/>
                  </a:cubicBezTo>
                  <a:lnTo>
                    <a:pt x="37215" y="585792"/>
                  </a:lnTo>
                  <a:cubicBezTo>
                    <a:pt x="39639" y="576745"/>
                    <a:pt x="48937" y="571376"/>
                    <a:pt x="57984" y="573800"/>
                  </a:cubicBezTo>
                  <a:lnTo>
                    <a:pt x="117966" y="589872"/>
                  </a:lnTo>
                  <a:lnTo>
                    <a:pt x="133894" y="538562"/>
                  </a:lnTo>
                  <a:lnTo>
                    <a:pt x="154472" y="500651"/>
                  </a:lnTo>
                  <a:lnTo>
                    <a:pt x="101057" y="469812"/>
                  </a:lnTo>
                  <a:cubicBezTo>
                    <a:pt x="92946" y="465129"/>
                    <a:pt x="90167" y="454758"/>
                    <a:pt x="94850" y="446647"/>
                  </a:cubicBezTo>
                  <a:lnTo>
                    <a:pt x="128766" y="387902"/>
                  </a:lnTo>
                  <a:cubicBezTo>
                    <a:pt x="133449" y="379791"/>
                    <a:pt x="143820" y="377012"/>
                    <a:pt x="151931" y="381695"/>
                  </a:cubicBezTo>
                  <a:lnTo>
                    <a:pt x="203027" y="411195"/>
                  </a:lnTo>
                  <a:lnTo>
                    <a:pt x="204003" y="409395"/>
                  </a:lnTo>
                  <a:lnTo>
                    <a:pt x="264331" y="336277"/>
                  </a:lnTo>
                  <a:lnTo>
                    <a:pt x="220452" y="292398"/>
                  </a:lnTo>
                  <a:cubicBezTo>
                    <a:pt x="213829" y="285776"/>
                    <a:pt x="213829" y="275039"/>
                    <a:pt x="220452" y="268416"/>
                  </a:cubicBezTo>
                  <a:lnTo>
                    <a:pt x="268416" y="220452"/>
                  </a:lnTo>
                  <a:cubicBezTo>
                    <a:pt x="275039" y="213829"/>
                    <a:pt x="285775" y="213829"/>
                    <a:pt x="292398" y="220452"/>
                  </a:cubicBezTo>
                  <a:lnTo>
                    <a:pt x="336277" y="264331"/>
                  </a:lnTo>
                  <a:lnTo>
                    <a:pt x="409395" y="204003"/>
                  </a:lnTo>
                  <a:lnTo>
                    <a:pt x="411195" y="203027"/>
                  </a:lnTo>
                  <a:lnTo>
                    <a:pt x="381695" y="151932"/>
                  </a:lnTo>
                  <a:cubicBezTo>
                    <a:pt x="377012" y="143820"/>
                    <a:pt x="379791" y="133449"/>
                    <a:pt x="387902" y="128766"/>
                  </a:cubicBezTo>
                  <a:lnTo>
                    <a:pt x="446647" y="94850"/>
                  </a:lnTo>
                  <a:cubicBezTo>
                    <a:pt x="454758" y="90167"/>
                    <a:pt x="465129" y="92946"/>
                    <a:pt x="469812" y="101057"/>
                  </a:cubicBezTo>
                  <a:lnTo>
                    <a:pt x="500651" y="154472"/>
                  </a:lnTo>
                  <a:lnTo>
                    <a:pt x="538562" y="133894"/>
                  </a:lnTo>
                  <a:lnTo>
                    <a:pt x="589872" y="117966"/>
                  </a:lnTo>
                  <a:lnTo>
                    <a:pt x="573800" y="57984"/>
                  </a:lnTo>
                  <a:cubicBezTo>
                    <a:pt x="571376" y="48937"/>
                    <a:pt x="576745" y="39639"/>
                    <a:pt x="585791" y="37215"/>
                  </a:cubicBezTo>
                  <a:lnTo>
                    <a:pt x="651312" y="19658"/>
                  </a:lnTo>
                  <a:cubicBezTo>
                    <a:pt x="660359" y="17235"/>
                    <a:pt x="669657" y="22603"/>
                    <a:pt x="672081" y="31650"/>
                  </a:cubicBezTo>
                  <a:lnTo>
                    <a:pt x="687357" y="88661"/>
                  </a:lnTo>
                  <a:lnTo>
                    <a:pt x="756801" y="78063"/>
                  </a:lnTo>
                  <a:lnTo>
                    <a:pt x="783675" y="76706"/>
                  </a:lnTo>
                  <a:lnTo>
                    <a:pt x="783675" y="16958"/>
                  </a:lnTo>
                  <a:cubicBezTo>
                    <a:pt x="783675" y="7592"/>
                    <a:pt x="791267" y="0"/>
                    <a:pt x="800633" y="0"/>
                  </a:cubicBezTo>
                  <a:close/>
                  <a:moveTo>
                    <a:pt x="834549" y="187960"/>
                  </a:moveTo>
                  <a:cubicBezTo>
                    <a:pt x="477448" y="187960"/>
                    <a:pt x="187960" y="477448"/>
                    <a:pt x="187960" y="834549"/>
                  </a:cubicBezTo>
                  <a:cubicBezTo>
                    <a:pt x="187960" y="1191650"/>
                    <a:pt x="477448" y="1481138"/>
                    <a:pt x="834549" y="1481138"/>
                  </a:cubicBezTo>
                  <a:cubicBezTo>
                    <a:pt x="1191650" y="1481138"/>
                    <a:pt x="1481138" y="1191650"/>
                    <a:pt x="1481138" y="834549"/>
                  </a:cubicBezTo>
                  <a:cubicBezTo>
                    <a:pt x="1481138" y="477448"/>
                    <a:pt x="1191650" y="187960"/>
                    <a:pt x="834549" y="18796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5520690" y="2923699"/>
              <a:ext cx="1150620" cy="1150620"/>
              <a:chOff x="5520690" y="2923699"/>
              <a:chExt cx="1150620" cy="1150620"/>
            </a:xfrm>
          </p:grpSpPr>
          <p:sp>
            <p:nvSpPr>
              <p:cNvPr id="25" name="椭圆 24"/>
              <p:cNvSpPr/>
              <p:nvPr/>
            </p:nvSpPr>
            <p:spPr>
              <a:xfrm>
                <a:off x="5520690" y="2923699"/>
                <a:ext cx="1150620" cy="11506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Freeform 112"/>
              <p:cNvSpPr>
                <a:spLocks noEditPoints="1"/>
              </p:cNvSpPr>
              <p:nvPr/>
            </p:nvSpPr>
            <p:spPr bwMode="auto">
              <a:xfrm>
                <a:off x="5934869" y="3337878"/>
                <a:ext cx="322263" cy="322263"/>
              </a:xfrm>
              <a:custGeom>
                <a:avLst/>
                <a:gdLst>
                  <a:gd name="T0" fmla="*/ 1016 w 1017"/>
                  <a:gd name="T1" fmla="*/ 371 h 1017"/>
                  <a:gd name="T2" fmla="*/ 1011 w 1017"/>
                  <a:gd name="T3" fmla="*/ 363 h 1017"/>
                  <a:gd name="T4" fmla="*/ 1004 w 1017"/>
                  <a:gd name="T5" fmla="*/ 355 h 1017"/>
                  <a:gd name="T6" fmla="*/ 996 w 1017"/>
                  <a:gd name="T7" fmla="*/ 351 h 1017"/>
                  <a:gd name="T8" fmla="*/ 986 w 1017"/>
                  <a:gd name="T9" fmla="*/ 350 h 1017"/>
                  <a:gd name="T10" fmla="*/ 539 w 1017"/>
                  <a:gd name="T11" fmla="*/ 21 h 1017"/>
                  <a:gd name="T12" fmla="*/ 537 w 1017"/>
                  <a:gd name="T13" fmla="*/ 17 h 1017"/>
                  <a:gd name="T14" fmla="*/ 531 w 1017"/>
                  <a:gd name="T15" fmla="*/ 8 h 1017"/>
                  <a:gd name="T16" fmla="*/ 523 w 1017"/>
                  <a:gd name="T17" fmla="*/ 3 h 1017"/>
                  <a:gd name="T18" fmla="*/ 514 w 1017"/>
                  <a:gd name="T19" fmla="*/ 0 h 1017"/>
                  <a:gd name="T20" fmla="*/ 509 w 1017"/>
                  <a:gd name="T21" fmla="*/ 0 h 1017"/>
                  <a:gd name="T22" fmla="*/ 499 w 1017"/>
                  <a:gd name="T23" fmla="*/ 1 h 1017"/>
                  <a:gd name="T24" fmla="*/ 490 w 1017"/>
                  <a:gd name="T25" fmla="*/ 5 h 1017"/>
                  <a:gd name="T26" fmla="*/ 483 w 1017"/>
                  <a:gd name="T27" fmla="*/ 13 h 1017"/>
                  <a:gd name="T28" fmla="*/ 479 w 1017"/>
                  <a:gd name="T29" fmla="*/ 21 h 1017"/>
                  <a:gd name="T30" fmla="*/ 31 w 1017"/>
                  <a:gd name="T31" fmla="*/ 350 h 1017"/>
                  <a:gd name="T32" fmla="*/ 27 w 1017"/>
                  <a:gd name="T33" fmla="*/ 350 h 1017"/>
                  <a:gd name="T34" fmla="*/ 17 w 1017"/>
                  <a:gd name="T35" fmla="*/ 353 h 1017"/>
                  <a:gd name="T36" fmla="*/ 10 w 1017"/>
                  <a:gd name="T37" fmla="*/ 358 h 1017"/>
                  <a:gd name="T38" fmla="*/ 3 w 1017"/>
                  <a:gd name="T39" fmla="*/ 367 h 1017"/>
                  <a:gd name="T40" fmla="*/ 1 w 1017"/>
                  <a:gd name="T41" fmla="*/ 371 h 1017"/>
                  <a:gd name="T42" fmla="*/ 0 w 1017"/>
                  <a:gd name="T43" fmla="*/ 381 h 1017"/>
                  <a:gd name="T44" fmla="*/ 1 w 1017"/>
                  <a:gd name="T45" fmla="*/ 390 h 1017"/>
                  <a:gd name="T46" fmla="*/ 5 w 1017"/>
                  <a:gd name="T47" fmla="*/ 399 h 1017"/>
                  <a:gd name="T48" fmla="*/ 12 w 1017"/>
                  <a:gd name="T49" fmla="*/ 407 h 1017"/>
                  <a:gd name="T50" fmla="*/ 160 w 1017"/>
                  <a:gd name="T51" fmla="*/ 975 h 1017"/>
                  <a:gd name="T52" fmla="*/ 159 w 1017"/>
                  <a:gd name="T53" fmla="*/ 981 h 1017"/>
                  <a:gd name="T54" fmla="*/ 159 w 1017"/>
                  <a:gd name="T55" fmla="*/ 990 h 1017"/>
                  <a:gd name="T56" fmla="*/ 162 w 1017"/>
                  <a:gd name="T57" fmla="*/ 1000 h 1017"/>
                  <a:gd name="T58" fmla="*/ 167 w 1017"/>
                  <a:gd name="T59" fmla="*/ 1007 h 1017"/>
                  <a:gd name="T60" fmla="*/ 172 w 1017"/>
                  <a:gd name="T61" fmla="*/ 1012 h 1017"/>
                  <a:gd name="T62" fmla="*/ 180 w 1017"/>
                  <a:gd name="T63" fmla="*/ 1016 h 1017"/>
                  <a:gd name="T64" fmla="*/ 190 w 1017"/>
                  <a:gd name="T65" fmla="*/ 1017 h 1017"/>
                  <a:gd name="T66" fmla="*/ 200 w 1017"/>
                  <a:gd name="T67" fmla="*/ 1016 h 1017"/>
                  <a:gd name="T68" fmla="*/ 209 w 1017"/>
                  <a:gd name="T69" fmla="*/ 1012 h 1017"/>
                  <a:gd name="T70" fmla="*/ 808 w 1017"/>
                  <a:gd name="T71" fmla="*/ 1012 h 1017"/>
                  <a:gd name="T72" fmla="*/ 812 w 1017"/>
                  <a:gd name="T73" fmla="*/ 1014 h 1017"/>
                  <a:gd name="T74" fmla="*/ 822 w 1017"/>
                  <a:gd name="T75" fmla="*/ 1017 h 1017"/>
                  <a:gd name="T76" fmla="*/ 826 w 1017"/>
                  <a:gd name="T77" fmla="*/ 1017 h 1017"/>
                  <a:gd name="T78" fmla="*/ 837 w 1017"/>
                  <a:gd name="T79" fmla="*/ 1016 h 1017"/>
                  <a:gd name="T80" fmla="*/ 846 w 1017"/>
                  <a:gd name="T81" fmla="*/ 1012 h 1017"/>
                  <a:gd name="T82" fmla="*/ 850 w 1017"/>
                  <a:gd name="T83" fmla="*/ 1007 h 1017"/>
                  <a:gd name="T84" fmla="*/ 855 w 1017"/>
                  <a:gd name="T85" fmla="*/ 1000 h 1017"/>
                  <a:gd name="T86" fmla="*/ 858 w 1017"/>
                  <a:gd name="T87" fmla="*/ 990 h 1017"/>
                  <a:gd name="T88" fmla="*/ 858 w 1017"/>
                  <a:gd name="T89" fmla="*/ 981 h 1017"/>
                  <a:gd name="T90" fmla="*/ 737 w 1017"/>
                  <a:gd name="T91" fmla="*/ 616 h 1017"/>
                  <a:gd name="T92" fmla="*/ 1005 w 1017"/>
                  <a:gd name="T93" fmla="*/ 407 h 1017"/>
                  <a:gd name="T94" fmla="*/ 1012 w 1017"/>
                  <a:gd name="T95" fmla="*/ 399 h 1017"/>
                  <a:gd name="T96" fmla="*/ 1016 w 1017"/>
                  <a:gd name="T97" fmla="*/ 390 h 1017"/>
                  <a:gd name="T98" fmla="*/ 1017 w 1017"/>
                  <a:gd name="T99" fmla="*/ 381 h 1017"/>
                  <a:gd name="T100" fmla="*/ 1016 w 1017"/>
                  <a:gd name="T101" fmla="*/ 371 h 1017"/>
                  <a:gd name="T102" fmla="*/ 124 w 1017"/>
                  <a:gd name="T103" fmla="*/ 413 h 1017"/>
                  <a:gd name="T104" fmla="*/ 302 w 1017"/>
                  <a:gd name="T105" fmla="*/ 551 h 1017"/>
                  <a:gd name="T106" fmla="*/ 766 w 1017"/>
                  <a:gd name="T107" fmla="*/ 904 h 1017"/>
                  <a:gd name="T108" fmla="*/ 527 w 1017"/>
                  <a:gd name="T109" fmla="*/ 737 h 1017"/>
                  <a:gd name="T110" fmla="*/ 518 w 1017"/>
                  <a:gd name="T111" fmla="*/ 733 h 1017"/>
                  <a:gd name="T112" fmla="*/ 509 w 1017"/>
                  <a:gd name="T113" fmla="*/ 732 h 1017"/>
                  <a:gd name="T114" fmla="*/ 504 w 1017"/>
                  <a:gd name="T115" fmla="*/ 732 h 1017"/>
                  <a:gd name="T116" fmla="*/ 495 w 1017"/>
                  <a:gd name="T117" fmla="*/ 735 h 1017"/>
                  <a:gd name="T118" fmla="*/ 251 w 1017"/>
                  <a:gd name="T119" fmla="*/ 904 h 1017"/>
                  <a:gd name="T120" fmla="*/ 766 w 1017"/>
                  <a:gd name="T121" fmla="*/ 904 h 1017"/>
                  <a:gd name="T122" fmla="*/ 670 w 1017"/>
                  <a:gd name="T123" fmla="*/ 413 h 1017"/>
                  <a:gd name="T124" fmla="*/ 716 w 1017"/>
                  <a:gd name="T125" fmla="*/ 551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7" h="1017">
                    <a:moveTo>
                      <a:pt x="1016" y="371"/>
                    </a:moveTo>
                    <a:lnTo>
                      <a:pt x="1016" y="371"/>
                    </a:lnTo>
                    <a:lnTo>
                      <a:pt x="1014" y="367"/>
                    </a:lnTo>
                    <a:lnTo>
                      <a:pt x="1011" y="363"/>
                    </a:lnTo>
                    <a:lnTo>
                      <a:pt x="1008" y="358"/>
                    </a:lnTo>
                    <a:lnTo>
                      <a:pt x="1004" y="355"/>
                    </a:lnTo>
                    <a:lnTo>
                      <a:pt x="1000" y="353"/>
                    </a:lnTo>
                    <a:lnTo>
                      <a:pt x="996" y="351"/>
                    </a:lnTo>
                    <a:lnTo>
                      <a:pt x="990" y="350"/>
                    </a:lnTo>
                    <a:lnTo>
                      <a:pt x="986" y="350"/>
                    </a:lnTo>
                    <a:lnTo>
                      <a:pt x="648" y="350"/>
                    </a:lnTo>
                    <a:lnTo>
                      <a:pt x="539" y="21"/>
                    </a:lnTo>
                    <a:lnTo>
                      <a:pt x="539" y="21"/>
                    </a:lnTo>
                    <a:lnTo>
                      <a:pt x="537" y="17"/>
                    </a:lnTo>
                    <a:lnTo>
                      <a:pt x="534" y="13"/>
                    </a:lnTo>
                    <a:lnTo>
                      <a:pt x="531" y="8"/>
                    </a:lnTo>
                    <a:lnTo>
                      <a:pt x="527" y="5"/>
                    </a:lnTo>
                    <a:lnTo>
                      <a:pt x="523" y="3"/>
                    </a:lnTo>
                    <a:lnTo>
                      <a:pt x="518" y="1"/>
                    </a:lnTo>
                    <a:lnTo>
                      <a:pt x="514" y="0"/>
                    </a:lnTo>
                    <a:lnTo>
                      <a:pt x="509" y="0"/>
                    </a:lnTo>
                    <a:lnTo>
                      <a:pt x="509" y="0"/>
                    </a:lnTo>
                    <a:lnTo>
                      <a:pt x="503" y="0"/>
                    </a:lnTo>
                    <a:lnTo>
                      <a:pt x="499" y="1"/>
                    </a:lnTo>
                    <a:lnTo>
                      <a:pt x="495" y="3"/>
                    </a:lnTo>
                    <a:lnTo>
                      <a:pt x="490" y="5"/>
                    </a:lnTo>
                    <a:lnTo>
                      <a:pt x="486" y="8"/>
                    </a:lnTo>
                    <a:lnTo>
                      <a:pt x="483" y="13"/>
                    </a:lnTo>
                    <a:lnTo>
                      <a:pt x="481" y="17"/>
                    </a:lnTo>
                    <a:lnTo>
                      <a:pt x="479" y="21"/>
                    </a:lnTo>
                    <a:lnTo>
                      <a:pt x="369" y="350"/>
                    </a:lnTo>
                    <a:lnTo>
                      <a:pt x="31" y="350"/>
                    </a:lnTo>
                    <a:lnTo>
                      <a:pt x="31" y="350"/>
                    </a:lnTo>
                    <a:lnTo>
                      <a:pt x="27" y="350"/>
                    </a:lnTo>
                    <a:lnTo>
                      <a:pt x="21" y="351"/>
                    </a:lnTo>
                    <a:lnTo>
                      <a:pt x="17" y="353"/>
                    </a:lnTo>
                    <a:lnTo>
                      <a:pt x="13" y="355"/>
                    </a:lnTo>
                    <a:lnTo>
                      <a:pt x="10" y="358"/>
                    </a:lnTo>
                    <a:lnTo>
                      <a:pt x="6" y="363"/>
                    </a:lnTo>
                    <a:lnTo>
                      <a:pt x="3" y="367"/>
                    </a:lnTo>
                    <a:lnTo>
                      <a:pt x="1" y="371"/>
                    </a:lnTo>
                    <a:lnTo>
                      <a:pt x="1" y="371"/>
                    </a:lnTo>
                    <a:lnTo>
                      <a:pt x="0" y="375"/>
                    </a:lnTo>
                    <a:lnTo>
                      <a:pt x="0" y="381"/>
                    </a:lnTo>
                    <a:lnTo>
                      <a:pt x="0" y="386"/>
                    </a:lnTo>
                    <a:lnTo>
                      <a:pt x="1" y="390"/>
                    </a:lnTo>
                    <a:lnTo>
                      <a:pt x="3" y="395"/>
                    </a:lnTo>
                    <a:lnTo>
                      <a:pt x="5" y="399"/>
                    </a:lnTo>
                    <a:lnTo>
                      <a:pt x="9" y="403"/>
                    </a:lnTo>
                    <a:lnTo>
                      <a:pt x="12" y="407"/>
                    </a:lnTo>
                    <a:lnTo>
                      <a:pt x="280" y="616"/>
                    </a:lnTo>
                    <a:lnTo>
                      <a:pt x="160" y="975"/>
                    </a:lnTo>
                    <a:lnTo>
                      <a:pt x="160" y="975"/>
                    </a:lnTo>
                    <a:lnTo>
                      <a:pt x="159" y="981"/>
                    </a:lnTo>
                    <a:lnTo>
                      <a:pt x="159" y="986"/>
                    </a:lnTo>
                    <a:lnTo>
                      <a:pt x="159" y="990"/>
                    </a:lnTo>
                    <a:lnTo>
                      <a:pt x="160" y="996"/>
                    </a:lnTo>
                    <a:lnTo>
                      <a:pt x="162" y="1000"/>
                    </a:lnTo>
                    <a:lnTo>
                      <a:pt x="164" y="1004"/>
                    </a:lnTo>
                    <a:lnTo>
                      <a:pt x="167" y="1007"/>
                    </a:lnTo>
                    <a:lnTo>
                      <a:pt x="172" y="1012"/>
                    </a:lnTo>
                    <a:lnTo>
                      <a:pt x="172" y="1012"/>
                    </a:lnTo>
                    <a:lnTo>
                      <a:pt x="176" y="1014"/>
                    </a:lnTo>
                    <a:lnTo>
                      <a:pt x="180" y="1016"/>
                    </a:lnTo>
                    <a:lnTo>
                      <a:pt x="186" y="1017"/>
                    </a:lnTo>
                    <a:lnTo>
                      <a:pt x="190" y="1017"/>
                    </a:lnTo>
                    <a:lnTo>
                      <a:pt x="195" y="1017"/>
                    </a:lnTo>
                    <a:lnTo>
                      <a:pt x="200" y="1016"/>
                    </a:lnTo>
                    <a:lnTo>
                      <a:pt x="204" y="1014"/>
                    </a:lnTo>
                    <a:lnTo>
                      <a:pt x="209" y="1012"/>
                    </a:lnTo>
                    <a:lnTo>
                      <a:pt x="509" y="801"/>
                    </a:lnTo>
                    <a:lnTo>
                      <a:pt x="808" y="1012"/>
                    </a:lnTo>
                    <a:lnTo>
                      <a:pt x="808" y="1012"/>
                    </a:lnTo>
                    <a:lnTo>
                      <a:pt x="812" y="1014"/>
                    </a:lnTo>
                    <a:lnTo>
                      <a:pt x="818" y="1016"/>
                    </a:lnTo>
                    <a:lnTo>
                      <a:pt x="822" y="1017"/>
                    </a:lnTo>
                    <a:lnTo>
                      <a:pt x="826" y="1017"/>
                    </a:lnTo>
                    <a:lnTo>
                      <a:pt x="826" y="1017"/>
                    </a:lnTo>
                    <a:lnTo>
                      <a:pt x="832" y="1017"/>
                    </a:lnTo>
                    <a:lnTo>
                      <a:pt x="837" y="1016"/>
                    </a:lnTo>
                    <a:lnTo>
                      <a:pt x="841" y="1014"/>
                    </a:lnTo>
                    <a:lnTo>
                      <a:pt x="846" y="1012"/>
                    </a:lnTo>
                    <a:lnTo>
                      <a:pt x="846" y="1012"/>
                    </a:lnTo>
                    <a:lnTo>
                      <a:pt x="850" y="1007"/>
                    </a:lnTo>
                    <a:lnTo>
                      <a:pt x="853" y="1004"/>
                    </a:lnTo>
                    <a:lnTo>
                      <a:pt x="855" y="1000"/>
                    </a:lnTo>
                    <a:lnTo>
                      <a:pt x="857" y="996"/>
                    </a:lnTo>
                    <a:lnTo>
                      <a:pt x="858" y="990"/>
                    </a:lnTo>
                    <a:lnTo>
                      <a:pt x="858" y="986"/>
                    </a:lnTo>
                    <a:lnTo>
                      <a:pt x="858" y="981"/>
                    </a:lnTo>
                    <a:lnTo>
                      <a:pt x="857" y="975"/>
                    </a:lnTo>
                    <a:lnTo>
                      <a:pt x="737" y="616"/>
                    </a:lnTo>
                    <a:lnTo>
                      <a:pt x="1005" y="407"/>
                    </a:lnTo>
                    <a:lnTo>
                      <a:pt x="1005" y="407"/>
                    </a:lnTo>
                    <a:lnTo>
                      <a:pt x="1009" y="403"/>
                    </a:lnTo>
                    <a:lnTo>
                      <a:pt x="1012" y="399"/>
                    </a:lnTo>
                    <a:lnTo>
                      <a:pt x="1014" y="395"/>
                    </a:lnTo>
                    <a:lnTo>
                      <a:pt x="1016" y="390"/>
                    </a:lnTo>
                    <a:lnTo>
                      <a:pt x="1017" y="386"/>
                    </a:lnTo>
                    <a:lnTo>
                      <a:pt x="1017" y="381"/>
                    </a:lnTo>
                    <a:lnTo>
                      <a:pt x="1017" y="375"/>
                    </a:lnTo>
                    <a:lnTo>
                      <a:pt x="1016" y="371"/>
                    </a:lnTo>
                    <a:lnTo>
                      <a:pt x="1016" y="371"/>
                    </a:lnTo>
                    <a:close/>
                    <a:moveTo>
                      <a:pt x="124" y="413"/>
                    </a:moveTo>
                    <a:lnTo>
                      <a:pt x="348" y="413"/>
                    </a:lnTo>
                    <a:lnTo>
                      <a:pt x="302" y="551"/>
                    </a:lnTo>
                    <a:lnTo>
                      <a:pt x="124" y="413"/>
                    </a:lnTo>
                    <a:close/>
                    <a:moveTo>
                      <a:pt x="766" y="904"/>
                    </a:moveTo>
                    <a:lnTo>
                      <a:pt x="527" y="737"/>
                    </a:lnTo>
                    <a:lnTo>
                      <a:pt x="527" y="737"/>
                    </a:lnTo>
                    <a:lnTo>
                      <a:pt x="523" y="735"/>
                    </a:lnTo>
                    <a:lnTo>
                      <a:pt x="518" y="733"/>
                    </a:lnTo>
                    <a:lnTo>
                      <a:pt x="513" y="732"/>
                    </a:lnTo>
                    <a:lnTo>
                      <a:pt x="509" y="732"/>
                    </a:lnTo>
                    <a:lnTo>
                      <a:pt x="509" y="732"/>
                    </a:lnTo>
                    <a:lnTo>
                      <a:pt x="504" y="732"/>
                    </a:lnTo>
                    <a:lnTo>
                      <a:pt x="499" y="733"/>
                    </a:lnTo>
                    <a:lnTo>
                      <a:pt x="495" y="735"/>
                    </a:lnTo>
                    <a:lnTo>
                      <a:pt x="490" y="737"/>
                    </a:lnTo>
                    <a:lnTo>
                      <a:pt x="251" y="904"/>
                    </a:lnTo>
                    <a:lnTo>
                      <a:pt x="509" y="132"/>
                    </a:lnTo>
                    <a:lnTo>
                      <a:pt x="766" y="904"/>
                    </a:lnTo>
                    <a:close/>
                    <a:moveTo>
                      <a:pt x="716" y="551"/>
                    </a:moveTo>
                    <a:lnTo>
                      <a:pt x="670" y="413"/>
                    </a:lnTo>
                    <a:lnTo>
                      <a:pt x="893" y="413"/>
                    </a:lnTo>
                    <a:lnTo>
                      <a:pt x="716" y="55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solidFill>
                </a:endParaRPr>
              </a:p>
            </p:txBody>
          </p:sp>
        </p:grpSp>
      </p:grpSp>
      <p:grpSp>
        <p:nvGrpSpPr>
          <p:cNvPr id="32" name="组合 31"/>
          <p:cNvGrpSpPr/>
          <p:nvPr/>
        </p:nvGrpSpPr>
        <p:grpSpPr>
          <a:xfrm>
            <a:off x="1308534" y="4986497"/>
            <a:ext cx="2463386" cy="838460"/>
            <a:chOff x="1749404" y="2091953"/>
            <a:chExt cx="2463386" cy="838460"/>
          </a:xfrm>
        </p:grpSpPr>
        <p:sp>
          <p:nvSpPr>
            <p:cNvPr id="33" name="文本框 27"/>
            <p:cNvSpPr txBox="1"/>
            <p:nvPr/>
          </p:nvSpPr>
          <p:spPr>
            <a:xfrm>
              <a:off x="2119323" y="2091953"/>
              <a:ext cx="1723549" cy="400110"/>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b="1" dirty="0">
                  <a:solidFill>
                    <a:schemeClr val="tx1">
                      <a:lumMod val="65000"/>
                      <a:lumOff val="35000"/>
                    </a:schemeClr>
                  </a:solidFill>
                  <a:ea typeface="+mj-ea"/>
                </a:rPr>
                <a:t>标题添加此处</a:t>
              </a:r>
            </a:p>
          </p:txBody>
        </p:sp>
        <p:sp>
          <p:nvSpPr>
            <p:cNvPr id="34" name="文本框 28"/>
            <p:cNvSpPr txBox="1"/>
            <p:nvPr/>
          </p:nvSpPr>
          <p:spPr>
            <a:xfrm>
              <a:off x="1749404" y="2407193"/>
              <a:ext cx="2463386" cy="523220"/>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r>
                <a:rPr lang="en-US" altLang="zh-CN" sz="1400" dirty="0">
                  <a:solidFill>
                    <a:prstClr val="white">
                      <a:lumMod val="50000"/>
                    </a:prstClr>
                  </a:solidFill>
                  <a:ea typeface="时尚中黑简体" panose="01010104010101010101" pitchFamily="2" charset="-122"/>
                </a:rPr>
                <a:t>The user can demonstrate on a projector or computer, </a:t>
              </a:r>
            </a:p>
          </p:txBody>
        </p:sp>
      </p:grpSp>
      <p:grpSp>
        <p:nvGrpSpPr>
          <p:cNvPr id="38" name="组合 37"/>
          <p:cNvGrpSpPr/>
          <p:nvPr/>
        </p:nvGrpSpPr>
        <p:grpSpPr>
          <a:xfrm>
            <a:off x="4864307" y="4986497"/>
            <a:ext cx="2463386" cy="838460"/>
            <a:chOff x="1749404" y="2091953"/>
            <a:chExt cx="2463386" cy="838460"/>
          </a:xfrm>
        </p:grpSpPr>
        <p:sp>
          <p:nvSpPr>
            <p:cNvPr id="39" name="文本框 27"/>
            <p:cNvSpPr txBox="1"/>
            <p:nvPr/>
          </p:nvSpPr>
          <p:spPr>
            <a:xfrm>
              <a:off x="2119323" y="2091953"/>
              <a:ext cx="1723549" cy="400110"/>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b="1" dirty="0">
                  <a:solidFill>
                    <a:schemeClr val="tx1">
                      <a:lumMod val="65000"/>
                      <a:lumOff val="35000"/>
                    </a:schemeClr>
                  </a:solidFill>
                  <a:ea typeface="+mj-ea"/>
                </a:rPr>
                <a:t>标题添加此处</a:t>
              </a:r>
            </a:p>
          </p:txBody>
        </p:sp>
        <p:sp>
          <p:nvSpPr>
            <p:cNvPr id="40" name="文本框 28"/>
            <p:cNvSpPr txBox="1"/>
            <p:nvPr/>
          </p:nvSpPr>
          <p:spPr>
            <a:xfrm>
              <a:off x="1749404" y="2407193"/>
              <a:ext cx="2463386" cy="523220"/>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r>
                <a:rPr lang="en-US" altLang="zh-CN" sz="1400" dirty="0">
                  <a:solidFill>
                    <a:prstClr val="white">
                      <a:lumMod val="50000"/>
                    </a:prstClr>
                  </a:solidFill>
                  <a:ea typeface="时尚中黑简体" panose="01010104010101010101" pitchFamily="2" charset="-122"/>
                </a:rPr>
                <a:t>The user can demonstrate on a projector or computer, </a:t>
              </a:r>
            </a:p>
          </p:txBody>
        </p:sp>
      </p:grpSp>
      <p:grpSp>
        <p:nvGrpSpPr>
          <p:cNvPr id="41" name="组合 40"/>
          <p:cNvGrpSpPr/>
          <p:nvPr/>
        </p:nvGrpSpPr>
        <p:grpSpPr>
          <a:xfrm>
            <a:off x="8361848" y="4986497"/>
            <a:ext cx="2463386" cy="838460"/>
            <a:chOff x="1749404" y="2091953"/>
            <a:chExt cx="2463386" cy="838460"/>
          </a:xfrm>
        </p:grpSpPr>
        <p:sp>
          <p:nvSpPr>
            <p:cNvPr id="42" name="文本框 27"/>
            <p:cNvSpPr txBox="1"/>
            <p:nvPr/>
          </p:nvSpPr>
          <p:spPr>
            <a:xfrm>
              <a:off x="2119323" y="2091953"/>
              <a:ext cx="1723549" cy="400110"/>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b="1" dirty="0">
                  <a:solidFill>
                    <a:schemeClr val="tx1">
                      <a:lumMod val="65000"/>
                      <a:lumOff val="35000"/>
                    </a:schemeClr>
                  </a:solidFill>
                  <a:ea typeface="+mj-ea"/>
                </a:rPr>
                <a:t>标题添加此处</a:t>
              </a:r>
            </a:p>
          </p:txBody>
        </p:sp>
        <p:sp>
          <p:nvSpPr>
            <p:cNvPr id="43" name="文本框 28"/>
            <p:cNvSpPr txBox="1"/>
            <p:nvPr/>
          </p:nvSpPr>
          <p:spPr>
            <a:xfrm>
              <a:off x="1749404" y="2407193"/>
              <a:ext cx="2463386" cy="523220"/>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r>
                <a:rPr lang="en-US" altLang="zh-CN" sz="1400" dirty="0">
                  <a:solidFill>
                    <a:prstClr val="white">
                      <a:lumMod val="50000"/>
                    </a:prstClr>
                  </a:solidFill>
                  <a:ea typeface="时尚中黑简体" panose="01010104010101010101" pitchFamily="2" charset="-122"/>
                </a:rPr>
                <a:t>The user can demonstrate on a projector or computer, </a:t>
              </a:r>
            </a:p>
          </p:txBody>
        </p:sp>
      </p:grpSp>
      <p:grpSp>
        <p:nvGrpSpPr>
          <p:cNvPr id="44" name="组合 43"/>
          <p:cNvGrpSpPr/>
          <p:nvPr/>
        </p:nvGrpSpPr>
        <p:grpSpPr>
          <a:xfrm>
            <a:off x="3115537" y="1809867"/>
            <a:ext cx="2463386" cy="838460"/>
            <a:chOff x="1749404" y="2091953"/>
            <a:chExt cx="2463386" cy="838460"/>
          </a:xfrm>
        </p:grpSpPr>
        <p:sp>
          <p:nvSpPr>
            <p:cNvPr id="45" name="文本框 27"/>
            <p:cNvSpPr txBox="1"/>
            <p:nvPr/>
          </p:nvSpPr>
          <p:spPr>
            <a:xfrm>
              <a:off x="2119323" y="2091953"/>
              <a:ext cx="1723549" cy="400110"/>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b="1" dirty="0">
                  <a:solidFill>
                    <a:schemeClr val="tx1">
                      <a:lumMod val="65000"/>
                      <a:lumOff val="35000"/>
                    </a:schemeClr>
                  </a:solidFill>
                  <a:ea typeface="+mj-ea"/>
                </a:rPr>
                <a:t>标题添加此处</a:t>
              </a:r>
            </a:p>
          </p:txBody>
        </p:sp>
        <p:sp>
          <p:nvSpPr>
            <p:cNvPr id="46" name="文本框 28"/>
            <p:cNvSpPr txBox="1"/>
            <p:nvPr/>
          </p:nvSpPr>
          <p:spPr>
            <a:xfrm>
              <a:off x="1749404" y="2407193"/>
              <a:ext cx="2463386" cy="523220"/>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r>
                <a:rPr lang="en-US" altLang="zh-CN" sz="1400" dirty="0">
                  <a:solidFill>
                    <a:prstClr val="white">
                      <a:lumMod val="50000"/>
                    </a:prstClr>
                  </a:solidFill>
                  <a:ea typeface="时尚中黑简体" panose="01010104010101010101" pitchFamily="2" charset="-122"/>
                </a:rPr>
                <a:t>The user can demonstrate on a projector or computer, </a:t>
              </a:r>
            </a:p>
          </p:txBody>
        </p:sp>
      </p:grpSp>
      <p:grpSp>
        <p:nvGrpSpPr>
          <p:cNvPr id="47" name="组合 46"/>
          <p:cNvGrpSpPr/>
          <p:nvPr/>
        </p:nvGrpSpPr>
        <p:grpSpPr>
          <a:xfrm>
            <a:off x="6613077" y="1809867"/>
            <a:ext cx="2463386" cy="838460"/>
            <a:chOff x="1749404" y="2091953"/>
            <a:chExt cx="2463386" cy="838460"/>
          </a:xfrm>
        </p:grpSpPr>
        <p:sp>
          <p:nvSpPr>
            <p:cNvPr id="48" name="文本框 27"/>
            <p:cNvSpPr txBox="1"/>
            <p:nvPr/>
          </p:nvSpPr>
          <p:spPr>
            <a:xfrm>
              <a:off x="2119323" y="2091953"/>
              <a:ext cx="1723549" cy="400110"/>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b="1" dirty="0">
                  <a:solidFill>
                    <a:schemeClr val="tx1">
                      <a:lumMod val="65000"/>
                      <a:lumOff val="35000"/>
                    </a:schemeClr>
                  </a:solidFill>
                  <a:ea typeface="+mj-ea"/>
                </a:rPr>
                <a:t>标题添加此处</a:t>
              </a:r>
            </a:p>
          </p:txBody>
        </p:sp>
        <p:sp>
          <p:nvSpPr>
            <p:cNvPr id="49" name="文本框 28"/>
            <p:cNvSpPr txBox="1"/>
            <p:nvPr/>
          </p:nvSpPr>
          <p:spPr>
            <a:xfrm>
              <a:off x="1749404" y="2407193"/>
              <a:ext cx="2463386" cy="523220"/>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r>
                <a:rPr lang="en-US" altLang="zh-CN" sz="1400" dirty="0">
                  <a:solidFill>
                    <a:prstClr val="white">
                      <a:lumMod val="50000"/>
                    </a:prstClr>
                  </a:solidFill>
                  <a:ea typeface="时尚中黑简体" panose="01010104010101010101" pitchFamily="2" charset="-122"/>
                </a:rPr>
                <a:t>The user can demonstrate on a projector or computer, </a:t>
              </a:r>
            </a:p>
          </p:txBody>
        </p:sp>
      </p:grpSp>
      <p:grpSp>
        <p:nvGrpSpPr>
          <p:cNvPr id="50" name="组合 49"/>
          <p:cNvGrpSpPr/>
          <p:nvPr/>
        </p:nvGrpSpPr>
        <p:grpSpPr>
          <a:xfrm>
            <a:off x="3320458" y="333481"/>
            <a:ext cx="5572519" cy="790421"/>
            <a:chOff x="1679798" y="438128"/>
            <a:chExt cx="5572519" cy="790421"/>
          </a:xfrm>
        </p:grpSpPr>
        <p:sp>
          <p:nvSpPr>
            <p:cNvPr id="51" name="文本框 50"/>
            <p:cNvSpPr txBox="1"/>
            <p:nvPr/>
          </p:nvSpPr>
          <p:spPr>
            <a:xfrm>
              <a:off x="2732249" y="438128"/>
              <a:ext cx="3467616"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schemeClr val="accent1"/>
                  </a:solidFill>
                  <a:effectLst/>
                  <a:uLnTx/>
                  <a:uFillTx/>
                  <a:latin typeface="Arial"/>
                  <a:ea typeface="微软雅黑"/>
                  <a:cs typeface="+mn-cs"/>
                </a:rPr>
                <a:t>标题文字添加此处</a:t>
              </a:r>
            </a:p>
          </p:txBody>
        </p:sp>
        <p:sp>
          <p:nvSpPr>
            <p:cNvPr id="52" name="文本框 51"/>
            <p:cNvSpPr txBox="1"/>
            <p:nvPr/>
          </p:nvSpPr>
          <p:spPr>
            <a:xfrm>
              <a:off x="1679798" y="951998"/>
              <a:ext cx="5572519" cy="27655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latin typeface="微软雅黑"/>
                  <a:ea typeface="微软雅黑"/>
                  <a:cs typeface="+mn-cs"/>
                </a:rPr>
                <a:t>print </a:t>
              </a:r>
              <a:r>
                <a:rPr kumimoji="0" lang="en-US" altLang="zh-CN" sz="1050" b="0" i="0" u="none" strike="noStrike" kern="1200" cap="none" spc="0" normalizeH="0" baseline="0" noProof="0" dirty="0">
                  <a:ln>
                    <a:noFill/>
                  </a:ln>
                  <a:solidFill>
                    <a:schemeClr val="bg1">
                      <a:lumMod val="65000"/>
                    </a:schemeClr>
                  </a:solidFill>
                  <a:effectLst/>
                  <a:uLnTx/>
                  <a:uFillTx/>
                  <a:latin typeface="微软雅黑"/>
                  <a:ea typeface="微软雅黑"/>
                  <a:cs typeface="+mn-cs"/>
                </a:rPr>
                <a:t>the presentation and make it into a film to be used in a wider field</a:t>
              </a:r>
            </a:p>
          </p:txBody>
        </p:sp>
      </p:grpSp>
    </p:spTree>
    <p:extLst>
      <p:ext uri="{BB962C8B-B14F-4D97-AF65-F5344CB8AC3E}">
        <p14:creationId xmlns:p14="http://schemas.microsoft.com/office/powerpoint/2010/main" val="279282788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nodeType="withEffect">
                                  <p:stCondLst>
                                    <p:cond delay="25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animEffect transition="in" filter="fade">
                                      <p:cBhvr>
                                        <p:cTn id="14" dur="500"/>
                                        <p:tgtEl>
                                          <p:spTgt spid="17"/>
                                        </p:tgtEl>
                                      </p:cBhvr>
                                    </p:animEffect>
                                  </p:childTnLst>
                                </p:cTn>
                              </p:par>
                              <p:par>
                                <p:cTn id="15" presetID="53" presetClass="entr" presetSubtype="16" fill="hold" nodeType="withEffect">
                                  <p:stCondLst>
                                    <p:cond delay="50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ppt_w</p:attrName>
                                        </p:attrNameLst>
                                      </p:cBhvr>
                                      <p:tavLst>
                                        <p:tav tm="0">
                                          <p:val>
                                            <p:fltVal val="0"/>
                                          </p:val>
                                        </p:tav>
                                        <p:tav tm="100000">
                                          <p:val>
                                            <p:strVal val="#ppt_w"/>
                                          </p:val>
                                        </p:tav>
                                      </p:tavLst>
                                    </p:anim>
                                    <p:anim calcmode="lin" valueType="num">
                                      <p:cBhvr>
                                        <p:cTn id="18" dur="500" fill="hold"/>
                                        <p:tgtEl>
                                          <p:spTgt spid="22"/>
                                        </p:tgtEl>
                                        <p:attrNameLst>
                                          <p:attrName>ppt_h</p:attrName>
                                        </p:attrNameLst>
                                      </p:cBhvr>
                                      <p:tavLst>
                                        <p:tav tm="0">
                                          <p:val>
                                            <p:fltVal val="0"/>
                                          </p:val>
                                        </p:tav>
                                        <p:tav tm="100000">
                                          <p:val>
                                            <p:strVal val="#ppt_h"/>
                                          </p:val>
                                        </p:tav>
                                      </p:tavLst>
                                    </p:anim>
                                    <p:animEffect transition="in" filter="fade">
                                      <p:cBhvr>
                                        <p:cTn id="19" dur="500"/>
                                        <p:tgtEl>
                                          <p:spTgt spid="22"/>
                                        </p:tgtEl>
                                      </p:cBhvr>
                                    </p:animEffect>
                                  </p:childTnLst>
                                </p:cTn>
                              </p:par>
                              <p:par>
                                <p:cTn id="20" presetID="53" presetClass="entr" presetSubtype="16" fill="hold" nodeType="withEffect">
                                  <p:stCondLst>
                                    <p:cond delay="75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fltVal val="0"/>
                                          </p:val>
                                        </p:tav>
                                        <p:tav tm="100000">
                                          <p:val>
                                            <p:strVal val="#ppt_w"/>
                                          </p:val>
                                        </p:tav>
                                      </p:tavLst>
                                    </p:anim>
                                    <p:anim calcmode="lin" valueType="num">
                                      <p:cBhvr>
                                        <p:cTn id="23" dur="500" fill="hold"/>
                                        <p:tgtEl>
                                          <p:spTgt spid="12"/>
                                        </p:tgtEl>
                                        <p:attrNameLst>
                                          <p:attrName>ppt_h</p:attrName>
                                        </p:attrNameLst>
                                      </p:cBhvr>
                                      <p:tavLst>
                                        <p:tav tm="0">
                                          <p:val>
                                            <p:fltVal val="0"/>
                                          </p:val>
                                        </p:tav>
                                        <p:tav tm="100000">
                                          <p:val>
                                            <p:strVal val="#ppt_h"/>
                                          </p:val>
                                        </p:tav>
                                      </p:tavLst>
                                    </p:anim>
                                    <p:animEffect transition="in" filter="fade">
                                      <p:cBhvr>
                                        <p:cTn id="24" dur="500"/>
                                        <p:tgtEl>
                                          <p:spTgt spid="12"/>
                                        </p:tgtEl>
                                      </p:cBhvr>
                                    </p:animEffect>
                                  </p:childTnLst>
                                </p:cTn>
                              </p:par>
                              <p:par>
                                <p:cTn id="25" presetID="53" presetClass="entr" presetSubtype="16" fill="hold" nodeType="withEffect">
                                  <p:stCondLst>
                                    <p:cond delay="1000"/>
                                  </p:stCondLst>
                                  <p:childTnLst>
                                    <p:set>
                                      <p:cBhvr>
                                        <p:cTn id="26" dur="1" fill="hold">
                                          <p:stCondLst>
                                            <p:cond delay="0"/>
                                          </p:stCondLst>
                                        </p:cTn>
                                        <p:tgtEl>
                                          <p:spTgt spid="2"/>
                                        </p:tgtEl>
                                        <p:attrNameLst>
                                          <p:attrName>style.visibility</p:attrName>
                                        </p:attrNameLst>
                                      </p:cBhvr>
                                      <p:to>
                                        <p:strVal val="visible"/>
                                      </p:to>
                                    </p:set>
                                    <p:anim calcmode="lin" valueType="num">
                                      <p:cBhvr>
                                        <p:cTn id="27" dur="500" fill="hold"/>
                                        <p:tgtEl>
                                          <p:spTgt spid="2"/>
                                        </p:tgtEl>
                                        <p:attrNameLst>
                                          <p:attrName>ppt_w</p:attrName>
                                        </p:attrNameLst>
                                      </p:cBhvr>
                                      <p:tavLst>
                                        <p:tav tm="0">
                                          <p:val>
                                            <p:fltVal val="0"/>
                                          </p:val>
                                        </p:tav>
                                        <p:tav tm="100000">
                                          <p:val>
                                            <p:strVal val="#ppt_w"/>
                                          </p:val>
                                        </p:tav>
                                      </p:tavLst>
                                    </p:anim>
                                    <p:anim calcmode="lin" valueType="num">
                                      <p:cBhvr>
                                        <p:cTn id="28" dur="500" fill="hold"/>
                                        <p:tgtEl>
                                          <p:spTgt spid="2"/>
                                        </p:tgtEl>
                                        <p:attrNameLst>
                                          <p:attrName>ppt_h</p:attrName>
                                        </p:attrNameLst>
                                      </p:cBhvr>
                                      <p:tavLst>
                                        <p:tav tm="0">
                                          <p:val>
                                            <p:fltVal val="0"/>
                                          </p:val>
                                        </p:tav>
                                        <p:tav tm="100000">
                                          <p:val>
                                            <p:strVal val="#ppt_h"/>
                                          </p:val>
                                        </p:tav>
                                      </p:tavLst>
                                    </p:anim>
                                    <p:animEffect transition="in" filter="fade">
                                      <p:cBhvr>
                                        <p:cTn id="29" dur="500"/>
                                        <p:tgtEl>
                                          <p:spTgt spid="2"/>
                                        </p:tgtEl>
                                      </p:cBhvr>
                                    </p:animEffect>
                                  </p:childTnLst>
                                </p:cTn>
                              </p:par>
                            </p:childTnLst>
                          </p:cTn>
                        </p:par>
                        <p:par>
                          <p:cTn id="30" fill="hold">
                            <p:stCondLst>
                              <p:cond delay="1500"/>
                            </p:stCondLst>
                            <p:childTnLst>
                              <p:par>
                                <p:cTn id="31" presetID="2" presetClass="entr" presetSubtype="1" decel="100000" fill="hold" nodeType="afterEffect">
                                  <p:stCondLst>
                                    <p:cond delay="0"/>
                                  </p:stCondLst>
                                  <p:childTnLst>
                                    <p:set>
                                      <p:cBhvr>
                                        <p:cTn id="32" dur="1" fill="hold">
                                          <p:stCondLst>
                                            <p:cond delay="0"/>
                                          </p:stCondLst>
                                        </p:cTn>
                                        <p:tgtEl>
                                          <p:spTgt spid="44"/>
                                        </p:tgtEl>
                                        <p:attrNameLst>
                                          <p:attrName>style.visibility</p:attrName>
                                        </p:attrNameLst>
                                      </p:cBhvr>
                                      <p:to>
                                        <p:strVal val="visible"/>
                                      </p:to>
                                    </p:set>
                                    <p:anim calcmode="lin" valueType="num">
                                      <p:cBhvr additive="base">
                                        <p:cTn id="33" dur="750" fill="hold"/>
                                        <p:tgtEl>
                                          <p:spTgt spid="44"/>
                                        </p:tgtEl>
                                        <p:attrNameLst>
                                          <p:attrName>ppt_x</p:attrName>
                                        </p:attrNameLst>
                                      </p:cBhvr>
                                      <p:tavLst>
                                        <p:tav tm="0">
                                          <p:val>
                                            <p:strVal val="#ppt_x"/>
                                          </p:val>
                                        </p:tav>
                                        <p:tav tm="100000">
                                          <p:val>
                                            <p:strVal val="#ppt_x"/>
                                          </p:val>
                                        </p:tav>
                                      </p:tavLst>
                                    </p:anim>
                                    <p:anim calcmode="lin" valueType="num">
                                      <p:cBhvr additive="base">
                                        <p:cTn id="34" dur="750" fill="hold"/>
                                        <p:tgtEl>
                                          <p:spTgt spid="44"/>
                                        </p:tgtEl>
                                        <p:attrNameLst>
                                          <p:attrName>ppt_y</p:attrName>
                                        </p:attrNameLst>
                                      </p:cBhvr>
                                      <p:tavLst>
                                        <p:tav tm="0">
                                          <p:val>
                                            <p:strVal val="0-#ppt_h/2"/>
                                          </p:val>
                                        </p:tav>
                                        <p:tav tm="100000">
                                          <p:val>
                                            <p:strVal val="#ppt_y"/>
                                          </p:val>
                                        </p:tav>
                                      </p:tavLst>
                                    </p:anim>
                                  </p:childTnLst>
                                </p:cTn>
                              </p:par>
                              <p:par>
                                <p:cTn id="35" presetID="2" presetClass="entr" presetSubtype="1" decel="100000" fill="hold" nodeType="withEffect">
                                  <p:stCondLst>
                                    <p:cond delay="0"/>
                                  </p:stCondLst>
                                  <p:childTnLst>
                                    <p:set>
                                      <p:cBhvr>
                                        <p:cTn id="36" dur="1" fill="hold">
                                          <p:stCondLst>
                                            <p:cond delay="0"/>
                                          </p:stCondLst>
                                        </p:cTn>
                                        <p:tgtEl>
                                          <p:spTgt spid="47"/>
                                        </p:tgtEl>
                                        <p:attrNameLst>
                                          <p:attrName>style.visibility</p:attrName>
                                        </p:attrNameLst>
                                      </p:cBhvr>
                                      <p:to>
                                        <p:strVal val="visible"/>
                                      </p:to>
                                    </p:set>
                                    <p:anim calcmode="lin" valueType="num">
                                      <p:cBhvr additive="base">
                                        <p:cTn id="37" dur="750" fill="hold"/>
                                        <p:tgtEl>
                                          <p:spTgt spid="47"/>
                                        </p:tgtEl>
                                        <p:attrNameLst>
                                          <p:attrName>ppt_x</p:attrName>
                                        </p:attrNameLst>
                                      </p:cBhvr>
                                      <p:tavLst>
                                        <p:tav tm="0">
                                          <p:val>
                                            <p:strVal val="#ppt_x"/>
                                          </p:val>
                                        </p:tav>
                                        <p:tav tm="100000">
                                          <p:val>
                                            <p:strVal val="#ppt_x"/>
                                          </p:val>
                                        </p:tav>
                                      </p:tavLst>
                                    </p:anim>
                                    <p:anim calcmode="lin" valueType="num">
                                      <p:cBhvr additive="base">
                                        <p:cTn id="38" dur="750" fill="hold"/>
                                        <p:tgtEl>
                                          <p:spTgt spid="47"/>
                                        </p:tgtEl>
                                        <p:attrNameLst>
                                          <p:attrName>ppt_y</p:attrName>
                                        </p:attrNameLst>
                                      </p:cBhvr>
                                      <p:tavLst>
                                        <p:tav tm="0">
                                          <p:val>
                                            <p:strVal val="0-#ppt_h/2"/>
                                          </p:val>
                                        </p:tav>
                                        <p:tav tm="100000">
                                          <p:val>
                                            <p:strVal val="#ppt_y"/>
                                          </p:val>
                                        </p:tav>
                                      </p:tavLst>
                                    </p:anim>
                                  </p:childTnLst>
                                </p:cTn>
                              </p:par>
                              <p:par>
                                <p:cTn id="39" presetID="2" presetClass="entr" presetSubtype="4" decel="100000" fill="hold" nodeType="with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750" fill="hold"/>
                                        <p:tgtEl>
                                          <p:spTgt spid="32"/>
                                        </p:tgtEl>
                                        <p:attrNameLst>
                                          <p:attrName>ppt_x</p:attrName>
                                        </p:attrNameLst>
                                      </p:cBhvr>
                                      <p:tavLst>
                                        <p:tav tm="0">
                                          <p:val>
                                            <p:strVal val="#ppt_x"/>
                                          </p:val>
                                        </p:tav>
                                        <p:tav tm="100000">
                                          <p:val>
                                            <p:strVal val="#ppt_x"/>
                                          </p:val>
                                        </p:tav>
                                      </p:tavLst>
                                    </p:anim>
                                    <p:anim calcmode="lin" valueType="num">
                                      <p:cBhvr additive="base">
                                        <p:cTn id="42" dur="750" fill="hold"/>
                                        <p:tgtEl>
                                          <p:spTgt spid="32"/>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0"/>
                                  </p:stCondLst>
                                  <p:childTnLst>
                                    <p:set>
                                      <p:cBhvr>
                                        <p:cTn id="44" dur="1" fill="hold">
                                          <p:stCondLst>
                                            <p:cond delay="0"/>
                                          </p:stCondLst>
                                        </p:cTn>
                                        <p:tgtEl>
                                          <p:spTgt spid="38"/>
                                        </p:tgtEl>
                                        <p:attrNameLst>
                                          <p:attrName>style.visibility</p:attrName>
                                        </p:attrNameLst>
                                      </p:cBhvr>
                                      <p:to>
                                        <p:strVal val="visible"/>
                                      </p:to>
                                    </p:set>
                                    <p:anim calcmode="lin" valueType="num">
                                      <p:cBhvr additive="base">
                                        <p:cTn id="45" dur="750" fill="hold"/>
                                        <p:tgtEl>
                                          <p:spTgt spid="38"/>
                                        </p:tgtEl>
                                        <p:attrNameLst>
                                          <p:attrName>ppt_x</p:attrName>
                                        </p:attrNameLst>
                                      </p:cBhvr>
                                      <p:tavLst>
                                        <p:tav tm="0">
                                          <p:val>
                                            <p:strVal val="#ppt_x"/>
                                          </p:val>
                                        </p:tav>
                                        <p:tav tm="100000">
                                          <p:val>
                                            <p:strVal val="#ppt_x"/>
                                          </p:val>
                                        </p:tav>
                                      </p:tavLst>
                                    </p:anim>
                                    <p:anim calcmode="lin" valueType="num">
                                      <p:cBhvr additive="base">
                                        <p:cTn id="46" dur="750" fill="hold"/>
                                        <p:tgtEl>
                                          <p:spTgt spid="38"/>
                                        </p:tgtEl>
                                        <p:attrNameLst>
                                          <p:attrName>ppt_y</p:attrName>
                                        </p:attrNameLst>
                                      </p:cBhvr>
                                      <p:tavLst>
                                        <p:tav tm="0">
                                          <p:val>
                                            <p:strVal val="1+#ppt_h/2"/>
                                          </p:val>
                                        </p:tav>
                                        <p:tav tm="100000">
                                          <p:val>
                                            <p:strVal val="#ppt_y"/>
                                          </p:val>
                                        </p:tav>
                                      </p:tavLst>
                                    </p:anim>
                                  </p:childTnLst>
                                </p:cTn>
                              </p:par>
                              <p:par>
                                <p:cTn id="47" presetID="2" presetClass="entr" presetSubtype="4" decel="100000" fill="hold" nodeType="withEffect">
                                  <p:stCondLst>
                                    <p:cond delay="0"/>
                                  </p:stCondLst>
                                  <p:childTnLst>
                                    <p:set>
                                      <p:cBhvr>
                                        <p:cTn id="48" dur="1" fill="hold">
                                          <p:stCondLst>
                                            <p:cond delay="0"/>
                                          </p:stCondLst>
                                        </p:cTn>
                                        <p:tgtEl>
                                          <p:spTgt spid="41"/>
                                        </p:tgtEl>
                                        <p:attrNameLst>
                                          <p:attrName>style.visibility</p:attrName>
                                        </p:attrNameLst>
                                      </p:cBhvr>
                                      <p:to>
                                        <p:strVal val="visible"/>
                                      </p:to>
                                    </p:set>
                                    <p:anim calcmode="lin" valueType="num">
                                      <p:cBhvr additive="base">
                                        <p:cTn id="49" dur="750" fill="hold"/>
                                        <p:tgtEl>
                                          <p:spTgt spid="41"/>
                                        </p:tgtEl>
                                        <p:attrNameLst>
                                          <p:attrName>ppt_x</p:attrName>
                                        </p:attrNameLst>
                                      </p:cBhvr>
                                      <p:tavLst>
                                        <p:tav tm="0">
                                          <p:val>
                                            <p:strVal val="#ppt_x"/>
                                          </p:val>
                                        </p:tav>
                                        <p:tav tm="100000">
                                          <p:val>
                                            <p:strVal val="#ppt_x"/>
                                          </p:val>
                                        </p:tav>
                                      </p:tavLst>
                                    </p:anim>
                                    <p:anim calcmode="lin" valueType="num">
                                      <p:cBhvr additive="base">
                                        <p:cTn id="50" dur="75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组合 40"/>
          <p:cNvGrpSpPr/>
          <p:nvPr/>
        </p:nvGrpSpPr>
        <p:grpSpPr>
          <a:xfrm>
            <a:off x="695325" y="2170339"/>
            <a:ext cx="1994107" cy="3526971"/>
            <a:chOff x="695325" y="2170339"/>
            <a:chExt cx="1994107" cy="3526971"/>
          </a:xfrm>
        </p:grpSpPr>
        <p:grpSp>
          <p:nvGrpSpPr>
            <p:cNvPr id="7" name="组合 6"/>
            <p:cNvGrpSpPr/>
            <p:nvPr/>
          </p:nvGrpSpPr>
          <p:grpSpPr>
            <a:xfrm>
              <a:off x="695325" y="2170339"/>
              <a:ext cx="1959429" cy="3526971"/>
              <a:chOff x="1219199" y="1915886"/>
              <a:chExt cx="1959429" cy="3526971"/>
            </a:xfrm>
          </p:grpSpPr>
          <p:cxnSp>
            <p:nvCxnSpPr>
              <p:cNvPr id="4" name="直接连接符 3"/>
              <p:cNvCxnSpPr>
                <a:cxnSpLocks/>
              </p:cNvCxnSpPr>
              <p:nvPr/>
            </p:nvCxnSpPr>
            <p:spPr>
              <a:xfrm>
                <a:off x="1219199" y="1915886"/>
                <a:ext cx="0" cy="312057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1219199" y="5036457"/>
                <a:ext cx="1959429" cy="406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TextBox 19"/>
            <p:cNvSpPr txBox="1"/>
            <p:nvPr/>
          </p:nvSpPr>
          <p:spPr>
            <a:xfrm>
              <a:off x="767896" y="3096392"/>
              <a:ext cx="1882624"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2000" b="1" dirty="0">
                  <a:latin typeface="+mn-ea"/>
                </a:rPr>
                <a:t>标题文字添加</a:t>
              </a:r>
              <a:endParaRPr lang="en-US" sz="2000" b="1" dirty="0">
                <a:latin typeface="+mn-ea"/>
              </a:endParaRPr>
            </a:p>
          </p:txBody>
        </p:sp>
        <p:sp>
          <p:nvSpPr>
            <p:cNvPr id="19" name="文本框 18"/>
            <p:cNvSpPr txBox="1"/>
            <p:nvPr/>
          </p:nvSpPr>
          <p:spPr>
            <a:xfrm>
              <a:off x="767896" y="3513512"/>
              <a:ext cx="1882623" cy="1421928"/>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200" dirty="0">
                  <a:solidFill>
                    <a:schemeClr val="bg1">
                      <a:lumMod val="50000"/>
                    </a:schemeClr>
                  </a:solidFill>
                </a:rPr>
                <a:t>The user can demonstrate on a projector or computer, or print the presentation and make it into a film to be used in a wider field</a:t>
              </a:r>
            </a:p>
          </p:txBody>
        </p:sp>
        <p:sp>
          <p:nvSpPr>
            <p:cNvPr id="37" name="椭圆 28"/>
            <p:cNvSpPr/>
            <p:nvPr/>
          </p:nvSpPr>
          <p:spPr>
            <a:xfrm>
              <a:off x="862240" y="2221251"/>
              <a:ext cx="609600" cy="590704"/>
            </a:xfrm>
            <a:custGeom>
              <a:avLst/>
              <a:gdLst>
                <a:gd name="connsiteX0" fmla="*/ 58918 w 323554"/>
                <a:gd name="connsiteY0" fmla="*/ 189699 h 313525"/>
                <a:gd name="connsiteX1" fmla="*/ 101421 w 323554"/>
                <a:gd name="connsiteY1" fmla="*/ 189699 h 313525"/>
                <a:gd name="connsiteX2" fmla="*/ 103997 w 323554"/>
                <a:gd name="connsiteY2" fmla="*/ 189699 h 313525"/>
                <a:gd name="connsiteX3" fmla="*/ 114301 w 323554"/>
                <a:gd name="connsiteY3" fmla="*/ 201731 h 313525"/>
                <a:gd name="connsiteX4" fmla="*/ 113013 w 323554"/>
                <a:gd name="connsiteY4" fmla="*/ 205741 h 313525"/>
                <a:gd name="connsiteX5" fmla="*/ 101421 w 323554"/>
                <a:gd name="connsiteY5" fmla="*/ 215099 h 313525"/>
                <a:gd name="connsiteX6" fmla="*/ 58918 w 323554"/>
                <a:gd name="connsiteY6" fmla="*/ 215099 h 313525"/>
                <a:gd name="connsiteX7" fmla="*/ 46038 w 323554"/>
                <a:gd name="connsiteY7" fmla="*/ 201731 h 313525"/>
                <a:gd name="connsiteX8" fmla="*/ 58918 w 323554"/>
                <a:gd name="connsiteY8" fmla="*/ 189699 h 313525"/>
                <a:gd name="connsiteX9" fmla="*/ 149225 w 323554"/>
                <a:gd name="connsiteY9" fmla="*/ 165887 h 313525"/>
                <a:gd name="connsiteX10" fmla="*/ 142875 w 323554"/>
                <a:gd name="connsiteY10" fmla="*/ 186525 h 313525"/>
                <a:gd name="connsiteX11" fmla="*/ 153988 w 323554"/>
                <a:gd name="connsiteY11" fmla="*/ 196050 h 313525"/>
                <a:gd name="connsiteX12" fmla="*/ 173038 w 323554"/>
                <a:gd name="connsiteY12" fmla="*/ 188112 h 313525"/>
                <a:gd name="connsiteX13" fmla="*/ 145188 w 323554"/>
                <a:gd name="connsiteY13" fmla="*/ 151599 h 313525"/>
                <a:gd name="connsiteX14" fmla="*/ 187326 w 323554"/>
                <a:gd name="connsiteY14" fmla="*/ 190104 h 313525"/>
                <a:gd name="connsiteX15" fmla="*/ 138803 w 323554"/>
                <a:gd name="connsiteY15" fmla="*/ 210640 h 313525"/>
                <a:gd name="connsiteX16" fmla="*/ 131142 w 323554"/>
                <a:gd name="connsiteY16" fmla="*/ 210640 h 313525"/>
                <a:gd name="connsiteX17" fmla="*/ 129865 w 323554"/>
                <a:gd name="connsiteY17" fmla="*/ 202939 h 313525"/>
                <a:gd name="connsiteX18" fmla="*/ 145188 w 323554"/>
                <a:gd name="connsiteY18" fmla="*/ 151599 h 313525"/>
                <a:gd name="connsiteX19" fmla="*/ 58982 w 323554"/>
                <a:gd name="connsiteY19" fmla="*/ 146837 h 313525"/>
                <a:gd name="connsiteX20" fmla="*/ 130176 w 323554"/>
                <a:gd name="connsiteY20" fmla="*/ 146837 h 313525"/>
                <a:gd name="connsiteX21" fmla="*/ 130176 w 323554"/>
                <a:gd name="connsiteY21" fmla="*/ 148186 h 313525"/>
                <a:gd name="connsiteX22" fmla="*/ 122409 w 323554"/>
                <a:gd name="connsiteY22" fmla="*/ 173825 h 313525"/>
                <a:gd name="connsiteX23" fmla="*/ 58982 w 323554"/>
                <a:gd name="connsiteY23" fmla="*/ 173825 h 313525"/>
                <a:gd name="connsiteX24" fmla="*/ 46038 w 323554"/>
                <a:gd name="connsiteY24" fmla="*/ 160331 h 313525"/>
                <a:gd name="connsiteX25" fmla="*/ 58982 w 323554"/>
                <a:gd name="connsiteY25" fmla="*/ 146837 h 313525"/>
                <a:gd name="connsiteX26" fmla="*/ 59011 w 323554"/>
                <a:gd name="connsiteY26" fmla="*/ 105562 h 313525"/>
                <a:gd name="connsiteX27" fmla="*/ 166688 w 323554"/>
                <a:gd name="connsiteY27" fmla="*/ 105562 h 313525"/>
                <a:gd name="connsiteX28" fmla="*/ 144634 w 323554"/>
                <a:gd name="connsiteY28" fmla="*/ 130962 h 313525"/>
                <a:gd name="connsiteX29" fmla="*/ 59011 w 323554"/>
                <a:gd name="connsiteY29" fmla="*/ 130962 h 313525"/>
                <a:gd name="connsiteX30" fmla="*/ 46038 w 323554"/>
                <a:gd name="connsiteY30" fmla="*/ 118930 h 313525"/>
                <a:gd name="connsiteX31" fmla="*/ 59011 w 323554"/>
                <a:gd name="connsiteY31" fmla="*/ 105562 h 313525"/>
                <a:gd name="connsiteX32" fmla="*/ 226883 w 323554"/>
                <a:gd name="connsiteY32" fmla="*/ 81749 h 313525"/>
                <a:gd name="connsiteX33" fmla="*/ 224292 w 323554"/>
                <a:gd name="connsiteY33" fmla="*/ 83037 h 313525"/>
                <a:gd name="connsiteX34" fmla="*/ 171159 w 323554"/>
                <a:gd name="connsiteY34" fmla="*/ 140996 h 313525"/>
                <a:gd name="connsiteX35" fmla="*/ 172455 w 323554"/>
                <a:gd name="connsiteY35" fmla="*/ 146148 h 313525"/>
                <a:gd name="connsiteX36" fmla="*/ 175047 w 323554"/>
                <a:gd name="connsiteY36" fmla="*/ 148724 h 313525"/>
                <a:gd name="connsiteX37" fmla="*/ 177639 w 323554"/>
                <a:gd name="connsiteY37" fmla="*/ 150012 h 313525"/>
                <a:gd name="connsiteX38" fmla="*/ 180230 w 323554"/>
                <a:gd name="connsiteY38" fmla="*/ 148724 h 313525"/>
                <a:gd name="connsiteX39" fmla="*/ 232067 w 323554"/>
                <a:gd name="connsiteY39" fmla="*/ 90765 h 313525"/>
                <a:gd name="connsiteX40" fmla="*/ 232067 w 323554"/>
                <a:gd name="connsiteY40" fmla="*/ 85613 h 313525"/>
                <a:gd name="connsiteX41" fmla="*/ 229475 w 323554"/>
                <a:gd name="connsiteY41" fmla="*/ 83037 h 313525"/>
                <a:gd name="connsiteX42" fmla="*/ 226883 w 323554"/>
                <a:gd name="connsiteY42" fmla="*/ 81749 h 313525"/>
                <a:gd name="connsiteX43" fmla="*/ 247254 w 323554"/>
                <a:gd name="connsiteY43" fmla="*/ 62303 h 313525"/>
                <a:gd name="connsiteX44" fmla="*/ 242491 w 323554"/>
                <a:gd name="connsiteY44" fmla="*/ 63493 h 313525"/>
                <a:gd name="connsiteX45" fmla="*/ 237729 w 323554"/>
                <a:gd name="connsiteY45" fmla="*/ 68256 h 313525"/>
                <a:gd name="connsiteX46" fmla="*/ 236538 w 323554"/>
                <a:gd name="connsiteY46" fmla="*/ 70637 h 313525"/>
                <a:gd name="connsiteX47" fmla="*/ 237729 w 323554"/>
                <a:gd name="connsiteY47" fmla="*/ 73019 h 313525"/>
                <a:gd name="connsiteX48" fmla="*/ 240110 w 323554"/>
                <a:gd name="connsiteY48" fmla="*/ 74209 h 313525"/>
                <a:gd name="connsiteX49" fmla="*/ 242491 w 323554"/>
                <a:gd name="connsiteY49" fmla="*/ 75400 h 313525"/>
                <a:gd name="connsiteX50" fmla="*/ 244873 w 323554"/>
                <a:gd name="connsiteY50" fmla="*/ 75400 h 313525"/>
                <a:gd name="connsiteX51" fmla="*/ 244873 w 323554"/>
                <a:gd name="connsiteY51" fmla="*/ 74209 h 313525"/>
                <a:gd name="connsiteX52" fmla="*/ 249635 w 323554"/>
                <a:gd name="connsiteY52" fmla="*/ 69447 h 313525"/>
                <a:gd name="connsiteX53" fmla="*/ 249635 w 323554"/>
                <a:gd name="connsiteY53" fmla="*/ 64684 h 313525"/>
                <a:gd name="connsiteX54" fmla="*/ 247254 w 323554"/>
                <a:gd name="connsiteY54" fmla="*/ 62303 h 313525"/>
                <a:gd name="connsiteX55" fmla="*/ 24647 w 323554"/>
                <a:gd name="connsiteY55" fmla="*/ 48412 h 313525"/>
                <a:gd name="connsiteX56" fmla="*/ 201069 w 323554"/>
                <a:gd name="connsiteY56" fmla="*/ 48412 h 313525"/>
                <a:gd name="connsiteX57" fmla="*/ 214041 w 323554"/>
                <a:gd name="connsiteY57" fmla="*/ 52292 h 313525"/>
                <a:gd name="connsiteX58" fmla="*/ 193285 w 323554"/>
                <a:gd name="connsiteY58" fmla="*/ 76863 h 313525"/>
                <a:gd name="connsiteX59" fmla="*/ 181610 w 323554"/>
                <a:gd name="connsiteY59" fmla="*/ 72983 h 313525"/>
                <a:gd name="connsiteX60" fmla="*/ 45403 w 323554"/>
                <a:gd name="connsiteY60" fmla="*/ 72983 h 313525"/>
                <a:gd name="connsiteX61" fmla="*/ 24647 w 323554"/>
                <a:gd name="connsiteY61" fmla="*/ 93675 h 313525"/>
                <a:gd name="connsiteX62" fmla="*/ 24647 w 323554"/>
                <a:gd name="connsiteY62" fmla="*/ 268262 h 313525"/>
                <a:gd name="connsiteX63" fmla="*/ 45403 w 323554"/>
                <a:gd name="connsiteY63" fmla="*/ 287660 h 313525"/>
                <a:gd name="connsiteX64" fmla="*/ 181610 w 323554"/>
                <a:gd name="connsiteY64" fmla="*/ 287660 h 313525"/>
                <a:gd name="connsiteX65" fmla="*/ 202366 w 323554"/>
                <a:gd name="connsiteY65" fmla="*/ 268262 h 313525"/>
                <a:gd name="connsiteX66" fmla="*/ 202366 w 323554"/>
                <a:gd name="connsiteY66" fmla="*/ 202307 h 313525"/>
                <a:gd name="connsiteX67" fmla="*/ 203663 w 323554"/>
                <a:gd name="connsiteY67" fmla="*/ 201014 h 313525"/>
                <a:gd name="connsiteX68" fmla="*/ 206258 w 323554"/>
                <a:gd name="connsiteY68" fmla="*/ 198427 h 313525"/>
                <a:gd name="connsiteX69" fmla="*/ 227013 w 323554"/>
                <a:gd name="connsiteY69" fmla="*/ 175149 h 313525"/>
                <a:gd name="connsiteX70" fmla="*/ 227013 w 323554"/>
                <a:gd name="connsiteY70" fmla="*/ 287660 h 313525"/>
                <a:gd name="connsiteX71" fmla="*/ 201069 w 323554"/>
                <a:gd name="connsiteY71" fmla="*/ 313525 h 313525"/>
                <a:gd name="connsiteX72" fmla="*/ 25944 w 323554"/>
                <a:gd name="connsiteY72" fmla="*/ 313525 h 313525"/>
                <a:gd name="connsiteX73" fmla="*/ 0 w 323554"/>
                <a:gd name="connsiteY73" fmla="*/ 287660 h 313525"/>
                <a:gd name="connsiteX74" fmla="*/ 0 w 323554"/>
                <a:gd name="connsiteY74" fmla="*/ 72983 h 313525"/>
                <a:gd name="connsiteX75" fmla="*/ 24647 w 323554"/>
                <a:gd name="connsiteY75" fmla="*/ 48412 h 313525"/>
                <a:gd name="connsiteX76" fmla="*/ 242888 w 323554"/>
                <a:gd name="connsiteY76" fmla="*/ 42062 h 313525"/>
                <a:gd name="connsiteX77" fmla="*/ 285751 w 323554"/>
                <a:gd name="connsiteY77" fmla="*/ 81750 h 313525"/>
                <a:gd name="connsiteX78" fmla="*/ 279401 w 323554"/>
                <a:gd name="connsiteY78" fmla="*/ 89687 h 313525"/>
                <a:gd name="connsiteX79" fmla="*/ 200026 w 323554"/>
                <a:gd name="connsiteY79" fmla="*/ 178587 h 313525"/>
                <a:gd name="connsiteX80" fmla="*/ 193676 w 323554"/>
                <a:gd name="connsiteY80" fmla="*/ 184937 h 313525"/>
                <a:gd name="connsiteX81" fmla="*/ 150813 w 323554"/>
                <a:gd name="connsiteY81" fmla="*/ 146837 h 313525"/>
                <a:gd name="connsiteX82" fmla="*/ 155576 w 323554"/>
                <a:gd name="connsiteY82" fmla="*/ 138899 h 313525"/>
                <a:gd name="connsiteX83" fmla="*/ 236538 w 323554"/>
                <a:gd name="connsiteY83" fmla="*/ 48412 h 313525"/>
                <a:gd name="connsiteX84" fmla="*/ 257175 w 323554"/>
                <a:gd name="connsiteY84" fmla="*/ 26187 h 313525"/>
                <a:gd name="connsiteX85" fmla="*/ 301625 w 323554"/>
                <a:gd name="connsiteY85" fmla="*/ 64287 h 313525"/>
                <a:gd name="connsiteX86" fmla="*/ 295275 w 323554"/>
                <a:gd name="connsiteY86" fmla="*/ 72225 h 313525"/>
                <a:gd name="connsiteX87" fmla="*/ 290513 w 323554"/>
                <a:gd name="connsiteY87" fmla="*/ 75400 h 313525"/>
                <a:gd name="connsiteX88" fmla="*/ 247650 w 323554"/>
                <a:gd name="connsiteY88" fmla="*/ 37300 h 313525"/>
                <a:gd name="connsiteX89" fmla="*/ 250825 w 323554"/>
                <a:gd name="connsiteY89" fmla="*/ 34125 h 313525"/>
                <a:gd name="connsiteX90" fmla="*/ 285750 w 323554"/>
                <a:gd name="connsiteY90" fmla="*/ 11899 h 313525"/>
                <a:gd name="connsiteX91" fmla="*/ 279400 w 323554"/>
                <a:gd name="connsiteY91" fmla="*/ 19837 h 313525"/>
                <a:gd name="connsiteX92" fmla="*/ 304800 w 323554"/>
                <a:gd name="connsiteY92" fmla="*/ 43649 h 313525"/>
                <a:gd name="connsiteX93" fmla="*/ 312738 w 323554"/>
                <a:gd name="connsiteY93" fmla="*/ 35712 h 313525"/>
                <a:gd name="connsiteX94" fmla="*/ 285265 w 323554"/>
                <a:gd name="connsiteY94" fmla="*/ 516 h 313525"/>
                <a:gd name="connsiteX95" fmla="*/ 294336 w 323554"/>
                <a:gd name="connsiteY95" fmla="*/ 3151 h 313525"/>
                <a:gd name="connsiteX96" fmla="*/ 318958 w 323554"/>
                <a:gd name="connsiteY96" fmla="*/ 25545 h 313525"/>
                <a:gd name="connsiteX97" fmla="*/ 320254 w 323554"/>
                <a:gd name="connsiteY97" fmla="*/ 43987 h 313525"/>
                <a:gd name="connsiteX98" fmla="*/ 305999 w 323554"/>
                <a:gd name="connsiteY98" fmla="*/ 61112 h 313525"/>
                <a:gd name="connsiteX99" fmla="*/ 261938 w 323554"/>
                <a:gd name="connsiteY99" fmla="*/ 20276 h 313525"/>
                <a:gd name="connsiteX100" fmla="*/ 276193 w 323554"/>
                <a:gd name="connsiteY100" fmla="*/ 4468 h 313525"/>
                <a:gd name="connsiteX101" fmla="*/ 285265 w 323554"/>
                <a:gd name="connsiteY101" fmla="*/ 516 h 313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323554" h="313525">
                  <a:moveTo>
                    <a:pt x="58918" y="189699"/>
                  </a:moveTo>
                  <a:cubicBezTo>
                    <a:pt x="58918" y="189699"/>
                    <a:pt x="58918" y="189699"/>
                    <a:pt x="101421" y="189699"/>
                  </a:cubicBezTo>
                  <a:cubicBezTo>
                    <a:pt x="102709" y="189699"/>
                    <a:pt x="102709" y="189699"/>
                    <a:pt x="103997" y="189699"/>
                  </a:cubicBezTo>
                  <a:cubicBezTo>
                    <a:pt x="109149" y="189699"/>
                    <a:pt x="114301" y="195046"/>
                    <a:pt x="114301" y="201731"/>
                  </a:cubicBezTo>
                  <a:cubicBezTo>
                    <a:pt x="114301" y="203067"/>
                    <a:pt x="114301" y="204404"/>
                    <a:pt x="113013" y="205741"/>
                  </a:cubicBezTo>
                  <a:cubicBezTo>
                    <a:pt x="111725" y="211088"/>
                    <a:pt x="107861" y="215099"/>
                    <a:pt x="101421" y="215099"/>
                  </a:cubicBezTo>
                  <a:cubicBezTo>
                    <a:pt x="101421" y="215099"/>
                    <a:pt x="101421" y="215099"/>
                    <a:pt x="58918" y="215099"/>
                  </a:cubicBezTo>
                  <a:cubicBezTo>
                    <a:pt x="51190" y="215099"/>
                    <a:pt x="46038" y="209752"/>
                    <a:pt x="46038" y="201731"/>
                  </a:cubicBezTo>
                  <a:cubicBezTo>
                    <a:pt x="46038" y="195046"/>
                    <a:pt x="51190" y="189699"/>
                    <a:pt x="58918" y="189699"/>
                  </a:cubicBezTo>
                  <a:close/>
                  <a:moveTo>
                    <a:pt x="149225" y="165887"/>
                  </a:moveTo>
                  <a:lnTo>
                    <a:pt x="142875" y="186525"/>
                  </a:lnTo>
                  <a:lnTo>
                    <a:pt x="153988" y="196050"/>
                  </a:lnTo>
                  <a:lnTo>
                    <a:pt x="173038" y="188112"/>
                  </a:lnTo>
                  <a:close/>
                  <a:moveTo>
                    <a:pt x="145188" y="151599"/>
                  </a:moveTo>
                  <a:cubicBezTo>
                    <a:pt x="145188" y="151599"/>
                    <a:pt x="145188" y="151599"/>
                    <a:pt x="187326" y="190104"/>
                  </a:cubicBezTo>
                  <a:cubicBezTo>
                    <a:pt x="187326" y="190104"/>
                    <a:pt x="187326" y="190104"/>
                    <a:pt x="138803" y="210640"/>
                  </a:cubicBezTo>
                  <a:cubicBezTo>
                    <a:pt x="136249" y="211924"/>
                    <a:pt x="133696" y="211924"/>
                    <a:pt x="131142" y="210640"/>
                  </a:cubicBezTo>
                  <a:cubicBezTo>
                    <a:pt x="129865" y="208073"/>
                    <a:pt x="128588" y="205506"/>
                    <a:pt x="129865" y="202939"/>
                  </a:cubicBezTo>
                  <a:cubicBezTo>
                    <a:pt x="129865" y="202939"/>
                    <a:pt x="129865" y="202939"/>
                    <a:pt x="145188" y="151599"/>
                  </a:cubicBezTo>
                  <a:close/>
                  <a:moveTo>
                    <a:pt x="58982" y="146837"/>
                  </a:moveTo>
                  <a:cubicBezTo>
                    <a:pt x="58982" y="146837"/>
                    <a:pt x="58982" y="146837"/>
                    <a:pt x="130176" y="146837"/>
                  </a:cubicBezTo>
                  <a:cubicBezTo>
                    <a:pt x="130176" y="148186"/>
                    <a:pt x="130176" y="148186"/>
                    <a:pt x="130176" y="148186"/>
                  </a:cubicBezTo>
                  <a:lnTo>
                    <a:pt x="122409" y="173825"/>
                  </a:lnTo>
                  <a:cubicBezTo>
                    <a:pt x="122409" y="173825"/>
                    <a:pt x="122409" y="173825"/>
                    <a:pt x="58982" y="173825"/>
                  </a:cubicBezTo>
                  <a:cubicBezTo>
                    <a:pt x="51216" y="173825"/>
                    <a:pt x="46038" y="167078"/>
                    <a:pt x="46038" y="160331"/>
                  </a:cubicBezTo>
                  <a:cubicBezTo>
                    <a:pt x="46038" y="153584"/>
                    <a:pt x="51216" y="146837"/>
                    <a:pt x="58982" y="146837"/>
                  </a:cubicBezTo>
                  <a:close/>
                  <a:moveTo>
                    <a:pt x="59011" y="105562"/>
                  </a:moveTo>
                  <a:lnTo>
                    <a:pt x="166688" y="105562"/>
                  </a:lnTo>
                  <a:cubicBezTo>
                    <a:pt x="166688" y="105562"/>
                    <a:pt x="166688" y="105562"/>
                    <a:pt x="144634" y="130962"/>
                  </a:cubicBezTo>
                  <a:cubicBezTo>
                    <a:pt x="144634" y="130962"/>
                    <a:pt x="144634" y="130962"/>
                    <a:pt x="59011" y="130962"/>
                  </a:cubicBezTo>
                  <a:cubicBezTo>
                    <a:pt x="51227" y="130962"/>
                    <a:pt x="46038" y="125615"/>
                    <a:pt x="46038" y="118930"/>
                  </a:cubicBezTo>
                  <a:cubicBezTo>
                    <a:pt x="46038" y="110909"/>
                    <a:pt x="51227" y="105562"/>
                    <a:pt x="59011" y="105562"/>
                  </a:cubicBezTo>
                  <a:close/>
                  <a:moveTo>
                    <a:pt x="226883" y="81749"/>
                  </a:moveTo>
                  <a:cubicBezTo>
                    <a:pt x="225587" y="81749"/>
                    <a:pt x="224292" y="83037"/>
                    <a:pt x="224292" y="83037"/>
                  </a:cubicBezTo>
                  <a:cubicBezTo>
                    <a:pt x="224292" y="83037"/>
                    <a:pt x="224292" y="83037"/>
                    <a:pt x="171159" y="140996"/>
                  </a:cubicBezTo>
                  <a:cubicBezTo>
                    <a:pt x="169863" y="142284"/>
                    <a:pt x="169863" y="144860"/>
                    <a:pt x="172455" y="146148"/>
                  </a:cubicBezTo>
                  <a:cubicBezTo>
                    <a:pt x="172455" y="146148"/>
                    <a:pt x="172455" y="146148"/>
                    <a:pt x="175047" y="148724"/>
                  </a:cubicBezTo>
                  <a:cubicBezTo>
                    <a:pt x="175047" y="148724"/>
                    <a:pt x="176343" y="150012"/>
                    <a:pt x="177639" y="150012"/>
                  </a:cubicBezTo>
                  <a:cubicBezTo>
                    <a:pt x="177639" y="150012"/>
                    <a:pt x="178934" y="148724"/>
                    <a:pt x="180230" y="148724"/>
                  </a:cubicBezTo>
                  <a:cubicBezTo>
                    <a:pt x="180230" y="148724"/>
                    <a:pt x="180230" y="148724"/>
                    <a:pt x="232067" y="90765"/>
                  </a:cubicBezTo>
                  <a:cubicBezTo>
                    <a:pt x="233363" y="89477"/>
                    <a:pt x="233363" y="86901"/>
                    <a:pt x="232067" y="85613"/>
                  </a:cubicBezTo>
                  <a:cubicBezTo>
                    <a:pt x="232067" y="85613"/>
                    <a:pt x="232067" y="85613"/>
                    <a:pt x="229475" y="83037"/>
                  </a:cubicBezTo>
                  <a:cubicBezTo>
                    <a:pt x="228179" y="81749"/>
                    <a:pt x="226883" y="81749"/>
                    <a:pt x="226883" y="81749"/>
                  </a:cubicBezTo>
                  <a:close/>
                  <a:moveTo>
                    <a:pt x="247254" y="62303"/>
                  </a:moveTo>
                  <a:cubicBezTo>
                    <a:pt x="244873" y="61112"/>
                    <a:pt x="243682" y="62303"/>
                    <a:pt x="242491" y="63493"/>
                  </a:cubicBezTo>
                  <a:cubicBezTo>
                    <a:pt x="242491" y="63493"/>
                    <a:pt x="242491" y="63493"/>
                    <a:pt x="237729" y="68256"/>
                  </a:cubicBezTo>
                  <a:cubicBezTo>
                    <a:pt x="237729" y="68256"/>
                    <a:pt x="236538" y="69447"/>
                    <a:pt x="236538" y="70637"/>
                  </a:cubicBezTo>
                  <a:cubicBezTo>
                    <a:pt x="236538" y="70637"/>
                    <a:pt x="237729" y="71828"/>
                    <a:pt x="237729" y="73019"/>
                  </a:cubicBezTo>
                  <a:cubicBezTo>
                    <a:pt x="237729" y="73019"/>
                    <a:pt x="237729" y="73019"/>
                    <a:pt x="240110" y="74209"/>
                  </a:cubicBezTo>
                  <a:cubicBezTo>
                    <a:pt x="241301" y="75400"/>
                    <a:pt x="242491" y="75400"/>
                    <a:pt x="242491" y="75400"/>
                  </a:cubicBezTo>
                  <a:cubicBezTo>
                    <a:pt x="243682" y="75400"/>
                    <a:pt x="243682" y="75400"/>
                    <a:pt x="244873" y="75400"/>
                  </a:cubicBezTo>
                  <a:cubicBezTo>
                    <a:pt x="244873" y="74209"/>
                    <a:pt x="244873" y="74209"/>
                    <a:pt x="244873" y="74209"/>
                  </a:cubicBezTo>
                  <a:cubicBezTo>
                    <a:pt x="244873" y="74209"/>
                    <a:pt x="244873" y="74209"/>
                    <a:pt x="249635" y="69447"/>
                  </a:cubicBezTo>
                  <a:cubicBezTo>
                    <a:pt x="250826" y="68256"/>
                    <a:pt x="250826" y="65875"/>
                    <a:pt x="249635" y="64684"/>
                  </a:cubicBezTo>
                  <a:cubicBezTo>
                    <a:pt x="249635" y="64684"/>
                    <a:pt x="249635" y="64684"/>
                    <a:pt x="247254" y="62303"/>
                  </a:cubicBezTo>
                  <a:close/>
                  <a:moveTo>
                    <a:pt x="24647" y="48412"/>
                  </a:moveTo>
                  <a:cubicBezTo>
                    <a:pt x="24647" y="48412"/>
                    <a:pt x="24647" y="48412"/>
                    <a:pt x="201069" y="48412"/>
                  </a:cubicBezTo>
                  <a:cubicBezTo>
                    <a:pt x="206258" y="48412"/>
                    <a:pt x="210149" y="49705"/>
                    <a:pt x="214041" y="52292"/>
                  </a:cubicBezTo>
                  <a:cubicBezTo>
                    <a:pt x="214041" y="52292"/>
                    <a:pt x="214041" y="52292"/>
                    <a:pt x="193285" y="76863"/>
                  </a:cubicBezTo>
                  <a:cubicBezTo>
                    <a:pt x="189394" y="74277"/>
                    <a:pt x="185502" y="72983"/>
                    <a:pt x="181610" y="72983"/>
                  </a:cubicBezTo>
                  <a:cubicBezTo>
                    <a:pt x="181610" y="72983"/>
                    <a:pt x="181610" y="72983"/>
                    <a:pt x="45403" y="72983"/>
                  </a:cubicBezTo>
                  <a:cubicBezTo>
                    <a:pt x="33728" y="72983"/>
                    <a:pt x="24647" y="82036"/>
                    <a:pt x="24647" y="93675"/>
                  </a:cubicBezTo>
                  <a:cubicBezTo>
                    <a:pt x="24647" y="93675"/>
                    <a:pt x="24647" y="93675"/>
                    <a:pt x="24647" y="268262"/>
                  </a:cubicBezTo>
                  <a:cubicBezTo>
                    <a:pt x="24647" y="278608"/>
                    <a:pt x="33728" y="287660"/>
                    <a:pt x="45403" y="287660"/>
                  </a:cubicBezTo>
                  <a:cubicBezTo>
                    <a:pt x="45403" y="287660"/>
                    <a:pt x="45403" y="287660"/>
                    <a:pt x="181610" y="287660"/>
                  </a:cubicBezTo>
                  <a:cubicBezTo>
                    <a:pt x="193285" y="287660"/>
                    <a:pt x="202366" y="278608"/>
                    <a:pt x="202366" y="268262"/>
                  </a:cubicBezTo>
                  <a:cubicBezTo>
                    <a:pt x="202366" y="268262"/>
                    <a:pt x="202366" y="268262"/>
                    <a:pt x="202366" y="202307"/>
                  </a:cubicBezTo>
                  <a:cubicBezTo>
                    <a:pt x="202366" y="202307"/>
                    <a:pt x="202366" y="201014"/>
                    <a:pt x="203663" y="201014"/>
                  </a:cubicBezTo>
                  <a:cubicBezTo>
                    <a:pt x="203663" y="199720"/>
                    <a:pt x="204960" y="199720"/>
                    <a:pt x="206258" y="198427"/>
                  </a:cubicBezTo>
                  <a:cubicBezTo>
                    <a:pt x="206258" y="198427"/>
                    <a:pt x="206258" y="198427"/>
                    <a:pt x="227013" y="175149"/>
                  </a:cubicBezTo>
                  <a:cubicBezTo>
                    <a:pt x="227013" y="175149"/>
                    <a:pt x="227013" y="175149"/>
                    <a:pt x="227013" y="287660"/>
                  </a:cubicBezTo>
                  <a:cubicBezTo>
                    <a:pt x="227013" y="301886"/>
                    <a:pt x="215338" y="313525"/>
                    <a:pt x="201069" y="313525"/>
                  </a:cubicBezTo>
                  <a:cubicBezTo>
                    <a:pt x="201069" y="313525"/>
                    <a:pt x="201069" y="313525"/>
                    <a:pt x="25944" y="313525"/>
                  </a:cubicBezTo>
                  <a:cubicBezTo>
                    <a:pt x="11675" y="313525"/>
                    <a:pt x="0" y="301886"/>
                    <a:pt x="0" y="287660"/>
                  </a:cubicBezTo>
                  <a:cubicBezTo>
                    <a:pt x="0" y="287660"/>
                    <a:pt x="0" y="287660"/>
                    <a:pt x="0" y="72983"/>
                  </a:cubicBezTo>
                  <a:cubicBezTo>
                    <a:pt x="0" y="60051"/>
                    <a:pt x="10378" y="48412"/>
                    <a:pt x="24647" y="48412"/>
                  </a:cubicBezTo>
                  <a:close/>
                  <a:moveTo>
                    <a:pt x="242888" y="42062"/>
                  </a:moveTo>
                  <a:lnTo>
                    <a:pt x="285751" y="81750"/>
                  </a:lnTo>
                  <a:lnTo>
                    <a:pt x="279401" y="89687"/>
                  </a:lnTo>
                  <a:lnTo>
                    <a:pt x="200026" y="178587"/>
                  </a:lnTo>
                  <a:lnTo>
                    <a:pt x="193676" y="184937"/>
                  </a:lnTo>
                  <a:lnTo>
                    <a:pt x="150813" y="146837"/>
                  </a:lnTo>
                  <a:lnTo>
                    <a:pt x="155576" y="138899"/>
                  </a:lnTo>
                  <a:lnTo>
                    <a:pt x="236538" y="48412"/>
                  </a:lnTo>
                  <a:close/>
                  <a:moveTo>
                    <a:pt x="257175" y="26187"/>
                  </a:moveTo>
                  <a:lnTo>
                    <a:pt x="301625" y="64287"/>
                  </a:lnTo>
                  <a:lnTo>
                    <a:pt x="295275" y="72225"/>
                  </a:lnTo>
                  <a:lnTo>
                    <a:pt x="290513" y="75400"/>
                  </a:lnTo>
                  <a:lnTo>
                    <a:pt x="247650" y="37300"/>
                  </a:lnTo>
                  <a:lnTo>
                    <a:pt x="250825" y="34125"/>
                  </a:lnTo>
                  <a:close/>
                  <a:moveTo>
                    <a:pt x="285750" y="11899"/>
                  </a:moveTo>
                  <a:lnTo>
                    <a:pt x="279400" y="19837"/>
                  </a:lnTo>
                  <a:lnTo>
                    <a:pt x="304800" y="43649"/>
                  </a:lnTo>
                  <a:lnTo>
                    <a:pt x="312738" y="35712"/>
                  </a:lnTo>
                  <a:close/>
                  <a:moveTo>
                    <a:pt x="285265" y="516"/>
                  </a:moveTo>
                  <a:cubicBezTo>
                    <a:pt x="289152" y="-801"/>
                    <a:pt x="291744" y="516"/>
                    <a:pt x="294336" y="3151"/>
                  </a:cubicBezTo>
                  <a:cubicBezTo>
                    <a:pt x="294336" y="3151"/>
                    <a:pt x="294336" y="3151"/>
                    <a:pt x="318958" y="25545"/>
                  </a:cubicBezTo>
                  <a:cubicBezTo>
                    <a:pt x="324142" y="30814"/>
                    <a:pt x="325438" y="38718"/>
                    <a:pt x="320254" y="43987"/>
                  </a:cubicBezTo>
                  <a:cubicBezTo>
                    <a:pt x="320254" y="43987"/>
                    <a:pt x="320254" y="43987"/>
                    <a:pt x="305999" y="61112"/>
                  </a:cubicBezTo>
                  <a:cubicBezTo>
                    <a:pt x="305999" y="61112"/>
                    <a:pt x="305999" y="61112"/>
                    <a:pt x="261938" y="20276"/>
                  </a:cubicBezTo>
                  <a:cubicBezTo>
                    <a:pt x="261938" y="20276"/>
                    <a:pt x="261938" y="20276"/>
                    <a:pt x="276193" y="4468"/>
                  </a:cubicBezTo>
                  <a:cubicBezTo>
                    <a:pt x="278785" y="1834"/>
                    <a:pt x="281377" y="516"/>
                    <a:pt x="285265" y="516"/>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3" name="TextBox 19"/>
            <p:cNvSpPr txBox="1"/>
            <p:nvPr/>
          </p:nvSpPr>
          <p:spPr>
            <a:xfrm>
              <a:off x="806808" y="5310366"/>
              <a:ext cx="1882624" cy="369332"/>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1800" dirty="0">
                  <a:solidFill>
                    <a:schemeClr val="bg1"/>
                  </a:solidFill>
                  <a:latin typeface="+mn-ea"/>
                </a:rPr>
                <a:t>标题文字添加</a:t>
              </a:r>
              <a:endParaRPr lang="en-US" sz="1800" dirty="0">
                <a:solidFill>
                  <a:schemeClr val="bg1"/>
                </a:solidFill>
                <a:latin typeface="+mn-ea"/>
              </a:endParaRPr>
            </a:p>
          </p:txBody>
        </p:sp>
      </p:grpSp>
      <p:grpSp>
        <p:nvGrpSpPr>
          <p:cNvPr id="42" name="组合 41"/>
          <p:cNvGrpSpPr/>
          <p:nvPr/>
        </p:nvGrpSpPr>
        <p:grpSpPr>
          <a:xfrm>
            <a:off x="3642632" y="2170339"/>
            <a:ext cx="1996986" cy="3526971"/>
            <a:chOff x="3642632" y="2170339"/>
            <a:chExt cx="1996986" cy="3526971"/>
          </a:xfrm>
        </p:grpSpPr>
        <p:grpSp>
          <p:nvGrpSpPr>
            <p:cNvPr id="8" name="组合 7"/>
            <p:cNvGrpSpPr/>
            <p:nvPr/>
          </p:nvGrpSpPr>
          <p:grpSpPr>
            <a:xfrm>
              <a:off x="3642632" y="2170339"/>
              <a:ext cx="1959429" cy="3526971"/>
              <a:chOff x="1219199" y="1915886"/>
              <a:chExt cx="1959429" cy="3526971"/>
            </a:xfrm>
          </p:grpSpPr>
          <p:cxnSp>
            <p:nvCxnSpPr>
              <p:cNvPr id="9" name="直接连接符 8"/>
              <p:cNvCxnSpPr>
                <a:cxnSpLocks/>
              </p:cNvCxnSpPr>
              <p:nvPr/>
            </p:nvCxnSpPr>
            <p:spPr>
              <a:xfrm>
                <a:off x="1219199" y="1915886"/>
                <a:ext cx="0" cy="312057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1219199" y="5036457"/>
                <a:ext cx="1959429" cy="406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TextBox 19"/>
            <p:cNvSpPr txBox="1"/>
            <p:nvPr/>
          </p:nvSpPr>
          <p:spPr>
            <a:xfrm>
              <a:off x="3718082" y="3096392"/>
              <a:ext cx="1882624"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2000" b="1" dirty="0">
                  <a:latin typeface="+mn-ea"/>
                </a:rPr>
                <a:t>标题文字添加</a:t>
              </a:r>
              <a:endParaRPr lang="en-US" sz="2000" b="1" dirty="0">
                <a:latin typeface="+mn-ea"/>
              </a:endParaRPr>
            </a:p>
          </p:txBody>
        </p:sp>
        <p:sp>
          <p:nvSpPr>
            <p:cNvPr id="22" name="文本框 21"/>
            <p:cNvSpPr txBox="1"/>
            <p:nvPr/>
          </p:nvSpPr>
          <p:spPr>
            <a:xfrm>
              <a:off x="3718082" y="3513512"/>
              <a:ext cx="1882623" cy="1421928"/>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200" dirty="0">
                  <a:solidFill>
                    <a:schemeClr val="bg1">
                      <a:lumMod val="50000"/>
                    </a:schemeClr>
                  </a:solidFill>
                </a:rPr>
                <a:t>The user can demonstrate on a projector or computer, or print the presentation and make it into a film to be used in a wider field</a:t>
              </a:r>
            </a:p>
          </p:txBody>
        </p:sp>
        <p:sp>
          <p:nvSpPr>
            <p:cNvPr id="38" name="椭圆 29"/>
            <p:cNvSpPr/>
            <p:nvPr/>
          </p:nvSpPr>
          <p:spPr>
            <a:xfrm>
              <a:off x="3809547" y="2290508"/>
              <a:ext cx="609600" cy="452190"/>
            </a:xfrm>
            <a:custGeom>
              <a:avLst/>
              <a:gdLst>
                <a:gd name="connsiteX0" fmla="*/ 9246 w 338138"/>
                <a:gd name="connsiteY0" fmla="*/ 217487 h 250825"/>
                <a:gd name="connsiteX1" fmla="*/ 328892 w 338138"/>
                <a:gd name="connsiteY1" fmla="*/ 217487 h 250825"/>
                <a:gd name="connsiteX2" fmla="*/ 338138 w 338138"/>
                <a:gd name="connsiteY2" fmla="*/ 226822 h 250825"/>
                <a:gd name="connsiteX3" fmla="*/ 314363 w 338138"/>
                <a:gd name="connsiteY3" fmla="*/ 250825 h 250825"/>
                <a:gd name="connsiteX4" fmla="*/ 23775 w 338138"/>
                <a:gd name="connsiteY4" fmla="*/ 250825 h 250825"/>
                <a:gd name="connsiteX5" fmla="*/ 0 w 338138"/>
                <a:gd name="connsiteY5" fmla="*/ 226822 h 250825"/>
                <a:gd name="connsiteX6" fmla="*/ 9246 w 338138"/>
                <a:gd name="connsiteY6" fmla="*/ 217487 h 250825"/>
                <a:gd name="connsiteX7" fmla="*/ 100182 w 338138"/>
                <a:gd name="connsiteY7" fmla="*/ 100012 h 250825"/>
                <a:gd name="connsiteX8" fmla="*/ 123655 w 338138"/>
                <a:gd name="connsiteY8" fmla="*/ 100012 h 250825"/>
                <a:gd name="connsiteX9" fmla="*/ 130175 w 338138"/>
                <a:gd name="connsiteY9" fmla="*/ 106705 h 250825"/>
                <a:gd name="connsiteX10" fmla="*/ 130175 w 338138"/>
                <a:gd name="connsiteY10" fmla="*/ 161583 h 250825"/>
                <a:gd name="connsiteX11" fmla="*/ 123655 w 338138"/>
                <a:gd name="connsiteY11" fmla="*/ 168275 h 250825"/>
                <a:gd name="connsiteX12" fmla="*/ 100182 w 338138"/>
                <a:gd name="connsiteY12" fmla="*/ 168275 h 250825"/>
                <a:gd name="connsiteX13" fmla="*/ 93662 w 338138"/>
                <a:gd name="connsiteY13" fmla="*/ 161583 h 250825"/>
                <a:gd name="connsiteX14" fmla="*/ 93662 w 338138"/>
                <a:gd name="connsiteY14" fmla="*/ 106705 h 250825"/>
                <a:gd name="connsiteX15" fmla="*/ 100182 w 338138"/>
                <a:gd name="connsiteY15" fmla="*/ 100012 h 250825"/>
                <a:gd name="connsiteX16" fmla="*/ 157332 w 338138"/>
                <a:gd name="connsiteY16" fmla="*/ 77787 h 250825"/>
                <a:gd name="connsiteX17" fmla="*/ 180805 w 338138"/>
                <a:gd name="connsiteY17" fmla="*/ 77787 h 250825"/>
                <a:gd name="connsiteX18" fmla="*/ 187325 w 338138"/>
                <a:gd name="connsiteY18" fmla="*/ 84441 h 250825"/>
                <a:gd name="connsiteX19" fmla="*/ 187325 w 338138"/>
                <a:gd name="connsiteY19" fmla="*/ 161622 h 250825"/>
                <a:gd name="connsiteX20" fmla="*/ 180805 w 338138"/>
                <a:gd name="connsiteY20" fmla="*/ 168275 h 250825"/>
                <a:gd name="connsiteX21" fmla="*/ 157332 w 338138"/>
                <a:gd name="connsiteY21" fmla="*/ 168275 h 250825"/>
                <a:gd name="connsiteX22" fmla="*/ 150812 w 338138"/>
                <a:gd name="connsiteY22" fmla="*/ 161622 h 250825"/>
                <a:gd name="connsiteX23" fmla="*/ 150812 w 338138"/>
                <a:gd name="connsiteY23" fmla="*/ 84441 h 250825"/>
                <a:gd name="connsiteX24" fmla="*/ 157332 w 338138"/>
                <a:gd name="connsiteY24" fmla="*/ 77787 h 250825"/>
                <a:gd name="connsiteX25" fmla="*/ 216070 w 338138"/>
                <a:gd name="connsiteY25" fmla="*/ 49212 h 250825"/>
                <a:gd name="connsiteX26" fmla="*/ 239543 w 338138"/>
                <a:gd name="connsiteY26" fmla="*/ 49212 h 250825"/>
                <a:gd name="connsiteX27" fmla="*/ 246063 w 338138"/>
                <a:gd name="connsiteY27" fmla="*/ 55827 h 250825"/>
                <a:gd name="connsiteX28" fmla="*/ 246063 w 338138"/>
                <a:gd name="connsiteY28" fmla="*/ 161661 h 250825"/>
                <a:gd name="connsiteX29" fmla="*/ 239543 w 338138"/>
                <a:gd name="connsiteY29" fmla="*/ 168275 h 250825"/>
                <a:gd name="connsiteX30" fmla="*/ 216070 w 338138"/>
                <a:gd name="connsiteY30" fmla="*/ 168275 h 250825"/>
                <a:gd name="connsiteX31" fmla="*/ 209550 w 338138"/>
                <a:gd name="connsiteY31" fmla="*/ 161661 h 250825"/>
                <a:gd name="connsiteX32" fmla="*/ 209550 w 338138"/>
                <a:gd name="connsiteY32" fmla="*/ 55827 h 250825"/>
                <a:gd name="connsiteX33" fmla="*/ 216070 w 338138"/>
                <a:gd name="connsiteY33" fmla="*/ 49212 h 250825"/>
                <a:gd name="connsiteX34" fmla="*/ 53428 w 338138"/>
                <a:gd name="connsiteY34" fmla="*/ 22225 h 250825"/>
                <a:gd name="connsiteX35" fmla="*/ 50800 w 338138"/>
                <a:gd name="connsiteY35" fmla="*/ 24858 h 250825"/>
                <a:gd name="connsiteX36" fmla="*/ 50800 w 338138"/>
                <a:gd name="connsiteY36" fmla="*/ 182834 h 250825"/>
                <a:gd name="connsiteX37" fmla="*/ 53428 w 338138"/>
                <a:gd name="connsiteY37" fmla="*/ 184150 h 250825"/>
                <a:gd name="connsiteX38" fmla="*/ 284710 w 338138"/>
                <a:gd name="connsiteY38" fmla="*/ 184150 h 250825"/>
                <a:gd name="connsiteX39" fmla="*/ 287338 w 338138"/>
                <a:gd name="connsiteY39" fmla="*/ 182834 h 250825"/>
                <a:gd name="connsiteX40" fmla="*/ 287338 w 338138"/>
                <a:gd name="connsiteY40" fmla="*/ 24858 h 250825"/>
                <a:gd name="connsiteX41" fmla="*/ 284710 w 338138"/>
                <a:gd name="connsiteY41" fmla="*/ 22225 h 250825"/>
                <a:gd name="connsiteX42" fmla="*/ 53428 w 338138"/>
                <a:gd name="connsiteY42" fmla="*/ 22225 h 250825"/>
                <a:gd name="connsiteX43" fmla="*/ 53663 w 338138"/>
                <a:gd name="connsiteY43" fmla="*/ 0 h 250825"/>
                <a:gd name="connsiteX44" fmla="*/ 286062 w 338138"/>
                <a:gd name="connsiteY44" fmla="*/ 0 h 250825"/>
                <a:gd name="connsiteX45" fmla="*/ 311150 w 338138"/>
                <a:gd name="connsiteY45" fmla="*/ 25008 h 250825"/>
                <a:gd name="connsiteX46" fmla="*/ 311150 w 338138"/>
                <a:gd name="connsiteY46" fmla="*/ 182955 h 250825"/>
                <a:gd name="connsiteX47" fmla="*/ 286062 w 338138"/>
                <a:gd name="connsiteY47" fmla="*/ 207963 h 250825"/>
                <a:gd name="connsiteX48" fmla="*/ 53663 w 338138"/>
                <a:gd name="connsiteY48" fmla="*/ 207963 h 250825"/>
                <a:gd name="connsiteX49" fmla="*/ 28575 w 338138"/>
                <a:gd name="connsiteY49" fmla="*/ 182955 h 250825"/>
                <a:gd name="connsiteX50" fmla="*/ 28575 w 338138"/>
                <a:gd name="connsiteY50" fmla="*/ 25008 h 250825"/>
                <a:gd name="connsiteX51" fmla="*/ 53663 w 338138"/>
                <a:gd name="connsiteY51" fmla="*/ 0 h 25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250825">
                  <a:moveTo>
                    <a:pt x="9246" y="217487"/>
                  </a:moveTo>
                  <a:cubicBezTo>
                    <a:pt x="9246" y="217487"/>
                    <a:pt x="9246" y="217487"/>
                    <a:pt x="328892" y="217487"/>
                  </a:cubicBezTo>
                  <a:cubicBezTo>
                    <a:pt x="334176" y="217487"/>
                    <a:pt x="338138" y="221488"/>
                    <a:pt x="338138" y="226822"/>
                  </a:cubicBezTo>
                  <a:cubicBezTo>
                    <a:pt x="338138" y="240157"/>
                    <a:pt x="327571" y="250825"/>
                    <a:pt x="314363" y="250825"/>
                  </a:cubicBezTo>
                  <a:cubicBezTo>
                    <a:pt x="314363" y="250825"/>
                    <a:pt x="314363" y="250825"/>
                    <a:pt x="23775" y="250825"/>
                  </a:cubicBezTo>
                  <a:cubicBezTo>
                    <a:pt x="10567" y="250825"/>
                    <a:pt x="0" y="240157"/>
                    <a:pt x="0" y="226822"/>
                  </a:cubicBezTo>
                  <a:cubicBezTo>
                    <a:pt x="0" y="221488"/>
                    <a:pt x="3962" y="217487"/>
                    <a:pt x="9246" y="217487"/>
                  </a:cubicBezTo>
                  <a:close/>
                  <a:moveTo>
                    <a:pt x="100182" y="100012"/>
                  </a:moveTo>
                  <a:cubicBezTo>
                    <a:pt x="100182" y="100012"/>
                    <a:pt x="100182" y="100012"/>
                    <a:pt x="123655" y="100012"/>
                  </a:cubicBezTo>
                  <a:cubicBezTo>
                    <a:pt x="127567" y="100012"/>
                    <a:pt x="130175" y="102689"/>
                    <a:pt x="130175" y="106705"/>
                  </a:cubicBezTo>
                  <a:cubicBezTo>
                    <a:pt x="130175" y="106705"/>
                    <a:pt x="130175" y="106705"/>
                    <a:pt x="130175" y="161583"/>
                  </a:cubicBezTo>
                  <a:cubicBezTo>
                    <a:pt x="130175" y="165598"/>
                    <a:pt x="127567" y="168275"/>
                    <a:pt x="123655" y="168275"/>
                  </a:cubicBezTo>
                  <a:cubicBezTo>
                    <a:pt x="123655" y="168275"/>
                    <a:pt x="123655" y="168275"/>
                    <a:pt x="100182" y="168275"/>
                  </a:cubicBezTo>
                  <a:cubicBezTo>
                    <a:pt x="96270" y="168275"/>
                    <a:pt x="93662" y="165598"/>
                    <a:pt x="93662" y="161583"/>
                  </a:cubicBezTo>
                  <a:cubicBezTo>
                    <a:pt x="93662" y="161583"/>
                    <a:pt x="93662" y="161583"/>
                    <a:pt x="93662" y="106705"/>
                  </a:cubicBezTo>
                  <a:cubicBezTo>
                    <a:pt x="93662" y="102689"/>
                    <a:pt x="96270" y="100012"/>
                    <a:pt x="100182" y="100012"/>
                  </a:cubicBezTo>
                  <a:close/>
                  <a:moveTo>
                    <a:pt x="157332" y="77787"/>
                  </a:moveTo>
                  <a:cubicBezTo>
                    <a:pt x="157332" y="77787"/>
                    <a:pt x="157332" y="77787"/>
                    <a:pt x="180805" y="77787"/>
                  </a:cubicBezTo>
                  <a:cubicBezTo>
                    <a:pt x="184717" y="77787"/>
                    <a:pt x="187325" y="81779"/>
                    <a:pt x="187325" y="84441"/>
                  </a:cubicBezTo>
                  <a:cubicBezTo>
                    <a:pt x="187325" y="84441"/>
                    <a:pt x="187325" y="84441"/>
                    <a:pt x="187325" y="161622"/>
                  </a:cubicBezTo>
                  <a:cubicBezTo>
                    <a:pt x="187325" y="165614"/>
                    <a:pt x="184717" y="168275"/>
                    <a:pt x="180805" y="168275"/>
                  </a:cubicBezTo>
                  <a:cubicBezTo>
                    <a:pt x="180805" y="168275"/>
                    <a:pt x="180805" y="168275"/>
                    <a:pt x="157332" y="168275"/>
                  </a:cubicBezTo>
                  <a:cubicBezTo>
                    <a:pt x="153420" y="168275"/>
                    <a:pt x="150812" y="165614"/>
                    <a:pt x="150812" y="161622"/>
                  </a:cubicBezTo>
                  <a:cubicBezTo>
                    <a:pt x="150812" y="161622"/>
                    <a:pt x="150812" y="161622"/>
                    <a:pt x="150812" y="84441"/>
                  </a:cubicBezTo>
                  <a:cubicBezTo>
                    <a:pt x="150812" y="81779"/>
                    <a:pt x="153420" y="77787"/>
                    <a:pt x="157332" y="77787"/>
                  </a:cubicBezTo>
                  <a:close/>
                  <a:moveTo>
                    <a:pt x="216070" y="49212"/>
                  </a:moveTo>
                  <a:cubicBezTo>
                    <a:pt x="216070" y="49212"/>
                    <a:pt x="216070" y="49212"/>
                    <a:pt x="239543" y="49212"/>
                  </a:cubicBezTo>
                  <a:cubicBezTo>
                    <a:pt x="243455" y="49212"/>
                    <a:pt x="246063" y="51858"/>
                    <a:pt x="246063" y="55827"/>
                  </a:cubicBezTo>
                  <a:cubicBezTo>
                    <a:pt x="246063" y="55827"/>
                    <a:pt x="246063" y="55827"/>
                    <a:pt x="246063" y="161661"/>
                  </a:cubicBezTo>
                  <a:cubicBezTo>
                    <a:pt x="246063" y="165629"/>
                    <a:pt x="243455" y="168275"/>
                    <a:pt x="239543" y="168275"/>
                  </a:cubicBezTo>
                  <a:cubicBezTo>
                    <a:pt x="239543" y="168275"/>
                    <a:pt x="239543" y="168275"/>
                    <a:pt x="216070" y="168275"/>
                  </a:cubicBezTo>
                  <a:cubicBezTo>
                    <a:pt x="212158" y="168275"/>
                    <a:pt x="209550" y="165629"/>
                    <a:pt x="209550" y="161661"/>
                  </a:cubicBezTo>
                  <a:cubicBezTo>
                    <a:pt x="209550" y="161661"/>
                    <a:pt x="209550" y="161661"/>
                    <a:pt x="209550" y="55827"/>
                  </a:cubicBezTo>
                  <a:cubicBezTo>
                    <a:pt x="209550" y="51858"/>
                    <a:pt x="212158" y="49212"/>
                    <a:pt x="216070" y="49212"/>
                  </a:cubicBezTo>
                  <a:close/>
                  <a:moveTo>
                    <a:pt x="53428" y="22225"/>
                  </a:moveTo>
                  <a:cubicBezTo>
                    <a:pt x="52114" y="22225"/>
                    <a:pt x="50800" y="23541"/>
                    <a:pt x="50800" y="24858"/>
                  </a:cubicBezTo>
                  <a:lnTo>
                    <a:pt x="50800" y="182834"/>
                  </a:lnTo>
                  <a:cubicBezTo>
                    <a:pt x="50800" y="184150"/>
                    <a:pt x="52114" y="184150"/>
                    <a:pt x="53428" y="184150"/>
                  </a:cubicBezTo>
                  <a:cubicBezTo>
                    <a:pt x="53428" y="184150"/>
                    <a:pt x="53428" y="184150"/>
                    <a:pt x="284710" y="184150"/>
                  </a:cubicBezTo>
                  <a:cubicBezTo>
                    <a:pt x="286024" y="184150"/>
                    <a:pt x="287338" y="184150"/>
                    <a:pt x="287338" y="182834"/>
                  </a:cubicBezTo>
                  <a:cubicBezTo>
                    <a:pt x="287338" y="182834"/>
                    <a:pt x="287338" y="182834"/>
                    <a:pt x="287338" y="24858"/>
                  </a:cubicBezTo>
                  <a:cubicBezTo>
                    <a:pt x="287338" y="23541"/>
                    <a:pt x="286024" y="22225"/>
                    <a:pt x="284710" y="22225"/>
                  </a:cubicBezTo>
                  <a:cubicBezTo>
                    <a:pt x="284710" y="22225"/>
                    <a:pt x="284710" y="22225"/>
                    <a:pt x="53428" y="22225"/>
                  </a:cubicBezTo>
                  <a:close/>
                  <a:moveTo>
                    <a:pt x="53663" y="0"/>
                  </a:moveTo>
                  <a:cubicBezTo>
                    <a:pt x="53663" y="0"/>
                    <a:pt x="53663" y="0"/>
                    <a:pt x="286062" y="0"/>
                  </a:cubicBezTo>
                  <a:cubicBezTo>
                    <a:pt x="300587" y="0"/>
                    <a:pt x="311150" y="10530"/>
                    <a:pt x="311150" y="25008"/>
                  </a:cubicBezTo>
                  <a:cubicBezTo>
                    <a:pt x="311150" y="25008"/>
                    <a:pt x="311150" y="25008"/>
                    <a:pt x="311150" y="182955"/>
                  </a:cubicBezTo>
                  <a:cubicBezTo>
                    <a:pt x="311150" y="196117"/>
                    <a:pt x="300587" y="207963"/>
                    <a:pt x="286062" y="207963"/>
                  </a:cubicBezTo>
                  <a:cubicBezTo>
                    <a:pt x="286062" y="207963"/>
                    <a:pt x="286062" y="207963"/>
                    <a:pt x="53663" y="207963"/>
                  </a:cubicBezTo>
                  <a:cubicBezTo>
                    <a:pt x="39138" y="207963"/>
                    <a:pt x="28575" y="196117"/>
                    <a:pt x="28575" y="182955"/>
                  </a:cubicBezTo>
                  <a:cubicBezTo>
                    <a:pt x="28575" y="182955"/>
                    <a:pt x="28575" y="182955"/>
                    <a:pt x="28575" y="25008"/>
                  </a:cubicBezTo>
                  <a:cubicBezTo>
                    <a:pt x="28575" y="10530"/>
                    <a:pt x="39138" y="0"/>
                    <a:pt x="53663"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4" name="TextBox 19"/>
            <p:cNvSpPr txBox="1"/>
            <p:nvPr/>
          </p:nvSpPr>
          <p:spPr>
            <a:xfrm>
              <a:off x="3756994" y="5310366"/>
              <a:ext cx="1882624" cy="369332"/>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1800" dirty="0">
                  <a:solidFill>
                    <a:schemeClr val="bg1"/>
                  </a:solidFill>
                  <a:latin typeface="+mn-ea"/>
                </a:rPr>
                <a:t>标题文字添加</a:t>
              </a:r>
              <a:endParaRPr lang="en-US" sz="1800" dirty="0">
                <a:solidFill>
                  <a:schemeClr val="bg1"/>
                </a:solidFill>
                <a:latin typeface="+mn-ea"/>
              </a:endParaRPr>
            </a:p>
          </p:txBody>
        </p:sp>
      </p:grpSp>
      <p:grpSp>
        <p:nvGrpSpPr>
          <p:cNvPr id="43" name="组合 42"/>
          <p:cNvGrpSpPr/>
          <p:nvPr/>
        </p:nvGrpSpPr>
        <p:grpSpPr>
          <a:xfrm>
            <a:off x="6589939" y="2170339"/>
            <a:ext cx="1994107" cy="3526971"/>
            <a:chOff x="6589939" y="2170339"/>
            <a:chExt cx="1994107" cy="3526971"/>
          </a:xfrm>
        </p:grpSpPr>
        <p:grpSp>
          <p:nvGrpSpPr>
            <p:cNvPr id="11" name="组合 10"/>
            <p:cNvGrpSpPr/>
            <p:nvPr/>
          </p:nvGrpSpPr>
          <p:grpSpPr>
            <a:xfrm>
              <a:off x="6589939" y="2170339"/>
              <a:ext cx="1959429" cy="3526971"/>
              <a:chOff x="1219199" y="1915886"/>
              <a:chExt cx="1959429" cy="3526971"/>
            </a:xfrm>
          </p:grpSpPr>
          <p:cxnSp>
            <p:nvCxnSpPr>
              <p:cNvPr id="12" name="直接连接符 11"/>
              <p:cNvCxnSpPr>
                <a:cxnSpLocks/>
              </p:cNvCxnSpPr>
              <p:nvPr/>
            </p:nvCxnSpPr>
            <p:spPr>
              <a:xfrm>
                <a:off x="1219199" y="1915886"/>
                <a:ext cx="0" cy="312057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1219199" y="5036457"/>
                <a:ext cx="1959429" cy="406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TextBox 19"/>
            <p:cNvSpPr txBox="1"/>
            <p:nvPr/>
          </p:nvSpPr>
          <p:spPr>
            <a:xfrm>
              <a:off x="6662510" y="3096392"/>
              <a:ext cx="1882624"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2000" b="1" dirty="0">
                  <a:latin typeface="+mn-ea"/>
                </a:rPr>
                <a:t>标题文字添加</a:t>
              </a:r>
              <a:endParaRPr lang="en-US" sz="2000" b="1" dirty="0">
                <a:latin typeface="+mn-ea"/>
              </a:endParaRPr>
            </a:p>
          </p:txBody>
        </p:sp>
        <p:sp>
          <p:nvSpPr>
            <p:cNvPr id="25" name="文本框 24"/>
            <p:cNvSpPr txBox="1"/>
            <p:nvPr/>
          </p:nvSpPr>
          <p:spPr>
            <a:xfrm>
              <a:off x="6662510" y="3513512"/>
              <a:ext cx="1882623" cy="1421928"/>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200" dirty="0">
                  <a:solidFill>
                    <a:schemeClr val="bg1">
                      <a:lumMod val="50000"/>
                    </a:schemeClr>
                  </a:solidFill>
                </a:rPr>
                <a:t>The user can demonstrate on a projector or computer, or print the presentation and make it into a film to be used in a wider field</a:t>
              </a:r>
            </a:p>
          </p:txBody>
        </p:sp>
        <p:sp>
          <p:nvSpPr>
            <p:cNvPr id="39" name="椭圆 30"/>
            <p:cNvSpPr/>
            <p:nvPr/>
          </p:nvSpPr>
          <p:spPr>
            <a:xfrm>
              <a:off x="6756854" y="2228975"/>
              <a:ext cx="609600" cy="575256"/>
            </a:xfrm>
            <a:custGeom>
              <a:avLst/>
              <a:gdLst>
                <a:gd name="connsiteX0" fmla="*/ 255815 w 338138"/>
                <a:gd name="connsiteY0" fmla="*/ 276225 h 319088"/>
                <a:gd name="connsiteX1" fmla="*/ 267653 w 338138"/>
                <a:gd name="connsiteY1" fmla="*/ 282720 h 319088"/>
                <a:gd name="connsiteX2" fmla="*/ 275546 w 338138"/>
                <a:gd name="connsiteY2" fmla="*/ 282720 h 319088"/>
                <a:gd name="connsiteX3" fmla="*/ 287384 w 338138"/>
                <a:gd name="connsiteY3" fmla="*/ 276225 h 319088"/>
                <a:gd name="connsiteX4" fmla="*/ 290015 w 338138"/>
                <a:gd name="connsiteY4" fmla="*/ 277524 h 319088"/>
                <a:gd name="connsiteX5" fmla="*/ 295276 w 338138"/>
                <a:gd name="connsiteY5" fmla="*/ 284018 h 319088"/>
                <a:gd name="connsiteX6" fmla="*/ 295276 w 338138"/>
                <a:gd name="connsiteY6" fmla="*/ 315191 h 319088"/>
                <a:gd name="connsiteX7" fmla="*/ 271600 w 338138"/>
                <a:gd name="connsiteY7" fmla="*/ 319088 h 319088"/>
                <a:gd name="connsiteX8" fmla="*/ 249238 w 338138"/>
                <a:gd name="connsiteY8" fmla="*/ 315191 h 319088"/>
                <a:gd name="connsiteX9" fmla="*/ 249238 w 338138"/>
                <a:gd name="connsiteY9" fmla="*/ 284018 h 319088"/>
                <a:gd name="connsiteX10" fmla="*/ 253184 w 338138"/>
                <a:gd name="connsiteY10" fmla="*/ 277524 h 319088"/>
                <a:gd name="connsiteX11" fmla="*/ 255815 w 338138"/>
                <a:gd name="connsiteY11" fmla="*/ 276225 h 319088"/>
                <a:gd name="connsiteX12" fmla="*/ 50755 w 338138"/>
                <a:gd name="connsiteY12" fmla="*/ 276225 h 319088"/>
                <a:gd name="connsiteX13" fmla="*/ 62593 w 338138"/>
                <a:gd name="connsiteY13" fmla="*/ 282720 h 319088"/>
                <a:gd name="connsiteX14" fmla="*/ 70486 w 338138"/>
                <a:gd name="connsiteY14" fmla="*/ 282720 h 319088"/>
                <a:gd name="connsiteX15" fmla="*/ 82324 w 338138"/>
                <a:gd name="connsiteY15" fmla="*/ 276225 h 319088"/>
                <a:gd name="connsiteX16" fmla="*/ 84955 w 338138"/>
                <a:gd name="connsiteY16" fmla="*/ 277524 h 319088"/>
                <a:gd name="connsiteX17" fmla="*/ 88901 w 338138"/>
                <a:gd name="connsiteY17" fmla="*/ 284018 h 319088"/>
                <a:gd name="connsiteX18" fmla="*/ 88901 w 338138"/>
                <a:gd name="connsiteY18" fmla="*/ 315191 h 319088"/>
                <a:gd name="connsiteX19" fmla="*/ 66539 w 338138"/>
                <a:gd name="connsiteY19" fmla="*/ 319088 h 319088"/>
                <a:gd name="connsiteX20" fmla="*/ 42863 w 338138"/>
                <a:gd name="connsiteY20" fmla="*/ 315191 h 319088"/>
                <a:gd name="connsiteX21" fmla="*/ 42863 w 338138"/>
                <a:gd name="connsiteY21" fmla="*/ 284018 h 319088"/>
                <a:gd name="connsiteX22" fmla="*/ 48124 w 338138"/>
                <a:gd name="connsiteY22" fmla="*/ 277524 h 319088"/>
                <a:gd name="connsiteX23" fmla="*/ 50755 w 338138"/>
                <a:gd name="connsiteY23" fmla="*/ 276225 h 319088"/>
                <a:gd name="connsiteX24" fmla="*/ 273050 w 338138"/>
                <a:gd name="connsiteY24" fmla="*/ 214313 h 319088"/>
                <a:gd name="connsiteX25" fmla="*/ 282575 w 338138"/>
                <a:gd name="connsiteY25" fmla="*/ 224632 h 319088"/>
                <a:gd name="connsiteX26" fmla="*/ 273050 w 338138"/>
                <a:gd name="connsiteY26" fmla="*/ 234951 h 319088"/>
                <a:gd name="connsiteX27" fmla="*/ 263525 w 338138"/>
                <a:gd name="connsiteY27" fmla="*/ 224632 h 319088"/>
                <a:gd name="connsiteX28" fmla="*/ 273050 w 338138"/>
                <a:gd name="connsiteY28" fmla="*/ 214313 h 319088"/>
                <a:gd name="connsiteX29" fmla="*/ 65882 w 338138"/>
                <a:gd name="connsiteY29" fmla="*/ 214313 h 319088"/>
                <a:gd name="connsiteX30" fmla="*/ 76201 w 338138"/>
                <a:gd name="connsiteY30" fmla="*/ 224632 h 319088"/>
                <a:gd name="connsiteX31" fmla="*/ 65882 w 338138"/>
                <a:gd name="connsiteY31" fmla="*/ 234951 h 319088"/>
                <a:gd name="connsiteX32" fmla="*/ 55563 w 338138"/>
                <a:gd name="connsiteY32" fmla="*/ 224632 h 319088"/>
                <a:gd name="connsiteX33" fmla="*/ 65882 w 338138"/>
                <a:gd name="connsiteY33" fmla="*/ 214313 h 319088"/>
                <a:gd name="connsiteX34" fmla="*/ 272257 w 338138"/>
                <a:gd name="connsiteY34" fmla="*/ 196850 h 319088"/>
                <a:gd name="connsiteX35" fmla="*/ 244475 w 338138"/>
                <a:gd name="connsiteY35" fmla="*/ 224632 h 319088"/>
                <a:gd name="connsiteX36" fmla="*/ 272257 w 338138"/>
                <a:gd name="connsiteY36" fmla="*/ 252414 h 319088"/>
                <a:gd name="connsiteX37" fmla="*/ 300039 w 338138"/>
                <a:gd name="connsiteY37" fmla="*/ 224632 h 319088"/>
                <a:gd name="connsiteX38" fmla="*/ 272257 w 338138"/>
                <a:gd name="connsiteY38" fmla="*/ 196850 h 319088"/>
                <a:gd name="connsiteX39" fmla="*/ 65882 w 338138"/>
                <a:gd name="connsiteY39" fmla="*/ 196850 h 319088"/>
                <a:gd name="connsiteX40" fmla="*/ 38100 w 338138"/>
                <a:gd name="connsiteY40" fmla="*/ 224632 h 319088"/>
                <a:gd name="connsiteX41" fmla="*/ 65882 w 338138"/>
                <a:gd name="connsiteY41" fmla="*/ 252414 h 319088"/>
                <a:gd name="connsiteX42" fmla="*/ 93664 w 338138"/>
                <a:gd name="connsiteY42" fmla="*/ 224632 h 319088"/>
                <a:gd name="connsiteX43" fmla="*/ 65882 w 338138"/>
                <a:gd name="connsiteY43" fmla="*/ 196850 h 319088"/>
                <a:gd name="connsiteX44" fmla="*/ 272257 w 338138"/>
                <a:gd name="connsiteY44" fmla="*/ 187325 h 319088"/>
                <a:gd name="connsiteX45" fmla="*/ 338138 w 338138"/>
                <a:gd name="connsiteY45" fmla="*/ 253322 h 319088"/>
                <a:gd name="connsiteX46" fmla="*/ 313103 w 338138"/>
                <a:gd name="connsiteY46" fmla="*/ 304800 h 319088"/>
                <a:gd name="connsiteX47" fmla="*/ 313103 w 338138"/>
                <a:gd name="connsiteY47" fmla="*/ 283681 h 319088"/>
                <a:gd name="connsiteX48" fmla="*/ 295974 w 338138"/>
                <a:gd name="connsiteY48" fmla="*/ 259922 h 319088"/>
                <a:gd name="connsiteX49" fmla="*/ 290704 w 338138"/>
                <a:gd name="connsiteY49" fmla="*/ 258602 h 319088"/>
                <a:gd name="connsiteX50" fmla="*/ 284115 w 338138"/>
                <a:gd name="connsiteY50" fmla="*/ 258602 h 319088"/>
                <a:gd name="connsiteX51" fmla="*/ 272257 w 338138"/>
                <a:gd name="connsiteY51" fmla="*/ 265202 h 319088"/>
                <a:gd name="connsiteX52" fmla="*/ 260398 w 338138"/>
                <a:gd name="connsiteY52" fmla="*/ 258602 h 319088"/>
                <a:gd name="connsiteX53" fmla="*/ 255128 w 338138"/>
                <a:gd name="connsiteY53" fmla="*/ 258602 h 319088"/>
                <a:gd name="connsiteX54" fmla="*/ 248539 w 338138"/>
                <a:gd name="connsiteY54" fmla="*/ 259922 h 319088"/>
                <a:gd name="connsiteX55" fmla="*/ 232728 w 338138"/>
                <a:gd name="connsiteY55" fmla="*/ 283681 h 319088"/>
                <a:gd name="connsiteX56" fmla="*/ 232728 w 338138"/>
                <a:gd name="connsiteY56" fmla="*/ 304800 h 319088"/>
                <a:gd name="connsiteX57" fmla="*/ 206375 w 338138"/>
                <a:gd name="connsiteY57" fmla="*/ 253322 h 319088"/>
                <a:gd name="connsiteX58" fmla="*/ 272257 w 338138"/>
                <a:gd name="connsiteY58" fmla="*/ 187325 h 319088"/>
                <a:gd name="connsiteX59" fmla="*/ 65881 w 338138"/>
                <a:gd name="connsiteY59" fmla="*/ 187325 h 319088"/>
                <a:gd name="connsiteX60" fmla="*/ 131763 w 338138"/>
                <a:gd name="connsiteY60" fmla="*/ 253322 h 319088"/>
                <a:gd name="connsiteX61" fmla="*/ 105410 w 338138"/>
                <a:gd name="connsiteY61" fmla="*/ 304800 h 319088"/>
                <a:gd name="connsiteX62" fmla="*/ 105410 w 338138"/>
                <a:gd name="connsiteY62" fmla="*/ 283681 h 319088"/>
                <a:gd name="connsiteX63" fmla="*/ 89599 w 338138"/>
                <a:gd name="connsiteY63" fmla="*/ 259922 h 319088"/>
                <a:gd name="connsiteX64" fmla="*/ 83010 w 338138"/>
                <a:gd name="connsiteY64" fmla="*/ 258602 h 319088"/>
                <a:gd name="connsiteX65" fmla="*/ 77740 w 338138"/>
                <a:gd name="connsiteY65" fmla="*/ 258602 h 319088"/>
                <a:gd name="connsiteX66" fmla="*/ 65881 w 338138"/>
                <a:gd name="connsiteY66" fmla="*/ 265202 h 319088"/>
                <a:gd name="connsiteX67" fmla="*/ 54023 w 338138"/>
                <a:gd name="connsiteY67" fmla="*/ 258602 h 319088"/>
                <a:gd name="connsiteX68" fmla="*/ 47434 w 338138"/>
                <a:gd name="connsiteY68" fmla="*/ 258602 h 319088"/>
                <a:gd name="connsiteX69" fmla="*/ 42164 w 338138"/>
                <a:gd name="connsiteY69" fmla="*/ 259922 h 319088"/>
                <a:gd name="connsiteX70" fmla="*/ 25035 w 338138"/>
                <a:gd name="connsiteY70" fmla="*/ 283681 h 319088"/>
                <a:gd name="connsiteX71" fmla="*/ 25035 w 338138"/>
                <a:gd name="connsiteY71" fmla="*/ 304800 h 319088"/>
                <a:gd name="connsiteX72" fmla="*/ 0 w 338138"/>
                <a:gd name="connsiteY72" fmla="*/ 253322 h 319088"/>
                <a:gd name="connsiteX73" fmla="*/ 65881 w 338138"/>
                <a:gd name="connsiteY73" fmla="*/ 187325 h 319088"/>
                <a:gd name="connsiteX74" fmla="*/ 159754 w 338138"/>
                <a:gd name="connsiteY74" fmla="*/ 149225 h 319088"/>
                <a:gd name="connsiteX75" fmla="*/ 169069 w 338138"/>
                <a:gd name="connsiteY75" fmla="*/ 149225 h 319088"/>
                <a:gd name="connsiteX76" fmla="*/ 178384 w 338138"/>
                <a:gd name="connsiteY76" fmla="*/ 149225 h 319088"/>
                <a:gd name="connsiteX77" fmla="*/ 178384 w 338138"/>
                <a:gd name="connsiteY77" fmla="*/ 175331 h 319088"/>
                <a:gd name="connsiteX78" fmla="*/ 214313 w 338138"/>
                <a:gd name="connsiteY78" fmla="*/ 193605 h 319088"/>
                <a:gd name="connsiteX79" fmla="*/ 202337 w 338138"/>
                <a:gd name="connsiteY79" fmla="*/ 207963 h 319088"/>
                <a:gd name="connsiteX80" fmla="*/ 169069 w 338138"/>
                <a:gd name="connsiteY80" fmla="*/ 190994 h 319088"/>
                <a:gd name="connsiteX81" fmla="*/ 135802 w 338138"/>
                <a:gd name="connsiteY81" fmla="*/ 207963 h 319088"/>
                <a:gd name="connsiteX82" fmla="*/ 123825 w 338138"/>
                <a:gd name="connsiteY82" fmla="*/ 193605 h 319088"/>
                <a:gd name="connsiteX83" fmla="*/ 159754 w 338138"/>
                <a:gd name="connsiteY83" fmla="*/ 175331 h 319088"/>
                <a:gd name="connsiteX84" fmla="*/ 159754 w 338138"/>
                <a:gd name="connsiteY84" fmla="*/ 149225 h 319088"/>
                <a:gd name="connsiteX85" fmla="*/ 154175 w 338138"/>
                <a:gd name="connsiteY85" fmla="*/ 88900 h 319088"/>
                <a:gd name="connsiteX86" fmla="*/ 165941 w 338138"/>
                <a:gd name="connsiteY86" fmla="*/ 95394 h 319088"/>
                <a:gd name="connsiteX87" fmla="*/ 173785 w 338138"/>
                <a:gd name="connsiteY87" fmla="*/ 95394 h 319088"/>
                <a:gd name="connsiteX88" fmla="*/ 185551 w 338138"/>
                <a:gd name="connsiteY88" fmla="*/ 88900 h 319088"/>
                <a:gd name="connsiteX89" fmla="*/ 188166 w 338138"/>
                <a:gd name="connsiteY89" fmla="*/ 90199 h 319088"/>
                <a:gd name="connsiteX90" fmla="*/ 192088 w 338138"/>
                <a:gd name="connsiteY90" fmla="*/ 96693 h 319088"/>
                <a:gd name="connsiteX91" fmla="*/ 192088 w 338138"/>
                <a:gd name="connsiteY91" fmla="*/ 126567 h 319088"/>
                <a:gd name="connsiteX92" fmla="*/ 169863 w 338138"/>
                <a:gd name="connsiteY92" fmla="*/ 131763 h 319088"/>
                <a:gd name="connsiteX93" fmla="*/ 147638 w 338138"/>
                <a:gd name="connsiteY93" fmla="*/ 126567 h 319088"/>
                <a:gd name="connsiteX94" fmla="*/ 147638 w 338138"/>
                <a:gd name="connsiteY94" fmla="*/ 96693 h 319088"/>
                <a:gd name="connsiteX95" fmla="*/ 151560 w 338138"/>
                <a:gd name="connsiteY95" fmla="*/ 90199 h 319088"/>
                <a:gd name="connsiteX96" fmla="*/ 154175 w 338138"/>
                <a:gd name="connsiteY96" fmla="*/ 88900 h 319088"/>
                <a:gd name="connsiteX97" fmla="*/ 169069 w 338138"/>
                <a:gd name="connsiteY97" fmla="*/ 26988 h 319088"/>
                <a:gd name="connsiteX98" fmla="*/ 179388 w 338138"/>
                <a:gd name="connsiteY98" fmla="*/ 36513 h 319088"/>
                <a:gd name="connsiteX99" fmla="*/ 169069 w 338138"/>
                <a:gd name="connsiteY99" fmla="*/ 46038 h 319088"/>
                <a:gd name="connsiteX100" fmla="*/ 158750 w 338138"/>
                <a:gd name="connsiteY100" fmla="*/ 36513 h 319088"/>
                <a:gd name="connsiteX101" fmla="*/ 169069 w 338138"/>
                <a:gd name="connsiteY101" fmla="*/ 26988 h 319088"/>
                <a:gd name="connsiteX102" fmla="*/ 169070 w 338138"/>
                <a:gd name="connsiteY102" fmla="*/ 9525 h 319088"/>
                <a:gd name="connsiteX103" fmla="*/ 141288 w 338138"/>
                <a:gd name="connsiteY103" fmla="*/ 37307 h 319088"/>
                <a:gd name="connsiteX104" fmla="*/ 169070 w 338138"/>
                <a:gd name="connsiteY104" fmla="*/ 65089 h 319088"/>
                <a:gd name="connsiteX105" fmla="*/ 196852 w 338138"/>
                <a:gd name="connsiteY105" fmla="*/ 37307 h 319088"/>
                <a:gd name="connsiteX106" fmla="*/ 169070 w 338138"/>
                <a:gd name="connsiteY106" fmla="*/ 9525 h 319088"/>
                <a:gd name="connsiteX107" fmla="*/ 169070 w 338138"/>
                <a:gd name="connsiteY107" fmla="*/ 0 h 319088"/>
                <a:gd name="connsiteX108" fmla="*/ 234951 w 338138"/>
                <a:gd name="connsiteY108" fmla="*/ 65997 h 319088"/>
                <a:gd name="connsiteX109" fmla="*/ 209916 w 338138"/>
                <a:gd name="connsiteY109" fmla="*/ 117475 h 319088"/>
                <a:gd name="connsiteX110" fmla="*/ 209916 w 338138"/>
                <a:gd name="connsiteY110" fmla="*/ 96356 h 319088"/>
                <a:gd name="connsiteX111" fmla="*/ 192787 w 338138"/>
                <a:gd name="connsiteY111" fmla="*/ 72597 h 319088"/>
                <a:gd name="connsiteX112" fmla="*/ 187517 w 338138"/>
                <a:gd name="connsiteY112" fmla="*/ 71277 h 319088"/>
                <a:gd name="connsiteX113" fmla="*/ 180928 w 338138"/>
                <a:gd name="connsiteY113" fmla="*/ 71277 h 319088"/>
                <a:gd name="connsiteX114" fmla="*/ 169070 w 338138"/>
                <a:gd name="connsiteY114" fmla="*/ 76557 h 319088"/>
                <a:gd name="connsiteX115" fmla="*/ 157211 w 338138"/>
                <a:gd name="connsiteY115" fmla="*/ 71277 h 319088"/>
                <a:gd name="connsiteX116" fmla="*/ 150623 w 338138"/>
                <a:gd name="connsiteY116" fmla="*/ 71277 h 319088"/>
                <a:gd name="connsiteX117" fmla="*/ 145352 w 338138"/>
                <a:gd name="connsiteY117" fmla="*/ 72597 h 319088"/>
                <a:gd name="connsiteX118" fmla="*/ 128223 w 338138"/>
                <a:gd name="connsiteY118" fmla="*/ 96356 h 319088"/>
                <a:gd name="connsiteX119" fmla="*/ 128223 w 338138"/>
                <a:gd name="connsiteY119" fmla="*/ 117475 h 319088"/>
                <a:gd name="connsiteX120" fmla="*/ 103188 w 338138"/>
                <a:gd name="connsiteY120" fmla="*/ 65997 h 319088"/>
                <a:gd name="connsiteX121" fmla="*/ 169070 w 338138"/>
                <a:gd name="connsiteY121" fmla="*/ 0 h 319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38138" h="319088">
                  <a:moveTo>
                    <a:pt x="255815" y="276225"/>
                  </a:moveTo>
                  <a:cubicBezTo>
                    <a:pt x="255815" y="276225"/>
                    <a:pt x="255815" y="276225"/>
                    <a:pt x="267653" y="282720"/>
                  </a:cubicBezTo>
                  <a:cubicBezTo>
                    <a:pt x="270284" y="284018"/>
                    <a:pt x="272915" y="284018"/>
                    <a:pt x="275546" y="282720"/>
                  </a:cubicBezTo>
                  <a:cubicBezTo>
                    <a:pt x="275546" y="282720"/>
                    <a:pt x="275546" y="282720"/>
                    <a:pt x="287384" y="276225"/>
                  </a:cubicBezTo>
                  <a:cubicBezTo>
                    <a:pt x="287384" y="276225"/>
                    <a:pt x="287384" y="276225"/>
                    <a:pt x="290015" y="277524"/>
                  </a:cubicBezTo>
                  <a:cubicBezTo>
                    <a:pt x="292646" y="278823"/>
                    <a:pt x="295276" y="281421"/>
                    <a:pt x="295276" y="284018"/>
                  </a:cubicBezTo>
                  <a:cubicBezTo>
                    <a:pt x="295276" y="284018"/>
                    <a:pt x="295276" y="284018"/>
                    <a:pt x="295276" y="315191"/>
                  </a:cubicBezTo>
                  <a:cubicBezTo>
                    <a:pt x="287384" y="317789"/>
                    <a:pt x="279492" y="319088"/>
                    <a:pt x="271600" y="319088"/>
                  </a:cubicBezTo>
                  <a:cubicBezTo>
                    <a:pt x="263707" y="319088"/>
                    <a:pt x="255815" y="317789"/>
                    <a:pt x="249238" y="315191"/>
                  </a:cubicBezTo>
                  <a:cubicBezTo>
                    <a:pt x="249238" y="315191"/>
                    <a:pt x="249238" y="315191"/>
                    <a:pt x="249238" y="284018"/>
                  </a:cubicBezTo>
                  <a:cubicBezTo>
                    <a:pt x="249238" y="281421"/>
                    <a:pt x="250554" y="278823"/>
                    <a:pt x="253184" y="277524"/>
                  </a:cubicBezTo>
                  <a:cubicBezTo>
                    <a:pt x="253184" y="277524"/>
                    <a:pt x="253184" y="277524"/>
                    <a:pt x="255815" y="276225"/>
                  </a:cubicBezTo>
                  <a:close/>
                  <a:moveTo>
                    <a:pt x="50755" y="276225"/>
                  </a:moveTo>
                  <a:cubicBezTo>
                    <a:pt x="50755" y="276225"/>
                    <a:pt x="50755" y="276225"/>
                    <a:pt x="62593" y="282720"/>
                  </a:cubicBezTo>
                  <a:cubicBezTo>
                    <a:pt x="65224" y="284018"/>
                    <a:pt x="67855" y="284018"/>
                    <a:pt x="70486" y="282720"/>
                  </a:cubicBezTo>
                  <a:cubicBezTo>
                    <a:pt x="70486" y="282720"/>
                    <a:pt x="70486" y="282720"/>
                    <a:pt x="82324" y="276225"/>
                  </a:cubicBezTo>
                  <a:cubicBezTo>
                    <a:pt x="82324" y="276225"/>
                    <a:pt x="82324" y="276225"/>
                    <a:pt x="84955" y="277524"/>
                  </a:cubicBezTo>
                  <a:cubicBezTo>
                    <a:pt x="87585" y="278823"/>
                    <a:pt x="88901" y="281421"/>
                    <a:pt x="88901" y="284018"/>
                  </a:cubicBezTo>
                  <a:cubicBezTo>
                    <a:pt x="88901" y="284018"/>
                    <a:pt x="88901" y="284018"/>
                    <a:pt x="88901" y="315191"/>
                  </a:cubicBezTo>
                  <a:cubicBezTo>
                    <a:pt x="82324" y="317789"/>
                    <a:pt x="74432" y="319088"/>
                    <a:pt x="66539" y="319088"/>
                  </a:cubicBezTo>
                  <a:cubicBezTo>
                    <a:pt x="58647" y="319088"/>
                    <a:pt x="50755" y="317789"/>
                    <a:pt x="42863" y="315191"/>
                  </a:cubicBezTo>
                  <a:cubicBezTo>
                    <a:pt x="42863" y="315191"/>
                    <a:pt x="42863" y="315191"/>
                    <a:pt x="42863" y="284018"/>
                  </a:cubicBezTo>
                  <a:cubicBezTo>
                    <a:pt x="42863" y="281421"/>
                    <a:pt x="45493" y="278823"/>
                    <a:pt x="48124" y="277524"/>
                  </a:cubicBezTo>
                  <a:cubicBezTo>
                    <a:pt x="48124" y="277524"/>
                    <a:pt x="48124" y="277524"/>
                    <a:pt x="50755" y="276225"/>
                  </a:cubicBezTo>
                  <a:close/>
                  <a:moveTo>
                    <a:pt x="273050" y="214313"/>
                  </a:moveTo>
                  <a:cubicBezTo>
                    <a:pt x="278311" y="214313"/>
                    <a:pt x="282575" y="218933"/>
                    <a:pt x="282575" y="224632"/>
                  </a:cubicBezTo>
                  <a:cubicBezTo>
                    <a:pt x="282575" y="230331"/>
                    <a:pt x="278311" y="234951"/>
                    <a:pt x="273050" y="234951"/>
                  </a:cubicBezTo>
                  <a:cubicBezTo>
                    <a:pt x="267789" y="234951"/>
                    <a:pt x="263525" y="230331"/>
                    <a:pt x="263525" y="224632"/>
                  </a:cubicBezTo>
                  <a:cubicBezTo>
                    <a:pt x="263525" y="218933"/>
                    <a:pt x="267789" y="214313"/>
                    <a:pt x="273050" y="214313"/>
                  </a:cubicBezTo>
                  <a:close/>
                  <a:moveTo>
                    <a:pt x="65882" y="214313"/>
                  </a:moveTo>
                  <a:cubicBezTo>
                    <a:pt x="71581" y="214313"/>
                    <a:pt x="76201" y="218933"/>
                    <a:pt x="76201" y="224632"/>
                  </a:cubicBezTo>
                  <a:cubicBezTo>
                    <a:pt x="76201" y="230331"/>
                    <a:pt x="71581" y="234951"/>
                    <a:pt x="65882" y="234951"/>
                  </a:cubicBezTo>
                  <a:cubicBezTo>
                    <a:pt x="60183" y="234951"/>
                    <a:pt x="55563" y="230331"/>
                    <a:pt x="55563" y="224632"/>
                  </a:cubicBezTo>
                  <a:cubicBezTo>
                    <a:pt x="55563" y="218933"/>
                    <a:pt x="60183" y="214313"/>
                    <a:pt x="65882" y="214313"/>
                  </a:cubicBezTo>
                  <a:close/>
                  <a:moveTo>
                    <a:pt x="272257" y="196850"/>
                  </a:moveTo>
                  <a:cubicBezTo>
                    <a:pt x="256913" y="196850"/>
                    <a:pt x="244475" y="209288"/>
                    <a:pt x="244475" y="224632"/>
                  </a:cubicBezTo>
                  <a:cubicBezTo>
                    <a:pt x="244475" y="239976"/>
                    <a:pt x="256913" y="252414"/>
                    <a:pt x="272257" y="252414"/>
                  </a:cubicBezTo>
                  <a:cubicBezTo>
                    <a:pt x="287601" y="252414"/>
                    <a:pt x="300039" y="239976"/>
                    <a:pt x="300039" y="224632"/>
                  </a:cubicBezTo>
                  <a:cubicBezTo>
                    <a:pt x="300039" y="209288"/>
                    <a:pt x="287601" y="196850"/>
                    <a:pt x="272257" y="196850"/>
                  </a:cubicBezTo>
                  <a:close/>
                  <a:moveTo>
                    <a:pt x="65882" y="196850"/>
                  </a:moveTo>
                  <a:cubicBezTo>
                    <a:pt x="50538" y="196850"/>
                    <a:pt x="38100" y="209288"/>
                    <a:pt x="38100" y="224632"/>
                  </a:cubicBezTo>
                  <a:cubicBezTo>
                    <a:pt x="38100" y="239976"/>
                    <a:pt x="50538" y="252414"/>
                    <a:pt x="65882" y="252414"/>
                  </a:cubicBezTo>
                  <a:cubicBezTo>
                    <a:pt x="81226" y="252414"/>
                    <a:pt x="93664" y="239976"/>
                    <a:pt x="93664" y="224632"/>
                  </a:cubicBezTo>
                  <a:cubicBezTo>
                    <a:pt x="93664" y="209288"/>
                    <a:pt x="81226" y="196850"/>
                    <a:pt x="65882" y="196850"/>
                  </a:cubicBezTo>
                  <a:close/>
                  <a:moveTo>
                    <a:pt x="272257" y="187325"/>
                  </a:moveTo>
                  <a:cubicBezTo>
                    <a:pt x="309150" y="187325"/>
                    <a:pt x="338138" y="217684"/>
                    <a:pt x="338138" y="253322"/>
                  </a:cubicBezTo>
                  <a:cubicBezTo>
                    <a:pt x="338138" y="274441"/>
                    <a:pt x="328915" y="292921"/>
                    <a:pt x="313103" y="304800"/>
                  </a:cubicBezTo>
                  <a:cubicBezTo>
                    <a:pt x="313103" y="304800"/>
                    <a:pt x="313103" y="304800"/>
                    <a:pt x="313103" y="283681"/>
                  </a:cubicBezTo>
                  <a:cubicBezTo>
                    <a:pt x="313103" y="273121"/>
                    <a:pt x="306515" y="263882"/>
                    <a:pt x="295974" y="259922"/>
                  </a:cubicBezTo>
                  <a:cubicBezTo>
                    <a:pt x="295974" y="259922"/>
                    <a:pt x="290704" y="258602"/>
                    <a:pt x="290704" y="258602"/>
                  </a:cubicBezTo>
                  <a:cubicBezTo>
                    <a:pt x="288068" y="257282"/>
                    <a:pt x="286751" y="258602"/>
                    <a:pt x="284115" y="258602"/>
                  </a:cubicBezTo>
                  <a:cubicBezTo>
                    <a:pt x="284115" y="258602"/>
                    <a:pt x="284115" y="258602"/>
                    <a:pt x="272257" y="265202"/>
                  </a:cubicBezTo>
                  <a:cubicBezTo>
                    <a:pt x="272257" y="265202"/>
                    <a:pt x="272257" y="265202"/>
                    <a:pt x="260398" y="258602"/>
                  </a:cubicBezTo>
                  <a:cubicBezTo>
                    <a:pt x="259080" y="258602"/>
                    <a:pt x="256445" y="257282"/>
                    <a:pt x="255128" y="258602"/>
                  </a:cubicBezTo>
                  <a:cubicBezTo>
                    <a:pt x="255128" y="258602"/>
                    <a:pt x="248539" y="259922"/>
                    <a:pt x="248539" y="259922"/>
                  </a:cubicBezTo>
                  <a:cubicBezTo>
                    <a:pt x="239316" y="263882"/>
                    <a:pt x="232728" y="273121"/>
                    <a:pt x="232728" y="283681"/>
                  </a:cubicBezTo>
                  <a:cubicBezTo>
                    <a:pt x="232728" y="283681"/>
                    <a:pt x="232728" y="283681"/>
                    <a:pt x="232728" y="304800"/>
                  </a:cubicBezTo>
                  <a:cubicBezTo>
                    <a:pt x="216916" y="292921"/>
                    <a:pt x="206375" y="274441"/>
                    <a:pt x="206375" y="253322"/>
                  </a:cubicBezTo>
                  <a:cubicBezTo>
                    <a:pt x="206375" y="217684"/>
                    <a:pt x="236681" y="187325"/>
                    <a:pt x="272257" y="187325"/>
                  </a:cubicBezTo>
                  <a:close/>
                  <a:moveTo>
                    <a:pt x="65881" y="187325"/>
                  </a:moveTo>
                  <a:cubicBezTo>
                    <a:pt x="101457" y="187325"/>
                    <a:pt x="131763" y="217684"/>
                    <a:pt x="131763" y="253322"/>
                  </a:cubicBezTo>
                  <a:cubicBezTo>
                    <a:pt x="131763" y="274441"/>
                    <a:pt x="121222" y="292921"/>
                    <a:pt x="105410" y="304800"/>
                  </a:cubicBezTo>
                  <a:cubicBezTo>
                    <a:pt x="105410" y="304800"/>
                    <a:pt x="105410" y="304800"/>
                    <a:pt x="105410" y="283681"/>
                  </a:cubicBezTo>
                  <a:cubicBezTo>
                    <a:pt x="105410" y="273121"/>
                    <a:pt x="98822" y="263882"/>
                    <a:pt x="89599" y="259922"/>
                  </a:cubicBezTo>
                  <a:cubicBezTo>
                    <a:pt x="89599" y="259922"/>
                    <a:pt x="83010" y="258602"/>
                    <a:pt x="83010" y="258602"/>
                  </a:cubicBezTo>
                  <a:cubicBezTo>
                    <a:pt x="81693" y="257282"/>
                    <a:pt x="79058" y="258602"/>
                    <a:pt x="77740" y="258602"/>
                  </a:cubicBezTo>
                  <a:cubicBezTo>
                    <a:pt x="77740" y="258602"/>
                    <a:pt x="77740" y="258602"/>
                    <a:pt x="65881" y="265202"/>
                  </a:cubicBezTo>
                  <a:cubicBezTo>
                    <a:pt x="65881" y="265202"/>
                    <a:pt x="65881" y="265202"/>
                    <a:pt x="54023" y="258602"/>
                  </a:cubicBezTo>
                  <a:cubicBezTo>
                    <a:pt x="51387" y="258602"/>
                    <a:pt x="50070" y="257282"/>
                    <a:pt x="47434" y="258602"/>
                  </a:cubicBezTo>
                  <a:cubicBezTo>
                    <a:pt x="47434" y="258602"/>
                    <a:pt x="42164" y="259922"/>
                    <a:pt x="42164" y="259922"/>
                  </a:cubicBezTo>
                  <a:cubicBezTo>
                    <a:pt x="31623" y="263882"/>
                    <a:pt x="25035" y="273121"/>
                    <a:pt x="25035" y="283681"/>
                  </a:cubicBezTo>
                  <a:cubicBezTo>
                    <a:pt x="25035" y="283681"/>
                    <a:pt x="25035" y="283681"/>
                    <a:pt x="25035" y="304800"/>
                  </a:cubicBezTo>
                  <a:cubicBezTo>
                    <a:pt x="9223" y="292921"/>
                    <a:pt x="0" y="274441"/>
                    <a:pt x="0" y="253322"/>
                  </a:cubicBezTo>
                  <a:cubicBezTo>
                    <a:pt x="0" y="217684"/>
                    <a:pt x="28988" y="187325"/>
                    <a:pt x="65881" y="187325"/>
                  </a:cubicBezTo>
                  <a:close/>
                  <a:moveTo>
                    <a:pt x="159754" y="149225"/>
                  </a:moveTo>
                  <a:cubicBezTo>
                    <a:pt x="163746" y="149225"/>
                    <a:pt x="166408" y="149225"/>
                    <a:pt x="169069" y="149225"/>
                  </a:cubicBezTo>
                  <a:cubicBezTo>
                    <a:pt x="171731" y="149225"/>
                    <a:pt x="174392" y="149225"/>
                    <a:pt x="178384" y="149225"/>
                  </a:cubicBezTo>
                  <a:cubicBezTo>
                    <a:pt x="178384" y="149225"/>
                    <a:pt x="178384" y="149225"/>
                    <a:pt x="178384" y="175331"/>
                  </a:cubicBezTo>
                  <a:lnTo>
                    <a:pt x="214313" y="193605"/>
                  </a:lnTo>
                  <a:cubicBezTo>
                    <a:pt x="210321" y="197521"/>
                    <a:pt x="206329" y="202742"/>
                    <a:pt x="202337" y="207963"/>
                  </a:cubicBezTo>
                  <a:cubicBezTo>
                    <a:pt x="202337" y="207963"/>
                    <a:pt x="202337" y="207963"/>
                    <a:pt x="169069" y="190994"/>
                  </a:cubicBezTo>
                  <a:cubicBezTo>
                    <a:pt x="169069" y="190994"/>
                    <a:pt x="169069" y="190994"/>
                    <a:pt x="135802" y="207963"/>
                  </a:cubicBezTo>
                  <a:cubicBezTo>
                    <a:pt x="131809" y="202742"/>
                    <a:pt x="127817" y="197521"/>
                    <a:pt x="123825" y="193605"/>
                  </a:cubicBezTo>
                  <a:cubicBezTo>
                    <a:pt x="123825" y="193605"/>
                    <a:pt x="123825" y="193605"/>
                    <a:pt x="159754" y="175331"/>
                  </a:cubicBezTo>
                  <a:cubicBezTo>
                    <a:pt x="159754" y="175331"/>
                    <a:pt x="159754" y="175331"/>
                    <a:pt x="159754" y="149225"/>
                  </a:cubicBezTo>
                  <a:close/>
                  <a:moveTo>
                    <a:pt x="154175" y="88900"/>
                  </a:moveTo>
                  <a:cubicBezTo>
                    <a:pt x="154175" y="88900"/>
                    <a:pt x="154175" y="88900"/>
                    <a:pt x="165941" y="95394"/>
                  </a:cubicBezTo>
                  <a:cubicBezTo>
                    <a:pt x="168556" y="95394"/>
                    <a:pt x="171171" y="95394"/>
                    <a:pt x="173785" y="95394"/>
                  </a:cubicBezTo>
                  <a:cubicBezTo>
                    <a:pt x="173785" y="95394"/>
                    <a:pt x="173785" y="95394"/>
                    <a:pt x="185551" y="88900"/>
                  </a:cubicBezTo>
                  <a:lnTo>
                    <a:pt x="188166" y="90199"/>
                  </a:lnTo>
                  <a:cubicBezTo>
                    <a:pt x="190781" y="90199"/>
                    <a:pt x="192088" y="92797"/>
                    <a:pt x="192088" y="96693"/>
                  </a:cubicBezTo>
                  <a:cubicBezTo>
                    <a:pt x="192088" y="96693"/>
                    <a:pt x="192088" y="96693"/>
                    <a:pt x="192088" y="126567"/>
                  </a:cubicBezTo>
                  <a:cubicBezTo>
                    <a:pt x="185551" y="129165"/>
                    <a:pt x="177707" y="131763"/>
                    <a:pt x="169863" y="131763"/>
                  </a:cubicBezTo>
                  <a:cubicBezTo>
                    <a:pt x="162019" y="131763"/>
                    <a:pt x="154175" y="129165"/>
                    <a:pt x="147638" y="126567"/>
                  </a:cubicBezTo>
                  <a:cubicBezTo>
                    <a:pt x="147638" y="126567"/>
                    <a:pt x="147638" y="126567"/>
                    <a:pt x="147638" y="96693"/>
                  </a:cubicBezTo>
                  <a:cubicBezTo>
                    <a:pt x="147638" y="92797"/>
                    <a:pt x="148946" y="90199"/>
                    <a:pt x="151560" y="90199"/>
                  </a:cubicBezTo>
                  <a:cubicBezTo>
                    <a:pt x="151560" y="90199"/>
                    <a:pt x="151560" y="90199"/>
                    <a:pt x="154175" y="88900"/>
                  </a:cubicBezTo>
                  <a:close/>
                  <a:moveTo>
                    <a:pt x="169069" y="26988"/>
                  </a:moveTo>
                  <a:cubicBezTo>
                    <a:pt x="174768" y="26988"/>
                    <a:pt x="179388" y="31252"/>
                    <a:pt x="179388" y="36513"/>
                  </a:cubicBezTo>
                  <a:cubicBezTo>
                    <a:pt x="179388" y="41774"/>
                    <a:pt x="174768" y="46038"/>
                    <a:pt x="169069" y="46038"/>
                  </a:cubicBezTo>
                  <a:cubicBezTo>
                    <a:pt x="163370" y="46038"/>
                    <a:pt x="158750" y="41774"/>
                    <a:pt x="158750" y="36513"/>
                  </a:cubicBezTo>
                  <a:cubicBezTo>
                    <a:pt x="158750" y="31252"/>
                    <a:pt x="163370" y="26988"/>
                    <a:pt x="169069" y="26988"/>
                  </a:cubicBezTo>
                  <a:close/>
                  <a:moveTo>
                    <a:pt x="169070" y="9525"/>
                  </a:moveTo>
                  <a:cubicBezTo>
                    <a:pt x="153726" y="9525"/>
                    <a:pt x="141288" y="21963"/>
                    <a:pt x="141288" y="37307"/>
                  </a:cubicBezTo>
                  <a:cubicBezTo>
                    <a:pt x="141288" y="52651"/>
                    <a:pt x="153726" y="65089"/>
                    <a:pt x="169070" y="65089"/>
                  </a:cubicBezTo>
                  <a:cubicBezTo>
                    <a:pt x="184414" y="65089"/>
                    <a:pt x="196852" y="52651"/>
                    <a:pt x="196852" y="37307"/>
                  </a:cubicBezTo>
                  <a:cubicBezTo>
                    <a:pt x="196852" y="21963"/>
                    <a:pt x="184414" y="9525"/>
                    <a:pt x="169070" y="9525"/>
                  </a:cubicBezTo>
                  <a:close/>
                  <a:moveTo>
                    <a:pt x="169070" y="0"/>
                  </a:moveTo>
                  <a:cubicBezTo>
                    <a:pt x="204646" y="0"/>
                    <a:pt x="234951" y="29039"/>
                    <a:pt x="234951" y="65997"/>
                  </a:cubicBezTo>
                  <a:cubicBezTo>
                    <a:pt x="234951" y="87116"/>
                    <a:pt x="224410" y="105595"/>
                    <a:pt x="209916" y="117475"/>
                  </a:cubicBezTo>
                  <a:cubicBezTo>
                    <a:pt x="209916" y="117475"/>
                    <a:pt x="209916" y="117475"/>
                    <a:pt x="209916" y="96356"/>
                  </a:cubicBezTo>
                  <a:cubicBezTo>
                    <a:pt x="209916" y="85796"/>
                    <a:pt x="203328" y="75237"/>
                    <a:pt x="192787" y="72597"/>
                  </a:cubicBezTo>
                  <a:cubicBezTo>
                    <a:pt x="192787" y="72597"/>
                    <a:pt x="187517" y="71277"/>
                    <a:pt x="187517" y="71277"/>
                  </a:cubicBezTo>
                  <a:cubicBezTo>
                    <a:pt x="184881" y="69957"/>
                    <a:pt x="182246" y="69957"/>
                    <a:pt x="180928" y="71277"/>
                  </a:cubicBezTo>
                  <a:cubicBezTo>
                    <a:pt x="180928" y="71277"/>
                    <a:pt x="180928" y="71277"/>
                    <a:pt x="169070" y="76557"/>
                  </a:cubicBezTo>
                  <a:cubicBezTo>
                    <a:pt x="169070" y="76557"/>
                    <a:pt x="169070" y="76557"/>
                    <a:pt x="157211" y="71277"/>
                  </a:cubicBezTo>
                  <a:cubicBezTo>
                    <a:pt x="155893" y="69957"/>
                    <a:pt x="153258" y="69957"/>
                    <a:pt x="150623" y="71277"/>
                  </a:cubicBezTo>
                  <a:cubicBezTo>
                    <a:pt x="150623" y="71277"/>
                    <a:pt x="145352" y="72597"/>
                    <a:pt x="145352" y="72597"/>
                  </a:cubicBezTo>
                  <a:cubicBezTo>
                    <a:pt x="134811" y="75237"/>
                    <a:pt x="128223" y="85796"/>
                    <a:pt x="128223" y="96356"/>
                  </a:cubicBezTo>
                  <a:cubicBezTo>
                    <a:pt x="128223" y="96356"/>
                    <a:pt x="128223" y="96356"/>
                    <a:pt x="128223" y="117475"/>
                  </a:cubicBezTo>
                  <a:cubicBezTo>
                    <a:pt x="113729" y="105595"/>
                    <a:pt x="103188" y="87116"/>
                    <a:pt x="103188" y="65997"/>
                  </a:cubicBezTo>
                  <a:cubicBezTo>
                    <a:pt x="103188" y="29039"/>
                    <a:pt x="133494" y="0"/>
                    <a:pt x="16907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5" name="TextBox 19"/>
            <p:cNvSpPr txBox="1"/>
            <p:nvPr/>
          </p:nvSpPr>
          <p:spPr>
            <a:xfrm>
              <a:off x="6701422" y="5310366"/>
              <a:ext cx="1882624" cy="369332"/>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1800" dirty="0">
                  <a:solidFill>
                    <a:schemeClr val="bg1"/>
                  </a:solidFill>
                  <a:latin typeface="+mn-ea"/>
                </a:rPr>
                <a:t>标题文字添加</a:t>
              </a:r>
              <a:endParaRPr lang="en-US" sz="1800" dirty="0">
                <a:solidFill>
                  <a:schemeClr val="bg1"/>
                </a:solidFill>
                <a:latin typeface="+mn-ea"/>
              </a:endParaRPr>
            </a:p>
          </p:txBody>
        </p:sp>
      </p:grpSp>
      <p:grpSp>
        <p:nvGrpSpPr>
          <p:cNvPr id="44" name="组合 43"/>
          <p:cNvGrpSpPr/>
          <p:nvPr/>
        </p:nvGrpSpPr>
        <p:grpSpPr>
          <a:xfrm>
            <a:off x="9537246" y="2170339"/>
            <a:ext cx="1998342" cy="3526971"/>
            <a:chOff x="9537246" y="2170339"/>
            <a:chExt cx="1998342" cy="3526971"/>
          </a:xfrm>
        </p:grpSpPr>
        <p:grpSp>
          <p:nvGrpSpPr>
            <p:cNvPr id="14" name="组合 13"/>
            <p:cNvGrpSpPr/>
            <p:nvPr/>
          </p:nvGrpSpPr>
          <p:grpSpPr>
            <a:xfrm>
              <a:off x="9537246" y="2170339"/>
              <a:ext cx="1959429" cy="3526971"/>
              <a:chOff x="1219199" y="1915886"/>
              <a:chExt cx="1959429" cy="3526971"/>
            </a:xfrm>
          </p:grpSpPr>
          <p:cxnSp>
            <p:nvCxnSpPr>
              <p:cNvPr id="15" name="直接连接符 14"/>
              <p:cNvCxnSpPr>
                <a:cxnSpLocks/>
              </p:cNvCxnSpPr>
              <p:nvPr/>
            </p:nvCxnSpPr>
            <p:spPr>
              <a:xfrm>
                <a:off x="1219199" y="1915886"/>
                <a:ext cx="0" cy="312057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1219199" y="5036457"/>
                <a:ext cx="1959429" cy="406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 name="TextBox 19"/>
            <p:cNvSpPr txBox="1"/>
            <p:nvPr/>
          </p:nvSpPr>
          <p:spPr>
            <a:xfrm>
              <a:off x="9614052" y="3096392"/>
              <a:ext cx="1882624"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2000" b="1" dirty="0">
                  <a:latin typeface="+mn-ea"/>
                </a:rPr>
                <a:t>标题文字添加</a:t>
              </a:r>
              <a:endParaRPr lang="en-US" sz="2000" b="1" dirty="0">
                <a:latin typeface="+mn-ea"/>
              </a:endParaRPr>
            </a:p>
          </p:txBody>
        </p:sp>
        <p:sp>
          <p:nvSpPr>
            <p:cNvPr id="28" name="文本框 27"/>
            <p:cNvSpPr txBox="1"/>
            <p:nvPr/>
          </p:nvSpPr>
          <p:spPr>
            <a:xfrm>
              <a:off x="9614052" y="3513512"/>
              <a:ext cx="1882623" cy="1421928"/>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200" dirty="0">
                  <a:solidFill>
                    <a:schemeClr val="bg1">
                      <a:lumMod val="50000"/>
                    </a:schemeClr>
                  </a:solidFill>
                </a:rPr>
                <a:t>The user can demonstrate on a projector or computer, or print the presentation and make it into a film to be used in a wider field</a:t>
              </a:r>
            </a:p>
          </p:txBody>
        </p:sp>
        <p:sp>
          <p:nvSpPr>
            <p:cNvPr id="40" name="椭圆 31"/>
            <p:cNvSpPr/>
            <p:nvPr/>
          </p:nvSpPr>
          <p:spPr>
            <a:xfrm>
              <a:off x="9704161" y="2270139"/>
              <a:ext cx="609600" cy="492928"/>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6" name="TextBox 19"/>
            <p:cNvSpPr txBox="1"/>
            <p:nvPr/>
          </p:nvSpPr>
          <p:spPr>
            <a:xfrm>
              <a:off x="9652964" y="5310366"/>
              <a:ext cx="1882624" cy="369332"/>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1800" dirty="0">
                  <a:solidFill>
                    <a:schemeClr val="bg1"/>
                  </a:solidFill>
                  <a:latin typeface="+mn-ea"/>
                </a:rPr>
                <a:t>标题文字添加</a:t>
              </a:r>
              <a:endParaRPr lang="en-US" sz="1800" dirty="0">
                <a:solidFill>
                  <a:schemeClr val="bg1"/>
                </a:solidFill>
                <a:latin typeface="+mn-ea"/>
              </a:endParaRPr>
            </a:p>
          </p:txBody>
        </p:sp>
      </p:grpSp>
      <p:grpSp>
        <p:nvGrpSpPr>
          <p:cNvPr id="45" name="组合 44"/>
          <p:cNvGrpSpPr/>
          <p:nvPr/>
        </p:nvGrpSpPr>
        <p:grpSpPr>
          <a:xfrm>
            <a:off x="3320458" y="333481"/>
            <a:ext cx="5572519" cy="790421"/>
            <a:chOff x="1679798" y="438128"/>
            <a:chExt cx="5572519" cy="790421"/>
          </a:xfrm>
        </p:grpSpPr>
        <p:sp>
          <p:nvSpPr>
            <p:cNvPr id="46" name="文本框 45"/>
            <p:cNvSpPr txBox="1"/>
            <p:nvPr/>
          </p:nvSpPr>
          <p:spPr>
            <a:xfrm>
              <a:off x="2732249" y="438128"/>
              <a:ext cx="3467616"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schemeClr val="accent1"/>
                  </a:solidFill>
                  <a:effectLst/>
                  <a:uLnTx/>
                  <a:uFillTx/>
                  <a:latin typeface="Arial"/>
                  <a:ea typeface="微软雅黑"/>
                  <a:cs typeface="+mn-cs"/>
                </a:rPr>
                <a:t>标题文字添加此处</a:t>
              </a:r>
            </a:p>
          </p:txBody>
        </p:sp>
        <p:sp>
          <p:nvSpPr>
            <p:cNvPr id="47" name="文本框 46"/>
            <p:cNvSpPr txBox="1"/>
            <p:nvPr/>
          </p:nvSpPr>
          <p:spPr>
            <a:xfrm>
              <a:off x="1679798" y="951998"/>
              <a:ext cx="5572519" cy="27655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latin typeface="微软雅黑"/>
                  <a:ea typeface="微软雅黑"/>
                  <a:cs typeface="+mn-cs"/>
                </a:rPr>
                <a:t>print </a:t>
              </a:r>
              <a:r>
                <a:rPr kumimoji="0" lang="en-US" altLang="zh-CN" sz="1050" b="0" i="0" u="none" strike="noStrike" kern="1200" cap="none" spc="0" normalizeH="0" baseline="0" noProof="0" dirty="0">
                  <a:ln>
                    <a:noFill/>
                  </a:ln>
                  <a:solidFill>
                    <a:schemeClr val="bg1">
                      <a:lumMod val="65000"/>
                    </a:schemeClr>
                  </a:solidFill>
                  <a:effectLst/>
                  <a:uLnTx/>
                  <a:uFillTx/>
                  <a:latin typeface="微软雅黑"/>
                  <a:ea typeface="微软雅黑"/>
                  <a:cs typeface="+mn-cs"/>
                </a:rPr>
                <a:t>the presentation and make it into a film to be used in a wider field</a:t>
              </a:r>
            </a:p>
          </p:txBody>
        </p:sp>
      </p:grpSp>
    </p:spTree>
    <p:extLst>
      <p:ext uri="{BB962C8B-B14F-4D97-AF65-F5344CB8AC3E}">
        <p14:creationId xmlns:p14="http://schemas.microsoft.com/office/powerpoint/2010/main" val="9961426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1000" fill="hold"/>
                                        <p:tgtEl>
                                          <p:spTgt spid="43"/>
                                        </p:tgtEl>
                                        <p:attrNameLst>
                                          <p:attrName>ppt_x</p:attrName>
                                        </p:attrNameLst>
                                      </p:cBhvr>
                                      <p:tavLst>
                                        <p:tav tm="0">
                                          <p:val>
                                            <p:strVal val="#ppt_x"/>
                                          </p:val>
                                        </p:tav>
                                        <p:tav tm="100000">
                                          <p:val>
                                            <p:strVal val="#ppt_x"/>
                                          </p:val>
                                        </p:tav>
                                      </p:tavLst>
                                    </p:anim>
                                    <p:anim calcmode="lin" valueType="num">
                                      <p:cBhvr additive="base">
                                        <p:cTn id="8" dur="1000" fill="hold"/>
                                        <p:tgtEl>
                                          <p:spTgt spid="4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1000" fill="hold"/>
                                        <p:tgtEl>
                                          <p:spTgt spid="41"/>
                                        </p:tgtEl>
                                        <p:attrNameLst>
                                          <p:attrName>ppt_x</p:attrName>
                                        </p:attrNameLst>
                                      </p:cBhvr>
                                      <p:tavLst>
                                        <p:tav tm="0">
                                          <p:val>
                                            <p:strVal val="#ppt_x"/>
                                          </p:val>
                                        </p:tav>
                                        <p:tav tm="100000">
                                          <p:val>
                                            <p:strVal val="#ppt_x"/>
                                          </p:val>
                                        </p:tav>
                                      </p:tavLst>
                                    </p:anim>
                                    <p:anim calcmode="lin" valueType="num">
                                      <p:cBhvr additive="base">
                                        <p:cTn id="12" dur="1000" fill="hold"/>
                                        <p:tgtEl>
                                          <p:spTgt spid="41"/>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cBhvr additive="base">
                                        <p:cTn id="15" dur="1000" fill="hold"/>
                                        <p:tgtEl>
                                          <p:spTgt spid="42"/>
                                        </p:tgtEl>
                                        <p:attrNameLst>
                                          <p:attrName>ppt_x</p:attrName>
                                        </p:attrNameLst>
                                      </p:cBhvr>
                                      <p:tavLst>
                                        <p:tav tm="0">
                                          <p:val>
                                            <p:strVal val="#ppt_x"/>
                                          </p:val>
                                        </p:tav>
                                        <p:tav tm="100000">
                                          <p:val>
                                            <p:strVal val="#ppt_x"/>
                                          </p:val>
                                        </p:tav>
                                      </p:tavLst>
                                    </p:anim>
                                    <p:anim calcmode="lin" valueType="num">
                                      <p:cBhvr additive="base">
                                        <p:cTn id="16" dur="1000" fill="hold"/>
                                        <p:tgtEl>
                                          <p:spTgt spid="42"/>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stCondLst>
                                    <p:cond delay="0"/>
                                  </p:stCondLst>
                                  <p:childTnLst>
                                    <p:set>
                                      <p:cBhvr>
                                        <p:cTn id="18" dur="1" fill="hold">
                                          <p:stCondLst>
                                            <p:cond delay="0"/>
                                          </p:stCondLst>
                                        </p:cTn>
                                        <p:tgtEl>
                                          <p:spTgt spid="44"/>
                                        </p:tgtEl>
                                        <p:attrNameLst>
                                          <p:attrName>style.visibility</p:attrName>
                                        </p:attrNameLst>
                                      </p:cBhvr>
                                      <p:to>
                                        <p:strVal val="visible"/>
                                      </p:to>
                                    </p:set>
                                    <p:anim calcmode="lin" valueType="num">
                                      <p:cBhvr additive="base">
                                        <p:cTn id="19" dur="1000" fill="hold"/>
                                        <p:tgtEl>
                                          <p:spTgt spid="44"/>
                                        </p:tgtEl>
                                        <p:attrNameLst>
                                          <p:attrName>ppt_x</p:attrName>
                                        </p:attrNameLst>
                                      </p:cBhvr>
                                      <p:tavLst>
                                        <p:tav tm="0">
                                          <p:val>
                                            <p:strVal val="#ppt_x"/>
                                          </p:val>
                                        </p:tav>
                                        <p:tav tm="100000">
                                          <p:val>
                                            <p:strVal val="#ppt_x"/>
                                          </p:val>
                                        </p:tav>
                                      </p:tavLst>
                                    </p:anim>
                                    <p:anim calcmode="lin" valueType="num">
                                      <p:cBhvr additive="base">
                                        <p:cTn id="20" dur="1000" fill="hold"/>
                                        <p:tgtEl>
                                          <p:spTgt spid="4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5925844" cy="6857999"/>
          </a:xfrm>
          <a:prstGeom prst="rect">
            <a:avLst/>
          </a:prstGeom>
        </p:spPr>
      </p:pic>
      <p:grpSp>
        <p:nvGrpSpPr>
          <p:cNvPr id="4" name="组合 3"/>
          <p:cNvGrpSpPr/>
          <p:nvPr/>
        </p:nvGrpSpPr>
        <p:grpSpPr>
          <a:xfrm>
            <a:off x="6476952" y="1760489"/>
            <a:ext cx="4687936" cy="746017"/>
            <a:chOff x="6629352" y="1760489"/>
            <a:chExt cx="4687936" cy="746017"/>
          </a:xfrm>
        </p:grpSpPr>
        <p:grpSp>
          <p:nvGrpSpPr>
            <p:cNvPr id="5" name="组合 4"/>
            <p:cNvGrpSpPr/>
            <p:nvPr/>
          </p:nvGrpSpPr>
          <p:grpSpPr>
            <a:xfrm>
              <a:off x="7481596" y="1780122"/>
              <a:ext cx="3835692" cy="726384"/>
              <a:chOff x="6875851" y="2143368"/>
              <a:chExt cx="3835692" cy="726384"/>
            </a:xfrm>
          </p:grpSpPr>
          <p:sp>
            <p:nvSpPr>
              <p:cNvPr id="7" name="矩形 6"/>
              <p:cNvSpPr/>
              <p:nvPr/>
            </p:nvSpPr>
            <p:spPr>
              <a:xfrm>
                <a:off x="6875851" y="2592753"/>
                <a:ext cx="3835692" cy="276999"/>
              </a:xfrm>
              <a:prstGeom prst="rect">
                <a:avLst/>
              </a:prstGeom>
            </p:spPr>
            <p:txBody>
              <a:bodyPr wrap="square">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200" u="none" strike="noStrike" kern="1200" cap="none" spc="0" normalizeH="0" baseline="0" noProof="0" dirty="0">
                    <a:ln>
                      <a:noFill/>
                    </a:ln>
                    <a:solidFill>
                      <a:schemeClr val="bg1">
                        <a:lumMod val="65000"/>
                      </a:schemeClr>
                    </a:solidFill>
                    <a:effectLst/>
                    <a:uLnTx/>
                    <a:uFillTx/>
                    <a:ea typeface="等线" panose="02010600030101010101" pitchFamily="2" charset="-122"/>
                    <a:cs typeface="+mn-cs"/>
                  </a:rPr>
                  <a:t>THIS TEMPLATE DESIGNED FOR FEI ER SHE JI</a:t>
                </a:r>
                <a:endParaRPr kumimoji="0" lang="zh-CN" altLang="en-US" sz="1200" u="none" strike="noStrike" kern="1200" cap="none" spc="0" normalizeH="0" baseline="0" noProof="0" dirty="0">
                  <a:ln>
                    <a:noFill/>
                  </a:ln>
                  <a:solidFill>
                    <a:schemeClr val="bg1">
                      <a:lumMod val="65000"/>
                    </a:schemeClr>
                  </a:solidFill>
                  <a:effectLst/>
                  <a:uLnTx/>
                  <a:uFillTx/>
                  <a:ea typeface="等线" panose="02010600030101010101" pitchFamily="2" charset="-122"/>
                  <a:cs typeface="+mn-cs"/>
                </a:endParaRPr>
              </a:p>
            </p:txBody>
          </p:sp>
          <p:sp>
            <p:nvSpPr>
              <p:cNvPr id="8" name="文本框 7"/>
              <p:cNvSpPr txBox="1"/>
              <p:nvPr/>
            </p:nvSpPr>
            <p:spPr>
              <a:xfrm>
                <a:off x="6875851" y="2143368"/>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smtClean="0">
                    <a:solidFill>
                      <a:schemeClr val="accent1"/>
                    </a:solidFill>
                  </a:rPr>
                  <a:t>标题文字添加此处</a:t>
                </a:r>
                <a:endParaRPr lang="zh-CN" altLang="en-US" sz="2800" b="1" dirty="0">
                  <a:solidFill>
                    <a:schemeClr val="accent1"/>
                  </a:solidFill>
                </a:endParaRPr>
              </a:p>
            </p:txBody>
          </p:sp>
        </p:grpSp>
        <p:sp>
          <p:nvSpPr>
            <p:cNvPr id="6" name="文本框 5"/>
            <p:cNvSpPr txBox="1"/>
            <p:nvPr/>
          </p:nvSpPr>
          <p:spPr>
            <a:xfrm>
              <a:off x="6629352" y="1760489"/>
              <a:ext cx="898003" cy="707886"/>
            </a:xfrm>
            <a:prstGeom prst="rect">
              <a:avLst/>
            </a:prstGeom>
            <a:noFill/>
          </p:spPr>
          <p:txBody>
            <a:bodyPr wrap="none" rtlCol="0">
              <a:spAutoFit/>
              <a:scene3d>
                <a:camera prst="orthographicFront"/>
                <a:lightRig rig="threePt" dir="t"/>
              </a:scene3d>
              <a:sp3d contourW="12700"/>
            </a:bodyPr>
            <a:lstStyle/>
            <a:p>
              <a:r>
                <a:rPr lang="en-US" altLang="zh-CN" sz="4000" dirty="0" smtClean="0">
                  <a:solidFill>
                    <a:schemeClr val="bg1">
                      <a:lumMod val="65000"/>
                    </a:schemeClr>
                  </a:solidFill>
                </a:rPr>
                <a:t>01.</a:t>
              </a:r>
              <a:endParaRPr lang="zh-CN" altLang="en-US" sz="4000" dirty="0">
                <a:solidFill>
                  <a:schemeClr val="bg1">
                    <a:lumMod val="65000"/>
                  </a:schemeClr>
                </a:solidFill>
              </a:endParaRPr>
            </a:p>
          </p:txBody>
        </p:sp>
      </p:grpSp>
      <p:grpSp>
        <p:nvGrpSpPr>
          <p:cNvPr id="9" name="组合 8"/>
          <p:cNvGrpSpPr/>
          <p:nvPr/>
        </p:nvGrpSpPr>
        <p:grpSpPr>
          <a:xfrm>
            <a:off x="6476952" y="2767253"/>
            <a:ext cx="4687936" cy="746017"/>
            <a:chOff x="6629352" y="2767253"/>
            <a:chExt cx="4687936" cy="746017"/>
          </a:xfrm>
        </p:grpSpPr>
        <p:grpSp>
          <p:nvGrpSpPr>
            <p:cNvPr id="10" name="组合 9"/>
            <p:cNvGrpSpPr/>
            <p:nvPr/>
          </p:nvGrpSpPr>
          <p:grpSpPr>
            <a:xfrm>
              <a:off x="7481596" y="2786886"/>
              <a:ext cx="3835692" cy="726384"/>
              <a:chOff x="6875851" y="2143368"/>
              <a:chExt cx="3835692" cy="726384"/>
            </a:xfrm>
          </p:grpSpPr>
          <p:sp>
            <p:nvSpPr>
              <p:cNvPr id="12" name="矩形 11"/>
              <p:cNvSpPr/>
              <p:nvPr/>
            </p:nvSpPr>
            <p:spPr>
              <a:xfrm>
                <a:off x="6875851" y="2592753"/>
                <a:ext cx="3835692" cy="276999"/>
              </a:xfrm>
              <a:prstGeom prst="rect">
                <a:avLst/>
              </a:prstGeom>
            </p:spPr>
            <p:txBody>
              <a:bodyPr wrap="square">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200" u="none" strike="noStrike" kern="1200" cap="none" spc="0" normalizeH="0" baseline="0" noProof="0" dirty="0">
                    <a:ln>
                      <a:noFill/>
                    </a:ln>
                    <a:solidFill>
                      <a:schemeClr val="bg1">
                        <a:lumMod val="65000"/>
                      </a:schemeClr>
                    </a:solidFill>
                    <a:effectLst/>
                    <a:uLnTx/>
                    <a:uFillTx/>
                    <a:ea typeface="等线" panose="02010600030101010101" pitchFamily="2" charset="-122"/>
                    <a:cs typeface="+mn-cs"/>
                  </a:rPr>
                  <a:t>THIS TEMPLATE DESIGNED FOR FEI ER SHE JI</a:t>
                </a:r>
                <a:endParaRPr kumimoji="0" lang="zh-CN" altLang="en-US" sz="1200" u="none" strike="noStrike" kern="1200" cap="none" spc="0" normalizeH="0" baseline="0" noProof="0" dirty="0">
                  <a:ln>
                    <a:noFill/>
                  </a:ln>
                  <a:solidFill>
                    <a:schemeClr val="bg1">
                      <a:lumMod val="65000"/>
                    </a:schemeClr>
                  </a:solidFill>
                  <a:effectLst/>
                  <a:uLnTx/>
                  <a:uFillTx/>
                  <a:ea typeface="等线" panose="02010600030101010101" pitchFamily="2" charset="-122"/>
                  <a:cs typeface="+mn-cs"/>
                </a:endParaRPr>
              </a:p>
            </p:txBody>
          </p:sp>
          <p:sp>
            <p:nvSpPr>
              <p:cNvPr id="13" name="文本框 12"/>
              <p:cNvSpPr txBox="1"/>
              <p:nvPr/>
            </p:nvSpPr>
            <p:spPr>
              <a:xfrm>
                <a:off x="6875851" y="2143368"/>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smtClean="0">
                    <a:solidFill>
                      <a:schemeClr val="accent1"/>
                    </a:solidFill>
                  </a:rPr>
                  <a:t>标题文字添加此处</a:t>
                </a:r>
                <a:endParaRPr lang="zh-CN" altLang="en-US" sz="2800" b="1" dirty="0">
                  <a:solidFill>
                    <a:schemeClr val="accent1"/>
                  </a:solidFill>
                </a:endParaRPr>
              </a:p>
            </p:txBody>
          </p:sp>
        </p:grpSp>
        <p:sp>
          <p:nvSpPr>
            <p:cNvPr id="11" name="文本框 10"/>
            <p:cNvSpPr txBox="1"/>
            <p:nvPr/>
          </p:nvSpPr>
          <p:spPr>
            <a:xfrm>
              <a:off x="6629352" y="2767253"/>
              <a:ext cx="898003" cy="707886"/>
            </a:xfrm>
            <a:prstGeom prst="rect">
              <a:avLst/>
            </a:prstGeom>
            <a:noFill/>
          </p:spPr>
          <p:txBody>
            <a:bodyPr wrap="none" rtlCol="0">
              <a:spAutoFit/>
              <a:scene3d>
                <a:camera prst="orthographicFront"/>
                <a:lightRig rig="threePt" dir="t"/>
              </a:scene3d>
              <a:sp3d contourW="12700"/>
            </a:bodyPr>
            <a:lstStyle/>
            <a:p>
              <a:r>
                <a:rPr lang="en-US" altLang="zh-CN" sz="4000" dirty="0" smtClean="0">
                  <a:solidFill>
                    <a:schemeClr val="bg1">
                      <a:lumMod val="65000"/>
                    </a:schemeClr>
                  </a:solidFill>
                </a:rPr>
                <a:t>02.</a:t>
              </a:r>
              <a:endParaRPr lang="zh-CN" altLang="en-US" sz="4000" dirty="0">
                <a:solidFill>
                  <a:schemeClr val="bg1">
                    <a:lumMod val="65000"/>
                  </a:schemeClr>
                </a:solidFill>
              </a:endParaRPr>
            </a:p>
          </p:txBody>
        </p:sp>
      </p:grpSp>
      <p:grpSp>
        <p:nvGrpSpPr>
          <p:cNvPr id="14" name="组合 13"/>
          <p:cNvGrpSpPr/>
          <p:nvPr/>
        </p:nvGrpSpPr>
        <p:grpSpPr>
          <a:xfrm>
            <a:off x="6476952" y="3774017"/>
            <a:ext cx="4687936" cy="746017"/>
            <a:chOff x="6629352" y="3774017"/>
            <a:chExt cx="4687936" cy="746017"/>
          </a:xfrm>
        </p:grpSpPr>
        <p:grpSp>
          <p:nvGrpSpPr>
            <p:cNvPr id="15" name="组合 14"/>
            <p:cNvGrpSpPr/>
            <p:nvPr/>
          </p:nvGrpSpPr>
          <p:grpSpPr>
            <a:xfrm>
              <a:off x="7481596" y="3793650"/>
              <a:ext cx="3835692" cy="726384"/>
              <a:chOff x="6875851" y="2143368"/>
              <a:chExt cx="3835692" cy="726384"/>
            </a:xfrm>
          </p:grpSpPr>
          <p:sp>
            <p:nvSpPr>
              <p:cNvPr id="17" name="矩形 16"/>
              <p:cNvSpPr/>
              <p:nvPr/>
            </p:nvSpPr>
            <p:spPr>
              <a:xfrm>
                <a:off x="6875851" y="2592753"/>
                <a:ext cx="3835692" cy="276999"/>
              </a:xfrm>
              <a:prstGeom prst="rect">
                <a:avLst/>
              </a:prstGeom>
            </p:spPr>
            <p:txBody>
              <a:bodyPr wrap="square">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200" u="none" strike="noStrike" kern="1200" cap="none" spc="0" normalizeH="0" baseline="0" noProof="0" dirty="0">
                    <a:ln>
                      <a:noFill/>
                    </a:ln>
                    <a:solidFill>
                      <a:schemeClr val="bg1">
                        <a:lumMod val="65000"/>
                      </a:schemeClr>
                    </a:solidFill>
                    <a:effectLst/>
                    <a:uLnTx/>
                    <a:uFillTx/>
                    <a:ea typeface="等线" panose="02010600030101010101" pitchFamily="2" charset="-122"/>
                    <a:cs typeface="+mn-cs"/>
                  </a:rPr>
                  <a:t>THIS TEMPLATE DESIGNED FOR FEI ER SHE JI</a:t>
                </a:r>
                <a:endParaRPr kumimoji="0" lang="zh-CN" altLang="en-US" sz="1200" u="none" strike="noStrike" kern="1200" cap="none" spc="0" normalizeH="0" baseline="0" noProof="0" dirty="0">
                  <a:ln>
                    <a:noFill/>
                  </a:ln>
                  <a:solidFill>
                    <a:schemeClr val="bg1">
                      <a:lumMod val="65000"/>
                    </a:schemeClr>
                  </a:solidFill>
                  <a:effectLst/>
                  <a:uLnTx/>
                  <a:uFillTx/>
                  <a:ea typeface="等线" panose="02010600030101010101" pitchFamily="2" charset="-122"/>
                  <a:cs typeface="+mn-cs"/>
                </a:endParaRPr>
              </a:p>
            </p:txBody>
          </p:sp>
          <p:sp>
            <p:nvSpPr>
              <p:cNvPr id="18" name="文本框 17"/>
              <p:cNvSpPr txBox="1"/>
              <p:nvPr/>
            </p:nvSpPr>
            <p:spPr>
              <a:xfrm>
                <a:off x="6875851" y="2143368"/>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smtClean="0">
                    <a:solidFill>
                      <a:schemeClr val="accent1"/>
                    </a:solidFill>
                  </a:rPr>
                  <a:t>标题文字添加此处</a:t>
                </a:r>
                <a:endParaRPr lang="zh-CN" altLang="en-US" sz="2800" b="1" dirty="0">
                  <a:solidFill>
                    <a:schemeClr val="accent1"/>
                  </a:solidFill>
                </a:endParaRPr>
              </a:p>
            </p:txBody>
          </p:sp>
        </p:grpSp>
        <p:sp>
          <p:nvSpPr>
            <p:cNvPr id="16" name="文本框 15"/>
            <p:cNvSpPr txBox="1"/>
            <p:nvPr/>
          </p:nvSpPr>
          <p:spPr>
            <a:xfrm>
              <a:off x="6629352" y="3774017"/>
              <a:ext cx="898003" cy="707886"/>
            </a:xfrm>
            <a:prstGeom prst="rect">
              <a:avLst/>
            </a:prstGeom>
            <a:noFill/>
          </p:spPr>
          <p:txBody>
            <a:bodyPr wrap="none" rtlCol="0">
              <a:spAutoFit/>
              <a:scene3d>
                <a:camera prst="orthographicFront"/>
                <a:lightRig rig="threePt" dir="t"/>
              </a:scene3d>
              <a:sp3d contourW="12700"/>
            </a:bodyPr>
            <a:lstStyle/>
            <a:p>
              <a:r>
                <a:rPr lang="en-US" altLang="zh-CN" sz="4000" dirty="0" smtClean="0">
                  <a:solidFill>
                    <a:schemeClr val="bg1">
                      <a:lumMod val="65000"/>
                    </a:schemeClr>
                  </a:solidFill>
                </a:rPr>
                <a:t>03.</a:t>
              </a:r>
              <a:endParaRPr lang="zh-CN" altLang="en-US" sz="4000" dirty="0">
                <a:solidFill>
                  <a:schemeClr val="bg1">
                    <a:lumMod val="65000"/>
                  </a:schemeClr>
                </a:solidFill>
              </a:endParaRPr>
            </a:p>
          </p:txBody>
        </p:sp>
      </p:grpSp>
      <p:grpSp>
        <p:nvGrpSpPr>
          <p:cNvPr id="19" name="组合 18"/>
          <p:cNvGrpSpPr/>
          <p:nvPr/>
        </p:nvGrpSpPr>
        <p:grpSpPr>
          <a:xfrm>
            <a:off x="6476952" y="4780782"/>
            <a:ext cx="4687936" cy="746017"/>
            <a:chOff x="6629352" y="4780782"/>
            <a:chExt cx="4687936" cy="746017"/>
          </a:xfrm>
        </p:grpSpPr>
        <p:grpSp>
          <p:nvGrpSpPr>
            <p:cNvPr id="20" name="组合 19"/>
            <p:cNvGrpSpPr/>
            <p:nvPr/>
          </p:nvGrpSpPr>
          <p:grpSpPr>
            <a:xfrm>
              <a:off x="7481596" y="4800415"/>
              <a:ext cx="3835692" cy="726384"/>
              <a:chOff x="6875851" y="2143368"/>
              <a:chExt cx="3835692" cy="726384"/>
            </a:xfrm>
          </p:grpSpPr>
          <p:sp>
            <p:nvSpPr>
              <p:cNvPr id="22" name="矩形 21"/>
              <p:cNvSpPr/>
              <p:nvPr/>
            </p:nvSpPr>
            <p:spPr>
              <a:xfrm>
                <a:off x="6875851" y="2592753"/>
                <a:ext cx="3835692" cy="276999"/>
              </a:xfrm>
              <a:prstGeom prst="rect">
                <a:avLst/>
              </a:prstGeom>
            </p:spPr>
            <p:txBody>
              <a:bodyPr wrap="square">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200" u="none" strike="noStrike" kern="1200" cap="none" spc="0" normalizeH="0" baseline="0" noProof="0" dirty="0">
                    <a:ln>
                      <a:noFill/>
                    </a:ln>
                    <a:solidFill>
                      <a:schemeClr val="bg1">
                        <a:lumMod val="65000"/>
                      </a:schemeClr>
                    </a:solidFill>
                    <a:effectLst/>
                    <a:uLnTx/>
                    <a:uFillTx/>
                    <a:ea typeface="等线" panose="02010600030101010101" pitchFamily="2" charset="-122"/>
                    <a:cs typeface="+mn-cs"/>
                  </a:rPr>
                  <a:t>THIS TEMPLATE DESIGNED FOR FEI ER SHE JI</a:t>
                </a:r>
                <a:endParaRPr kumimoji="0" lang="zh-CN" altLang="en-US" sz="1200" u="none" strike="noStrike" kern="1200" cap="none" spc="0" normalizeH="0" baseline="0" noProof="0" dirty="0">
                  <a:ln>
                    <a:noFill/>
                  </a:ln>
                  <a:solidFill>
                    <a:schemeClr val="bg1">
                      <a:lumMod val="65000"/>
                    </a:schemeClr>
                  </a:solidFill>
                  <a:effectLst/>
                  <a:uLnTx/>
                  <a:uFillTx/>
                  <a:ea typeface="等线" panose="02010600030101010101" pitchFamily="2" charset="-122"/>
                  <a:cs typeface="+mn-cs"/>
                </a:endParaRPr>
              </a:p>
            </p:txBody>
          </p:sp>
          <p:sp>
            <p:nvSpPr>
              <p:cNvPr id="23" name="文本框 22"/>
              <p:cNvSpPr txBox="1"/>
              <p:nvPr/>
            </p:nvSpPr>
            <p:spPr>
              <a:xfrm>
                <a:off x="6875851" y="2143368"/>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smtClean="0">
                    <a:solidFill>
                      <a:schemeClr val="accent1"/>
                    </a:solidFill>
                  </a:rPr>
                  <a:t>标题文字添加此处</a:t>
                </a:r>
                <a:endParaRPr lang="zh-CN" altLang="en-US" sz="2800" b="1" dirty="0">
                  <a:solidFill>
                    <a:schemeClr val="accent1"/>
                  </a:solidFill>
                </a:endParaRPr>
              </a:p>
            </p:txBody>
          </p:sp>
        </p:grpSp>
        <p:sp>
          <p:nvSpPr>
            <p:cNvPr id="21" name="文本框 20"/>
            <p:cNvSpPr txBox="1"/>
            <p:nvPr/>
          </p:nvSpPr>
          <p:spPr>
            <a:xfrm>
              <a:off x="6629352" y="4780782"/>
              <a:ext cx="898003" cy="707886"/>
            </a:xfrm>
            <a:prstGeom prst="rect">
              <a:avLst/>
            </a:prstGeom>
            <a:noFill/>
          </p:spPr>
          <p:txBody>
            <a:bodyPr wrap="none" rtlCol="0">
              <a:spAutoFit/>
              <a:scene3d>
                <a:camera prst="orthographicFront"/>
                <a:lightRig rig="threePt" dir="t"/>
              </a:scene3d>
              <a:sp3d contourW="12700"/>
            </a:bodyPr>
            <a:lstStyle/>
            <a:p>
              <a:r>
                <a:rPr lang="en-US" altLang="zh-CN" sz="4000" dirty="0" smtClean="0">
                  <a:solidFill>
                    <a:schemeClr val="bg1">
                      <a:lumMod val="65000"/>
                    </a:schemeClr>
                  </a:solidFill>
                </a:rPr>
                <a:t>04.</a:t>
              </a:r>
              <a:endParaRPr lang="zh-CN" altLang="en-US" sz="4000" dirty="0">
                <a:solidFill>
                  <a:schemeClr val="bg1">
                    <a:lumMod val="65000"/>
                  </a:schemeClr>
                </a:solidFill>
              </a:endParaRPr>
            </a:p>
          </p:txBody>
        </p:sp>
      </p:grpSp>
    </p:spTree>
    <p:extLst>
      <p:ext uri="{BB962C8B-B14F-4D97-AF65-F5344CB8AC3E}">
        <p14:creationId xmlns:p14="http://schemas.microsoft.com/office/powerpoint/2010/main" val="54379008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advTm="0">
        <p15:prstTrans prst="curtains"/>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ppt_x</p:attrName>
                                        </p:attrNameLst>
                                      </p:cBhvr>
                                      <p:tavLst>
                                        <p:tav tm="0">
                                          <p:val>
                                            <p:strVal val="#ppt_x-#ppt_w*1.125000"/>
                                          </p:val>
                                        </p:tav>
                                        <p:tav tm="100000">
                                          <p:val>
                                            <p:strVal val="#ppt_x"/>
                                          </p:val>
                                        </p:tav>
                                      </p:tavLst>
                                    </p:anim>
                                    <p:animEffect transition="in" filter="wipe(right)">
                                      <p:cBhvr>
                                        <p:cTn id="8" dur="500"/>
                                        <p:tgtEl>
                                          <p:spTgt spid="4"/>
                                        </p:tgtEl>
                                      </p:cBhvr>
                                    </p:animEffect>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p:tgtEl>
                                          <p:spTgt spid="9"/>
                                        </p:tgtEl>
                                        <p:attrNameLst>
                                          <p:attrName>ppt_x</p:attrName>
                                        </p:attrNameLst>
                                      </p:cBhvr>
                                      <p:tavLst>
                                        <p:tav tm="0">
                                          <p:val>
                                            <p:strVal val="#ppt_x-#ppt_w*1.125000"/>
                                          </p:val>
                                        </p:tav>
                                        <p:tav tm="100000">
                                          <p:val>
                                            <p:strVal val="#ppt_x"/>
                                          </p:val>
                                        </p:tav>
                                      </p:tavLst>
                                    </p:anim>
                                    <p:animEffect transition="in" filter="wipe(right)">
                                      <p:cBhvr>
                                        <p:cTn id="13" dur="500"/>
                                        <p:tgtEl>
                                          <p:spTgt spid="9"/>
                                        </p:tgtEl>
                                      </p:cBhvr>
                                    </p:animEffect>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p:tgtEl>
                                          <p:spTgt spid="14"/>
                                        </p:tgtEl>
                                        <p:attrNameLst>
                                          <p:attrName>ppt_x</p:attrName>
                                        </p:attrNameLst>
                                      </p:cBhvr>
                                      <p:tavLst>
                                        <p:tav tm="0">
                                          <p:val>
                                            <p:strVal val="#ppt_x-#ppt_w*1.125000"/>
                                          </p:val>
                                        </p:tav>
                                        <p:tav tm="100000">
                                          <p:val>
                                            <p:strVal val="#ppt_x"/>
                                          </p:val>
                                        </p:tav>
                                      </p:tavLst>
                                    </p:anim>
                                    <p:animEffect transition="in" filter="wipe(right)">
                                      <p:cBhvr>
                                        <p:cTn id="18" dur="500"/>
                                        <p:tgtEl>
                                          <p:spTgt spid="14"/>
                                        </p:tgtEl>
                                      </p:cBhvr>
                                    </p:animEffect>
                                  </p:childTnLst>
                                </p:cTn>
                              </p:par>
                            </p:childTnLst>
                          </p:cTn>
                        </p:par>
                        <p:par>
                          <p:cTn id="19" fill="hold">
                            <p:stCondLst>
                              <p:cond delay="1500"/>
                            </p:stCondLst>
                            <p:childTnLst>
                              <p:par>
                                <p:cTn id="20" presetID="12" presetClass="entr" presetSubtype="8"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500"/>
                                        <p:tgtEl>
                                          <p:spTgt spid="19"/>
                                        </p:tgtEl>
                                        <p:attrNameLst>
                                          <p:attrName>ppt_x</p:attrName>
                                        </p:attrNameLst>
                                      </p:cBhvr>
                                      <p:tavLst>
                                        <p:tav tm="0">
                                          <p:val>
                                            <p:strVal val="#ppt_x-#ppt_w*1.125000"/>
                                          </p:val>
                                        </p:tav>
                                        <p:tav tm="100000">
                                          <p:val>
                                            <p:strVal val="#ppt_x"/>
                                          </p:val>
                                        </p:tav>
                                      </p:tavLst>
                                    </p:anim>
                                    <p:animEffect transition="in" filter="wipe(right)">
                                      <p:cBhvr>
                                        <p:cTn id="2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0259458" cy="6858000"/>
          </a:xfrm>
          <a:prstGeom prst="rect">
            <a:avLst/>
          </a:prstGeom>
        </p:spPr>
      </p:pic>
      <p:grpSp>
        <p:nvGrpSpPr>
          <p:cNvPr id="3" name="组合 2"/>
          <p:cNvGrpSpPr/>
          <p:nvPr/>
        </p:nvGrpSpPr>
        <p:grpSpPr>
          <a:xfrm>
            <a:off x="5509659" y="1636938"/>
            <a:ext cx="889000" cy="889000"/>
            <a:chOff x="10275888" y="1968952"/>
            <a:chExt cx="889000" cy="889000"/>
          </a:xfrm>
        </p:grpSpPr>
        <p:sp>
          <p:nvSpPr>
            <p:cNvPr id="4" name="椭圆 3"/>
            <p:cNvSpPr/>
            <p:nvPr/>
          </p:nvSpPr>
          <p:spPr>
            <a:xfrm>
              <a:off x="10275888" y="1968952"/>
              <a:ext cx="889000" cy="889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0400428" y="2123009"/>
              <a:ext cx="639919" cy="584775"/>
            </a:xfrm>
            <a:prstGeom prst="rect">
              <a:avLst/>
            </a:prstGeom>
            <a:noFill/>
          </p:spPr>
          <p:txBody>
            <a:bodyPr wrap="none" rtlCol="0">
              <a:spAutoFit/>
              <a:scene3d>
                <a:camera prst="orthographicFront"/>
                <a:lightRig rig="threePt" dir="t"/>
              </a:scene3d>
              <a:sp3d contourW="12700"/>
            </a:bodyPr>
            <a:lstStyle/>
            <a:p>
              <a:pPr algn="ctr"/>
              <a:r>
                <a:rPr lang="en-US" altLang="zh-CN" sz="3200" b="1" dirty="0" smtClean="0">
                  <a:solidFill>
                    <a:schemeClr val="bg1"/>
                  </a:solidFill>
                </a:rPr>
                <a:t>04</a:t>
              </a:r>
              <a:endParaRPr lang="zh-CN" altLang="en-US" sz="3200" b="1" dirty="0">
                <a:solidFill>
                  <a:schemeClr val="bg1"/>
                </a:solidFill>
              </a:endParaRPr>
            </a:p>
          </p:txBody>
        </p:sp>
      </p:grpSp>
      <p:grpSp>
        <p:nvGrpSpPr>
          <p:cNvPr id="6" name="组合 5"/>
          <p:cNvGrpSpPr/>
          <p:nvPr/>
        </p:nvGrpSpPr>
        <p:grpSpPr>
          <a:xfrm>
            <a:off x="5405502" y="2757781"/>
            <a:ext cx="5058845" cy="1155633"/>
            <a:chOff x="6200261" y="3089795"/>
            <a:chExt cx="5058845" cy="1155633"/>
          </a:xfrm>
        </p:grpSpPr>
        <p:sp>
          <p:nvSpPr>
            <p:cNvPr id="7" name="文本框 6"/>
            <p:cNvSpPr txBox="1"/>
            <p:nvPr/>
          </p:nvSpPr>
          <p:spPr>
            <a:xfrm>
              <a:off x="6200261" y="3089795"/>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smtClean="0">
                  <a:solidFill>
                    <a:schemeClr val="accent1"/>
                  </a:solidFill>
                </a:rPr>
                <a:t>标题文字添加此处</a:t>
              </a:r>
              <a:endParaRPr lang="zh-CN" altLang="en-US" sz="2800" b="1" dirty="0">
                <a:solidFill>
                  <a:schemeClr val="accent1"/>
                </a:solidFill>
              </a:endParaRPr>
            </a:p>
          </p:txBody>
        </p:sp>
        <p:sp>
          <p:nvSpPr>
            <p:cNvPr id="8" name="文本框 7"/>
            <p:cNvSpPr txBox="1"/>
            <p:nvPr/>
          </p:nvSpPr>
          <p:spPr>
            <a:xfrm>
              <a:off x="6200261" y="3635855"/>
              <a:ext cx="5058845" cy="478336"/>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100" dirty="0">
                  <a:solidFill>
                    <a:schemeClr val="bg1">
                      <a:lumMod val="50000"/>
                    </a:schemeClr>
                  </a:solidFill>
                  <a:latin typeface="+mj-ea"/>
                  <a:ea typeface="+mj-ea"/>
                </a:rPr>
                <a:t>The user can demonstrate on a projector or computer, or print the presentation and make it into a film to be used in a wider field</a:t>
              </a:r>
            </a:p>
          </p:txBody>
        </p:sp>
        <p:cxnSp>
          <p:nvCxnSpPr>
            <p:cNvPr id="9" name="直接连接符 8"/>
            <p:cNvCxnSpPr/>
            <p:nvPr/>
          </p:nvCxnSpPr>
          <p:spPr>
            <a:xfrm>
              <a:off x="6304418" y="4245428"/>
              <a:ext cx="9144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95135749"/>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12" presetClass="entr" presetSubtype="1"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p:tgtEl>
                                          <p:spTgt spid="6"/>
                                        </p:tgtEl>
                                        <p:attrNameLst>
                                          <p:attrName>ppt_y</p:attrName>
                                        </p:attrNameLst>
                                      </p:cBhvr>
                                      <p:tavLst>
                                        <p:tav tm="0">
                                          <p:val>
                                            <p:strVal val="#ppt_y-#ppt_h*1.125000"/>
                                          </p:val>
                                        </p:tav>
                                        <p:tav tm="100000">
                                          <p:val>
                                            <p:strVal val="#ppt_y"/>
                                          </p:val>
                                        </p:tav>
                                      </p:tavLst>
                                    </p:anim>
                                    <p:animEffect transition="in" filter="wipe(down)">
                                      <p:cBhvr>
                                        <p:cTn id="1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62"/>
          <p:cNvSpPr>
            <a:spLocks/>
          </p:cNvSpPr>
          <p:nvPr/>
        </p:nvSpPr>
        <p:spPr bwMode="auto">
          <a:xfrm>
            <a:off x="4952245" y="2810422"/>
            <a:ext cx="2371648" cy="2181384"/>
          </a:xfrm>
          <a:custGeom>
            <a:avLst/>
            <a:gdLst>
              <a:gd name="T0" fmla="*/ 340 w 681"/>
              <a:gd name="T1" fmla="*/ 0 h 626"/>
              <a:gd name="T2" fmla="*/ 0 w 681"/>
              <a:gd name="T3" fmla="*/ 341 h 626"/>
              <a:gd name="T4" fmla="*/ 30 w 681"/>
              <a:gd name="T5" fmla="*/ 481 h 626"/>
              <a:gd name="T6" fmla="*/ 58 w 681"/>
              <a:gd name="T7" fmla="*/ 469 h 626"/>
              <a:gd name="T8" fmla="*/ 30 w 681"/>
              <a:gd name="T9" fmla="*/ 341 h 626"/>
              <a:gd name="T10" fmla="*/ 340 w 681"/>
              <a:gd name="T11" fmla="*/ 30 h 626"/>
              <a:gd name="T12" fmla="*/ 651 w 681"/>
              <a:gd name="T13" fmla="*/ 341 h 626"/>
              <a:gd name="T14" fmla="*/ 509 w 681"/>
              <a:gd name="T15" fmla="*/ 601 h 626"/>
              <a:gd name="T16" fmla="*/ 525 w 681"/>
              <a:gd name="T17" fmla="*/ 626 h 626"/>
              <a:gd name="T18" fmla="*/ 681 w 681"/>
              <a:gd name="T19" fmla="*/ 341 h 626"/>
              <a:gd name="T20" fmla="*/ 340 w 681"/>
              <a:gd name="T21" fmla="*/ 0 h 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1" h="626">
                <a:moveTo>
                  <a:pt x="340" y="0"/>
                </a:moveTo>
                <a:cubicBezTo>
                  <a:pt x="152" y="0"/>
                  <a:pt x="0" y="153"/>
                  <a:pt x="0" y="341"/>
                </a:cubicBezTo>
                <a:cubicBezTo>
                  <a:pt x="0" y="391"/>
                  <a:pt x="11" y="438"/>
                  <a:pt x="30" y="481"/>
                </a:cubicBezTo>
                <a:cubicBezTo>
                  <a:pt x="58" y="469"/>
                  <a:pt x="58" y="469"/>
                  <a:pt x="58" y="469"/>
                </a:cubicBezTo>
                <a:cubicBezTo>
                  <a:pt x="40" y="429"/>
                  <a:pt x="30" y="386"/>
                  <a:pt x="30" y="341"/>
                </a:cubicBezTo>
                <a:cubicBezTo>
                  <a:pt x="30" y="169"/>
                  <a:pt x="169" y="30"/>
                  <a:pt x="340" y="30"/>
                </a:cubicBezTo>
                <a:cubicBezTo>
                  <a:pt x="512" y="30"/>
                  <a:pt x="651" y="169"/>
                  <a:pt x="651" y="341"/>
                </a:cubicBezTo>
                <a:cubicBezTo>
                  <a:pt x="651" y="450"/>
                  <a:pt x="594" y="546"/>
                  <a:pt x="509" y="601"/>
                </a:cubicBezTo>
                <a:cubicBezTo>
                  <a:pt x="525" y="626"/>
                  <a:pt x="525" y="626"/>
                  <a:pt x="525" y="626"/>
                </a:cubicBezTo>
                <a:cubicBezTo>
                  <a:pt x="619" y="566"/>
                  <a:pt x="681" y="460"/>
                  <a:pt x="681" y="341"/>
                </a:cubicBezTo>
                <a:cubicBezTo>
                  <a:pt x="681" y="153"/>
                  <a:pt x="528" y="0"/>
                  <a:pt x="340" y="0"/>
                </a:cubicBezTo>
                <a:close/>
              </a:path>
            </a:pathLst>
          </a:custGeom>
          <a:solidFill>
            <a:schemeClr val="accent2"/>
          </a:solidFill>
          <a:ln>
            <a:noFill/>
          </a:ln>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p>
        </p:txBody>
      </p:sp>
      <p:sp>
        <p:nvSpPr>
          <p:cNvPr id="3" name="Freeform 63"/>
          <p:cNvSpPr>
            <a:spLocks/>
          </p:cNvSpPr>
          <p:nvPr/>
        </p:nvSpPr>
        <p:spPr bwMode="auto">
          <a:xfrm>
            <a:off x="4807345" y="2528720"/>
            <a:ext cx="2809090" cy="2951164"/>
          </a:xfrm>
          <a:custGeom>
            <a:avLst/>
            <a:gdLst>
              <a:gd name="T0" fmla="*/ 365 w 770"/>
              <a:gd name="T1" fmla="*/ 0 h 809"/>
              <a:gd name="T2" fmla="*/ 0 w 770"/>
              <a:gd name="T3" fmla="*/ 230 h 809"/>
              <a:gd name="T4" fmla="*/ 45 w 770"/>
              <a:gd name="T5" fmla="*/ 248 h 809"/>
              <a:gd name="T6" fmla="*/ 365 w 770"/>
              <a:gd name="T7" fmla="*/ 48 h 809"/>
              <a:gd name="T8" fmla="*/ 722 w 770"/>
              <a:gd name="T9" fmla="*/ 405 h 809"/>
              <a:gd name="T10" fmla="*/ 365 w 770"/>
              <a:gd name="T11" fmla="*/ 761 h 809"/>
              <a:gd name="T12" fmla="*/ 132 w 770"/>
              <a:gd name="T13" fmla="*/ 674 h 809"/>
              <a:gd name="T14" fmla="*/ 102 w 770"/>
              <a:gd name="T15" fmla="*/ 712 h 809"/>
              <a:gd name="T16" fmla="*/ 365 w 770"/>
              <a:gd name="T17" fmla="*/ 809 h 809"/>
              <a:gd name="T18" fmla="*/ 770 w 770"/>
              <a:gd name="T19" fmla="*/ 405 h 809"/>
              <a:gd name="T20" fmla="*/ 365 w 770"/>
              <a:gd name="T2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0" h="809">
                <a:moveTo>
                  <a:pt x="365" y="0"/>
                </a:moveTo>
                <a:cubicBezTo>
                  <a:pt x="204" y="0"/>
                  <a:pt x="65" y="94"/>
                  <a:pt x="0" y="230"/>
                </a:cubicBezTo>
                <a:cubicBezTo>
                  <a:pt x="45" y="248"/>
                  <a:pt x="45" y="248"/>
                  <a:pt x="45" y="248"/>
                </a:cubicBezTo>
                <a:cubicBezTo>
                  <a:pt x="103" y="130"/>
                  <a:pt x="224" y="48"/>
                  <a:pt x="365" y="48"/>
                </a:cubicBezTo>
                <a:cubicBezTo>
                  <a:pt x="562" y="48"/>
                  <a:pt x="722" y="208"/>
                  <a:pt x="722" y="405"/>
                </a:cubicBezTo>
                <a:cubicBezTo>
                  <a:pt x="722" y="602"/>
                  <a:pt x="562" y="761"/>
                  <a:pt x="365" y="761"/>
                </a:cubicBezTo>
                <a:cubicBezTo>
                  <a:pt x="276" y="761"/>
                  <a:pt x="194" y="728"/>
                  <a:pt x="132" y="674"/>
                </a:cubicBezTo>
                <a:cubicBezTo>
                  <a:pt x="102" y="712"/>
                  <a:pt x="102" y="712"/>
                  <a:pt x="102" y="712"/>
                </a:cubicBezTo>
                <a:cubicBezTo>
                  <a:pt x="173" y="772"/>
                  <a:pt x="265" y="809"/>
                  <a:pt x="365" y="809"/>
                </a:cubicBezTo>
                <a:cubicBezTo>
                  <a:pt x="589" y="809"/>
                  <a:pt x="770" y="628"/>
                  <a:pt x="770" y="405"/>
                </a:cubicBezTo>
                <a:cubicBezTo>
                  <a:pt x="770" y="181"/>
                  <a:pt x="589" y="0"/>
                  <a:pt x="365" y="0"/>
                </a:cubicBezTo>
                <a:close/>
              </a:path>
            </a:pathLst>
          </a:custGeom>
          <a:solidFill>
            <a:schemeClr val="accent1"/>
          </a:solidFill>
          <a:ln>
            <a:noFill/>
          </a:ln>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p>
        </p:txBody>
      </p:sp>
      <p:sp>
        <p:nvSpPr>
          <p:cNvPr id="4" name="Freeform 64"/>
          <p:cNvSpPr>
            <a:spLocks/>
          </p:cNvSpPr>
          <p:nvPr/>
        </p:nvSpPr>
        <p:spPr bwMode="auto">
          <a:xfrm>
            <a:off x="4399758" y="2266782"/>
            <a:ext cx="3476625" cy="3476625"/>
          </a:xfrm>
          <a:custGeom>
            <a:avLst/>
            <a:gdLst>
              <a:gd name="T0" fmla="*/ 463 w 927"/>
              <a:gd name="T1" fmla="*/ 0 h 927"/>
              <a:gd name="T2" fmla="*/ 259 w 927"/>
              <a:gd name="T3" fmla="*/ 48 h 927"/>
              <a:gd name="T4" fmla="*/ 279 w 927"/>
              <a:gd name="T5" fmla="*/ 87 h 927"/>
              <a:gd name="T6" fmla="*/ 463 w 927"/>
              <a:gd name="T7" fmla="*/ 45 h 927"/>
              <a:gd name="T8" fmla="*/ 882 w 927"/>
              <a:gd name="T9" fmla="*/ 464 h 927"/>
              <a:gd name="T10" fmla="*/ 463 w 927"/>
              <a:gd name="T11" fmla="*/ 883 h 927"/>
              <a:gd name="T12" fmla="*/ 44 w 927"/>
              <a:gd name="T13" fmla="*/ 464 h 927"/>
              <a:gd name="T14" fmla="*/ 48 w 927"/>
              <a:gd name="T15" fmla="*/ 411 h 927"/>
              <a:gd name="T16" fmla="*/ 3 w 927"/>
              <a:gd name="T17" fmla="*/ 409 h 927"/>
              <a:gd name="T18" fmla="*/ 0 w 927"/>
              <a:gd name="T19" fmla="*/ 464 h 927"/>
              <a:gd name="T20" fmla="*/ 463 w 927"/>
              <a:gd name="T21" fmla="*/ 927 h 927"/>
              <a:gd name="T22" fmla="*/ 927 w 927"/>
              <a:gd name="T23" fmla="*/ 464 h 927"/>
              <a:gd name="T24" fmla="*/ 463 w 927"/>
              <a:gd name="T25" fmla="*/ 0 h 9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27" h="927">
                <a:moveTo>
                  <a:pt x="463" y="0"/>
                </a:moveTo>
                <a:cubicBezTo>
                  <a:pt x="390" y="0"/>
                  <a:pt x="321" y="17"/>
                  <a:pt x="259" y="48"/>
                </a:cubicBezTo>
                <a:cubicBezTo>
                  <a:pt x="279" y="87"/>
                  <a:pt x="279" y="87"/>
                  <a:pt x="279" y="87"/>
                </a:cubicBezTo>
                <a:cubicBezTo>
                  <a:pt x="335" y="60"/>
                  <a:pt x="397" y="45"/>
                  <a:pt x="463" y="45"/>
                </a:cubicBezTo>
                <a:cubicBezTo>
                  <a:pt x="695" y="45"/>
                  <a:pt x="882" y="232"/>
                  <a:pt x="882" y="464"/>
                </a:cubicBezTo>
                <a:cubicBezTo>
                  <a:pt x="882" y="695"/>
                  <a:pt x="695" y="883"/>
                  <a:pt x="463" y="883"/>
                </a:cubicBezTo>
                <a:cubicBezTo>
                  <a:pt x="232" y="883"/>
                  <a:pt x="44" y="695"/>
                  <a:pt x="44" y="464"/>
                </a:cubicBezTo>
                <a:cubicBezTo>
                  <a:pt x="44" y="446"/>
                  <a:pt x="46" y="428"/>
                  <a:pt x="48" y="411"/>
                </a:cubicBezTo>
                <a:cubicBezTo>
                  <a:pt x="3" y="409"/>
                  <a:pt x="3" y="409"/>
                  <a:pt x="3" y="409"/>
                </a:cubicBezTo>
                <a:cubicBezTo>
                  <a:pt x="1" y="427"/>
                  <a:pt x="0" y="445"/>
                  <a:pt x="0" y="464"/>
                </a:cubicBezTo>
                <a:cubicBezTo>
                  <a:pt x="0" y="720"/>
                  <a:pt x="207" y="927"/>
                  <a:pt x="463" y="927"/>
                </a:cubicBezTo>
                <a:cubicBezTo>
                  <a:pt x="719" y="927"/>
                  <a:pt x="927" y="720"/>
                  <a:pt x="927" y="464"/>
                </a:cubicBezTo>
                <a:cubicBezTo>
                  <a:pt x="927" y="208"/>
                  <a:pt x="719" y="0"/>
                  <a:pt x="463" y="0"/>
                </a:cubicBezTo>
                <a:close/>
              </a:path>
            </a:pathLst>
          </a:custGeom>
          <a:solidFill>
            <a:schemeClr val="tx2"/>
          </a:solidFill>
          <a:ln>
            <a:noFill/>
          </a:ln>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p>
        </p:txBody>
      </p:sp>
      <p:sp>
        <p:nvSpPr>
          <p:cNvPr id="5" name="Freeform 65"/>
          <p:cNvSpPr>
            <a:spLocks/>
          </p:cNvSpPr>
          <p:nvPr/>
        </p:nvSpPr>
        <p:spPr bwMode="auto">
          <a:xfrm>
            <a:off x="7119145" y="2325519"/>
            <a:ext cx="944563" cy="357188"/>
          </a:xfrm>
          <a:custGeom>
            <a:avLst/>
            <a:gdLst>
              <a:gd name="T0" fmla="*/ 0 w 595"/>
              <a:gd name="T1" fmla="*/ 225 h 225"/>
              <a:gd name="T2" fmla="*/ 208 w 595"/>
              <a:gd name="T3" fmla="*/ 0 h 225"/>
              <a:gd name="T4" fmla="*/ 595 w 595"/>
              <a:gd name="T5" fmla="*/ 0 h 225"/>
            </a:gdLst>
            <a:ahLst/>
            <a:cxnLst>
              <a:cxn ang="0">
                <a:pos x="T0" y="T1"/>
              </a:cxn>
              <a:cxn ang="0">
                <a:pos x="T2" y="T3"/>
              </a:cxn>
              <a:cxn ang="0">
                <a:pos x="T4" y="T5"/>
              </a:cxn>
            </a:cxnLst>
            <a:rect l="0" t="0" r="r" b="b"/>
            <a:pathLst>
              <a:path w="595" h="225">
                <a:moveTo>
                  <a:pt x="0" y="225"/>
                </a:moveTo>
                <a:lnTo>
                  <a:pt x="208" y="0"/>
                </a:lnTo>
                <a:lnTo>
                  <a:pt x="595" y="0"/>
                </a:lnTo>
              </a:path>
            </a:pathLst>
          </a:custGeom>
          <a:noFill/>
          <a:ln w="5"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p>
        </p:txBody>
      </p:sp>
      <p:sp>
        <p:nvSpPr>
          <p:cNvPr id="6" name="Line 66"/>
          <p:cNvSpPr>
            <a:spLocks noChangeShapeType="1"/>
          </p:cNvSpPr>
          <p:nvPr/>
        </p:nvSpPr>
        <p:spPr bwMode="auto">
          <a:xfrm>
            <a:off x="7812882" y="3863806"/>
            <a:ext cx="401638" cy="0"/>
          </a:xfrm>
          <a:prstGeom prst="line">
            <a:avLst/>
          </a:prstGeom>
          <a:noFill/>
          <a:ln w="5" cap="flat">
            <a:solidFill>
              <a:schemeClr val="bg1">
                <a:lumMod val="7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p>
        </p:txBody>
      </p:sp>
      <p:sp>
        <p:nvSpPr>
          <p:cNvPr id="7" name="Freeform 67"/>
          <p:cNvSpPr>
            <a:spLocks/>
          </p:cNvSpPr>
          <p:nvPr/>
        </p:nvSpPr>
        <p:spPr bwMode="auto">
          <a:xfrm>
            <a:off x="6860382" y="4984581"/>
            <a:ext cx="1079500" cy="706438"/>
          </a:xfrm>
          <a:custGeom>
            <a:avLst/>
            <a:gdLst>
              <a:gd name="T0" fmla="*/ 0 w 288"/>
              <a:gd name="T1" fmla="*/ 0 h 188"/>
              <a:gd name="T2" fmla="*/ 193 w 288"/>
              <a:gd name="T3" fmla="*/ 188 h 188"/>
              <a:gd name="T4" fmla="*/ 288 w 288"/>
              <a:gd name="T5" fmla="*/ 188 h 188"/>
            </a:gdLst>
            <a:ahLst/>
            <a:cxnLst>
              <a:cxn ang="0">
                <a:pos x="T0" y="T1"/>
              </a:cxn>
              <a:cxn ang="0">
                <a:pos x="T2" y="T3"/>
              </a:cxn>
              <a:cxn ang="0">
                <a:pos x="T4" y="T5"/>
              </a:cxn>
            </a:cxnLst>
            <a:rect l="0" t="0" r="r" b="b"/>
            <a:pathLst>
              <a:path w="288" h="188">
                <a:moveTo>
                  <a:pt x="0" y="0"/>
                </a:moveTo>
                <a:cubicBezTo>
                  <a:pt x="4" y="5"/>
                  <a:pt x="193" y="188"/>
                  <a:pt x="193" y="188"/>
                </a:cubicBezTo>
                <a:cubicBezTo>
                  <a:pt x="288" y="188"/>
                  <a:pt x="288" y="188"/>
                  <a:pt x="288" y="188"/>
                </a:cubicBezTo>
              </a:path>
            </a:pathLst>
          </a:custGeom>
          <a:noFill/>
          <a:ln w="5"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p>
        </p:txBody>
      </p:sp>
      <p:sp>
        <p:nvSpPr>
          <p:cNvPr id="8" name="Freeform 68"/>
          <p:cNvSpPr>
            <a:spLocks/>
          </p:cNvSpPr>
          <p:nvPr/>
        </p:nvSpPr>
        <p:spPr bwMode="auto">
          <a:xfrm>
            <a:off x="4196557" y="5116344"/>
            <a:ext cx="1081088" cy="604838"/>
          </a:xfrm>
          <a:custGeom>
            <a:avLst/>
            <a:gdLst>
              <a:gd name="T0" fmla="*/ 681 w 681"/>
              <a:gd name="T1" fmla="*/ 0 h 381"/>
              <a:gd name="T2" fmla="*/ 277 w 681"/>
              <a:gd name="T3" fmla="*/ 381 h 381"/>
              <a:gd name="T4" fmla="*/ 0 w 681"/>
              <a:gd name="T5" fmla="*/ 381 h 381"/>
            </a:gdLst>
            <a:ahLst/>
            <a:cxnLst>
              <a:cxn ang="0">
                <a:pos x="T0" y="T1"/>
              </a:cxn>
              <a:cxn ang="0">
                <a:pos x="T2" y="T3"/>
              </a:cxn>
              <a:cxn ang="0">
                <a:pos x="T4" y="T5"/>
              </a:cxn>
            </a:cxnLst>
            <a:rect l="0" t="0" r="r" b="b"/>
            <a:pathLst>
              <a:path w="681" h="381">
                <a:moveTo>
                  <a:pt x="681" y="0"/>
                </a:moveTo>
                <a:lnTo>
                  <a:pt x="277" y="381"/>
                </a:lnTo>
                <a:lnTo>
                  <a:pt x="0" y="381"/>
                </a:lnTo>
              </a:path>
            </a:pathLst>
          </a:custGeom>
          <a:noFill/>
          <a:ln w="5"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p>
        </p:txBody>
      </p:sp>
      <p:sp>
        <p:nvSpPr>
          <p:cNvPr id="9" name="Freeform 71"/>
          <p:cNvSpPr>
            <a:spLocks/>
          </p:cNvSpPr>
          <p:nvPr/>
        </p:nvSpPr>
        <p:spPr bwMode="auto">
          <a:xfrm>
            <a:off x="4164033" y="2918390"/>
            <a:ext cx="696913" cy="404813"/>
          </a:xfrm>
          <a:custGeom>
            <a:avLst/>
            <a:gdLst>
              <a:gd name="T0" fmla="*/ 439 w 439"/>
              <a:gd name="T1" fmla="*/ 255 h 255"/>
              <a:gd name="T2" fmla="*/ 267 w 439"/>
              <a:gd name="T3" fmla="*/ 0 h 255"/>
              <a:gd name="T4" fmla="*/ 0 w 439"/>
              <a:gd name="T5" fmla="*/ 0 h 255"/>
            </a:gdLst>
            <a:ahLst/>
            <a:cxnLst>
              <a:cxn ang="0">
                <a:pos x="T0" y="T1"/>
              </a:cxn>
              <a:cxn ang="0">
                <a:pos x="T2" y="T3"/>
              </a:cxn>
              <a:cxn ang="0">
                <a:pos x="T4" y="T5"/>
              </a:cxn>
            </a:cxnLst>
            <a:rect l="0" t="0" r="r" b="b"/>
            <a:pathLst>
              <a:path w="439" h="255">
                <a:moveTo>
                  <a:pt x="439" y="255"/>
                </a:moveTo>
                <a:lnTo>
                  <a:pt x="267" y="0"/>
                </a:lnTo>
                <a:lnTo>
                  <a:pt x="0" y="0"/>
                </a:lnTo>
              </a:path>
            </a:pathLst>
          </a:custGeom>
          <a:noFill/>
          <a:ln w="5"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p>
        </p:txBody>
      </p:sp>
      <p:sp>
        <p:nvSpPr>
          <p:cNvPr id="10" name="Line 72"/>
          <p:cNvSpPr>
            <a:spLocks noChangeShapeType="1"/>
          </p:cNvSpPr>
          <p:nvPr/>
        </p:nvSpPr>
        <p:spPr bwMode="auto">
          <a:xfrm flipH="1" flipV="1">
            <a:off x="5112545" y="2154069"/>
            <a:ext cx="366713" cy="374650"/>
          </a:xfrm>
          <a:prstGeom prst="line">
            <a:avLst/>
          </a:prstGeom>
          <a:noFill/>
          <a:ln w="5" cap="flat">
            <a:solidFill>
              <a:schemeClr val="bg1">
                <a:lumMod val="7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p>
        </p:txBody>
      </p:sp>
      <p:sp>
        <p:nvSpPr>
          <p:cNvPr id="11" name="TextBox 10"/>
          <p:cNvSpPr txBox="1"/>
          <p:nvPr/>
        </p:nvSpPr>
        <p:spPr>
          <a:xfrm>
            <a:off x="5389469" y="3543428"/>
            <a:ext cx="1497205" cy="923330"/>
          </a:xfrm>
          <a:prstGeom prst="rect">
            <a:avLst/>
          </a:prstGeom>
          <a:noFill/>
        </p:spPr>
        <p:txBody>
          <a:bodyPr wrap="none" lIns="0" tIns="0" rIns="0" bIns="0" rtlCol="0" anchor="ctr">
            <a:spAutoFit/>
            <a:scene3d>
              <a:camera prst="orthographicFront"/>
              <a:lightRig rig="threePt" dir="t"/>
            </a:scene3d>
            <a:sp3d contourW="12700"/>
          </a:bodyPr>
          <a:lstStyle/>
          <a:p>
            <a:pPr algn="ctr"/>
            <a:r>
              <a:rPr lang="en-US" altLang="zh-CN" sz="6000" dirty="0">
                <a:solidFill>
                  <a:schemeClr val="tx1">
                    <a:lumMod val="65000"/>
                    <a:lumOff val="35000"/>
                  </a:schemeClr>
                </a:solidFill>
                <a:ea typeface="微软雅黑" pitchFamily="34" charset="-122"/>
              </a:rPr>
              <a:t>64.8</a:t>
            </a:r>
            <a:endParaRPr lang="zh-CN" altLang="en-US" sz="6000" dirty="0">
              <a:solidFill>
                <a:schemeClr val="tx1">
                  <a:lumMod val="65000"/>
                  <a:lumOff val="35000"/>
                </a:schemeClr>
              </a:solidFill>
              <a:ea typeface="微软雅黑" pitchFamily="34" charset="-122"/>
            </a:endParaRPr>
          </a:p>
        </p:txBody>
      </p:sp>
      <p:sp>
        <p:nvSpPr>
          <p:cNvPr id="12" name="TextBox 11"/>
          <p:cNvSpPr txBox="1"/>
          <p:nvPr/>
        </p:nvSpPr>
        <p:spPr>
          <a:xfrm>
            <a:off x="2762434" y="1340211"/>
            <a:ext cx="1486694" cy="507831"/>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b="1"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sp>
        <p:nvSpPr>
          <p:cNvPr id="13" name="TextBox 12"/>
          <p:cNvSpPr txBox="1"/>
          <p:nvPr/>
        </p:nvSpPr>
        <p:spPr>
          <a:xfrm>
            <a:off x="2757805" y="1754227"/>
            <a:ext cx="2186068" cy="480131"/>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050" dirty="0">
                <a:solidFill>
                  <a:schemeClr val="tx1">
                    <a:lumMod val="65000"/>
                    <a:lumOff val="35000"/>
                  </a:schemeClr>
                </a:solidFill>
                <a:latin typeface="微软雅黑" pitchFamily="34" charset="-122"/>
                <a:ea typeface="微软雅黑" pitchFamily="34" charset="-122"/>
              </a:rPr>
              <a:t>您的内容打在这里，或者通过复制您的文本后，在此框中选择</a:t>
            </a:r>
            <a:r>
              <a:rPr lang="zh-CN" altLang="en-US" sz="1050" dirty="0" smtClean="0">
                <a:solidFill>
                  <a:schemeClr val="tx1">
                    <a:lumMod val="65000"/>
                    <a:lumOff val="35000"/>
                  </a:schemeClr>
                </a:solidFill>
                <a:latin typeface="微软雅黑" pitchFamily="34" charset="-122"/>
                <a:ea typeface="微软雅黑" pitchFamily="34" charset="-122"/>
              </a:rPr>
              <a:t>粘贴</a:t>
            </a:r>
            <a:endParaRPr lang="zh-CN" altLang="en-US" sz="1050" dirty="0">
              <a:solidFill>
                <a:schemeClr val="tx1">
                  <a:lumMod val="65000"/>
                  <a:lumOff val="35000"/>
                </a:schemeClr>
              </a:solidFill>
              <a:latin typeface="微软雅黑" pitchFamily="34" charset="-122"/>
              <a:ea typeface="微软雅黑" pitchFamily="34" charset="-122"/>
            </a:endParaRPr>
          </a:p>
        </p:txBody>
      </p:sp>
      <p:sp>
        <p:nvSpPr>
          <p:cNvPr id="14" name="TextBox 13"/>
          <p:cNvSpPr txBox="1"/>
          <p:nvPr/>
        </p:nvSpPr>
        <p:spPr>
          <a:xfrm>
            <a:off x="1926043" y="1505733"/>
            <a:ext cx="885179" cy="523220"/>
          </a:xfrm>
          <a:prstGeom prst="rect">
            <a:avLst/>
          </a:prstGeom>
          <a:noFill/>
        </p:spPr>
        <p:txBody>
          <a:bodyPr wrap="none" rtlCol="0" anchor="ctr">
            <a:spAutoFit/>
            <a:scene3d>
              <a:camera prst="orthographicFront"/>
              <a:lightRig rig="threePt" dir="t"/>
            </a:scene3d>
            <a:sp3d contourW="12700"/>
          </a:bodyPr>
          <a:lstStyle/>
          <a:p>
            <a:pPr lvl="0" algn="ctr"/>
            <a:r>
              <a:rPr lang="en-US" altLang="zh-CN" sz="2800" dirty="0">
                <a:solidFill>
                  <a:schemeClr val="tx1">
                    <a:lumMod val="65000"/>
                    <a:lumOff val="35000"/>
                  </a:schemeClr>
                </a:solidFill>
                <a:cs typeface="Arial" pitchFamily="34" charset="0"/>
              </a:rPr>
              <a:t>18.4</a:t>
            </a:r>
            <a:endParaRPr lang="zh-CN" altLang="en-US" sz="2800" dirty="0">
              <a:solidFill>
                <a:schemeClr val="tx1">
                  <a:lumMod val="65000"/>
                  <a:lumOff val="35000"/>
                </a:schemeClr>
              </a:solidFill>
              <a:cs typeface="Arial" pitchFamily="34" charset="0"/>
            </a:endParaRPr>
          </a:p>
        </p:txBody>
      </p:sp>
      <p:sp>
        <p:nvSpPr>
          <p:cNvPr id="15" name="TextBox 14"/>
          <p:cNvSpPr txBox="1"/>
          <p:nvPr/>
        </p:nvSpPr>
        <p:spPr>
          <a:xfrm>
            <a:off x="8921179" y="1916275"/>
            <a:ext cx="1486694" cy="507831"/>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b="1"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sp>
        <p:nvSpPr>
          <p:cNvPr id="16" name="TextBox 15"/>
          <p:cNvSpPr txBox="1"/>
          <p:nvPr/>
        </p:nvSpPr>
        <p:spPr>
          <a:xfrm>
            <a:off x="8916550" y="2330291"/>
            <a:ext cx="2186068" cy="480131"/>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050" dirty="0">
                <a:solidFill>
                  <a:schemeClr val="tx1">
                    <a:lumMod val="65000"/>
                    <a:lumOff val="35000"/>
                  </a:schemeClr>
                </a:solidFill>
                <a:latin typeface="微软雅黑" pitchFamily="34" charset="-122"/>
                <a:ea typeface="微软雅黑" pitchFamily="34" charset="-122"/>
              </a:rPr>
              <a:t>您的内容打在这里，或者通过复制您的文本后，在此框中选择</a:t>
            </a:r>
            <a:r>
              <a:rPr lang="zh-CN" altLang="en-US" sz="1050" dirty="0" smtClean="0">
                <a:solidFill>
                  <a:schemeClr val="tx1">
                    <a:lumMod val="65000"/>
                    <a:lumOff val="35000"/>
                  </a:schemeClr>
                </a:solidFill>
                <a:latin typeface="微软雅黑" pitchFamily="34" charset="-122"/>
                <a:ea typeface="微软雅黑" pitchFamily="34" charset="-122"/>
              </a:rPr>
              <a:t>粘贴</a:t>
            </a:r>
            <a:endParaRPr lang="zh-CN" altLang="en-US" sz="1050" dirty="0">
              <a:solidFill>
                <a:schemeClr val="tx1">
                  <a:lumMod val="65000"/>
                  <a:lumOff val="35000"/>
                </a:schemeClr>
              </a:solidFill>
              <a:latin typeface="微软雅黑" pitchFamily="34" charset="-122"/>
              <a:ea typeface="微软雅黑" pitchFamily="34" charset="-122"/>
            </a:endParaRPr>
          </a:p>
        </p:txBody>
      </p:sp>
      <p:sp>
        <p:nvSpPr>
          <p:cNvPr id="17" name="TextBox 16"/>
          <p:cNvSpPr txBox="1"/>
          <p:nvPr/>
        </p:nvSpPr>
        <p:spPr>
          <a:xfrm>
            <a:off x="8217846" y="2079936"/>
            <a:ext cx="684803" cy="523220"/>
          </a:xfrm>
          <a:prstGeom prst="rect">
            <a:avLst/>
          </a:prstGeom>
          <a:noFill/>
        </p:spPr>
        <p:txBody>
          <a:bodyPr wrap="none" rtlCol="0" anchor="ctr">
            <a:spAutoFit/>
            <a:scene3d>
              <a:camera prst="orthographicFront"/>
              <a:lightRig rig="threePt" dir="t"/>
            </a:scene3d>
            <a:sp3d contourW="12700"/>
          </a:bodyPr>
          <a:lstStyle/>
          <a:p>
            <a:pPr lvl="0" algn="ctr"/>
            <a:r>
              <a:rPr lang="en-US" altLang="zh-CN" sz="2800" dirty="0">
                <a:solidFill>
                  <a:schemeClr val="tx1">
                    <a:lumMod val="65000"/>
                    <a:lumOff val="35000"/>
                  </a:schemeClr>
                </a:solidFill>
                <a:cs typeface="Arial" pitchFamily="34" charset="0"/>
              </a:rPr>
              <a:t>7.9</a:t>
            </a:r>
            <a:endParaRPr lang="zh-CN" altLang="en-US" sz="2800" dirty="0">
              <a:solidFill>
                <a:schemeClr val="tx1">
                  <a:lumMod val="65000"/>
                  <a:lumOff val="35000"/>
                </a:schemeClr>
              </a:solidFill>
              <a:cs typeface="Arial" pitchFamily="34" charset="0"/>
            </a:endParaRPr>
          </a:p>
        </p:txBody>
      </p:sp>
      <p:sp>
        <p:nvSpPr>
          <p:cNvPr id="18" name="TextBox 17"/>
          <p:cNvSpPr txBox="1"/>
          <p:nvPr/>
        </p:nvSpPr>
        <p:spPr>
          <a:xfrm>
            <a:off x="9120336" y="3456616"/>
            <a:ext cx="1486694" cy="507831"/>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b="1"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sp>
        <p:nvSpPr>
          <p:cNvPr id="19" name="TextBox 18"/>
          <p:cNvSpPr txBox="1"/>
          <p:nvPr/>
        </p:nvSpPr>
        <p:spPr>
          <a:xfrm>
            <a:off x="9115707" y="3870632"/>
            <a:ext cx="2186068" cy="480131"/>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050" dirty="0">
                <a:solidFill>
                  <a:schemeClr val="tx1">
                    <a:lumMod val="65000"/>
                    <a:lumOff val="35000"/>
                  </a:schemeClr>
                </a:solidFill>
                <a:latin typeface="微软雅黑" pitchFamily="34" charset="-122"/>
                <a:ea typeface="微软雅黑" pitchFamily="34" charset="-122"/>
              </a:rPr>
              <a:t>您的内容打在这里，或者通过复制您的文本后，在此框中选择</a:t>
            </a:r>
            <a:r>
              <a:rPr lang="zh-CN" altLang="en-US" sz="1050" dirty="0" smtClean="0">
                <a:solidFill>
                  <a:schemeClr val="tx1">
                    <a:lumMod val="65000"/>
                    <a:lumOff val="35000"/>
                  </a:schemeClr>
                </a:solidFill>
                <a:latin typeface="微软雅黑" pitchFamily="34" charset="-122"/>
                <a:ea typeface="微软雅黑" pitchFamily="34" charset="-122"/>
              </a:rPr>
              <a:t>粘贴</a:t>
            </a:r>
            <a:endParaRPr lang="zh-CN" altLang="en-US" sz="1050" dirty="0">
              <a:solidFill>
                <a:schemeClr val="tx1">
                  <a:lumMod val="65000"/>
                  <a:lumOff val="35000"/>
                </a:schemeClr>
              </a:solidFill>
              <a:latin typeface="微软雅黑" pitchFamily="34" charset="-122"/>
              <a:ea typeface="微软雅黑" pitchFamily="34" charset="-122"/>
            </a:endParaRPr>
          </a:p>
        </p:txBody>
      </p:sp>
      <p:sp>
        <p:nvSpPr>
          <p:cNvPr id="20" name="TextBox 19"/>
          <p:cNvSpPr txBox="1"/>
          <p:nvPr/>
        </p:nvSpPr>
        <p:spPr>
          <a:xfrm>
            <a:off x="8417002" y="3620277"/>
            <a:ext cx="684803" cy="523220"/>
          </a:xfrm>
          <a:prstGeom prst="rect">
            <a:avLst/>
          </a:prstGeom>
          <a:noFill/>
        </p:spPr>
        <p:txBody>
          <a:bodyPr wrap="none" rtlCol="0" anchor="ctr">
            <a:spAutoFit/>
            <a:scene3d>
              <a:camera prst="orthographicFront"/>
              <a:lightRig rig="threePt" dir="t"/>
            </a:scene3d>
            <a:sp3d contourW="12700"/>
          </a:bodyPr>
          <a:lstStyle/>
          <a:p>
            <a:pPr lvl="0" algn="ctr"/>
            <a:r>
              <a:rPr lang="en-US" altLang="zh-CN" sz="2800" dirty="0">
                <a:solidFill>
                  <a:schemeClr val="tx1">
                    <a:lumMod val="65000"/>
                    <a:lumOff val="35000"/>
                  </a:schemeClr>
                </a:solidFill>
                <a:cs typeface="Arial" pitchFamily="34" charset="0"/>
              </a:rPr>
              <a:t>4.1</a:t>
            </a:r>
            <a:endParaRPr lang="zh-CN" altLang="en-US" sz="2800" dirty="0">
              <a:solidFill>
                <a:schemeClr val="tx1">
                  <a:lumMod val="65000"/>
                  <a:lumOff val="35000"/>
                </a:schemeClr>
              </a:solidFill>
              <a:cs typeface="Arial" pitchFamily="34" charset="0"/>
            </a:endParaRPr>
          </a:p>
        </p:txBody>
      </p:sp>
      <p:sp>
        <p:nvSpPr>
          <p:cNvPr id="21" name="TextBox 20"/>
          <p:cNvSpPr txBox="1"/>
          <p:nvPr/>
        </p:nvSpPr>
        <p:spPr>
          <a:xfrm>
            <a:off x="8938403" y="5246523"/>
            <a:ext cx="1486694" cy="507831"/>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b="1"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sp>
        <p:nvSpPr>
          <p:cNvPr id="22" name="TextBox 21"/>
          <p:cNvSpPr txBox="1"/>
          <p:nvPr/>
        </p:nvSpPr>
        <p:spPr>
          <a:xfrm>
            <a:off x="8933774" y="5660539"/>
            <a:ext cx="2186068" cy="480131"/>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050" dirty="0">
                <a:solidFill>
                  <a:schemeClr val="tx1">
                    <a:lumMod val="65000"/>
                    <a:lumOff val="35000"/>
                  </a:schemeClr>
                </a:solidFill>
                <a:latin typeface="微软雅黑" pitchFamily="34" charset="-122"/>
                <a:ea typeface="微软雅黑" pitchFamily="34" charset="-122"/>
              </a:rPr>
              <a:t>您的内容打在这里，或者通过复制您的文本后，在此框中选择</a:t>
            </a:r>
            <a:r>
              <a:rPr lang="zh-CN" altLang="en-US" sz="1050" dirty="0" smtClean="0">
                <a:solidFill>
                  <a:schemeClr val="tx1">
                    <a:lumMod val="65000"/>
                    <a:lumOff val="35000"/>
                  </a:schemeClr>
                </a:solidFill>
                <a:latin typeface="微软雅黑" pitchFamily="34" charset="-122"/>
                <a:ea typeface="微软雅黑" pitchFamily="34" charset="-122"/>
              </a:rPr>
              <a:t>粘贴</a:t>
            </a:r>
            <a:endParaRPr lang="zh-CN" altLang="en-US" sz="1050" dirty="0">
              <a:solidFill>
                <a:schemeClr val="tx1">
                  <a:lumMod val="65000"/>
                  <a:lumOff val="35000"/>
                </a:schemeClr>
              </a:solidFill>
              <a:latin typeface="微软雅黑" pitchFamily="34" charset="-122"/>
              <a:ea typeface="微软雅黑" pitchFamily="34" charset="-122"/>
            </a:endParaRPr>
          </a:p>
        </p:txBody>
      </p:sp>
      <p:sp>
        <p:nvSpPr>
          <p:cNvPr id="23" name="TextBox 22"/>
          <p:cNvSpPr txBox="1"/>
          <p:nvPr/>
        </p:nvSpPr>
        <p:spPr>
          <a:xfrm>
            <a:off x="8034040" y="5410184"/>
            <a:ext cx="885179" cy="523220"/>
          </a:xfrm>
          <a:prstGeom prst="rect">
            <a:avLst/>
          </a:prstGeom>
          <a:noFill/>
        </p:spPr>
        <p:txBody>
          <a:bodyPr wrap="none" rtlCol="0" anchor="ctr">
            <a:spAutoFit/>
            <a:scene3d>
              <a:camera prst="orthographicFront"/>
              <a:lightRig rig="threePt" dir="t"/>
            </a:scene3d>
            <a:sp3d contourW="12700"/>
          </a:bodyPr>
          <a:lstStyle/>
          <a:p>
            <a:pPr lvl="0" algn="ctr"/>
            <a:r>
              <a:rPr lang="en-US" altLang="zh-CN" sz="2800" dirty="0">
                <a:solidFill>
                  <a:schemeClr val="tx1">
                    <a:lumMod val="65000"/>
                    <a:lumOff val="35000"/>
                  </a:schemeClr>
                </a:solidFill>
                <a:cs typeface="Arial" pitchFamily="34" charset="0"/>
              </a:rPr>
              <a:t>12.2</a:t>
            </a:r>
            <a:endParaRPr lang="zh-CN" altLang="en-US" sz="2800" dirty="0">
              <a:solidFill>
                <a:schemeClr val="tx1">
                  <a:lumMod val="65000"/>
                  <a:lumOff val="35000"/>
                </a:schemeClr>
              </a:solidFill>
              <a:cs typeface="Arial" pitchFamily="34" charset="0"/>
            </a:endParaRPr>
          </a:p>
        </p:txBody>
      </p:sp>
      <p:sp>
        <p:nvSpPr>
          <p:cNvPr id="24" name="TextBox 23"/>
          <p:cNvSpPr txBox="1"/>
          <p:nvPr/>
        </p:nvSpPr>
        <p:spPr>
          <a:xfrm>
            <a:off x="1809611" y="4828361"/>
            <a:ext cx="1486694" cy="507831"/>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b="1"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sp>
        <p:nvSpPr>
          <p:cNvPr id="25" name="TextBox 24"/>
          <p:cNvSpPr txBox="1"/>
          <p:nvPr/>
        </p:nvSpPr>
        <p:spPr>
          <a:xfrm>
            <a:off x="1804982" y="5242377"/>
            <a:ext cx="2186068" cy="480131"/>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050" dirty="0">
                <a:solidFill>
                  <a:schemeClr val="tx1">
                    <a:lumMod val="65000"/>
                    <a:lumOff val="35000"/>
                  </a:schemeClr>
                </a:solidFill>
                <a:latin typeface="微软雅黑" pitchFamily="34" charset="-122"/>
                <a:ea typeface="微软雅黑" pitchFamily="34" charset="-122"/>
              </a:rPr>
              <a:t>您的内容打在这里，或者通过复制您的文本后，在此框中选择</a:t>
            </a:r>
            <a:r>
              <a:rPr lang="zh-CN" altLang="en-US" sz="1050" dirty="0" smtClean="0">
                <a:solidFill>
                  <a:schemeClr val="tx1">
                    <a:lumMod val="65000"/>
                    <a:lumOff val="35000"/>
                  </a:schemeClr>
                </a:solidFill>
                <a:latin typeface="微软雅黑" pitchFamily="34" charset="-122"/>
                <a:ea typeface="微软雅黑" pitchFamily="34" charset="-122"/>
              </a:rPr>
              <a:t>粘贴</a:t>
            </a:r>
            <a:endParaRPr lang="zh-CN" altLang="en-US" sz="1050" dirty="0">
              <a:solidFill>
                <a:schemeClr val="tx1">
                  <a:lumMod val="65000"/>
                  <a:lumOff val="35000"/>
                </a:schemeClr>
              </a:solidFill>
              <a:latin typeface="微软雅黑" pitchFamily="34" charset="-122"/>
              <a:ea typeface="微软雅黑" pitchFamily="34" charset="-122"/>
            </a:endParaRPr>
          </a:p>
        </p:txBody>
      </p:sp>
      <p:sp>
        <p:nvSpPr>
          <p:cNvPr id="26" name="TextBox 25"/>
          <p:cNvSpPr txBox="1"/>
          <p:nvPr/>
        </p:nvSpPr>
        <p:spPr>
          <a:xfrm>
            <a:off x="978589" y="4992022"/>
            <a:ext cx="885179" cy="523220"/>
          </a:xfrm>
          <a:prstGeom prst="rect">
            <a:avLst/>
          </a:prstGeom>
          <a:noFill/>
        </p:spPr>
        <p:txBody>
          <a:bodyPr wrap="none" rtlCol="0" anchor="ctr">
            <a:spAutoFit/>
            <a:scene3d>
              <a:camera prst="orthographicFront"/>
              <a:lightRig rig="threePt" dir="t"/>
            </a:scene3d>
            <a:sp3d contourW="12700"/>
          </a:bodyPr>
          <a:lstStyle/>
          <a:p>
            <a:pPr lvl="0" algn="ctr"/>
            <a:r>
              <a:rPr lang="en-US" altLang="zh-CN" sz="2800" dirty="0">
                <a:solidFill>
                  <a:schemeClr val="tx1">
                    <a:lumMod val="65000"/>
                    <a:lumOff val="35000"/>
                  </a:schemeClr>
                </a:solidFill>
                <a:cs typeface="Arial" pitchFamily="34" charset="0"/>
              </a:rPr>
              <a:t>15.3</a:t>
            </a:r>
            <a:endParaRPr lang="zh-CN" altLang="en-US" sz="2800" dirty="0">
              <a:solidFill>
                <a:schemeClr val="tx1">
                  <a:lumMod val="65000"/>
                  <a:lumOff val="35000"/>
                </a:schemeClr>
              </a:solidFill>
              <a:cs typeface="Arial" pitchFamily="34" charset="0"/>
            </a:endParaRPr>
          </a:p>
        </p:txBody>
      </p:sp>
      <p:sp>
        <p:nvSpPr>
          <p:cNvPr id="27" name="TextBox 26"/>
          <p:cNvSpPr txBox="1"/>
          <p:nvPr/>
        </p:nvSpPr>
        <p:spPr>
          <a:xfrm>
            <a:off x="1809611" y="2780371"/>
            <a:ext cx="1486694" cy="507831"/>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b="1"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sp>
        <p:nvSpPr>
          <p:cNvPr id="28" name="TextBox 27"/>
          <p:cNvSpPr txBox="1"/>
          <p:nvPr/>
        </p:nvSpPr>
        <p:spPr>
          <a:xfrm>
            <a:off x="1804982" y="3194387"/>
            <a:ext cx="2186068" cy="480131"/>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050" dirty="0">
                <a:solidFill>
                  <a:schemeClr val="tx1">
                    <a:lumMod val="65000"/>
                    <a:lumOff val="35000"/>
                  </a:schemeClr>
                </a:solidFill>
                <a:latin typeface="微软雅黑" pitchFamily="34" charset="-122"/>
                <a:ea typeface="微软雅黑" pitchFamily="34" charset="-122"/>
              </a:rPr>
              <a:t>您的内容打在这里，或者通过复制您的文本后，在此框中选择</a:t>
            </a:r>
            <a:r>
              <a:rPr lang="zh-CN" altLang="en-US" sz="1050" dirty="0" smtClean="0">
                <a:solidFill>
                  <a:schemeClr val="tx1">
                    <a:lumMod val="65000"/>
                    <a:lumOff val="35000"/>
                  </a:schemeClr>
                </a:solidFill>
                <a:latin typeface="微软雅黑" pitchFamily="34" charset="-122"/>
                <a:ea typeface="微软雅黑" pitchFamily="34" charset="-122"/>
              </a:rPr>
              <a:t>粘贴</a:t>
            </a:r>
            <a:endParaRPr lang="zh-CN" altLang="en-US" sz="1050" dirty="0">
              <a:solidFill>
                <a:schemeClr val="tx1">
                  <a:lumMod val="65000"/>
                  <a:lumOff val="35000"/>
                </a:schemeClr>
              </a:solidFill>
              <a:latin typeface="微软雅黑" pitchFamily="34" charset="-122"/>
              <a:ea typeface="微软雅黑" pitchFamily="34" charset="-122"/>
            </a:endParaRPr>
          </a:p>
        </p:txBody>
      </p:sp>
      <p:sp>
        <p:nvSpPr>
          <p:cNvPr id="29" name="TextBox 28"/>
          <p:cNvSpPr txBox="1"/>
          <p:nvPr/>
        </p:nvSpPr>
        <p:spPr>
          <a:xfrm>
            <a:off x="1106278" y="2944032"/>
            <a:ext cx="684803" cy="523220"/>
          </a:xfrm>
          <a:prstGeom prst="rect">
            <a:avLst/>
          </a:prstGeom>
          <a:noFill/>
        </p:spPr>
        <p:txBody>
          <a:bodyPr wrap="none" rtlCol="0" anchor="ctr">
            <a:spAutoFit/>
            <a:scene3d>
              <a:camera prst="orthographicFront"/>
              <a:lightRig rig="threePt" dir="t"/>
            </a:scene3d>
            <a:sp3d contourW="12700"/>
          </a:bodyPr>
          <a:lstStyle/>
          <a:p>
            <a:pPr lvl="0" algn="ctr"/>
            <a:r>
              <a:rPr lang="en-US" altLang="zh-CN" sz="2800" dirty="0">
                <a:solidFill>
                  <a:schemeClr val="tx1">
                    <a:lumMod val="65000"/>
                    <a:lumOff val="35000"/>
                  </a:schemeClr>
                </a:solidFill>
                <a:cs typeface="Arial" pitchFamily="34" charset="0"/>
              </a:rPr>
              <a:t>6.9</a:t>
            </a:r>
            <a:endParaRPr lang="zh-CN" altLang="en-US" sz="2800" dirty="0">
              <a:solidFill>
                <a:schemeClr val="tx1">
                  <a:lumMod val="65000"/>
                  <a:lumOff val="35000"/>
                </a:schemeClr>
              </a:solidFill>
              <a:cs typeface="Arial" pitchFamily="34" charset="0"/>
            </a:endParaRPr>
          </a:p>
        </p:txBody>
      </p:sp>
      <p:grpSp>
        <p:nvGrpSpPr>
          <p:cNvPr id="33" name="组合 32"/>
          <p:cNvGrpSpPr/>
          <p:nvPr/>
        </p:nvGrpSpPr>
        <p:grpSpPr>
          <a:xfrm>
            <a:off x="3320458" y="333481"/>
            <a:ext cx="5572519" cy="790421"/>
            <a:chOff x="1679798" y="438128"/>
            <a:chExt cx="5572519" cy="790421"/>
          </a:xfrm>
        </p:grpSpPr>
        <p:sp>
          <p:nvSpPr>
            <p:cNvPr id="31" name="文本框 30"/>
            <p:cNvSpPr txBox="1"/>
            <p:nvPr/>
          </p:nvSpPr>
          <p:spPr>
            <a:xfrm>
              <a:off x="2732249" y="438128"/>
              <a:ext cx="3467616"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schemeClr val="accent1"/>
                  </a:solidFill>
                  <a:effectLst/>
                  <a:uLnTx/>
                  <a:uFillTx/>
                  <a:latin typeface="Arial"/>
                  <a:ea typeface="微软雅黑"/>
                  <a:cs typeface="+mn-cs"/>
                </a:rPr>
                <a:t>标题文字添加此处</a:t>
              </a:r>
            </a:p>
          </p:txBody>
        </p:sp>
        <p:sp>
          <p:nvSpPr>
            <p:cNvPr id="32" name="文本框 31"/>
            <p:cNvSpPr txBox="1"/>
            <p:nvPr/>
          </p:nvSpPr>
          <p:spPr>
            <a:xfrm>
              <a:off x="1679798" y="951998"/>
              <a:ext cx="5572519" cy="27655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latin typeface="微软雅黑"/>
                  <a:ea typeface="微软雅黑"/>
                  <a:cs typeface="+mn-cs"/>
                </a:rPr>
                <a:t>print </a:t>
              </a:r>
              <a:r>
                <a:rPr kumimoji="0" lang="en-US" altLang="zh-CN" sz="1050" b="0" i="0" u="none" strike="noStrike" kern="1200" cap="none" spc="0" normalizeH="0" baseline="0" noProof="0" dirty="0">
                  <a:ln>
                    <a:noFill/>
                  </a:ln>
                  <a:solidFill>
                    <a:schemeClr val="bg1">
                      <a:lumMod val="65000"/>
                    </a:schemeClr>
                  </a:solidFill>
                  <a:effectLst/>
                  <a:uLnTx/>
                  <a:uFillTx/>
                  <a:latin typeface="微软雅黑"/>
                  <a:ea typeface="微软雅黑"/>
                  <a:cs typeface="+mn-cs"/>
                </a:rPr>
                <a:t>the presentation and make it into a film to be used in a wider field</a:t>
              </a:r>
            </a:p>
          </p:txBody>
        </p:sp>
      </p:grpSp>
    </p:spTree>
    <p:extLst>
      <p:ext uri="{BB962C8B-B14F-4D97-AF65-F5344CB8AC3E}">
        <p14:creationId xmlns:p14="http://schemas.microsoft.com/office/powerpoint/2010/main" val="4865909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strVal val="#ppt_w*0.70"/>
                                          </p:val>
                                        </p:tav>
                                        <p:tav tm="100000">
                                          <p:val>
                                            <p:strVal val="#ppt_w"/>
                                          </p:val>
                                        </p:tav>
                                      </p:tavLst>
                                    </p:anim>
                                    <p:anim calcmode="lin" valueType="num">
                                      <p:cBhvr>
                                        <p:cTn id="8" dur="1000" fill="hold"/>
                                        <p:tgtEl>
                                          <p:spTgt spid="11"/>
                                        </p:tgtEl>
                                        <p:attrNameLst>
                                          <p:attrName>ppt_h</p:attrName>
                                        </p:attrNameLst>
                                      </p:cBhvr>
                                      <p:tavLst>
                                        <p:tav tm="0">
                                          <p:val>
                                            <p:strVal val="#ppt_h"/>
                                          </p:val>
                                        </p:tav>
                                        <p:tav tm="100000">
                                          <p:val>
                                            <p:strVal val="#ppt_h"/>
                                          </p:val>
                                        </p:tav>
                                      </p:tavLst>
                                    </p:anim>
                                    <p:animEffect transition="in" filter="fade">
                                      <p:cBhvr>
                                        <p:cTn id="9" dur="1000"/>
                                        <p:tgtEl>
                                          <p:spTgt spid="11"/>
                                        </p:tgtEl>
                                      </p:cBhvr>
                                    </p:animEffect>
                                  </p:childTnLst>
                                </p:cTn>
                              </p:par>
                            </p:childTnLst>
                          </p:cTn>
                        </p:par>
                        <p:par>
                          <p:cTn id="10" fill="hold">
                            <p:stCondLst>
                              <p:cond delay="1000"/>
                            </p:stCondLst>
                            <p:childTnLst>
                              <p:par>
                                <p:cTn id="11" presetID="49" presetClass="entr" presetSubtype="0" decel="10000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 calcmode="lin" valueType="num">
                                      <p:cBhvr>
                                        <p:cTn id="15" dur="500" fill="hold"/>
                                        <p:tgtEl>
                                          <p:spTgt spid="2"/>
                                        </p:tgtEl>
                                        <p:attrNameLst>
                                          <p:attrName>style.rotation</p:attrName>
                                        </p:attrNameLst>
                                      </p:cBhvr>
                                      <p:tavLst>
                                        <p:tav tm="0">
                                          <p:val>
                                            <p:fltVal val="360"/>
                                          </p:val>
                                        </p:tav>
                                        <p:tav tm="100000">
                                          <p:val>
                                            <p:fltVal val="0"/>
                                          </p:val>
                                        </p:tav>
                                      </p:tavLst>
                                    </p:anim>
                                    <p:animEffect transition="in" filter="fade">
                                      <p:cBhvr>
                                        <p:cTn id="16" dur="500"/>
                                        <p:tgtEl>
                                          <p:spTgt spid="2"/>
                                        </p:tgtEl>
                                      </p:cBhvr>
                                    </p:animEffect>
                                  </p:childTnLst>
                                </p:cTn>
                              </p:par>
                              <p:par>
                                <p:cTn id="17" presetID="49" presetClass="entr" presetSubtype="0" decel="100000" fill="hold" grpId="0" nodeType="withEffect">
                                  <p:stCondLst>
                                    <p:cond delay="20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anim calcmode="lin" valueType="num">
                                      <p:cBhvr>
                                        <p:cTn id="21" dur="500" fill="hold"/>
                                        <p:tgtEl>
                                          <p:spTgt spid="3"/>
                                        </p:tgtEl>
                                        <p:attrNameLst>
                                          <p:attrName>style.rotation</p:attrName>
                                        </p:attrNameLst>
                                      </p:cBhvr>
                                      <p:tavLst>
                                        <p:tav tm="0">
                                          <p:val>
                                            <p:fltVal val="360"/>
                                          </p:val>
                                        </p:tav>
                                        <p:tav tm="100000">
                                          <p:val>
                                            <p:fltVal val="0"/>
                                          </p:val>
                                        </p:tav>
                                      </p:tavLst>
                                    </p:anim>
                                    <p:animEffect transition="in" filter="fade">
                                      <p:cBhvr>
                                        <p:cTn id="22" dur="500"/>
                                        <p:tgtEl>
                                          <p:spTgt spid="3"/>
                                        </p:tgtEl>
                                      </p:cBhvr>
                                    </p:animEffect>
                                  </p:childTnLst>
                                </p:cTn>
                              </p:par>
                              <p:par>
                                <p:cTn id="23" presetID="49" presetClass="entr" presetSubtype="0" decel="100000" fill="hold" grpId="0" nodeType="withEffect">
                                  <p:stCondLst>
                                    <p:cond delay="400"/>
                                  </p:stCondLst>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fltVal val="0"/>
                                          </p:val>
                                        </p:tav>
                                        <p:tav tm="100000">
                                          <p:val>
                                            <p:strVal val="#ppt_w"/>
                                          </p:val>
                                        </p:tav>
                                      </p:tavLst>
                                    </p:anim>
                                    <p:anim calcmode="lin" valueType="num">
                                      <p:cBhvr>
                                        <p:cTn id="26" dur="500" fill="hold"/>
                                        <p:tgtEl>
                                          <p:spTgt spid="4"/>
                                        </p:tgtEl>
                                        <p:attrNameLst>
                                          <p:attrName>ppt_h</p:attrName>
                                        </p:attrNameLst>
                                      </p:cBhvr>
                                      <p:tavLst>
                                        <p:tav tm="0">
                                          <p:val>
                                            <p:fltVal val="0"/>
                                          </p:val>
                                        </p:tav>
                                        <p:tav tm="100000">
                                          <p:val>
                                            <p:strVal val="#ppt_h"/>
                                          </p:val>
                                        </p:tav>
                                      </p:tavLst>
                                    </p:anim>
                                    <p:anim calcmode="lin" valueType="num">
                                      <p:cBhvr>
                                        <p:cTn id="27" dur="500" fill="hold"/>
                                        <p:tgtEl>
                                          <p:spTgt spid="4"/>
                                        </p:tgtEl>
                                        <p:attrNameLst>
                                          <p:attrName>style.rotation</p:attrName>
                                        </p:attrNameLst>
                                      </p:cBhvr>
                                      <p:tavLst>
                                        <p:tav tm="0">
                                          <p:val>
                                            <p:fltVal val="360"/>
                                          </p:val>
                                        </p:tav>
                                        <p:tav tm="100000">
                                          <p:val>
                                            <p:fltVal val="0"/>
                                          </p:val>
                                        </p:tav>
                                      </p:tavLst>
                                    </p:anim>
                                    <p:animEffect transition="in" filter="fade">
                                      <p:cBhvr>
                                        <p:cTn id="28" dur="500"/>
                                        <p:tgtEl>
                                          <p:spTgt spid="4"/>
                                        </p:tgtEl>
                                      </p:cBhvr>
                                    </p:animEffect>
                                  </p:childTnLst>
                                </p:cTn>
                              </p:par>
                            </p:childTnLst>
                          </p:cTn>
                        </p:par>
                        <p:par>
                          <p:cTn id="29" fill="hold">
                            <p:stCondLst>
                              <p:cond delay="1900"/>
                            </p:stCondLst>
                            <p:childTnLst>
                              <p:par>
                                <p:cTn id="30" presetID="22" presetClass="entr" presetSubtype="4"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down)">
                                      <p:cBhvr>
                                        <p:cTn id="32" dur="500"/>
                                        <p:tgtEl>
                                          <p:spTgt spid="10"/>
                                        </p:tgtEl>
                                      </p:cBhvr>
                                    </p:animEffect>
                                  </p:childTnLst>
                                </p:cTn>
                              </p:par>
                              <p:par>
                                <p:cTn id="33" presetID="22" presetClass="entr" presetSubtype="2"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right)">
                                      <p:cBhvr>
                                        <p:cTn id="35" dur="500"/>
                                        <p:tgtEl>
                                          <p:spTgt spid="9"/>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wipe(left)">
                                      <p:cBhvr>
                                        <p:cTn id="38" dur="500"/>
                                        <p:tgtEl>
                                          <p:spTgt spid="5"/>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left)">
                                      <p:cBhvr>
                                        <p:cTn id="41" dur="500"/>
                                        <p:tgtEl>
                                          <p:spTgt spid="6"/>
                                        </p:tgtEl>
                                      </p:cBhvr>
                                    </p:animEffect>
                                  </p:childTnLst>
                                </p:cTn>
                              </p:par>
                              <p:par>
                                <p:cTn id="42" presetID="22" presetClass="entr" presetSubtype="2" fill="hold" grpId="0" nodeType="with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wipe(right)">
                                      <p:cBhvr>
                                        <p:cTn id="44" dur="500"/>
                                        <p:tgtEl>
                                          <p:spTgt spid="8"/>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ipe(left)">
                                      <p:cBhvr>
                                        <p:cTn id="47" dur="500"/>
                                        <p:tgtEl>
                                          <p:spTgt spid="7"/>
                                        </p:tgtEl>
                                      </p:cBhvr>
                                    </p:animEffect>
                                  </p:childTnLst>
                                </p:cTn>
                              </p:par>
                            </p:childTnLst>
                          </p:cTn>
                        </p:par>
                        <p:par>
                          <p:cTn id="48" fill="hold">
                            <p:stCondLst>
                              <p:cond delay="2400"/>
                            </p:stCondLst>
                            <p:childTnLst>
                              <p:par>
                                <p:cTn id="49" presetID="12" presetClass="entr" presetSubtype="8"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additive="base">
                                        <p:cTn id="51" dur="500"/>
                                        <p:tgtEl>
                                          <p:spTgt spid="12"/>
                                        </p:tgtEl>
                                        <p:attrNameLst>
                                          <p:attrName>ppt_x</p:attrName>
                                        </p:attrNameLst>
                                      </p:cBhvr>
                                      <p:tavLst>
                                        <p:tav tm="0">
                                          <p:val>
                                            <p:strVal val="#ppt_x-#ppt_w*1.125000"/>
                                          </p:val>
                                        </p:tav>
                                        <p:tav tm="100000">
                                          <p:val>
                                            <p:strVal val="#ppt_x"/>
                                          </p:val>
                                        </p:tav>
                                      </p:tavLst>
                                    </p:anim>
                                    <p:animEffect transition="in" filter="wipe(right)">
                                      <p:cBhvr>
                                        <p:cTn id="52" dur="500"/>
                                        <p:tgtEl>
                                          <p:spTgt spid="12"/>
                                        </p:tgtEl>
                                      </p:cBhvr>
                                    </p:animEffect>
                                  </p:childTnLst>
                                </p:cTn>
                              </p:par>
                              <p:par>
                                <p:cTn id="53" presetID="12" presetClass="entr" presetSubtype="8" fill="hold" grpId="0" nodeType="withEffect">
                                  <p:stCondLst>
                                    <p:cond delay="0"/>
                                  </p:stCondLst>
                                  <p:childTnLst>
                                    <p:set>
                                      <p:cBhvr>
                                        <p:cTn id="54" dur="1" fill="hold">
                                          <p:stCondLst>
                                            <p:cond delay="0"/>
                                          </p:stCondLst>
                                        </p:cTn>
                                        <p:tgtEl>
                                          <p:spTgt spid="13"/>
                                        </p:tgtEl>
                                        <p:attrNameLst>
                                          <p:attrName>style.visibility</p:attrName>
                                        </p:attrNameLst>
                                      </p:cBhvr>
                                      <p:to>
                                        <p:strVal val="visible"/>
                                      </p:to>
                                    </p:set>
                                    <p:anim calcmode="lin" valueType="num">
                                      <p:cBhvr additive="base">
                                        <p:cTn id="55" dur="500"/>
                                        <p:tgtEl>
                                          <p:spTgt spid="13"/>
                                        </p:tgtEl>
                                        <p:attrNameLst>
                                          <p:attrName>ppt_x</p:attrName>
                                        </p:attrNameLst>
                                      </p:cBhvr>
                                      <p:tavLst>
                                        <p:tav tm="0">
                                          <p:val>
                                            <p:strVal val="#ppt_x-#ppt_w*1.125000"/>
                                          </p:val>
                                        </p:tav>
                                        <p:tav tm="100000">
                                          <p:val>
                                            <p:strVal val="#ppt_x"/>
                                          </p:val>
                                        </p:tav>
                                      </p:tavLst>
                                    </p:anim>
                                    <p:animEffect transition="in" filter="wipe(right)">
                                      <p:cBhvr>
                                        <p:cTn id="56" dur="500"/>
                                        <p:tgtEl>
                                          <p:spTgt spid="13"/>
                                        </p:tgtEl>
                                      </p:cBhvr>
                                    </p:animEffect>
                                  </p:childTnLst>
                                </p:cTn>
                              </p:par>
                              <p:par>
                                <p:cTn id="57" presetID="12" presetClass="entr" presetSubtype="4" fill="hold" grpId="0" nodeType="withEffect">
                                  <p:stCondLst>
                                    <p:cond delay="0"/>
                                  </p:stCondLst>
                                  <p:iterate type="lt">
                                    <p:tmPct val="40000"/>
                                  </p:iterate>
                                  <p:childTnLst>
                                    <p:set>
                                      <p:cBhvr>
                                        <p:cTn id="58" dur="1" fill="hold">
                                          <p:stCondLst>
                                            <p:cond delay="0"/>
                                          </p:stCondLst>
                                        </p:cTn>
                                        <p:tgtEl>
                                          <p:spTgt spid="14"/>
                                        </p:tgtEl>
                                        <p:attrNameLst>
                                          <p:attrName>style.visibility</p:attrName>
                                        </p:attrNameLst>
                                      </p:cBhvr>
                                      <p:to>
                                        <p:strVal val="visible"/>
                                      </p:to>
                                    </p:set>
                                    <p:anim calcmode="lin" valueType="num">
                                      <p:cBhvr additive="base">
                                        <p:cTn id="59" dur="300"/>
                                        <p:tgtEl>
                                          <p:spTgt spid="14"/>
                                        </p:tgtEl>
                                        <p:attrNameLst>
                                          <p:attrName>ppt_y</p:attrName>
                                        </p:attrNameLst>
                                      </p:cBhvr>
                                      <p:tavLst>
                                        <p:tav tm="0">
                                          <p:val>
                                            <p:strVal val="#ppt_y+#ppt_h*1.125000"/>
                                          </p:val>
                                        </p:tav>
                                        <p:tav tm="100000">
                                          <p:val>
                                            <p:strVal val="#ppt_y"/>
                                          </p:val>
                                        </p:tav>
                                      </p:tavLst>
                                    </p:anim>
                                    <p:animEffect transition="in" filter="wipe(up)">
                                      <p:cBhvr>
                                        <p:cTn id="60" dur="300"/>
                                        <p:tgtEl>
                                          <p:spTgt spid="14"/>
                                        </p:tgtEl>
                                      </p:cBhvr>
                                    </p:animEffect>
                                  </p:childTnLst>
                                </p:cTn>
                              </p:par>
                            </p:childTnLst>
                          </p:cTn>
                        </p:par>
                        <p:par>
                          <p:cTn id="61" fill="hold">
                            <p:stCondLst>
                              <p:cond delay="3060"/>
                            </p:stCondLst>
                            <p:childTnLst>
                              <p:par>
                                <p:cTn id="62" presetID="12" presetClass="entr" presetSubtype="8" fill="hold" grpId="0" nodeType="afterEffect">
                                  <p:stCondLst>
                                    <p:cond delay="0"/>
                                  </p:stCondLst>
                                  <p:childTnLst>
                                    <p:set>
                                      <p:cBhvr>
                                        <p:cTn id="63" dur="1" fill="hold">
                                          <p:stCondLst>
                                            <p:cond delay="0"/>
                                          </p:stCondLst>
                                        </p:cTn>
                                        <p:tgtEl>
                                          <p:spTgt spid="15"/>
                                        </p:tgtEl>
                                        <p:attrNameLst>
                                          <p:attrName>style.visibility</p:attrName>
                                        </p:attrNameLst>
                                      </p:cBhvr>
                                      <p:to>
                                        <p:strVal val="visible"/>
                                      </p:to>
                                    </p:set>
                                    <p:anim calcmode="lin" valueType="num">
                                      <p:cBhvr additive="base">
                                        <p:cTn id="64" dur="500"/>
                                        <p:tgtEl>
                                          <p:spTgt spid="15"/>
                                        </p:tgtEl>
                                        <p:attrNameLst>
                                          <p:attrName>ppt_x</p:attrName>
                                        </p:attrNameLst>
                                      </p:cBhvr>
                                      <p:tavLst>
                                        <p:tav tm="0">
                                          <p:val>
                                            <p:strVal val="#ppt_x-#ppt_w*1.125000"/>
                                          </p:val>
                                        </p:tav>
                                        <p:tav tm="100000">
                                          <p:val>
                                            <p:strVal val="#ppt_x"/>
                                          </p:val>
                                        </p:tav>
                                      </p:tavLst>
                                    </p:anim>
                                    <p:animEffect transition="in" filter="wipe(right)">
                                      <p:cBhvr>
                                        <p:cTn id="65" dur="500"/>
                                        <p:tgtEl>
                                          <p:spTgt spid="15"/>
                                        </p:tgtEl>
                                      </p:cBhvr>
                                    </p:animEffect>
                                  </p:childTnLst>
                                </p:cTn>
                              </p:par>
                              <p:par>
                                <p:cTn id="66" presetID="12" presetClass="entr" presetSubtype="8" fill="hold" grpId="0" nodeType="withEffect">
                                  <p:stCondLst>
                                    <p:cond delay="0"/>
                                  </p:stCondLst>
                                  <p:childTnLst>
                                    <p:set>
                                      <p:cBhvr>
                                        <p:cTn id="67" dur="1" fill="hold">
                                          <p:stCondLst>
                                            <p:cond delay="0"/>
                                          </p:stCondLst>
                                        </p:cTn>
                                        <p:tgtEl>
                                          <p:spTgt spid="16"/>
                                        </p:tgtEl>
                                        <p:attrNameLst>
                                          <p:attrName>style.visibility</p:attrName>
                                        </p:attrNameLst>
                                      </p:cBhvr>
                                      <p:to>
                                        <p:strVal val="visible"/>
                                      </p:to>
                                    </p:set>
                                    <p:anim calcmode="lin" valueType="num">
                                      <p:cBhvr additive="base">
                                        <p:cTn id="68" dur="500"/>
                                        <p:tgtEl>
                                          <p:spTgt spid="16"/>
                                        </p:tgtEl>
                                        <p:attrNameLst>
                                          <p:attrName>ppt_x</p:attrName>
                                        </p:attrNameLst>
                                      </p:cBhvr>
                                      <p:tavLst>
                                        <p:tav tm="0">
                                          <p:val>
                                            <p:strVal val="#ppt_x-#ppt_w*1.125000"/>
                                          </p:val>
                                        </p:tav>
                                        <p:tav tm="100000">
                                          <p:val>
                                            <p:strVal val="#ppt_x"/>
                                          </p:val>
                                        </p:tav>
                                      </p:tavLst>
                                    </p:anim>
                                    <p:animEffect transition="in" filter="wipe(right)">
                                      <p:cBhvr>
                                        <p:cTn id="69" dur="500"/>
                                        <p:tgtEl>
                                          <p:spTgt spid="16"/>
                                        </p:tgtEl>
                                      </p:cBhvr>
                                    </p:animEffect>
                                  </p:childTnLst>
                                </p:cTn>
                              </p:par>
                              <p:par>
                                <p:cTn id="70" presetID="12" presetClass="entr" presetSubtype="4" fill="hold" grpId="0" nodeType="withEffect">
                                  <p:stCondLst>
                                    <p:cond delay="0"/>
                                  </p:stCondLst>
                                  <p:iterate type="lt">
                                    <p:tmPct val="40000"/>
                                  </p:iterate>
                                  <p:childTnLst>
                                    <p:set>
                                      <p:cBhvr>
                                        <p:cTn id="71" dur="1" fill="hold">
                                          <p:stCondLst>
                                            <p:cond delay="0"/>
                                          </p:stCondLst>
                                        </p:cTn>
                                        <p:tgtEl>
                                          <p:spTgt spid="17"/>
                                        </p:tgtEl>
                                        <p:attrNameLst>
                                          <p:attrName>style.visibility</p:attrName>
                                        </p:attrNameLst>
                                      </p:cBhvr>
                                      <p:to>
                                        <p:strVal val="visible"/>
                                      </p:to>
                                    </p:set>
                                    <p:anim calcmode="lin" valueType="num">
                                      <p:cBhvr additive="base">
                                        <p:cTn id="72" dur="300"/>
                                        <p:tgtEl>
                                          <p:spTgt spid="17"/>
                                        </p:tgtEl>
                                        <p:attrNameLst>
                                          <p:attrName>ppt_y</p:attrName>
                                        </p:attrNameLst>
                                      </p:cBhvr>
                                      <p:tavLst>
                                        <p:tav tm="0">
                                          <p:val>
                                            <p:strVal val="#ppt_y+#ppt_h*1.125000"/>
                                          </p:val>
                                        </p:tav>
                                        <p:tav tm="100000">
                                          <p:val>
                                            <p:strVal val="#ppt_y"/>
                                          </p:val>
                                        </p:tav>
                                      </p:tavLst>
                                    </p:anim>
                                    <p:animEffect transition="in" filter="wipe(up)">
                                      <p:cBhvr>
                                        <p:cTn id="73" dur="300"/>
                                        <p:tgtEl>
                                          <p:spTgt spid="17"/>
                                        </p:tgtEl>
                                      </p:cBhvr>
                                    </p:animEffect>
                                  </p:childTnLst>
                                </p:cTn>
                              </p:par>
                            </p:childTnLst>
                          </p:cTn>
                        </p:par>
                        <p:par>
                          <p:cTn id="74" fill="hold">
                            <p:stCondLst>
                              <p:cond delay="3600"/>
                            </p:stCondLst>
                            <p:childTnLst>
                              <p:par>
                                <p:cTn id="75" presetID="12" presetClass="entr" presetSubtype="8" fill="hold" grpId="0" nodeType="afterEffect">
                                  <p:stCondLst>
                                    <p:cond delay="0"/>
                                  </p:stCondLst>
                                  <p:childTnLst>
                                    <p:set>
                                      <p:cBhvr>
                                        <p:cTn id="76" dur="1" fill="hold">
                                          <p:stCondLst>
                                            <p:cond delay="0"/>
                                          </p:stCondLst>
                                        </p:cTn>
                                        <p:tgtEl>
                                          <p:spTgt spid="18"/>
                                        </p:tgtEl>
                                        <p:attrNameLst>
                                          <p:attrName>style.visibility</p:attrName>
                                        </p:attrNameLst>
                                      </p:cBhvr>
                                      <p:to>
                                        <p:strVal val="visible"/>
                                      </p:to>
                                    </p:set>
                                    <p:anim calcmode="lin" valueType="num">
                                      <p:cBhvr additive="base">
                                        <p:cTn id="77" dur="500"/>
                                        <p:tgtEl>
                                          <p:spTgt spid="18"/>
                                        </p:tgtEl>
                                        <p:attrNameLst>
                                          <p:attrName>ppt_x</p:attrName>
                                        </p:attrNameLst>
                                      </p:cBhvr>
                                      <p:tavLst>
                                        <p:tav tm="0">
                                          <p:val>
                                            <p:strVal val="#ppt_x-#ppt_w*1.125000"/>
                                          </p:val>
                                        </p:tav>
                                        <p:tav tm="100000">
                                          <p:val>
                                            <p:strVal val="#ppt_x"/>
                                          </p:val>
                                        </p:tav>
                                      </p:tavLst>
                                    </p:anim>
                                    <p:animEffect transition="in" filter="wipe(right)">
                                      <p:cBhvr>
                                        <p:cTn id="78" dur="500"/>
                                        <p:tgtEl>
                                          <p:spTgt spid="18"/>
                                        </p:tgtEl>
                                      </p:cBhvr>
                                    </p:animEffect>
                                  </p:childTnLst>
                                </p:cTn>
                              </p:par>
                              <p:par>
                                <p:cTn id="79" presetID="12" presetClass="entr" presetSubtype="8" fill="hold" grpId="0" nodeType="withEffect">
                                  <p:stCondLst>
                                    <p:cond delay="0"/>
                                  </p:stCondLst>
                                  <p:childTnLst>
                                    <p:set>
                                      <p:cBhvr>
                                        <p:cTn id="80" dur="1" fill="hold">
                                          <p:stCondLst>
                                            <p:cond delay="0"/>
                                          </p:stCondLst>
                                        </p:cTn>
                                        <p:tgtEl>
                                          <p:spTgt spid="19"/>
                                        </p:tgtEl>
                                        <p:attrNameLst>
                                          <p:attrName>style.visibility</p:attrName>
                                        </p:attrNameLst>
                                      </p:cBhvr>
                                      <p:to>
                                        <p:strVal val="visible"/>
                                      </p:to>
                                    </p:set>
                                    <p:anim calcmode="lin" valueType="num">
                                      <p:cBhvr additive="base">
                                        <p:cTn id="81" dur="500"/>
                                        <p:tgtEl>
                                          <p:spTgt spid="19"/>
                                        </p:tgtEl>
                                        <p:attrNameLst>
                                          <p:attrName>ppt_x</p:attrName>
                                        </p:attrNameLst>
                                      </p:cBhvr>
                                      <p:tavLst>
                                        <p:tav tm="0">
                                          <p:val>
                                            <p:strVal val="#ppt_x-#ppt_w*1.125000"/>
                                          </p:val>
                                        </p:tav>
                                        <p:tav tm="100000">
                                          <p:val>
                                            <p:strVal val="#ppt_x"/>
                                          </p:val>
                                        </p:tav>
                                      </p:tavLst>
                                    </p:anim>
                                    <p:animEffect transition="in" filter="wipe(right)">
                                      <p:cBhvr>
                                        <p:cTn id="82" dur="500"/>
                                        <p:tgtEl>
                                          <p:spTgt spid="19"/>
                                        </p:tgtEl>
                                      </p:cBhvr>
                                    </p:animEffect>
                                  </p:childTnLst>
                                </p:cTn>
                              </p:par>
                              <p:par>
                                <p:cTn id="83" presetID="12" presetClass="entr" presetSubtype="4" fill="hold" grpId="0" nodeType="withEffect">
                                  <p:stCondLst>
                                    <p:cond delay="0"/>
                                  </p:stCondLst>
                                  <p:iterate type="lt">
                                    <p:tmPct val="40000"/>
                                  </p:iterate>
                                  <p:childTnLst>
                                    <p:set>
                                      <p:cBhvr>
                                        <p:cTn id="84" dur="1" fill="hold">
                                          <p:stCondLst>
                                            <p:cond delay="0"/>
                                          </p:stCondLst>
                                        </p:cTn>
                                        <p:tgtEl>
                                          <p:spTgt spid="20"/>
                                        </p:tgtEl>
                                        <p:attrNameLst>
                                          <p:attrName>style.visibility</p:attrName>
                                        </p:attrNameLst>
                                      </p:cBhvr>
                                      <p:to>
                                        <p:strVal val="visible"/>
                                      </p:to>
                                    </p:set>
                                    <p:anim calcmode="lin" valueType="num">
                                      <p:cBhvr additive="base">
                                        <p:cTn id="85" dur="300"/>
                                        <p:tgtEl>
                                          <p:spTgt spid="20"/>
                                        </p:tgtEl>
                                        <p:attrNameLst>
                                          <p:attrName>ppt_y</p:attrName>
                                        </p:attrNameLst>
                                      </p:cBhvr>
                                      <p:tavLst>
                                        <p:tav tm="0">
                                          <p:val>
                                            <p:strVal val="#ppt_y+#ppt_h*1.125000"/>
                                          </p:val>
                                        </p:tav>
                                        <p:tav tm="100000">
                                          <p:val>
                                            <p:strVal val="#ppt_y"/>
                                          </p:val>
                                        </p:tav>
                                      </p:tavLst>
                                    </p:anim>
                                    <p:animEffect transition="in" filter="wipe(up)">
                                      <p:cBhvr>
                                        <p:cTn id="86" dur="300"/>
                                        <p:tgtEl>
                                          <p:spTgt spid="20"/>
                                        </p:tgtEl>
                                      </p:cBhvr>
                                    </p:animEffect>
                                  </p:childTnLst>
                                </p:cTn>
                              </p:par>
                            </p:childTnLst>
                          </p:cTn>
                        </p:par>
                        <p:par>
                          <p:cTn id="87" fill="hold">
                            <p:stCondLst>
                              <p:cond delay="4140"/>
                            </p:stCondLst>
                            <p:childTnLst>
                              <p:par>
                                <p:cTn id="88" presetID="12" presetClass="entr" presetSubtype="8" fill="hold" grpId="0" nodeType="afterEffect">
                                  <p:stCondLst>
                                    <p:cond delay="0"/>
                                  </p:stCondLst>
                                  <p:childTnLst>
                                    <p:set>
                                      <p:cBhvr>
                                        <p:cTn id="89" dur="1" fill="hold">
                                          <p:stCondLst>
                                            <p:cond delay="0"/>
                                          </p:stCondLst>
                                        </p:cTn>
                                        <p:tgtEl>
                                          <p:spTgt spid="21"/>
                                        </p:tgtEl>
                                        <p:attrNameLst>
                                          <p:attrName>style.visibility</p:attrName>
                                        </p:attrNameLst>
                                      </p:cBhvr>
                                      <p:to>
                                        <p:strVal val="visible"/>
                                      </p:to>
                                    </p:set>
                                    <p:anim calcmode="lin" valueType="num">
                                      <p:cBhvr additive="base">
                                        <p:cTn id="90" dur="500"/>
                                        <p:tgtEl>
                                          <p:spTgt spid="21"/>
                                        </p:tgtEl>
                                        <p:attrNameLst>
                                          <p:attrName>ppt_x</p:attrName>
                                        </p:attrNameLst>
                                      </p:cBhvr>
                                      <p:tavLst>
                                        <p:tav tm="0">
                                          <p:val>
                                            <p:strVal val="#ppt_x-#ppt_w*1.125000"/>
                                          </p:val>
                                        </p:tav>
                                        <p:tav tm="100000">
                                          <p:val>
                                            <p:strVal val="#ppt_x"/>
                                          </p:val>
                                        </p:tav>
                                      </p:tavLst>
                                    </p:anim>
                                    <p:animEffect transition="in" filter="wipe(right)">
                                      <p:cBhvr>
                                        <p:cTn id="91" dur="500"/>
                                        <p:tgtEl>
                                          <p:spTgt spid="21"/>
                                        </p:tgtEl>
                                      </p:cBhvr>
                                    </p:animEffect>
                                  </p:childTnLst>
                                </p:cTn>
                              </p:par>
                              <p:par>
                                <p:cTn id="92" presetID="12" presetClass="entr" presetSubtype="8" fill="hold" grpId="0" nodeType="withEffect">
                                  <p:stCondLst>
                                    <p:cond delay="0"/>
                                  </p:stCondLst>
                                  <p:childTnLst>
                                    <p:set>
                                      <p:cBhvr>
                                        <p:cTn id="93" dur="1" fill="hold">
                                          <p:stCondLst>
                                            <p:cond delay="0"/>
                                          </p:stCondLst>
                                        </p:cTn>
                                        <p:tgtEl>
                                          <p:spTgt spid="22"/>
                                        </p:tgtEl>
                                        <p:attrNameLst>
                                          <p:attrName>style.visibility</p:attrName>
                                        </p:attrNameLst>
                                      </p:cBhvr>
                                      <p:to>
                                        <p:strVal val="visible"/>
                                      </p:to>
                                    </p:set>
                                    <p:anim calcmode="lin" valueType="num">
                                      <p:cBhvr additive="base">
                                        <p:cTn id="94" dur="500"/>
                                        <p:tgtEl>
                                          <p:spTgt spid="22"/>
                                        </p:tgtEl>
                                        <p:attrNameLst>
                                          <p:attrName>ppt_x</p:attrName>
                                        </p:attrNameLst>
                                      </p:cBhvr>
                                      <p:tavLst>
                                        <p:tav tm="0">
                                          <p:val>
                                            <p:strVal val="#ppt_x-#ppt_w*1.125000"/>
                                          </p:val>
                                        </p:tav>
                                        <p:tav tm="100000">
                                          <p:val>
                                            <p:strVal val="#ppt_x"/>
                                          </p:val>
                                        </p:tav>
                                      </p:tavLst>
                                    </p:anim>
                                    <p:animEffect transition="in" filter="wipe(right)">
                                      <p:cBhvr>
                                        <p:cTn id="95" dur="500"/>
                                        <p:tgtEl>
                                          <p:spTgt spid="22"/>
                                        </p:tgtEl>
                                      </p:cBhvr>
                                    </p:animEffect>
                                  </p:childTnLst>
                                </p:cTn>
                              </p:par>
                              <p:par>
                                <p:cTn id="96" presetID="12" presetClass="entr" presetSubtype="4" fill="hold" grpId="0" nodeType="withEffect">
                                  <p:stCondLst>
                                    <p:cond delay="0"/>
                                  </p:stCondLst>
                                  <p:iterate type="lt">
                                    <p:tmPct val="40000"/>
                                  </p:iterate>
                                  <p:childTnLst>
                                    <p:set>
                                      <p:cBhvr>
                                        <p:cTn id="97" dur="1" fill="hold">
                                          <p:stCondLst>
                                            <p:cond delay="0"/>
                                          </p:stCondLst>
                                        </p:cTn>
                                        <p:tgtEl>
                                          <p:spTgt spid="23"/>
                                        </p:tgtEl>
                                        <p:attrNameLst>
                                          <p:attrName>style.visibility</p:attrName>
                                        </p:attrNameLst>
                                      </p:cBhvr>
                                      <p:to>
                                        <p:strVal val="visible"/>
                                      </p:to>
                                    </p:set>
                                    <p:anim calcmode="lin" valueType="num">
                                      <p:cBhvr additive="base">
                                        <p:cTn id="98" dur="300"/>
                                        <p:tgtEl>
                                          <p:spTgt spid="23"/>
                                        </p:tgtEl>
                                        <p:attrNameLst>
                                          <p:attrName>ppt_y</p:attrName>
                                        </p:attrNameLst>
                                      </p:cBhvr>
                                      <p:tavLst>
                                        <p:tav tm="0">
                                          <p:val>
                                            <p:strVal val="#ppt_y+#ppt_h*1.125000"/>
                                          </p:val>
                                        </p:tav>
                                        <p:tav tm="100000">
                                          <p:val>
                                            <p:strVal val="#ppt_y"/>
                                          </p:val>
                                        </p:tav>
                                      </p:tavLst>
                                    </p:anim>
                                    <p:animEffect transition="in" filter="wipe(up)">
                                      <p:cBhvr>
                                        <p:cTn id="99" dur="300"/>
                                        <p:tgtEl>
                                          <p:spTgt spid="23"/>
                                        </p:tgtEl>
                                      </p:cBhvr>
                                    </p:animEffect>
                                  </p:childTnLst>
                                </p:cTn>
                              </p:par>
                            </p:childTnLst>
                          </p:cTn>
                        </p:par>
                        <p:par>
                          <p:cTn id="100" fill="hold">
                            <p:stCondLst>
                              <p:cond delay="4800"/>
                            </p:stCondLst>
                            <p:childTnLst>
                              <p:par>
                                <p:cTn id="101" presetID="12" presetClass="entr" presetSubtype="8" fill="hold" grpId="0" nodeType="afterEffect">
                                  <p:stCondLst>
                                    <p:cond delay="0"/>
                                  </p:stCondLst>
                                  <p:childTnLst>
                                    <p:set>
                                      <p:cBhvr>
                                        <p:cTn id="102" dur="1" fill="hold">
                                          <p:stCondLst>
                                            <p:cond delay="0"/>
                                          </p:stCondLst>
                                        </p:cTn>
                                        <p:tgtEl>
                                          <p:spTgt spid="24"/>
                                        </p:tgtEl>
                                        <p:attrNameLst>
                                          <p:attrName>style.visibility</p:attrName>
                                        </p:attrNameLst>
                                      </p:cBhvr>
                                      <p:to>
                                        <p:strVal val="visible"/>
                                      </p:to>
                                    </p:set>
                                    <p:anim calcmode="lin" valueType="num">
                                      <p:cBhvr additive="base">
                                        <p:cTn id="103" dur="500"/>
                                        <p:tgtEl>
                                          <p:spTgt spid="24"/>
                                        </p:tgtEl>
                                        <p:attrNameLst>
                                          <p:attrName>ppt_x</p:attrName>
                                        </p:attrNameLst>
                                      </p:cBhvr>
                                      <p:tavLst>
                                        <p:tav tm="0">
                                          <p:val>
                                            <p:strVal val="#ppt_x-#ppt_w*1.125000"/>
                                          </p:val>
                                        </p:tav>
                                        <p:tav tm="100000">
                                          <p:val>
                                            <p:strVal val="#ppt_x"/>
                                          </p:val>
                                        </p:tav>
                                      </p:tavLst>
                                    </p:anim>
                                    <p:animEffect transition="in" filter="wipe(right)">
                                      <p:cBhvr>
                                        <p:cTn id="104" dur="500"/>
                                        <p:tgtEl>
                                          <p:spTgt spid="24"/>
                                        </p:tgtEl>
                                      </p:cBhvr>
                                    </p:animEffect>
                                  </p:childTnLst>
                                </p:cTn>
                              </p:par>
                              <p:par>
                                <p:cTn id="105" presetID="12" presetClass="entr" presetSubtype="8" fill="hold" grpId="0" nodeType="withEffect">
                                  <p:stCondLst>
                                    <p:cond delay="0"/>
                                  </p:stCondLst>
                                  <p:childTnLst>
                                    <p:set>
                                      <p:cBhvr>
                                        <p:cTn id="106" dur="1" fill="hold">
                                          <p:stCondLst>
                                            <p:cond delay="0"/>
                                          </p:stCondLst>
                                        </p:cTn>
                                        <p:tgtEl>
                                          <p:spTgt spid="25"/>
                                        </p:tgtEl>
                                        <p:attrNameLst>
                                          <p:attrName>style.visibility</p:attrName>
                                        </p:attrNameLst>
                                      </p:cBhvr>
                                      <p:to>
                                        <p:strVal val="visible"/>
                                      </p:to>
                                    </p:set>
                                    <p:anim calcmode="lin" valueType="num">
                                      <p:cBhvr additive="base">
                                        <p:cTn id="107" dur="500"/>
                                        <p:tgtEl>
                                          <p:spTgt spid="25"/>
                                        </p:tgtEl>
                                        <p:attrNameLst>
                                          <p:attrName>ppt_x</p:attrName>
                                        </p:attrNameLst>
                                      </p:cBhvr>
                                      <p:tavLst>
                                        <p:tav tm="0">
                                          <p:val>
                                            <p:strVal val="#ppt_x-#ppt_w*1.125000"/>
                                          </p:val>
                                        </p:tav>
                                        <p:tav tm="100000">
                                          <p:val>
                                            <p:strVal val="#ppt_x"/>
                                          </p:val>
                                        </p:tav>
                                      </p:tavLst>
                                    </p:anim>
                                    <p:animEffect transition="in" filter="wipe(right)">
                                      <p:cBhvr>
                                        <p:cTn id="108" dur="500"/>
                                        <p:tgtEl>
                                          <p:spTgt spid="25"/>
                                        </p:tgtEl>
                                      </p:cBhvr>
                                    </p:animEffect>
                                  </p:childTnLst>
                                </p:cTn>
                              </p:par>
                              <p:par>
                                <p:cTn id="109" presetID="12" presetClass="entr" presetSubtype="4" fill="hold" grpId="0" nodeType="withEffect">
                                  <p:stCondLst>
                                    <p:cond delay="0"/>
                                  </p:stCondLst>
                                  <p:iterate type="lt">
                                    <p:tmPct val="40000"/>
                                  </p:iterate>
                                  <p:childTnLst>
                                    <p:set>
                                      <p:cBhvr>
                                        <p:cTn id="110" dur="1" fill="hold">
                                          <p:stCondLst>
                                            <p:cond delay="0"/>
                                          </p:stCondLst>
                                        </p:cTn>
                                        <p:tgtEl>
                                          <p:spTgt spid="26"/>
                                        </p:tgtEl>
                                        <p:attrNameLst>
                                          <p:attrName>style.visibility</p:attrName>
                                        </p:attrNameLst>
                                      </p:cBhvr>
                                      <p:to>
                                        <p:strVal val="visible"/>
                                      </p:to>
                                    </p:set>
                                    <p:anim calcmode="lin" valueType="num">
                                      <p:cBhvr additive="base">
                                        <p:cTn id="111" dur="300"/>
                                        <p:tgtEl>
                                          <p:spTgt spid="26"/>
                                        </p:tgtEl>
                                        <p:attrNameLst>
                                          <p:attrName>ppt_y</p:attrName>
                                        </p:attrNameLst>
                                      </p:cBhvr>
                                      <p:tavLst>
                                        <p:tav tm="0">
                                          <p:val>
                                            <p:strVal val="#ppt_y+#ppt_h*1.125000"/>
                                          </p:val>
                                        </p:tav>
                                        <p:tav tm="100000">
                                          <p:val>
                                            <p:strVal val="#ppt_y"/>
                                          </p:val>
                                        </p:tav>
                                      </p:tavLst>
                                    </p:anim>
                                    <p:animEffect transition="in" filter="wipe(up)">
                                      <p:cBhvr>
                                        <p:cTn id="112" dur="300"/>
                                        <p:tgtEl>
                                          <p:spTgt spid="26"/>
                                        </p:tgtEl>
                                      </p:cBhvr>
                                    </p:animEffect>
                                  </p:childTnLst>
                                </p:cTn>
                              </p:par>
                            </p:childTnLst>
                          </p:cTn>
                        </p:par>
                        <p:par>
                          <p:cTn id="113" fill="hold">
                            <p:stCondLst>
                              <p:cond delay="5460"/>
                            </p:stCondLst>
                            <p:childTnLst>
                              <p:par>
                                <p:cTn id="114" presetID="12" presetClass="entr" presetSubtype="8" fill="hold" grpId="0" nodeType="afterEffect">
                                  <p:stCondLst>
                                    <p:cond delay="0"/>
                                  </p:stCondLst>
                                  <p:childTnLst>
                                    <p:set>
                                      <p:cBhvr>
                                        <p:cTn id="115" dur="1" fill="hold">
                                          <p:stCondLst>
                                            <p:cond delay="0"/>
                                          </p:stCondLst>
                                        </p:cTn>
                                        <p:tgtEl>
                                          <p:spTgt spid="27"/>
                                        </p:tgtEl>
                                        <p:attrNameLst>
                                          <p:attrName>style.visibility</p:attrName>
                                        </p:attrNameLst>
                                      </p:cBhvr>
                                      <p:to>
                                        <p:strVal val="visible"/>
                                      </p:to>
                                    </p:set>
                                    <p:anim calcmode="lin" valueType="num">
                                      <p:cBhvr additive="base">
                                        <p:cTn id="116" dur="500"/>
                                        <p:tgtEl>
                                          <p:spTgt spid="27"/>
                                        </p:tgtEl>
                                        <p:attrNameLst>
                                          <p:attrName>ppt_x</p:attrName>
                                        </p:attrNameLst>
                                      </p:cBhvr>
                                      <p:tavLst>
                                        <p:tav tm="0">
                                          <p:val>
                                            <p:strVal val="#ppt_x-#ppt_w*1.125000"/>
                                          </p:val>
                                        </p:tav>
                                        <p:tav tm="100000">
                                          <p:val>
                                            <p:strVal val="#ppt_x"/>
                                          </p:val>
                                        </p:tav>
                                      </p:tavLst>
                                    </p:anim>
                                    <p:animEffect transition="in" filter="wipe(right)">
                                      <p:cBhvr>
                                        <p:cTn id="117" dur="500"/>
                                        <p:tgtEl>
                                          <p:spTgt spid="27"/>
                                        </p:tgtEl>
                                      </p:cBhvr>
                                    </p:animEffect>
                                  </p:childTnLst>
                                </p:cTn>
                              </p:par>
                              <p:par>
                                <p:cTn id="118" presetID="12" presetClass="entr" presetSubtype="8" fill="hold" grpId="0" nodeType="withEffect">
                                  <p:stCondLst>
                                    <p:cond delay="0"/>
                                  </p:stCondLst>
                                  <p:childTnLst>
                                    <p:set>
                                      <p:cBhvr>
                                        <p:cTn id="119" dur="1" fill="hold">
                                          <p:stCondLst>
                                            <p:cond delay="0"/>
                                          </p:stCondLst>
                                        </p:cTn>
                                        <p:tgtEl>
                                          <p:spTgt spid="28"/>
                                        </p:tgtEl>
                                        <p:attrNameLst>
                                          <p:attrName>style.visibility</p:attrName>
                                        </p:attrNameLst>
                                      </p:cBhvr>
                                      <p:to>
                                        <p:strVal val="visible"/>
                                      </p:to>
                                    </p:set>
                                    <p:anim calcmode="lin" valueType="num">
                                      <p:cBhvr additive="base">
                                        <p:cTn id="120" dur="500"/>
                                        <p:tgtEl>
                                          <p:spTgt spid="28"/>
                                        </p:tgtEl>
                                        <p:attrNameLst>
                                          <p:attrName>ppt_x</p:attrName>
                                        </p:attrNameLst>
                                      </p:cBhvr>
                                      <p:tavLst>
                                        <p:tav tm="0">
                                          <p:val>
                                            <p:strVal val="#ppt_x-#ppt_w*1.125000"/>
                                          </p:val>
                                        </p:tav>
                                        <p:tav tm="100000">
                                          <p:val>
                                            <p:strVal val="#ppt_x"/>
                                          </p:val>
                                        </p:tav>
                                      </p:tavLst>
                                    </p:anim>
                                    <p:animEffect transition="in" filter="wipe(right)">
                                      <p:cBhvr>
                                        <p:cTn id="121" dur="500"/>
                                        <p:tgtEl>
                                          <p:spTgt spid="28"/>
                                        </p:tgtEl>
                                      </p:cBhvr>
                                    </p:animEffect>
                                  </p:childTnLst>
                                </p:cTn>
                              </p:par>
                              <p:par>
                                <p:cTn id="122" presetID="12" presetClass="entr" presetSubtype="4" fill="hold" grpId="0" nodeType="withEffect">
                                  <p:stCondLst>
                                    <p:cond delay="0"/>
                                  </p:stCondLst>
                                  <p:iterate type="lt">
                                    <p:tmPct val="40000"/>
                                  </p:iterate>
                                  <p:childTnLst>
                                    <p:set>
                                      <p:cBhvr>
                                        <p:cTn id="123" dur="1" fill="hold">
                                          <p:stCondLst>
                                            <p:cond delay="0"/>
                                          </p:stCondLst>
                                        </p:cTn>
                                        <p:tgtEl>
                                          <p:spTgt spid="29"/>
                                        </p:tgtEl>
                                        <p:attrNameLst>
                                          <p:attrName>style.visibility</p:attrName>
                                        </p:attrNameLst>
                                      </p:cBhvr>
                                      <p:to>
                                        <p:strVal val="visible"/>
                                      </p:to>
                                    </p:set>
                                    <p:anim calcmode="lin" valueType="num">
                                      <p:cBhvr additive="base">
                                        <p:cTn id="124" dur="300"/>
                                        <p:tgtEl>
                                          <p:spTgt spid="29"/>
                                        </p:tgtEl>
                                        <p:attrNameLst>
                                          <p:attrName>ppt_y</p:attrName>
                                        </p:attrNameLst>
                                      </p:cBhvr>
                                      <p:tavLst>
                                        <p:tav tm="0">
                                          <p:val>
                                            <p:strVal val="#ppt_y+#ppt_h*1.125000"/>
                                          </p:val>
                                        </p:tav>
                                        <p:tav tm="100000">
                                          <p:val>
                                            <p:strVal val="#ppt_y"/>
                                          </p:val>
                                        </p:tav>
                                      </p:tavLst>
                                    </p:anim>
                                    <p:animEffect transition="in" filter="wipe(up)">
                                      <p:cBhvr>
                                        <p:cTn id="125" dur="3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28" grpId="0"/>
      <p:bldP spid="2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9" name="组合 78">
            <a:extLst>
              <a:ext uri="{FF2B5EF4-FFF2-40B4-BE49-F238E27FC236}">
                <a16:creationId xmlns:a16="http://schemas.microsoft.com/office/drawing/2014/main" xmlns="" id="{AE5FF5C2-0B41-4DA6-83DC-BFD88E97B63F}"/>
              </a:ext>
            </a:extLst>
          </p:cNvPr>
          <p:cNvGrpSpPr/>
          <p:nvPr/>
        </p:nvGrpSpPr>
        <p:grpSpPr>
          <a:xfrm>
            <a:off x="3881362" y="1726707"/>
            <a:ext cx="4595004" cy="4443658"/>
            <a:chOff x="3683878" y="1311835"/>
            <a:chExt cx="5213492" cy="5041774"/>
          </a:xfrm>
        </p:grpSpPr>
        <p:grpSp>
          <p:nvGrpSpPr>
            <p:cNvPr id="80" name="Group 4">
              <a:extLst>
                <a:ext uri="{FF2B5EF4-FFF2-40B4-BE49-F238E27FC236}">
                  <a16:creationId xmlns:a16="http://schemas.microsoft.com/office/drawing/2014/main" xmlns="" id="{7C691EC5-5D09-4D4D-ACA6-E6CE5EDB83C0}"/>
                </a:ext>
              </a:extLst>
            </p:cNvPr>
            <p:cNvGrpSpPr>
              <a:grpSpLocks noChangeAspect="1"/>
            </p:cNvGrpSpPr>
            <p:nvPr/>
          </p:nvGrpSpPr>
          <p:grpSpPr bwMode="auto">
            <a:xfrm>
              <a:off x="3772790" y="1427566"/>
              <a:ext cx="5042353" cy="4926043"/>
              <a:chOff x="1629" y="-2"/>
              <a:chExt cx="4422" cy="4320"/>
            </a:xfrm>
          </p:grpSpPr>
          <p:sp>
            <p:nvSpPr>
              <p:cNvPr id="103" name="Freeform 6">
                <a:extLst>
                  <a:ext uri="{FF2B5EF4-FFF2-40B4-BE49-F238E27FC236}">
                    <a16:creationId xmlns:a16="http://schemas.microsoft.com/office/drawing/2014/main" xmlns="" id="{014B7FE4-B8E8-4A01-9935-94ADC810B37A}"/>
                  </a:ext>
                </a:extLst>
              </p:cNvPr>
              <p:cNvSpPr>
                <a:spLocks/>
              </p:cNvSpPr>
              <p:nvPr/>
            </p:nvSpPr>
            <p:spPr bwMode="auto">
              <a:xfrm>
                <a:off x="3222" y="620"/>
                <a:ext cx="90" cy="612"/>
              </a:xfrm>
              <a:custGeom>
                <a:avLst/>
                <a:gdLst>
                  <a:gd name="T0" fmla="*/ 62 w 90"/>
                  <a:gd name="T1" fmla="*/ 612 h 612"/>
                  <a:gd name="T2" fmla="*/ 0 w 90"/>
                  <a:gd name="T3" fmla="*/ 4 h 612"/>
                  <a:gd name="T4" fmla="*/ 26 w 90"/>
                  <a:gd name="T5" fmla="*/ 0 h 612"/>
                  <a:gd name="T6" fmla="*/ 90 w 90"/>
                  <a:gd name="T7" fmla="*/ 610 h 612"/>
                  <a:gd name="T8" fmla="*/ 62 w 90"/>
                  <a:gd name="T9" fmla="*/ 612 h 612"/>
                </a:gdLst>
                <a:ahLst/>
                <a:cxnLst>
                  <a:cxn ang="0">
                    <a:pos x="T0" y="T1"/>
                  </a:cxn>
                  <a:cxn ang="0">
                    <a:pos x="T2" y="T3"/>
                  </a:cxn>
                  <a:cxn ang="0">
                    <a:pos x="T4" y="T5"/>
                  </a:cxn>
                  <a:cxn ang="0">
                    <a:pos x="T6" y="T7"/>
                  </a:cxn>
                  <a:cxn ang="0">
                    <a:pos x="T8" y="T9"/>
                  </a:cxn>
                </a:cxnLst>
                <a:rect l="0" t="0" r="r" b="b"/>
                <a:pathLst>
                  <a:path w="90" h="612">
                    <a:moveTo>
                      <a:pt x="62" y="612"/>
                    </a:moveTo>
                    <a:lnTo>
                      <a:pt x="0" y="4"/>
                    </a:lnTo>
                    <a:lnTo>
                      <a:pt x="26" y="0"/>
                    </a:lnTo>
                    <a:lnTo>
                      <a:pt x="90" y="610"/>
                    </a:lnTo>
                    <a:lnTo>
                      <a:pt x="62" y="612"/>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04" name="Freeform 7">
                <a:extLst>
                  <a:ext uri="{FF2B5EF4-FFF2-40B4-BE49-F238E27FC236}">
                    <a16:creationId xmlns:a16="http://schemas.microsoft.com/office/drawing/2014/main" xmlns="" id="{FAA7B7D4-4BDC-4A8E-BA7E-DC0CF3C55C3D}"/>
                  </a:ext>
                </a:extLst>
              </p:cNvPr>
              <p:cNvSpPr>
                <a:spLocks/>
              </p:cNvSpPr>
              <p:nvPr/>
            </p:nvSpPr>
            <p:spPr bwMode="auto">
              <a:xfrm>
                <a:off x="2781" y="1218"/>
                <a:ext cx="522" cy="231"/>
              </a:xfrm>
              <a:custGeom>
                <a:avLst/>
                <a:gdLst>
                  <a:gd name="T0" fmla="*/ 522 w 522"/>
                  <a:gd name="T1" fmla="*/ 26 h 231"/>
                  <a:gd name="T2" fmla="*/ 10 w 522"/>
                  <a:gd name="T3" fmla="*/ 231 h 231"/>
                  <a:gd name="T4" fmla="*/ 0 w 522"/>
                  <a:gd name="T5" fmla="*/ 206 h 231"/>
                  <a:gd name="T6" fmla="*/ 512 w 522"/>
                  <a:gd name="T7" fmla="*/ 0 h 231"/>
                  <a:gd name="T8" fmla="*/ 522 w 522"/>
                  <a:gd name="T9" fmla="*/ 26 h 231"/>
                </a:gdLst>
                <a:ahLst/>
                <a:cxnLst>
                  <a:cxn ang="0">
                    <a:pos x="T0" y="T1"/>
                  </a:cxn>
                  <a:cxn ang="0">
                    <a:pos x="T2" y="T3"/>
                  </a:cxn>
                  <a:cxn ang="0">
                    <a:pos x="T4" y="T5"/>
                  </a:cxn>
                  <a:cxn ang="0">
                    <a:pos x="T6" y="T7"/>
                  </a:cxn>
                  <a:cxn ang="0">
                    <a:pos x="T8" y="T9"/>
                  </a:cxn>
                </a:cxnLst>
                <a:rect l="0" t="0" r="r" b="b"/>
                <a:pathLst>
                  <a:path w="522" h="231">
                    <a:moveTo>
                      <a:pt x="522" y="26"/>
                    </a:moveTo>
                    <a:lnTo>
                      <a:pt x="10" y="231"/>
                    </a:lnTo>
                    <a:lnTo>
                      <a:pt x="0" y="206"/>
                    </a:lnTo>
                    <a:lnTo>
                      <a:pt x="512" y="0"/>
                    </a:lnTo>
                    <a:lnTo>
                      <a:pt x="522" y="26"/>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05" name="Freeform 8">
                <a:extLst>
                  <a:ext uri="{FF2B5EF4-FFF2-40B4-BE49-F238E27FC236}">
                    <a16:creationId xmlns:a16="http://schemas.microsoft.com/office/drawing/2014/main" xmlns="" id="{DBD8285D-3C20-4D64-B12E-C70953E409A0}"/>
                  </a:ext>
                </a:extLst>
              </p:cNvPr>
              <p:cNvSpPr>
                <a:spLocks/>
              </p:cNvSpPr>
              <p:nvPr/>
            </p:nvSpPr>
            <p:spPr bwMode="auto">
              <a:xfrm>
                <a:off x="3286" y="1226"/>
                <a:ext cx="316" cy="893"/>
              </a:xfrm>
              <a:custGeom>
                <a:avLst/>
                <a:gdLst>
                  <a:gd name="T0" fmla="*/ 24 w 316"/>
                  <a:gd name="T1" fmla="*/ 0 h 893"/>
                  <a:gd name="T2" fmla="*/ 316 w 316"/>
                  <a:gd name="T3" fmla="*/ 884 h 893"/>
                  <a:gd name="T4" fmla="*/ 290 w 316"/>
                  <a:gd name="T5" fmla="*/ 893 h 893"/>
                  <a:gd name="T6" fmla="*/ 0 w 316"/>
                  <a:gd name="T7" fmla="*/ 9 h 893"/>
                  <a:gd name="T8" fmla="*/ 24 w 316"/>
                  <a:gd name="T9" fmla="*/ 0 h 893"/>
                </a:gdLst>
                <a:ahLst/>
                <a:cxnLst>
                  <a:cxn ang="0">
                    <a:pos x="T0" y="T1"/>
                  </a:cxn>
                  <a:cxn ang="0">
                    <a:pos x="T2" y="T3"/>
                  </a:cxn>
                  <a:cxn ang="0">
                    <a:pos x="T4" y="T5"/>
                  </a:cxn>
                  <a:cxn ang="0">
                    <a:pos x="T6" y="T7"/>
                  </a:cxn>
                  <a:cxn ang="0">
                    <a:pos x="T8" y="T9"/>
                  </a:cxn>
                </a:cxnLst>
                <a:rect l="0" t="0" r="r" b="b"/>
                <a:pathLst>
                  <a:path w="316" h="893">
                    <a:moveTo>
                      <a:pt x="24" y="0"/>
                    </a:moveTo>
                    <a:lnTo>
                      <a:pt x="316" y="884"/>
                    </a:lnTo>
                    <a:lnTo>
                      <a:pt x="290" y="893"/>
                    </a:lnTo>
                    <a:lnTo>
                      <a:pt x="0" y="9"/>
                    </a:lnTo>
                    <a:lnTo>
                      <a:pt x="24" y="0"/>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06" name="Freeform 9">
                <a:extLst>
                  <a:ext uri="{FF2B5EF4-FFF2-40B4-BE49-F238E27FC236}">
                    <a16:creationId xmlns:a16="http://schemas.microsoft.com/office/drawing/2014/main" xmlns="" id="{83415F69-324D-48D0-BFA4-9EA252B733F5}"/>
                  </a:ext>
                </a:extLst>
              </p:cNvPr>
              <p:cNvSpPr>
                <a:spLocks/>
              </p:cNvSpPr>
              <p:nvPr/>
            </p:nvSpPr>
            <p:spPr bwMode="auto">
              <a:xfrm>
                <a:off x="3527" y="2114"/>
                <a:ext cx="75" cy="730"/>
              </a:xfrm>
              <a:custGeom>
                <a:avLst/>
                <a:gdLst>
                  <a:gd name="T0" fmla="*/ 75 w 75"/>
                  <a:gd name="T1" fmla="*/ 2 h 730"/>
                  <a:gd name="T2" fmla="*/ 28 w 75"/>
                  <a:gd name="T3" fmla="*/ 730 h 730"/>
                  <a:gd name="T4" fmla="*/ 0 w 75"/>
                  <a:gd name="T5" fmla="*/ 728 h 730"/>
                  <a:gd name="T6" fmla="*/ 49 w 75"/>
                  <a:gd name="T7" fmla="*/ 0 h 730"/>
                  <a:gd name="T8" fmla="*/ 75 w 75"/>
                  <a:gd name="T9" fmla="*/ 2 h 730"/>
                </a:gdLst>
                <a:ahLst/>
                <a:cxnLst>
                  <a:cxn ang="0">
                    <a:pos x="T0" y="T1"/>
                  </a:cxn>
                  <a:cxn ang="0">
                    <a:pos x="T2" y="T3"/>
                  </a:cxn>
                  <a:cxn ang="0">
                    <a:pos x="T4" y="T5"/>
                  </a:cxn>
                  <a:cxn ang="0">
                    <a:pos x="T6" y="T7"/>
                  </a:cxn>
                  <a:cxn ang="0">
                    <a:pos x="T8" y="T9"/>
                  </a:cxn>
                </a:cxnLst>
                <a:rect l="0" t="0" r="r" b="b"/>
                <a:pathLst>
                  <a:path w="75" h="730">
                    <a:moveTo>
                      <a:pt x="75" y="2"/>
                    </a:moveTo>
                    <a:lnTo>
                      <a:pt x="28" y="730"/>
                    </a:lnTo>
                    <a:lnTo>
                      <a:pt x="0" y="728"/>
                    </a:lnTo>
                    <a:lnTo>
                      <a:pt x="49" y="0"/>
                    </a:lnTo>
                    <a:lnTo>
                      <a:pt x="75" y="2"/>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07" name="Freeform 10">
                <a:extLst>
                  <a:ext uri="{FF2B5EF4-FFF2-40B4-BE49-F238E27FC236}">
                    <a16:creationId xmlns:a16="http://schemas.microsoft.com/office/drawing/2014/main" xmlns="" id="{0EB0D3E1-9DB2-489E-83B1-F3232B2BBBBE}"/>
                  </a:ext>
                </a:extLst>
              </p:cNvPr>
              <p:cNvSpPr>
                <a:spLocks/>
              </p:cNvSpPr>
              <p:nvPr/>
            </p:nvSpPr>
            <p:spPr bwMode="auto">
              <a:xfrm>
                <a:off x="4323" y="1419"/>
                <a:ext cx="488" cy="490"/>
              </a:xfrm>
              <a:custGeom>
                <a:avLst/>
                <a:gdLst>
                  <a:gd name="T0" fmla="*/ 488 w 488"/>
                  <a:gd name="T1" fmla="*/ 19 h 490"/>
                  <a:gd name="T2" fmla="*/ 19 w 488"/>
                  <a:gd name="T3" fmla="*/ 490 h 490"/>
                  <a:gd name="T4" fmla="*/ 0 w 488"/>
                  <a:gd name="T5" fmla="*/ 471 h 490"/>
                  <a:gd name="T6" fmla="*/ 469 w 488"/>
                  <a:gd name="T7" fmla="*/ 0 h 490"/>
                  <a:gd name="T8" fmla="*/ 488 w 488"/>
                  <a:gd name="T9" fmla="*/ 19 h 490"/>
                </a:gdLst>
                <a:ahLst/>
                <a:cxnLst>
                  <a:cxn ang="0">
                    <a:pos x="T0" y="T1"/>
                  </a:cxn>
                  <a:cxn ang="0">
                    <a:pos x="T2" y="T3"/>
                  </a:cxn>
                  <a:cxn ang="0">
                    <a:pos x="T4" y="T5"/>
                  </a:cxn>
                  <a:cxn ang="0">
                    <a:pos x="T6" y="T7"/>
                  </a:cxn>
                  <a:cxn ang="0">
                    <a:pos x="T8" y="T9"/>
                  </a:cxn>
                </a:cxnLst>
                <a:rect l="0" t="0" r="r" b="b"/>
                <a:pathLst>
                  <a:path w="488" h="490">
                    <a:moveTo>
                      <a:pt x="488" y="19"/>
                    </a:moveTo>
                    <a:lnTo>
                      <a:pt x="19" y="490"/>
                    </a:lnTo>
                    <a:lnTo>
                      <a:pt x="0" y="471"/>
                    </a:lnTo>
                    <a:lnTo>
                      <a:pt x="469" y="0"/>
                    </a:lnTo>
                    <a:lnTo>
                      <a:pt x="488" y="19"/>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08" name="Freeform 11">
                <a:extLst>
                  <a:ext uri="{FF2B5EF4-FFF2-40B4-BE49-F238E27FC236}">
                    <a16:creationId xmlns:a16="http://schemas.microsoft.com/office/drawing/2014/main" xmlns="" id="{49D4CA76-3E4B-4875-BAA2-C1F082BB3A6B}"/>
                  </a:ext>
                </a:extLst>
              </p:cNvPr>
              <p:cNvSpPr>
                <a:spLocks/>
              </p:cNvSpPr>
              <p:nvPr/>
            </p:nvSpPr>
            <p:spPr bwMode="auto">
              <a:xfrm>
                <a:off x="3578" y="1091"/>
                <a:ext cx="526" cy="1030"/>
              </a:xfrm>
              <a:custGeom>
                <a:avLst/>
                <a:gdLst>
                  <a:gd name="T0" fmla="*/ 0 w 526"/>
                  <a:gd name="T1" fmla="*/ 1018 h 1030"/>
                  <a:gd name="T2" fmla="*/ 502 w 526"/>
                  <a:gd name="T3" fmla="*/ 0 h 1030"/>
                  <a:gd name="T4" fmla="*/ 526 w 526"/>
                  <a:gd name="T5" fmla="*/ 10 h 1030"/>
                  <a:gd name="T6" fmla="*/ 24 w 526"/>
                  <a:gd name="T7" fmla="*/ 1030 h 1030"/>
                  <a:gd name="T8" fmla="*/ 0 w 526"/>
                  <a:gd name="T9" fmla="*/ 1018 h 1030"/>
                </a:gdLst>
                <a:ahLst/>
                <a:cxnLst>
                  <a:cxn ang="0">
                    <a:pos x="T0" y="T1"/>
                  </a:cxn>
                  <a:cxn ang="0">
                    <a:pos x="T2" y="T3"/>
                  </a:cxn>
                  <a:cxn ang="0">
                    <a:pos x="T4" y="T5"/>
                  </a:cxn>
                  <a:cxn ang="0">
                    <a:pos x="T6" y="T7"/>
                  </a:cxn>
                  <a:cxn ang="0">
                    <a:pos x="T8" y="T9"/>
                  </a:cxn>
                </a:cxnLst>
                <a:rect l="0" t="0" r="r" b="b"/>
                <a:pathLst>
                  <a:path w="526" h="1030">
                    <a:moveTo>
                      <a:pt x="0" y="1018"/>
                    </a:moveTo>
                    <a:lnTo>
                      <a:pt x="502" y="0"/>
                    </a:lnTo>
                    <a:lnTo>
                      <a:pt x="526" y="10"/>
                    </a:lnTo>
                    <a:lnTo>
                      <a:pt x="24" y="1030"/>
                    </a:lnTo>
                    <a:lnTo>
                      <a:pt x="0" y="1018"/>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09" name="Freeform 12">
                <a:extLst>
                  <a:ext uri="{FF2B5EF4-FFF2-40B4-BE49-F238E27FC236}">
                    <a16:creationId xmlns:a16="http://schemas.microsoft.com/office/drawing/2014/main" xmlns="" id="{69C44DE2-D0A5-4085-A43A-53AB1EC1F1AD}"/>
                  </a:ext>
                </a:extLst>
              </p:cNvPr>
              <p:cNvSpPr>
                <a:spLocks/>
              </p:cNvSpPr>
              <p:nvPr/>
            </p:nvSpPr>
            <p:spPr bwMode="auto">
              <a:xfrm>
                <a:off x="3586" y="1886"/>
                <a:ext cx="751" cy="242"/>
              </a:xfrm>
              <a:custGeom>
                <a:avLst/>
                <a:gdLst>
                  <a:gd name="T0" fmla="*/ 0 w 751"/>
                  <a:gd name="T1" fmla="*/ 216 h 242"/>
                  <a:gd name="T2" fmla="*/ 742 w 751"/>
                  <a:gd name="T3" fmla="*/ 0 h 242"/>
                  <a:gd name="T4" fmla="*/ 751 w 751"/>
                  <a:gd name="T5" fmla="*/ 26 h 242"/>
                  <a:gd name="T6" fmla="*/ 7 w 751"/>
                  <a:gd name="T7" fmla="*/ 242 h 242"/>
                  <a:gd name="T8" fmla="*/ 0 w 751"/>
                  <a:gd name="T9" fmla="*/ 216 h 242"/>
                </a:gdLst>
                <a:ahLst/>
                <a:cxnLst>
                  <a:cxn ang="0">
                    <a:pos x="T0" y="T1"/>
                  </a:cxn>
                  <a:cxn ang="0">
                    <a:pos x="T2" y="T3"/>
                  </a:cxn>
                  <a:cxn ang="0">
                    <a:pos x="T4" y="T5"/>
                  </a:cxn>
                  <a:cxn ang="0">
                    <a:pos x="T6" y="T7"/>
                  </a:cxn>
                  <a:cxn ang="0">
                    <a:pos x="T8" y="T9"/>
                  </a:cxn>
                </a:cxnLst>
                <a:rect l="0" t="0" r="r" b="b"/>
                <a:pathLst>
                  <a:path w="751" h="242">
                    <a:moveTo>
                      <a:pt x="0" y="216"/>
                    </a:moveTo>
                    <a:lnTo>
                      <a:pt x="742" y="0"/>
                    </a:lnTo>
                    <a:lnTo>
                      <a:pt x="751" y="26"/>
                    </a:lnTo>
                    <a:lnTo>
                      <a:pt x="7" y="242"/>
                    </a:lnTo>
                    <a:lnTo>
                      <a:pt x="0" y="216"/>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10" name="Freeform 13">
                <a:extLst>
                  <a:ext uri="{FF2B5EF4-FFF2-40B4-BE49-F238E27FC236}">
                    <a16:creationId xmlns:a16="http://schemas.microsoft.com/office/drawing/2014/main" xmlns="" id="{036B2559-EF8E-4C5A-A6E3-D9331D6C3A52}"/>
                  </a:ext>
                </a:extLst>
              </p:cNvPr>
              <p:cNvSpPr>
                <a:spLocks/>
              </p:cNvSpPr>
              <p:nvPr/>
            </p:nvSpPr>
            <p:spPr bwMode="auto">
              <a:xfrm>
                <a:off x="3288" y="379"/>
                <a:ext cx="620" cy="859"/>
              </a:xfrm>
              <a:custGeom>
                <a:avLst/>
                <a:gdLst>
                  <a:gd name="T0" fmla="*/ 620 w 620"/>
                  <a:gd name="T1" fmla="*/ 15 h 859"/>
                  <a:gd name="T2" fmla="*/ 21 w 620"/>
                  <a:gd name="T3" fmla="*/ 859 h 859"/>
                  <a:gd name="T4" fmla="*/ 0 w 620"/>
                  <a:gd name="T5" fmla="*/ 844 h 859"/>
                  <a:gd name="T6" fmla="*/ 597 w 620"/>
                  <a:gd name="T7" fmla="*/ 0 h 859"/>
                  <a:gd name="T8" fmla="*/ 620 w 620"/>
                  <a:gd name="T9" fmla="*/ 15 h 859"/>
                </a:gdLst>
                <a:ahLst/>
                <a:cxnLst>
                  <a:cxn ang="0">
                    <a:pos x="T0" y="T1"/>
                  </a:cxn>
                  <a:cxn ang="0">
                    <a:pos x="T2" y="T3"/>
                  </a:cxn>
                  <a:cxn ang="0">
                    <a:pos x="T4" y="T5"/>
                  </a:cxn>
                  <a:cxn ang="0">
                    <a:pos x="T6" y="T7"/>
                  </a:cxn>
                  <a:cxn ang="0">
                    <a:pos x="T8" y="T9"/>
                  </a:cxn>
                </a:cxnLst>
                <a:rect l="0" t="0" r="r" b="b"/>
                <a:pathLst>
                  <a:path w="620" h="859">
                    <a:moveTo>
                      <a:pt x="620" y="15"/>
                    </a:moveTo>
                    <a:lnTo>
                      <a:pt x="21" y="859"/>
                    </a:lnTo>
                    <a:lnTo>
                      <a:pt x="0" y="844"/>
                    </a:lnTo>
                    <a:lnTo>
                      <a:pt x="597" y="0"/>
                    </a:lnTo>
                    <a:lnTo>
                      <a:pt x="620" y="15"/>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11" name="Freeform 14">
                <a:extLst>
                  <a:ext uri="{FF2B5EF4-FFF2-40B4-BE49-F238E27FC236}">
                    <a16:creationId xmlns:a16="http://schemas.microsoft.com/office/drawing/2014/main" xmlns="" id="{C5E0A836-D9BE-4AA0-A808-D048094A4455}"/>
                  </a:ext>
                </a:extLst>
              </p:cNvPr>
              <p:cNvSpPr>
                <a:spLocks/>
              </p:cNvSpPr>
              <p:nvPr/>
            </p:nvSpPr>
            <p:spPr bwMode="auto">
              <a:xfrm>
                <a:off x="3581" y="2105"/>
                <a:ext cx="530" cy="504"/>
              </a:xfrm>
              <a:custGeom>
                <a:avLst/>
                <a:gdLst>
                  <a:gd name="T0" fmla="*/ 513 w 530"/>
                  <a:gd name="T1" fmla="*/ 504 h 504"/>
                  <a:gd name="T2" fmla="*/ 0 w 530"/>
                  <a:gd name="T3" fmla="*/ 19 h 504"/>
                  <a:gd name="T4" fmla="*/ 18 w 530"/>
                  <a:gd name="T5" fmla="*/ 0 h 504"/>
                  <a:gd name="T6" fmla="*/ 530 w 530"/>
                  <a:gd name="T7" fmla="*/ 485 h 504"/>
                  <a:gd name="T8" fmla="*/ 513 w 530"/>
                  <a:gd name="T9" fmla="*/ 504 h 504"/>
                </a:gdLst>
                <a:ahLst/>
                <a:cxnLst>
                  <a:cxn ang="0">
                    <a:pos x="T0" y="T1"/>
                  </a:cxn>
                  <a:cxn ang="0">
                    <a:pos x="T2" y="T3"/>
                  </a:cxn>
                  <a:cxn ang="0">
                    <a:pos x="T4" y="T5"/>
                  </a:cxn>
                  <a:cxn ang="0">
                    <a:pos x="T6" y="T7"/>
                  </a:cxn>
                  <a:cxn ang="0">
                    <a:pos x="T8" y="T9"/>
                  </a:cxn>
                </a:cxnLst>
                <a:rect l="0" t="0" r="r" b="b"/>
                <a:pathLst>
                  <a:path w="530" h="504">
                    <a:moveTo>
                      <a:pt x="513" y="504"/>
                    </a:moveTo>
                    <a:lnTo>
                      <a:pt x="0" y="19"/>
                    </a:lnTo>
                    <a:lnTo>
                      <a:pt x="18" y="0"/>
                    </a:lnTo>
                    <a:lnTo>
                      <a:pt x="530" y="485"/>
                    </a:lnTo>
                    <a:lnTo>
                      <a:pt x="513" y="504"/>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12" name="Freeform 15">
                <a:extLst>
                  <a:ext uri="{FF2B5EF4-FFF2-40B4-BE49-F238E27FC236}">
                    <a16:creationId xmlns:a16="http://schemas.microsoft.com/office/drawing/2014/main" xmlns="" id="{928660A3-5551-4D4D-A389-11A32E9496FF}"/>
                  </a:ext>
                </a:extLst>
              </p:cNvPr>
              <p:cNvSpPr>
                <a:spLocks/>
              </p:cNvSpPr>
              <p:nvPr/>
            </p:nvSpPr>
            <p:spPr bwMode="auto">
              <a:xfrm>
                <a:off x="4613" y="764"/>
                <a:ext cx="201" cy="667"/>
              </a:xfrm>
              <a:custGeom>
                <a:avLst/>
                <a:gdLst>
                  <a:gd name="T0" fmla="*/ 26 w 201"/>
                  <a:gd name="T1" fmla="*/ 0 h 667"/>
                  <a:gd name="T2" fmla="*/ 201 w 201"/>
                  <a:gd name="T3" fmla="*/ 660 h 667"/>
                  <a:gd name="T4" fmla="*/ 175 w 201"/>
                  <a:gd name="T5" fmla="*/ 667 h 667"/>
                  <a:gd name="T6" fmla="*/ 0 w 201"/>
                  <a:gd name="T7" fmla="*/ 7 h 667"/>
                  <a:gd name="T8" fmla="*/ 26 w 201"/>
                  <a:gd name="T9" fmla="*/ 0 h 667"/>
                </a:gdLst>
                <a:ahLst/>
                <a:cxnLst>
                  <a:cxn ang="0">
                    <a:pos x="T0" y="T1"/>
                  </a:cxn>
                  <a:cxn ang="0">
                    <a:pos x="T2" y="T3"/>
                  </a:cxn>
                  <a:cxn ang="0">
                    <a:pos x="T4" y="T5"/>
                  </a:cxn>
                  <a:cxn ang="0">
                    <a:pos x="T6" y="T7"/>
                  </a:cxn>
                  <a:cxn ang="0">
                    <a:pos x="T8" y="T9"/>
                  </a:cxn>
                </a:cxnLst>
                <a:rect l="0" t="0" r="r" b="b"/>
                <a:pathLst>
                  <a:path w="201" h="667">
                    <a:moveTo>
                      <a:pt x="26" y="0"/>
                    </a:moveTo>
                    <a:lnTo>
                      <a:pt x="201" y="660"/>
                    </a:lnTo>
                    <a:lnTo>
                      <a:pt x="175" y="667"/>
                    </a:lnTo>
                    <a:lnTo>
                      <a:pt x="0" y="7"/>
                    </a:lnTo>
                    <a:lnTo>
                      <a:pt x="26" y="0"/>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13" name="Freeform 16">
                <a:extLst>
                  <a:ext uri="{FF2B5EF4-FFF2-40B4-BE49-F238E27FC236}">
                    <a16:creationId xmlns:a16="http://schemas.microsoft.com/office/drawing/2014/main" xmlns="" id="{02B933E8-1875-4FDA-BC11-783CD389882A}"/>
                  </a:ext>
                </a:extLst>
              </p:cNvPr>
              <p:cNvSpPr>
                <a:spLocks/>
              </p:cNvSpPr>
              <p:nvPr/>
            </p:nvSpPr>
            <p:spPr bwMode="auto">
              <a:xfrm>
                <a:off x="4092" y="2592"/>
                <a:ext cx="316" cy="389"/>
              </a:xfrm>
              <a:custGeom>
                <a:avLst/>
                <a:gdLst>
                  <a:gd name="T0" fmla="*/ 295 w 316"/>
                  <a:gd name="T1" fmla="*/ 389 h 389"/>
                  <a:gd name="T2" fmla="*/ 0 w 316"/>
                  <a:gd name="T3" fmla="*/ 15 h 389"/>
                  <a:gd name="T4" fmla="*/ 21 w 316"/>
                  <a:gd name="T5" fmla="*/ 0 h 389"/>
                  <a:gd name="T6" fmla="*/ 316 w 316"/>
                  <a:gd name="T7" fmla="*/ 373 h 389"/>
                  <a:gd name="T8" fmla="*/ 295 w 316"/>
                  <a:gd name="T9" fmla="*/ 389 h 389"/>
                </a:gdLst>
                <a:ahLst/>
                <a:cxnLst>
                  <a:cxn ang="0">
                    <a:pos x="T0" y="T1"/>
                  </a:cxn>
                  <a:cxn ang="0">
                    <a:pos x="T2" y="T3"/>
                  </a:cxn>
                  <a:cxn ang="0">
                    <a:pos x="T4" y="T5"/>
                  </a:cxn>
                  <a:cxn ang="0">
                    <a:pos x="T6" y="T7"/>
                  </a:cxn>
                  <a:cxn ang="0">
                    <a:pos x="T8" y="T9"/>
                  </a:cxn>
                </a:cxnLst>
                <a:rect l="0" t="0" r="r" b="b"/>
                <a:pathLst>
                  <a:path w="316" h="389">
                    <a:moveTo>
                      <a:pt x="295" y="389"/>
                    </a:moveTo>
                    <a:lnTo>
                      <a:pt x="0" y="15"/>
                    </a:lnTo>
                    <a:lnTo>
                      <a:pt x="21" y="0"/>
                    </a:lnTo>
                    <a:lnTo>
                      <a:pt x="316" y="373"/>
                    </a:lnTo>
                    <a:lnTo>
                      <a:pt x="295" y="389"/>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14" name="Freeform 17">
                <a:extLst>
                  <a:ext uri="{FF2B5EF4-FFF2-40B4-BE49-F238E27FC236}">
                    <a16:creationId xmlns:a16="http://schemas.microsoft.com/office/drawing/2014/main" xmlns="" id="{5D81002D-6A70-462D-844D-4C72C9337CA6}"/>
                  </a:ext>
                </a:extLst>
              </p:cNvPr>
              <p:cNvSpPr>
                <a:spLocks/>
              </p:cNvSpPr>
              <p:nvPr/>
            </p:nvSpPr>
            <p:spPr bwMode="auto">
              <a:xfrm>
                <a:off x="2953" y="2032"/>
                <a:ext cx="639" cy="96"/>
              </a:xfrm>
              <a:custGeom>
                <a:avLst/>
                <a:gdLst>
                  <a:gd name="T0" fmla="*/ 1 w 639"/>
                  <a:gd name="T1" fmla="*/ 0 h 96"/>
                  <a:gd name="T2" fmla="*/ 639 w 639"/>
                  <a:gd name="T3" fmla="*/ 70 h 96"/>
                  <a:gd name="T4" fmla="*/ 635 w 639"/>
                  <a:gd name="T5" fmla="*/ 96 h 96"/>
                  <a:gd name="T6" fmla="*/ 0 w 639"/>
                  <a:gd name="T7" fmla="*/ 26 h 96"/>
                  <a:gd name="T8" fmla="*/ 1 w 639"/>
                  <a:gd name="T9" fmla="*/ 0 h 96"/>
                </a:gdLst>
                <a:ahLst/>
                <a:cxnLst>
                  <a:cxn ang="0">
                    <a:pos x="T0" y="T1"/>
                  </a:cxn>
                  <a:cxn ang="0">
                    <a:pos x="T2" y="T3"/>
                  </a:cxn>
                  <a:cxn ang="0">
                    <a:pos x="T4" y="T5"/>
                  </a:cxn>
                  <a:cxn ang="0">
                    <a:pos x="T6" y="T7"/>
                  </a:cxn>
                  <a:cxn ang="0">
                    <a:pos x="T8" y="T9"/>
                  </a:cxn>
                </a:cxnLst>
                <a:rect l="0" t="0" r="r" b="b"/>
                <a:pathLst>
                  <a:path w="639" h="96">
                    <a:moveTo>
                      <a:pt x="1" y="0"/>
                    </a:moveTo>
                    <a:lnTo>
                      <a:pt x="639" y="70"/>
                    </a:lnTo>
                    <a:lnTo>
                      <a:pt x="635" y="96"/>
                    </a:lnTo>
                    <a:lnTo>
                      <a:pt x="0" y="26"/>
                    </a:lnTo>
                    <a:lnTo>
                      <a:pt x="1" y="0"/>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15" name="Freeform 18">
                <a:extLst>
                  <a:ext uri="{FF2B5EF4-FFF2-40B4-BE49-F238E27FC236}">
                    <a16:creationId xmlns:a16="http://schemas.microsoft.com/office/drawing/2014/main" xmlns="" id="{492B86D7-1586-47AF-8285-52805E6730D2}"/>
                  </a:ext>
                </a:extLst>
              </p:cNvPr>
              <p:cNvSpPr>
                <a:spLocks/>
              </p:cNvSpPr>
              <p:nvPr/>
            </p:nvSpPr>
            <p:spPr bwMode="auto">
              <a:xfrm>
                <a:off x="4080" y="460"/>
                <a:ext cx="311" cy="641"/>
              </a:xfrm>
              <a:custGeom>
                <a:avLst/>
                <a:gdLst>
                  <a:gd name="T0" fmla="*/ 311 w 311"/>
                  <a:gd name="T1" fmla="*/ 12 h 641"/>
                  <a:gd name="T2" fmla="*/ 24 w 311"/>
                  <a:gd name="T3" fmla="*/ 641 h 641"/>
                  <a:gd name="T4" fmla="*/ 0 w 311"/>
                  <a:gd name="T5" fmla="*/ 631 h 641"/>
                  <a:gd name="T6" fmla="*/ 286 w 311"/>
                  <a:gd name="T7" fmla="*/ 0 h 641"/>
                  <a:gd name="T8" fmla="*/ 311 w 311"/>
                  <a:gd name="T9" fmla="*/ 12 h 641"/>
                </a:gdLst>
                <a:ahLst/>
                <a:cxnLst>
                  <a:cxn ang="0">
                    <a:pos x="T0" y="T1"/>
                  </a:cxn>
                  <a:cxn ang="0">
                    <a:pos x="T2" y="T3"/>
                  </a:cxn>
                  <a:cxn ang="0">
                    <a:pos x="T4" y="T5"/>
                  </a:cxn>
                  <a:cxn ang="0">
                    <a:pos x="T6" y="T7"/>
                  </a:cxn>
                  <a:cxn ang="0">
                    <a:pos x="T8" y="T9"/>
                  </a:cxn>
                </a:cxnLst>
                <a:rect l="0" t="0" r="r" b="b"/>
                <a:pathLst>
                  <a:path w="311" h="641">
                    <a:moveTo>
                      <a:pt x="311" y="12"/>
                    </a:moveTo>
                    <a:lnTo>
                      <a:pt x="24" y="641"/>
                    </a:lnTo>
                    <a:lnTo>
                      <a:pt x="0" y="631"/>
                    </a:lnTo>
                    <a:lnTo>
                      <a:pt x="286" y="0"/>
                    </a:lnTo>
                    <a:lnTo>
                      <a:pt x="311" y="12"/>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16" name="Freeform 19">
                <a:extLst>
                  <a:ext uri="{FF2B5EF4-FFF2-40B4-BE49-F238E27FC236}">
                    <a16:creationId xmlns:a16="http://schemas.microsoft.com/office/drawing/2014/main" xmlns="" id="{822C3666-C379-45E9-B633-2E3CD83B4AFF}"/>
                  </a:ext>
                </a:extLst>
              </p:cNvPr>
              <p:cNvSpPr>
                <a:spLocks/>
              </p:cNvSpPr>
              <p:nvPr/>
            </p:nvSpPr>
            <p:spPr bwMode="auto">
              <a:xfrm>
                <a:off x="3576" y="1449"/>
                <a:ext cx="96" cy="668"/>
              </a:xfrm>
              <a:custGeom>
                <a:avLst/>
                <a:gdLst>
                  <a:gd name="T0" fmla="*/ 96 w 96"/>
                  <a:gd name="T1" fmla="*/ 1 h 668"/>
                  <a:gd name="T2" fmla="*/ 26 w 96"/>
                  <a:gd name="T3" fmla="*/ 668 h 668"/>
                  <a:gd name="T4" fmla="*/ 0 w 96"/>
                  <a:gd name="T5" fmla="*/ 665 h 668"/>
                  <a:gd name="T6" fmla="*/ 70 w 96"/>
                  <a:gd name="T7" fmla="*/ 0 h 668"/>
                  <a:gd name="T8" fmla="*/ 96 w 96"/>
                  <a:gd name="T9" fmla="*/ 1 h 668"/>
                </a:gdLst>
                <a:ahLst/>
                <a:cxnLst>
                  <a:cxn ang="0">
                    <a:pos x="T0" y="T1"/>
                  </a:cxn>
                  <a:cxn ang="0">
                    <a:pos x="T2" y="T3"/>
                  </a:cxn>
                  <a:cxn ang="0">
                    <a:pos x="T4" y="T5"/>
                  </a:cxn>
                  <a:cxn ang="0">
                    <a:pos x="T6" y="T7"/>
                  </a:cxn>
                  <a:cxn ang="0">
                    <a:pos x="T8" y="T9"/>
                  </a:cxn>
                </a:cxnLst>
                <a:rect l="0" t="0" r="r" b="b"/>
                <a:pathLst>
                  <a:path w="96" h="668">
                    <a:moveTo>
                      <a:pt x="96" y="1"/>
                    </a:moveTo>
                    <a:lnTo>
                      <a:pt x="26" y="668"/>
                    </a:lnTo>
                    <a:lnTo>
                      <a:pt x="0" y="665"/>
                    </a:lnTo>
                    <a:lnTo>
                      <a:pt x="70" y="0"/>
                    </a:lnTo>
                    <a:lnTo>
                      <a:pt x="96" y="1"/>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17" name="Freeform 20">
                <a:extLst>
                  <a:ext uri="{FF2B5EF4-FFF2-40B4-BE49-F238E27FC236}">
                    <a16:creationId xmlns:a16="http://schemas.microsoft.com/office/drawing/2014/main" xmlns="" id="{0BE3A7C7-1C7D-444E-B542-BD37219F57EE}"/>
                  </a:ext>
                </a:extLst>
              </p:cNvPr>
              <p:cNvSpPr>
                <a:spLocks/>
              </p:cNvSpPr>
              <p:nvPr/>
            </p:nvSpPr>
            <p:spPr bwMode="auto">
              <a:xfrm>
                <a:off x="3583" y="333"/>
                <a:ext cx="314" cy="66"/>
              </a:xfrm>
              <a:custGeom>
                <a:avLst/>
                <a:gdLst>
                  <a:gd name="T0" fmla="*/ 3 w 314"/>
                  <a:gd name="T1" fmla="*/ 0 h 66"/>
                  <a:gd name="T2" fmla="*/ 314 w 314"/>
                  <a:gd name="T3" fmla="*/ 40 h 66"/>
                  <a:gd name="T4" fmla="*/ 311 w 314"/>
                  <a:gd name="T5" fmla="*/ 66 h 66"/>
                  <a:gd name="T6" fmla="*/ 0 w 314"/>
                  <a:gd name="T7" fmla="*/ 27 h 66"/>
                  <a:gd name="T8" fmla="*/ 3 w 314"/>
                  <a:gd name="T9" fmla="*/ 0 h 66"/>
                </a:gdLst>
                <a:ahLst/>
                <a:cxnLst>
                  <a:cxn ang="0">
                    <a:pos x="T0" y="T1"/>
                  </a:cxn>
                  <a:cxn ang="0">
                    <a:pos x="T2" y="T3"/>
                  </a:cxn>
                  <a:cxn ang="0">
                    <a:pos x="T4" y="T5"/>
                  </a:cxn>
                  <a:cxn ang="0">
                    <a:pos x="T6" y="T7"/>
                  </a:cxn>
                  <a:cxn ang="0">
                    <a:pos x="T8" y="T9"/>
                  </a:cxn>
                </a:cxnLst>
                <a:rect l="0" t="0" r="r" b="b"/>
                <a:pathLst>
                  <a:path w="314" h="66">
                    <a:moveTo>
                      <a:pt x="3" y="0"/>
                    </a:moveTo>
                    <a:lnTo>
                      <a:pt x="314" y="40"/>
                    </a:lnTo>
                    <a:lnTo>
                      <a:pt x="311" y="66"/>
                    </a:lnTo>
                    <a:lnTo>
                      <a:pt x="0" y="27"/>
                    </a:lnTo>
                    <a:lnTo>
                      <a:pt x="3" y="0"/>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18" name="Freeform 21">
                <a:extLst>
                  <a:ext uri="{FF2B5EF4-FFF2-40B4-BE49-F238E27FC236}">
                    <a16:creationId xmlns:a16="http://schemas.microsoft.com/office/drawing/2014/main" xmlns="" id="{0F929302-1080-4AF5-B385-F08D944B2ED3}"/>
                  </a:ext>
                </a:extLst>
              </p:cNvPr>
              <p:cNvSpPr>
                <a:spLocks/>
              </p:cNvSpPr>
              <p:nvPr/>
            </p:nvSpPr>
            <p:spPr bwMode="auto">
              <a:xfrm>
                <a:off x="4264" y="1899"/>
                <a:ext cx="81" cy="399"/>
              </a:xfrm>
              <a:custGeom>
                <a:avLst/>
                <a:gdLst>
                  <a:gd name="T0" fmla="*/ 0 w 81"/>
                  <a:gd name="T1" fmla="*/ 396 h 399"/>
                  <a:gd name="T2" fmla="*/ 55 w 81"/>
                  <a:gd name="T3" fmla="*/ 0 h 399"/>
                  <a:gd name="T4" fmla="*/ 81 w 81"/>
                  <a:gd name="T5" fmla="*/ 3 h 399"/>
                  <a:gd name="T6" fmla="*/ 26 w 81"/>
                  <a:gd name="T7" fmla="*/ 399 h 399"/>
                  <a:gd name="T8" fmla="*/ 0 w 81"/>
                  <a:gd name="T9" fmla="*/ 396 h 399"/>
                </a:gdLst>
                <a:ahLst/>
                <a:cxnLst>
                  <a:cxn ang="0">
                    <a:pos x="T0" y="T1"/>
                  </a:cxn>
                  <a:cxn ang="0">
                    <a:pos x="T2" y="T3"/>
                  </a:cxn>
                  <a:cxn ang="0">
                    <a:pos x="T4" y="T5"/>
                  </a:cxn>
                  <a:cxn ang="0">
                    <a:pos x="T6" y="T7"/>
                  </a:cxn>
                  <a:cxn ang="0">
                    <a:pos x="T8" y="T9"/>
                  </a:cxn>
                </a:cxnLst>
                <a:rect l="0" t="0" r="r" b="b"/>
                <a:pathLst>
                  <a:path w="81" h="399">
                    <a:moveTo>
                      <a:pt x="0" y="396"/>
                    </a:moveTo>
                    <a:lnTo>
                      <a:pt x="55" y="0"/>
                    </a:lnTo>
                    <a:lnTo>
                      <a:pt x="81" y="3"/>
                    </a:lnTo>
                    <a:lnTo>
                      <a:pt x="26" y="399"/>
                    </a:lnTo>
                    <a:lnTo>
                      <a:pt x="0" y="396"/>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19" name="Freeform 22">
                <a:extLst>
                  <a:ext uri="{FF2B5EF4-FFF2-40B4-BE49-F238E27FC236}">
                    <a16:creationId xmlns:a16="http://schemas.microsoft.com/office/drawing/2014/main" xmlns="" id="{EB45B9CD-018D-4D2D-90FD-27E2D9913D44}"/>
                  </a:ext>
                </a:extLst>
              </p:cNvPr>
              <p:cNvSpPr>
                <a:spLocks/>
              </p:cNvSpPr>
              <p:nvPr/>
            </p:nvSpPr>
            <p:spPr bwMode="auto">
              <a:xfrm>
                <a:off x="4325" y="1888"/>
                <a:ext cx="427" cy="285"/>
              </a:xfrm>
              <a:custGeom>
                <a:avLst/>
                <a:gdLst>
                  <a:gd name="T0" fmla="*/ 413 w 427"/>
                  <a:gd name="T1" fmla="*/ 285 h 285"/>
                  <a:gd name="T2" fmla="*/ 0 w 427"/>
                  <a:gd name="T3" fmla="*/ 23 h 285"/>
                  <a:gd name="T4" fmla="*/ 15 w 427"/>
                  <a:gd name="T5" fmla="*/ 0 h 285"/>
                  <a:gd name="T6" fmla="*/ 427 w 427"/>
                  <a:gd name="T7" fmla="*/ 262 h 285"/>
                  <a:gd name="T8" fmla="*/ 413 w 427"/>
                  <a:gd name="T9" fmla="*/ 285 h 285"/>
                </a:gdLst>
                <a:ahLst/>
                <a:cxnLst>
                  <a:cxn ang="0">
                    <a:pos x="T0" y="T1"/>
                  </a:cxn>
                  <a:cxn ang="0">
                    <a:pos x="T2" y="T3"/>
                  </a:cxn>
                  <a:cxn ang="0">
                    <a:pos x="T4" y="T5"/>
                  </a:cxn>
                  <a:cxn ang="0">
                    <a:pos x="T6" y="T7"/>
                  </a:cxn>
                  <a:cxn ang="0">
                    <a:pos x="T8" y="T9"/>
                  </a:cxn>
                </a:cxnLst>
                <a:rect l="0" t="0" r="r" b="b"/>
                <a:pathLst>
                  <a:path w="427" h="285">
                    <a:moveTo>
                      <a:pt x="413" y="285"/>
                    </a:moveTo>
                    <a:lnTo>
                      <a:pt x="0" y="23"/>
                    </a:lnTo>
                    <a:lnTo>
                      <a:pt x="15" y="0"/>
                    </a:lnTo>
                    <a:lnTo>
                      <a:pt x="427" y="262"/>
                    </a:lnTo>
                    <a:lnTo>
                      <a:pt x="413" y="285"/>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20" name="Freeform 23">
                <a:extLst>
                  <a:ext uri="{FF2B5EF4-FFF2-40B4-BE49-F238E27FC236}">
                    <a16:creationId xmlns:a16="http://schemas.microsoft.com/office/drawing/2014/main" xmlns="" id="{6BFB9CAE-3303-48C4-A47D-D8130D335C53}"/>
                  </a:ext>
                </a:extLst>
              </p:cNvPr>
              <p:cNvSpPr>
                <a:spLocks/>
              </p:cNvSpPr>
              <p:nvPr/>
            </p:nvSpPr>
            <p:spPr bwMode="auto">
              <a:xfrm>
                <a:off x="2779" y="1426"/>
                <a:ext cx="385" cy="269"/>
              </a:xfrm>
              <a:custGeom>
                <a:avLst/>
                <a:gdLst>
                  <a:gd name="T0" fmla="*/ 14 w 385"/>
                  <a:gd name="T1" fmla="*/ 0 h 269"/>
                  <a:gd name="T2" fmla="*/ 385 w 385"/>
                  <a:gd name="T3" fmla="*/ 247 h 269"/>
                  <a:gd name="T4" fmla="*/ 372 w 385"/>
                  <a:gd name="T5" fmla="*/ 269 h 269"/>
                  <a:gd name="T6" fmla="*/ 0 w 385"/>
                  <a:gd name="T7" fmla="*/ 21 h 269"/>
                  <a:gd name="T8" fmla="*/ 14 w 385"/>
                  <a:gd name="T9" fmla="*/ 0 h 269"/>
                </a:gdLst>
                <a:ahLst/>
                <a:cxnLst>
                  <a:cxn ang="0">
                    <a:pos x="T0" y="T1"/>
                  </a:cxn>
                  <a:cxn ang="0">
                    <a:pos x="T2" y="T3"/>
                  </a:cxn>
                  <a:cxn ang="0">
                    <a:pos x="T4" y="T5"/>
                  </a:cxn>
                  <a:cxn ang="0">
                    <a:pos x="T6" y="T7"/>
                  </a:cxn>
                  <a:cxn ang="0">
                    <a:pos x="T8" y="T9"/>
                  </a:cxn>
                </a:cxnLst>
                <a:rect l="0" t="0" r="r" b="b"/>
                <a:pathLst>
                  <a:path w="385" h="269">
                    <a:moveTo>
                      <a:pt x="14" y="0"/>
                    </a:moveTo>
                    <a:lnTo>
                      <a:pt x="385" y="247"/>
                    </a:lnTo>
                    <a:lnTo>
                      <a:pt x="372" y="269"/>
                    </a:lnTo>
                    <a:lnTo>
                      <a:pt x="0" y="21"/>
                    </a:lnTo>
                    <a:lnTo>
                      <a:pt x="14" y="0"/>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21" name="Freeform 24">
                <a:extLst>
                  <a:ext uri="{FF2B5EF4-FFF2-40B4-BE49-F238E27FC236}">
                    <a16:creationId xmlns:a16="http://schemas.microsoft.com/office/drawing/2014/main" xmlns="" id="{23BC3AA0-BEB9-46BE-9B6E-C98BDF0F1B08}"/>
                  </a:ext>
                </a:extLst>
              </p:cNvPr>
              <p:cNvSpPr>
                <a:spLocks/>
              </p:cNvSpPr>
              <p:nvPr/>
            </p:nvSpPr>
            <p:spPr bwMode="auto">
              <a:xfrm>
                <a:off x="2807" y="611"/>
                <a:ext cx="436" cy="341"/>
              </a:xfrm>
              <a:custGeom>
                <a:avLst/>
                <a:gdLst>
                  <a:gd name="T0" fmla="*/ 0 w 436"/>
                  <a:gd name="T1" fmla="*/ 320 h 341"/>
                  <a:gd name="T2" fmla="*/ 420 w 436"/>
                  <a:gd name="T3" fmla="*/ 0 h 341"/>
                  <a:gd name="T4" fmla="*/ 436 w 436"/>
                  <a:gd name="T5" fmla="*/ 21 h 341"/>
                  <a:gd name="T6" fmla="*/ 15 w 436"/>
                  <a:gd name="T7" fmla="*/ 341 h 341"/>
                  <a:gd name="T8" fmla="*/ 0 w 436"/>
                  <a:gd name="T9" fmla="*/ 320 h 341"/>
                </a:gdLst>
                <a:ahLst/>
                <a:cxnLst>
                  <a:cxn ang="0">
                    <a:pos x="T0" y="T1"/>
                  </a:cxn>
                  <a:cxn ang="0">
                    <a:pos x="T2" y="T3"/>
                  </a:cxn>
                  <a:cxn ang="0">
                    <a:pos x="T4" y="T5"/>
                  </a:cxn>
                  <a:cxn ang="0">
                    <a:pos x="T6" y="T7"/>
                  </a:cxn>
                  <a:cxn ang="0">
                    <a:pos x="T8" y="T9"/>
                  </a:cxn>
                </a:cxnLst>
                <a:rect l="0" t="0" r="r" b="b"/>
                <a:pathLst>
                  <a:path w="436" h="341">
                    <a:moveTo>
                      <a:pt x="0" y="320"/>
                    </a:moveTo>
                    <a:lnTo>
                      <a:pt x="420" y="0"/>
                    </a:lnTo>
                    <a:lnTo>
                      <a:pt x="436" y="21"/>
                    </a:lnTo>
                    <a:lnTo>
                      <a:pt x="15" y="341"/>
                    </a:lnTo>
                    <a:lnTo>
                      <a:pt x="0" y="320"/>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22" name="Freeform 25">
                <a:extLst>
                  <a:ext uri="{FF2B5EF4-FFF2-40B4-BE49-F238E27FC236}">
                    <a16:creationId xmlns:a16="http://schemas.microsoft.com/office/drawing/2014/main" xmlns="" id="{4542A603-477D-4EF3-B318-2686F38EADA1}"/>
                  </a:ext>
                </a:extLst>
              </p:cNvPr>
              <p:cNvSpPr>
                <a:spLocks/>
              </p:cNvSpPr>
              <p:nvPr/>
            </p:nvSpPr>
            <p:spPr bwMode="auto">
              <a:xfrm>
                <a:off x="2736" y="1796"/>
                <a:ext cx="227" cy="257"/>
              </a:xfrm>
              <a:custGeom>
                <a:avLst/>
                <a:gdLst>
                  <a:gd name="T0" fmla="*/ 20 w 227"/>
                  <a:gd name="T1" fmla="*/ 0 h 257"/>
                  <a:gd name="T2" fmla="*/ 227 w 227"/>
                  <a:gd name="T3" fmla="*/ 240 h 257"/>
                  <a:gd name="T4" fmla="*/ 208 w 227"/>
                  <a:gd name="T5" fmla="*/ 257 h 257"/>
                  <a:gd name="T6" fmla="*/ 0 w 227"/>
                  <a:gd name="T7" fmla="*/ 17 h 257"/>
                  <a:gd name="T8" fmla="*/ 20 w 227"/>
                  <a:gd name="T9" fmla="*/ 0 h 257"/>
                </a:gdLst>
                <a:ahLst/>
                <a:cxnLst>
                  <a:cxn ang="0">
                    <a:pos x="T0" y="T1"/>
                  </a:cxn>
                  <a:cxn ang="0">
                    <a:pos x="T2" y="T3"/>
                  </a:cxn>
                  <a:cxn ang="0">
                    <a:pos x="T4" y="T5"/>
                  </a:cxn>
                  <a:cxn ang="0">
                    <a:pos x="T6" y="T7"/>
                  </a:cxn>
                  <a:cxn ang="0">
                    <a:pos x="T8" y="T9"/>
                  </a:cxn>
                </a:cxnLst>
                <a:rect l="0" t="0" r="r" b="b"/>
                <a:pathLst>
                  <a:path w="227" h="257">
                    <a:moveTo>
                      <a:pt x="20" y="0"/>
                    </a:moveTo>
                    <a:lnTo>
                      <a:pt x="227" y="240"/>
                    </a:lnTo>
                    <a:lnTo>
                      <a:pt x="208" y="257"/>
                    </a:lnTo>
                    <a:lnTo>
                      <a:pt x="0" y="17"/>
                    </a:lnTo>
                    <a:lnTo>
                      <a:pt x="20" y="0"/>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23" name="Freeform 26">
                <a:extLst>
                  <a:ext uri="{FF2B5EF4-FFF2-40B4-BE49-F238E27FC236}">
                    <a16:creationId xmlns:a16="http://schemas.microsoft.com/office/drawing/2014/main" xmlns="" id="{CD9B3281-78A4-41E3-B226-6771D4646AAA}"/>
                  </a:ext>
                </a:extLst>
              </p:cNvPr>
              <p:cNvSpPr>
                <a:spLocks/>
              </p:cNvSpPr>
              <p:nvPr/>
            </p:nvSpPr>
            <p:spPr bwMode="auto">
              <a:xfrm>
                <a:off x="4062" y="2599"/>
                <a:ext cx="54" cy="599"/>
              </a:xfrm>
              <a:custGeom>
                <a:avLst/>
                <a:gdLst>
                  <a:gd name="T0" fmla="*/ 0 w 54"/>
                  <a:gd name="T1" fmla="*/ 597 h 599"/>
                  <a:gd name="T2" fmla="*/ 26 w 54"/>
                  <a:gd name="T3" fmla="*/ 0 h 599"/>
                  <a:gd name="T4" fmla="*/ 54 w 54"/>
                  <a:gd name="T5" fmla="*/ 1 h 599"/>
                  <a:gd name="T6" fmla="*/ 26 w 54"/>
                  <a:gd name="T7" fmla="*/ 599 h 599"/>
                  <a:gd name="T8" fmla="*/ 0 w 54"/>
                  <a:gd name="T9" fmla="*/ 597 h 599"/>
                </a:gdLst>
                <a:ahLst/>
                <a:cxnLst>
                  <a:cxn ang="0">
                    <a:pos x="T0" y="T1"/>
                  </a:cxn>
                  <a:cxn ang="0">
                    <a:pos x="T2" y="T3"/>
                  </a:cxn>
                  <a:cxn ang="0">
                    <a:pos x="T4" y="T5"/>
                  </a:cxn>
                  <a:cxn ang="0">
                    <a:pos x="T6" y="T7"/>
                  </a:cxn>
                  <a:cxn ang="0">
                    <a:pos x="T8" y="T9"/>
                  </a:cxn>
                </a:cxnLst>
                <a:rect l="0" t="0" r="r" b="b"/>
                <a:pathLst>
                  <a:path w="54" h="599">
                    <a:moveTo>
                      <a:pt x="0" y="597"/>
                    </a:moveTo>
                    <a:lnTo>
                      <a:pt x="26" y="0"/>
                    </a:lnTo>
                    <a:lnTo>
                      <a:pt x="54" y="1"/>
                    </a:lnTo>
                    <a:lnTo>
                      <a:pt x="26" y="599"/>
                    </a:lnTo>
                    <a:lnTo>
                      <a:pt x="0" y="597"/>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24" name="Freeform 27">
                <a:extLst>
                  <a:ext uri="{FF2B5EF4-FFF2-40B4-BE49-F238E27FC236}">
                    <a16:creationId xmlns:a16="http://schemas.microsoft.com/office/drawing/2014/main" xmlns="" id="{68196224-4C5E-4A48-A0D7-A388209C73EF}"/>
                  </a:ext>
                </a:extLst>
              </p:cNvPr>
              <p:cNvSpPr>
                <a:spLocks/>
              </p:cNvSpPr>
              <p:nvPr/>
            </p:nvSpPr>
            <p:spPr bwMode="auto">
              <a:xfrm>
                <a:off x="3086" y="2105"/>
                <a:ext cx="513" cy="459"/>
              </a:xfrm>
              <a:custGeom>
                <a:avLst/>
                <a:gdLst>
                  <a:gd name="T0" fmla="*/ 513 w 513"/>
                  <a:gd name="T1" fmla="*/ 19 h 459"/>
                  <a:gd name="T2" fmla="*/ 18 w 513"/>
                  <a:gd name="T3" fmla="*/ 459 h 459"/>
                  <a:gd name="T4" fmla="*/ 0 w 513"/>
                  <a:gd name="T5" fmla="*/ 438 h 459"/>
                  <a:gd name="T6" fmla="*/ 495 w 513"/>
                  <a:gd name="T7" fmla="*/ 0 h 459"/>
                  <a:gd name="T8" fmla="*/ 513 w 513"/>
                  <a:gd name="T9" fmla="*/ 19 h 459"/>
                </a:gdLst>
                <a:ahLst/>
                <a:cxnLst>
                  <a:cxn ang="0">
                    <a:pos x="T0" y="T1"/>
                  </a:cxn>
                  <a:cxn ang="0">
                    <a:pos x="T2" y="T3"/>
                  </a:cxn>
                  <a:cxn ang="0">
                    <a:pos x="T4" y="T5"/>
                  </a:cxn>
                  <a:cxn ang="0">
                    <a:pos x="T6" y="T7"/>
                  </a:cxn>
                  <a:cxn ang="0">
                    <a:pos x="T8" y="T9"/>
                  </a:cxn>
                </a:cxnLst>
                <a:rect l="0" t="0" r="r" b="b"/>
                <a:pathLst>
                  <a:path w="513" h="459">
                    <a:moveTo>
                      <a:pt x="513" y="19"/>
                    </a:moveTo>
                    <a:lnTo>
                      <a:pt x="18" y="459"/>
                    </a:lnTo>
                    <a:lnTo>
                      <a:pt x="0" y="438"/>
                    </a:lnTo>
                    <a:lnTo>
                      <a:pt x="495" y="0"/>
                    </a:lnTo>
                    <a:lnTo>
                      <a:pt x="513" y="19"/>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25" name="Freeform 28">
                <a:extLst>
                  <a:ext uri="{FF2B5EF4-FFF2-40B4-BE49-F238E27FC236}">
                    <a16:creationId xmlns:a16="http://schemas.microsoft.com/office/drawing/2014/main" xmlns="" id="{178C24B1-6F22-4D43-BA35-DB51D7175C3A}"/>
                  </a:ext>
                </a:extLst>
              </p:cNvPr>
              <p:cNvSpPr>
                <a:spLocks/>
              </p:cNvSpPr>
              <p:nvPr/>
            </p:nvSpPr>
            <p:spPr bwMode="auto">
              <a:xfrm>
                <a:off x="3338" y="2837"/>
                <a:ext cx="215" cy="375"/>
              </a:xfrm>
              <a:custGeom>
                <a:avLst/>
                <a:gdLst>
                  <a:gd name="T0" fmla="*/ 215 w 215"/>
                  <a:gd name="T1" fmla="*/ 12 h 375"/>
                  <a:gd name="T2" fmla="*/ 24 w 215"/>
                  <a:gd name="T3" fmla="*/ 375 h 375"/>
                  <a:gd name="T4" fmla="*/ 0 w 215"/>
                  <a:gd name="T5" fmla="*/ 363 h 375"/>
                  <a:gd name="T6" fmla="*/ 191 w 215"/>
                  <a:gd name="T7" fmla="*/ 0 h 375"/>
                  <a:gd name="T8" fmla="*/ 215 w 215"/>
                  <a:gd name="T9" fmla="*/ 12 h 375"/>
                </a:gdLst>
                <a:ahLst/>
                <a:cxnLst>
                  <a:cxn ang="0">
                    <a:pos x="T0" y="T1"/>
                  </a:cxn>
                  <a:cxn ang="0">
                    <a:pos x="T2" y="T3"/>
                  </a:cxn>
                  <a:cxn ang="0">
                    <a:pos x="T4" y="T5"/>
                  </a:cxn>
                  <a:cxn ang="0">
                    <a:pos x="T6" y="T7"/>
                  </a:cxn>
                  <a:cxn ang="0">
                    <a:pos x="T8" y="T9"/>
                  </a:cxn>
                </a:cxnLst>
                <a:rect l="0" t="0" r="r" b="b"/>
                <a:pathLst>
                  <a:path w="215" h="375">
                    <a:moveTo>
                      <a:pt x="215" y="12"/>
                    </a:moveTo>
                    <a:lnTo>
                      <a:pt x="24" y="375"/>
                    </a:lnTo>
                    <a:lnTo>
                      <a:pt x="0" y="363"/>
                    </a:lnTo>
                    <a:lnTo>
                      <a:pt x="191" y="0"/>
                    </a:lnTo>
                    <a:lnTo>
                      <a:pt x="215" y="12"/>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26" name="Freeform 29">
                <a:extLst>
                  <a:ext uri="{FF2B5EF4-FFF2-40B4-BE49-F238E27FC236}">
                    <a16:creationId xmlns:a16="http://schemas.microsoft.com/office/drawing/2014/main" xmlns="" id="{7AFC0535-82ED-4083-AFBD-14CDAFF149F5}"/>
                  </a:ext>
                </a:extLst>
              </p:cNvPr>
              <p:cNvSpPr>
                <a:spLocks/>
              </p:cNvSpPr>
              <p:nvPr/>
            </p:nvSpPr>
            <p:spPr bwMode="auto">
              <a:xfrm>
                <a:off x="4191" y="365"/>
                <a:ext cx="198" cy="128"/>
              </a:xfrm>
              <a:custGeom>
                <a:avLst/>
                <a:gdLst>
                  <a:gd name="T0" fmla="*/ 186 w 198"/>
                  <a:gd name="T1" fmla="*/ 128 h 128"/>
                  <a:gd name="T2" fmla="*/ 0 w 198"/>
                  <a:gd name="T3" fmla="*/ 24 h 128"/>
                  <a:gd name="T4" fmla="*/ 14 w 198"/>
                  <a:gd name="T5" fmla="*/ 0 h 128"/>
                  <a:gd name="T6" fmla="*/ 198 w 198"/>
                  <a:gd name="T7" fmla="*/ 106 h 128"/>
                  <a:gd name="T8" fmla="*/ 186 w 198"/>
                  <a:gd name="T9" fmla="*/ 128 h 128"/>
                </a:gdLst>
                <a:ahLst/>
                <a:cxnLst>
                  <a:cxn ang="0">
                    <a:pos x="T0" y="T1"/>
                  </a:cxn>
                  <a:cxn ang="0">
                    <a:pos x="T2" y="T3"/>
                  </a:cxn>
                  <a:cxn ang="0">
                    <a:pos x="T4" y="T5"/>
                  </a:cxn>
                  <a:cxn ang="0">
                    <a:pos x="T6" y="T7"/>
                  </a:cxn>
                  <a:cxn ang="0">
                    <a:pos x="T8" y="T9"/>
                  </a:cxn>
                </a:cxnLst>
                <a:rect l="0" t="0" r="r" b="b"/>
                <a:pathLst>
                  <a:path w="198" h="128">
                    <a:moveTo>
                      <a:pt x="186" y="128"/>
                    </a:moveTo>
                    <a:lnTo>
                      <a:pt x="0" y="24"/>
                    </a:lnTo>
                    <a:lnTo>
                      <a:pt x="14" y="0"/>
                    </a:lnTo>
                    <a:lnTo>
                      <a:pt x="198" y="106"/>
                    </a:lnTo>
                    <a:lnTo>
                      <a:pt x="186" y="128"/>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27" name="Freeform 30">
                <a:extLst>
                  <a:ext uri="{FF2B5EF4-FFF2-40B4-BE49-F238E27FC236}">
                    <a16:creationId xmlns:a16="http://schemas.microsoft.com/office/drawing/2014/main" xmlns="" id="{466F3799-9AB5-4763-9F81-27E35FAB6AD8}"/>
                  </a:ext>
                </a:extLst>
              </p:cNvPr>
              <p:cNvSpPr>
                <a:spLocks/>
              </p:cNvSpPr>
              <p:nvPr/>
            </p:nvSpPr>
            <p:spPr bwMode="auto">
              <a:xfrm>
                <a:off x="4788" y="1034"/>
                <a:ext cx="91" cy="397"/>
              </a:xfrm>
              <a:custGeom>
                <a:avLst/>
                <a:gdLst>
                  <a:gd name="T0" fmla="*/ 91 w 91"/>
                  <a:gd name="T1" fmla="*/ 5 h 397"/>
                  <a:gd name="T2" fmla="*/ 26 w 91"/>
                  <a:gd name="T3" fmla="*/ 397 h 397"/>
                  <a:gd name="T4" fmla="*/ 0 w 91"/>
                  <a:gd name="T5" fmla="*/ 392 h 397"/>
                  <a:gd name="T6" fmla="*/ 64 w 91"/>
                  <a:gd name="T7" fmla="*/ 0 h 397"/>
                  <a:gd name="T8" fmla="*/ 91 w 91"/>
                  <a:gd name="T9" fmla="*/ 5 h 397"/>
                </a:gdLst>
                <a:ahLst/>
                <a:cxnLst>
                  <a:cxn ang="0">
                    <a:pos x="T0" y="T1"/>
                  </a:cxn>
                  <a:cxn ang="0">
                    <a:pos x="T2" y="T3"/>
                  </a:cxn>
                  <a:cxn ang="0">
                    <a:pos x="T4" y="T5"/>
                  </a:cxn>
                  <a:cxn ang="0">
                    <a:pos x="T6" y="T7"/>
                  </a:cxn>
                  <a:cxn ang="0">
                    <a:pos x="T8" y="T9"/>
                  </a:cxn>
                </a:cxnLst>
                <a:rect l="0" t="0" r="r" b="b"/>
                <a:pathLst>
                  <a:path w="91" h="397">
                    <a:moveTo>
                      <a:pt x="91" y="5"/>
                    </a:moveTo>
                    <a:lnTo>
                      <a:pt x="26" y="397"/>
                    </a:lnTo>
                    <a:lnTo>
                      <a:pt x="0" y="392"/>
                    </a:lnTo>
                    <a:lnTo>
                      <a:pt x="64" y="0"/>
                    </a:lnTo>
                    <a:lnTo>
                      <a:pt x="91" y="5"/>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28" name="Freeform 31">
                <a:extLst>
                  <a:ext uri="{FF2B5EF4-FFF2-40B4-BE49-F238E27FC236}">
                    <a16:creationId xmlns:a16="http://schemas.microsoft.com/office/drawing/2014/main" xmlns="" id="{3C5F596D-DBE9-4FF3-A951-9D458AE42C84}"/>
                  </a:ext>
                </a:extLst>
              </p:cNvPr>
              <p:cNvSpPr>
                <a:spLocks/>
              </p:cNvSpPr>
              <p:nvPr/>
            </p:nvSpPr>
            <p:spPr bwMode="auto">
              <a:xfrm>
                <a:off x="4314" y="1492"/>
                <a:ext cx="122" cy="412"/>
              </a:xfrm>
              <a:custGeom>
                <a:avLst/>
                <a:gdLst>
                  <a:gd name="T0" fmla="*/ 122 w 122"/>
                  <a:gd name="T1" fmla="*/ 5 h 412"/>
                  <a:gd name="T2" fmla="*/ 26 w 122"/>
                  <a:gd name="T3" fmla="*/ 412 h 412"/>
                  <a:gd name="T4" fmla="*/ 0 w 122"/>
                  <a:gd name="T5" fmla="*/ 407 h 412"/>
                  <a:gd name="T6" fmla="*/ 96 w 122"/>
                  <a:gd name="T7" fmla="*/ 0 h 412"/>
                  <a:gd name="T8" fmla="*/ 122 w 122"/>
                  <a:gd name="T9" fmla="*/ 5 h 412"/>
                </a:gdLst>
                <a:ahLst/>
                <a:cxnLst>
                  <a:cxn ang="0">
                    <a:pos x="T0" y="T1"/>
                  </a:cxn>
                  <a:cxn ang="0">
                    <a:pos x="T2" y="T3"/>
                  </a:cxn>
                  <a:cxn ang="0">
                    <a:pos x="T4" y="T5"/>
                  </a:cxn>
                  <a:cxn ang="0">
                    <a:pos x="T6" y="T7"/>
                  </a:cxn>
                  <a:cxn ang="0">
                    <a:pos x="T8" y="T9"/>
                  </a:cxn>
                </a:cxnLst>
                <a:rect l="0" t="0" r="r" b="b"/>
                <a:pathLst>
                  <a:path w="122" h="412">
                    <a:moveTo>
                      <a:pt x="122" y="5"/>
                    </a:moveTo>
                    <a:lnTo>
                      <a:pt x="26" y="412"/>
                    </a:lnTo>
                    <a:lnTo>
                      <a:pt x="0" y="407"/>
                    </a:lnTo>
                    <a:lnTo>
                      <a:pt x="96" y="0"/>
                    </a:lnTo>
                    <a:lnTo>
                      <a:pt x="122" y="5"/>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29" name="Freeform 32">
                <a:extLst>
                  <a:ext uri="{FF2B5EF4-FFF2-40B4-BE49-F238E27FC236}">
                    <a16:creationId xmlns:a16="http://schemas.microsoft.com/office/drawing/2014/main" xmlns="" id="{A317043E-FF87-47AA-B1E1-097BDDD36A05}"/>
                  </a:ext>
                </a:extLst>
              </p:cNvPr>
              <p:cNvSpPr>
                <a:spLocks/>
              </p:cNvSpPr>
              <p:nvPr/>
            </p:nvSpPr>
            <p:spPr bwMode="auto">
              <a:xfrm>
                <a:off x="4331" y="1725"/>
                <a:ext cx="575" cy="189"/>
              </a:xfrm>
              <a:custGeom>
                <a:avLst/>
                <a:gdLst>
                  <a:gd name="T0" fmla="*/ 575 w 575"/>
                  <a:gd name="T1" fmla="*/ 24 h 189"/>
                  <a:gd name="T2" fmla="*/ 9 w 575"/>
                  <a:gd name="T3" fmla="*/ 189 h 189"/>
                  <a:gd name="T4" fmla="*/ 0 w 575"/>
                  <a:gd name="T5" fmla="*/ 163 h 189"/>
                  <a:gd name="T6" fmla="*/ 567 w 575"/>
                  <a:gd name="T7" fmla="*/ 0 h 189"/>
                  <a:gd name="T8" fmla="*/ 575 w 575"/>
                  <a:gd name="T9" fmla="*/ 24 h 189"/>
                </a:gdLst>
                <a:ahLst/>
                <a:cxnLst>
                  <a:cxn ang="0">
                    <a:pos x="T0" y="T1"/>
                  </a:cxn>
                  <a:cxn ang="0">
                    <a:pos x="T2" y="T3"/>
                  </a:cxn>
                  <a:cxn ang="0">
                    <a:pos x="T4" y="T5"/>
                  </a:cxn>
                  <a:cxn ang="0">
                    <a:pos x="T6" y="T7"/>
                  </a:cxn>
                  <a:cxn ang="0">
                    <a:pos x="T8" y="T9"/>
                  </a:cxn>
                </a:cxnLst>
                <a:rect l="0" t="0" r="r" b="b"/>
                <a:pathLst>
                  <a:path w="575" h="189">
                    <a:moveTo>
                      <a:pt x="575" y="24"/>
                    </a:moveTo>
                    <a:lnTo>
                      <a:pt x="9" y="189"/>
                    </a:lnTo>
                    <a:lnTo>
                      <a:pt x="0" y="163"/>
                    </a:lnTo>
                    <a:lnTo>
                      <a:pt x="567" y="0"/>
                    </a:lnTo>
                    <a:lnTo>
                      <a:pt x="575" y="24"/>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30" name="Freeform 33">
                <a:extLst>
                  <a:ext uri="{FF2B5EF4-FFF2-40B4-BE49-F238E27FC236}">
                    <a16:creationId xmlns:a16="http://schemas.microsoft.com/office/drawing/2014/main" xmlns="" id="{6B625429-510F-4E09-B501-D5F9D4D487D9}"/>
                  </a:ext>
                </a:extLst>
              </p:cNvPr>
              <p:cNvSpPr>
                <a:spLocks/>
              </p:cNvSpPr>
              <p:nvPr/>
            </p:nvSpPr>
            <p:spPr bwMode="auto">
              <a:xfrm>
                <a:off x="4035" y="1093"/>
                <a:ext cx="72" cy="486"/>
              </a:xfrm>
              <a:custGeom>
                <a:avLst/>
                <a:gdLst>
                  <a:gd name="T0" fmla="*/ 0 w 72"/>
                  <a:gd name="T1" fmla="*/ 484 h 486"/>
                  <a:gd name="T2" fmla="*/ 45 w 72"/>
                  <a:gd name="T3" fmla="*/ 0 h 486"/>
                  <a:gd name="T4" fmla="*/ 72 w 72"/>
                  <a:gd name="T5" fmla="*/ 1 h 486"/>
                  <a:gd name="T6" fmla="*/ 26 w 72"/>
                  <a:gd name="T7" fmla="*/ 486 h 486"/>
                  <a:gd name="T8" fmla="*/ 0 w 72"/>
                  <a:gd name="T9" fmla="*/ 484 h 486"/>
                </a:gdLst>
                <a:ahLst/>
                <a:cxnLst>
                  <a:cxn ang="0">
                    <a:pos x="T0" y="T1"/>
                  </a:cxn>
                  <a:cxn ang="0">
                    <a:pos x="T2" y="T3"/>
                  </a:cxn>
                  <a:cxn ang="0">
                    <a:pos x="T4" y="T5"/>
                  </a:cxn>
                  <a:cxn ang="0">
                    <a:pos x="T6" y="T7"/>
                  </a:cxn>
                  <a:cxn ang="0">
                    <a:pos x="T8" y="T9"/>
                  </a:cxn>
                </a:cxnLst>
                <a:rect l="0" t="0" r="r" b="b"/>
                <a:pathLst>
                  <a:path w="72" h="486">
                    <a:moveTo>
                      <a:pt x="0" y="484"/>
                    </a:moveTo>
                    <a:lnTo>
                      <a:pt x="45" y="0"/>
                    </a:lnTo>
                    <a:lnTo>
                      <a:pt x="72" y="1"/>
                    </a:lnTo>
                    <a:lnTo>
                      <a:pt x="26" y="486"/>
                    </a:lnTo>
                    <a:lnTo>
                      <a:pt x="0" y="484"/>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31" name="Freeform 34">
                <a:extLst>
                  <a:ext uri="{FF2B5EF4-FFF2-40B4-BE49-F238E27FC236}">
                    <a16:creationId xmlns:a16="http://schemas.microsoft.com/office/drawing/2014/main" xmlns="" id="{B5DD2912-A49B-4333-9E35-4A6CE3FBA372}"/>
                  </a:ext>
                </a:extLst>
              </p:cNvPr>
              <p:cNvSpPr>
                <a:spLocks/>
              </p:cNvSpPr>
              <p:nvPr/>
            </p:nvSpPr>
            <p:spPr bwMode="auto">
              <a:xfrm>
                <a:off x="3239" y="587"/>
                <a:ext cx="280" cy="50"/>
              </a:xfrm>
              <a:custGeom>
                <a:avLst/>
                <a:gdLst>
                  <a:gd name="T0" fmla="*/ 280 w 280"/>
                  <a:gd name="T1" fmla="*/ 28 h 50"/>
                  <a:gd name="T2" fmla="*/ 4 w 280"/>
                  <a:gd name="T3" fmla="*/ 50 h 50"/>
                  <a:gd name="T4" fmla="*/ 0 w 280"/>
                  <a:gd name="T5" fmla="*/ 24 h 50"/>
                  <a:gd name="T6" fmla="*/ 278 w 280"/>
                  <a:gd name="T7" fmla="*/ 0 h 50"/>
                  <a:gd name="T8" fmla="*/ 280 w 280"/>
                  <a:gd name="T9" fmla="*/ 28 h 50"/>
                </a:gdLst>
                <a:ahLst/>
                <a:cxnLst>
                  <a:cxn ang="0">
                    <a:pos x="T0" y="T1"/>
                  </a:cxn>
                  <a:cxn ang="0">
                    <a:pos x="T2" y="T3"/>
                  </a:cxn>
                  <a:cxn ang="0">
                    <a:pos x="T4" y="T5"/>
                  </a:cxn>
                  <a:cxn ang="0">
                    <a:pos x="T6" y="T7"/>
                  </a:cxn>
                  <a:cxn ang="0">
                    <a:pos x="T8" y="T9"/>
                  </a:cxn>
                </a:cxnLst>
                <a:rect l="0" t="0" r="r" b="b"/>
                <a:pathLst>
                  <a:path w="280" h="50">
                    <a:moveTo>
                      <a:pt x="280" y="28"/>
                    </a:moveTo>
                    <a:lnTo>
                      <a:pt x="4" y="50"/>
                    </a:lnTo>
                    <a:lnTo>
                      <a:pt x="0" y="24"/>
                    </a:lnTo>
                    <a:lnTo>
                      <a:pt x="278" y="0"/>
                    </a:lnTo>
                    <a:lnTo>
                      <a:pt x="280" y="28"/>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32" name="Freeform 35">
                <a:extLst>
                  <a:ext uri="{FF2B5EF4-FFF2-40B4-BE49-F238E27FC236}">
                    <a16:creationId xmlns:a16="http://schemas.microsoft.com/office/drawing/2014/main" xmlns="" id="{425A9F31-815C-4BAC-83FB-1E42EB1B44F1}"/>
                  </a:ext>
                </a:extLst>
              </p:cNvPr>
              <p:cNvSpPr>
                <a:spLocks/>
              </p:cNvSpPr>
              <p:nvPr/>
            </p:nvSpPr>
            <p:spPr bwMode="auto">
              <a:xfrm>
                <a:off x="2704" y="1211"/>
                <a:ext cx="75" cy="239"/>
              </a:xfrm>
              <a:custGeom>
                <a:avLst/>
                <a:gdLst>
                  <a:gd name="T0" fmla="*/ 49 w 75"/>
                  <a:gd name="T1" fmla="*/ 239 h 239"/>
                  <a:gd name="T2" fmla="*/ 0 w 75"/>
                  <a:gd name="T3" fmla="*/ 5 h 239"/>
                  <a:gd name="T4" fmla="*/ 26 w 75"/>
                  <a:gd name="T5" fmla="*/ 0 h 239"/>
                  <a:gd name="T6" fmla="*/ 75 w 75"/>
                  <a:gd name="T7" fmla="*/ 234 h 239"/>
                  <a:gd name="T8" fmla="*/ 49 w 75"/>
                  <a:gd name="T9" fmla="*/ 239 h 239"/>
                </a:gdLst>
                <a:ahLst/>
                <a:cxnLst>
                  <a:cxn ang="0">
                    <a:pos x="T0" y="T1"/>
                  </a:cxn>
                  <a:cxn ang="0">
                    <a:pos x="T2" y="T3"/>
                  </a:cxn>
                  <a:cxn ang="0">
                    <a:pos x="T4" y="T5"/>
                  </a:cxn>
                  <a:cxn ang="0">
                    <a:pos x="T6" y="T7"/>
                  </a:cxn>
                  <a:cxn ang="0">
                    <a:pos x="T8" y="T9"/>
                  </a:cxn>
                </a:cxnLst>
                <a:rect l="0" t="0" r="r" b="b"/>
                <a:pathLst>
                  <a:path w="75" h="239">
                    <a:moveTo>
                      <a:pt x="49" y="239"/>
                    </a:moveTo>
                    <a:lnTo>
                      <a:pt x="0" y="5"/>
                    </a:lnTo>
                    <a:lnTo>
                      <a:pt x="26" y="0"/>
                    </a:lnTo>
                    <a:lnTo>
                      <a:pt x="75" y="234"/>
                    </a:lnTo>
                    <a:lnTo>
                      <a:pt x="49" y="239"/>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33" name="Freeform 36">
                <a:extLst>
                  <a:ext uri="{FF2B5EF4-FFF2-40B4-BE49-F238E27FC236}">
                    <a16:creationId xmlns:a16="http://schemas.microsoft.com/office/drawing/2014/main" xmlns="" id="{97CBDC96-25A8-4B2B-A72A-8173D912CAC9}"/>
                  </a:ext>
                </a:extLst>
              </p:cNvPr>
              <p:cNvSpPr>
                <a:spLocks/>
              </p:cNvSpPr>
              <p:nvPr/>
            </p:nvSpPr>
            <p:spPr bwMode="auto">
              <a:xfrm>
                <a:off x="4048" y="2255"/>
                <a:ext cx="68" cy="312"/>
              </a:xfrm>
              <a:custGeom>
                <a:avLst/>
                <a:gdLst>
                  <a:gd name="T0" fmla="*/ 26 w 68"/>
                  <a:gd name="T1" fmla="*/ 0 h 312"/>
                  <a:gd name="T2" fmla="*/ 68 w 68"/>
                  <a:gd name="T3" fmla="*/ 309 h 312"/>
                  <a:gd name="T4" fmla="*/ 40 w 68"/>
                  <a:gd name="T5" fmla="*/ 312 h 312"/>
                  <a:gd name="T6" fmla="*/ 0 w 68"/>
                  <a:gd name="T7" fmla="*/ 3 h 312"/>
                  <a:gd name="T8" fmla="*/ 26 w 68"/>
                  <a:gd name="T9" fmla="*/ 0 h 312"/>
                </a:gdLst>
                <a:ahLst/>
                <a:cxnLst>
                  <a:cxn ang="0">
                    <a:pos x="T0" y="T1"/>
                  </a:cxn>
                  <a:cxn ang="0">
                    <a:pos x="T2" y="T3"/>
                  </a:cxn>
                  <a:cxn ang="0">
                    <a:pos x="T4" y="T5"/>
                  </a:cxn>
                  <a:cxn ang="0">
                    <a:pos x="T6" y="T7"/>
                  </a:cxn>
                  <a:cxn ang="0">
                    <a:pos x="T8" y="T9"/>
                  </a:cxn>
                </a:cxnLst>
                <a:rect l="0" t="0" r="r" b="b"/>
                <a:pathLst>
                  <a:path w="68" h="312">
                    <a:moveTo>
                      <a:pt x="26" y="0"/>
                    </a:moveTo>
                    <a:lnTo>
                      <a:pt x="68" y="309"/>
                    </a:lnTo>
                    <a:lnTo>
                      <a:pt x="40" y="312"/>
                    </a:lnTo>
                    <a:lnTo>
                      <a:pt x="0" y="3"/>
                    </a:lnTo>
                    <a:lnTo>
                      <a:pt x="26" y="0"/>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34" name="Freeform 37">
                <a:extLst>
                  <a:ext uri="{FF2B5EF4-FFF2-40B4-BE49-F238E27FC236}">
                    <a16:creationId xmlns:a16="http://schemas.microsoft.com/office/drawing/2014/main" xmlns="" id="{06DD0D25-8B39-4F5A-B992-9BCDE91C0AC5}"/>
                  </a:ext>
                </a:extLst>
              </p:cNvPr>
              <p:cNvSpPr>
                <a:spLocks/>
              </p:cNvSpPr>
              <p:nvPr/>
            </p:nvSpPr>
            <p:spPr bwMode="auto">
              <a:xfrm>
                <a:off x="3533" y="2830"/>
                <a:ext cx="222" cy="298"/>
              </a:xfrm>
              <a:custGeom>
                <a:avLst/>
                <a:gdLst>
                  <a:gd name="T0" fmla="*/ 22 w 222"/>
                  <a:gd name="T1" fmla="*/ 0 h 298"/>
                  <a:gd name="T2" fmla="*/ 222 w 222"/>
                  <a:gd name="T3" fmla="*/ 283 h 298"/>
                  <a:gd name="T4" fmla="*/ 201 w 222"/>
                  <a:gd name="T5" fmla="*/ 298 h 298"/>
                  <a:gd name="T6" fmla="*/ 0 w 222"/>
                  <a:gd name="T7" fmla="*/ 14 h 298"/>
                  <a:gd name="T8" fmla="*/ 22 w 222"/>
                  <a:gd name="T9" fmla="*/ 0 h 298"/>
                </a:gdLst>
                <a:ahLst/>
                <a:cxnLst>
                  <a:cxn ang="0">
                    <a:pos x="T0" y="T1"/>
                  </a:cxn>
                  <a:cxn ang="0">
                    <a:pos x="T2" y="T3"/>
                  </a:cxn>
                  <a:cxn ang="0">
                    <a:pos x="T4" y="T5"/>
                  </a:cxn>
                  <a:cxn ang="0">
                    <a:pos x="T6" y="T7"/>
                  </a:cxn>
                  <a:cxn ang="0">
                    <a:pos x="T8" y="T9"/>
                  </a:cxn>
                </a:cxnLst>
                <a:rect l="0" t="0" r="r" b="b"/>
                <a:pathLst>
                  <a:path w="222" h="298">
                    <a:moveTo>
                      <a:pt x="22" y="0"/>
                    </a:moveTo>
                    <a:lnTo>
                      <a:pt x="222" y="283"/>
                    </a:lnTo>
                    <a:lnTo>
                      <a:pt x="201" y="298"/>
                    </a:lnTo>
                    <a:lnTo>
                      <a:pt x="0" y="14"/>
                    </a:lnTo>
                    <a:lnTo>
                      <a:pt x="22" y="0"/>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35" name="Freeform 38">
                <a:extLst>
                  <a:ext uri="{FF2B5EF4-FFF2-40B4-BE49-F238E27FC236}">
                    <a16:creationId xmlns:a16="http://schemas.microsoft.com/office/drawing/2014/main" xmlns="" id="{6B504B8A-5994-43FF-BBDE-EBBBFA32EEBB}"/>
                  </a:ext>
                </a:extLst>
              </p:cNvPr>
              <p:cNvSpPr>
                <a:spLocks/>
              </p:cNvSpPr>
              <p:nvPr/>
            </p:nvSpPr>
            <p:spPr bwMode="auto">
              <a:xfrm>
                <a:off x="3229" y="2821"/>
                <a:ext cx="307" cy="36"/>
              </a:xfrm>
              <a:custGeom>
                <a:avLst/>
                <a:gdLst>
                  <a:gd name="T0" fmla="*/ 305 w 307"/>
                  <a:gd name="T1" fmla="*/ 36 h 36"/>
                  <a:gd name="T2" fmla="*/ 0 w 307"/>
                  <a:gd name="T3" fmla="*/ 28 h 36"/>
                  <a:gd name="T4" fmla="*/ 0 w 307"/>
                  <a:gd name="T5" fmla="*/ 0 h 36"/>
                  <a:gd name="T6" fmla="*/ 307 w 307"/>
                  <a:gd name="T7" fmla="*/ 10 h 36"/>
                  <a:gd name="T8" fmla="*/ 305 w 307"/>
                  <a:gd name="T9" fmla="*/ 36 h 36"/>
                </a:gdLst>
                <a:ahLst/>
                <a:cxnLst>
                  <a:cxn ang="0">
                    <a:pos x="T0" y="T1"/>
                  </a:cxn>
                  <a:cxn ang="0">
                    <a:pos x="T2" y="T3"/>
                  </a:cxn>
                  <a:cxn ang="0">
                    <a:pos x="T4" y="T5"/>
                  </a:cxn>
                  <a:cxn ang="0">
                    <a:pos x="T6" y="T7"/>
                  </a:cxn>
                  <a:cxn ang="0">
                    <a:pos x="T8" y="T9"/>
                  </a:cxn>
                </a:cxnLst>
                <a:rect l="0" t="0" r="r" b="b"/>
                <a:pathLst>
                  <a:path w="307" h="36">
                    <a:moveTo>
                      <a:pt x="305" y="36"/>
                    </a:moveTo>
                    <a:lnTo>
                      <a:pt x="0" y="28"/>
                    </a:lnTo>
                    <a:lnTo>
                      <a:pt x="0" y="0"/>
                    </a:lnTo>
                    <a:lnTo>
                      <a:pt x="307" y="10"/>
                    </a:lnTo>
                    <a:lnTo>
                      <a:pt x="305" y="36"/>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36" name="Freeform 39">
                <a:extLst>
                  <a:ext uri="{FF2B5EF4-FFF2-40B4-BE49-F238E27FC236}">
                    <a16:creationId xmlns:a16="http://schemas.microsoft.com/office/drawing/2014/main" xmlns="" id="{4D6EFE5A-F916-4BCC-85A7-341FCA01CD3C}"/>
                  </a:ext>
                </a:extLst>
              </p:cNvPr>
              <p:cNvSpPr>
                <a:spLocks/>
              </p:cNvSpPr>
              <p:nvPr/>
            </p:nvSpPr>
            <p:spPr bwMode="auto">
              <a:xfrm>
                <a:off x="2942" y="1904"/>
                <a:ext cx="216" cy="158"/>
              </a:xfrm>
              <a:custGeom>
                <a:avLst/>
                <a:gdLst>
                  <a:gd name="T0" fmla="*/ 0 w 216"/>
                  <a:gd name="T1" fmla="*/ 135 h 158"/>
                  <a:gd name="T2" fmla="*/ 200 w 216"/>
                  <a:gd name="T3" fmla="*/ 0 h 158"/>
                  <a:gd name="T4" fmla="*/ 216 w 216"/>
                  <a:gd name="T5" fmla="*/ 21 h 158"/>
                  <a:gd name="T6" fmla="*/ 16 w 216"/>
                  <a:gd name="T7" fmla="*/ 158 h 158"/>
                  <a:gd name="T8" fmla="*/ 0 w 216"/>
                  <a:gd name="T9" fmla="*/ 135 h 158"/>
                </a:gdLst>
                <a:ahLst/>
                <a:cxnLst>
                  <a:cxn ang="0">
                    <a:pos x="T0" y="T1"/>
                  </a:cxn>
                  <a:cxn ang="0">
                    <a:pos x="T2" y="T3"/>
                  </a:cxn>
                  <a:cxn ang="0">
                    <a:pos x="T4" y="T5"/>
                  </a:cxn>
                  <a:cxn ang="0">
                    <a:pos x="T6" y="T7"/>
                  </a:cxn>
                  <a:cxn ang="0">
                    <a:pos x="T8" y="T9"/>
                  </a:cxn>
                </a:cxnLst>
                <a:rect l="0" t="0" r="r" b="b"/>
                <a:pathLst>
                  <a:path w="216" h="158">
                    <a:moveTo>
                      <a:pt x="0" y="135"/>
                    </a:moveTo>
                    <a:lnTo>
                      <a:pt x="200" y="0"/>
                    </a:lnTo>
                    <a:lnTo>
                      <a:pt x="216" y="21"/>
                    </a:lnTo>
                    <a:lnTo>
                      <a:pt x="16" y="158"/>
                    </a:lnTo>
                    <a:lnTo>
                      <a:pt x="0" y="135"/>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37" name="Freeform 40">
                <a:extLst>
                  <a:ext uri="{FF2B5EF4-FFF2-40B4-BE49-F238E27FC236}">
                    <a16:creationId xmlns:a16="http://schemas.microsoft.com/office/drawing/2014/main" xmlns="" id="{822C53DD-C7AF-476B-B26C-5DBA779E7DC7}"/>
                  </a:ext>
                </a:extLst>
              </p:cNvPr>
              <p:cNvSpPr>
                <a:spLocks/>
              </p:cNvSpPr>
              <p:nvPr/>
            </p:nvSpPr>
            <p:spPr bwMode="auto">
              <a:xfrm>
                <a:off x="4120" y="2553"/>
                <a:ext cx="413" cy="44"/>
              </a:xfrm>
              <a:custGeom>
                <a:avLst/>
                <a:gdLst>
                  <a:gd name="T0" fmla="*/ 413 w 413"/>
                  <a:gd name="T1" fmla="*/ 26 h 44"/>
                  <a:gd name="T2" fmla="*/ 1 w 413"/>
                  <a:gd name="T3" fmla="*/ 44 h 44"/>
                  <a:gd name="T4" fmla="*/ 0 w 413"/>
                  <a:gd name="T5" fmla="*/ 16 h 44"/>
                  <a:gd name="T6" fmla="*/ 411 w 413"/>
                  <a:gd name="T7" fmla="*/ 0 h 44"/>
                  <a:gd name="T8" fmla="*/ 413 w 413"/>
                  <a:gd name="T9" fmla="*/ 26 h 44"/>
                </a:gdLst>
                <a:ahLst/>
                <a:cxnLst>
                  <a:cxn ang="0">
                    <a:pos x="T0" y="T1"/>
                  </a:cxn>
                  <a:cxn ang="0">
                    <a:pos x="T2" y="T3"/>
                  </a:cxn>
                  <a:cxn ang="0">
                    <a:pos x="T4" y="T5"/>
                  </a:cxn>
                  <a:cxn ang="0">
                    <a:pos x="T6" y="T7"/>
                  </a:cxn>
                  <a:cxn ang="0">
                    <a:pos x="T8" y="T9"/>
                  </a:cxn>
                </a:cxnLst>
                <a:rect l="0" t="0" r="r" b="b"/>
                <a:pathLst>
                  <a:path w="413" h="44">
                    <a:moveTo>
                      <a:pt x="413" y="26"/>
                    </a:moveTo>
                    <a:lnTo>
                      <a:pt x="1" y="44"/>
                    </a:lnTo>
                    <a:lnTo>
                      <a:pt x="0" y="16"/>
                    </a:lnTo>
                    <a:lnTo>
                      <a:pt x="411" y="0"/>
                    </a:lnTo>
                    <a:lnTo>
                      <a:pt x="413" y="26"/>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38" name="Freeform 41">
                <a:extLst>
                  <a:ext uri="{FF2B5EF4-FFF2-40B4-BE49-F238E27FC236}">
                    <a16:creationId xmlns:a16="http://schemas.microsoft.com/office/drawing/2014/main" xmlns="" id="{C4C34D86-52D4-4C89-912B-CFDDCFAD6604}"/>
                  </a:ext>
                </a:extLst>
              </p:cNvPr>
              <p:cNvSpPr>
                <a:spLocks/>
              </p:cNvSpPr>
              <p:nvPr/>
            </p:nvSpPr>
            <p:spPr bwMode="auto">
              <a:xfrm>
                <a:off x="3316" y="3292"/>
                <a:ext cx="1045" cy="929"/>
              </a:xfrm>
              <a:custGeom>
                <a:avLst/>
                <a:gdLst>
                  <a:gd name="T0" fmla="*/ 293 w 602"/>
                  <a:gd name="T1" fmla="*/ 535 h 535"/>
                  <a:gd name="T2" fmla="*/ 143 w 602"/>
                  <a:gd name="T3" fmla="*/ 515 h 535"/>
                  <a:gd name="T4" fmla="*/ 87 w 602"/>
                  <a:gd name="T5" fmla="*/ 469 h 535"/>
                  <a:gd name="T6" fmla="*/ 38 w 602"/>
                  <a:gd name="T7" fmla="*/ 403 h 535"/>
                  <a:gd name="T8" fmla="*/ 31 w 602"/>
                  <a:gd name="T9" fmla="*/ 368 h 535"/>
                  <a:gd name="T10" fmla="*/ 32 w 602"/>
                  <a:gd name="T11" fmla="*/ 347 h 535"/>
                  <a:gd name="T12" fmla="*/ 38 w 602"/>
                  <a:gd name="T13" fmla="*/ 314 h 535"/>
                  <a:gd name="T14" fmla="*/ 32 w 602"/>
                  <a:gd name="T15" fmla="*/ 293 h 535"/>
                  <a:gd name="T16" fmla="*/ 29 w 602"/>
                  <a:gd name="T17" fmla="*/ 270 h 535"/>
                  <a:gd name="T18" fmla="*/ 37 w 602"/>
                  <a:gd name="T19" fmla="*/ 241 h 535"/>
                  <a:gd name="T20" fmla="*/ 31 w 602"/>
                  <a:gd name="T21" fmla="*/ 214 h 535"/>
                  <a:gd name="T22" fmla="*/ 35 w 602"/>
                  <a:gd name="T23" fmla="*/ 191 h 535"/>
                  <a:gd name="T24" fmla="*/ 41 w 602"/>
                  <a:gd name="T25" fmla="*/ 169 h 535"/>
                  <a:gd name="T26" fmla="*/ 44 w 602"/>
                  <a:gd name="T27" fmla="*/ 145 h 535"/>
                  <a:gd name="T28" fmla="*/ 17 w 602"/>
                  <a:gd name="T29" fmla="*/ 126 h 535"/>
                  <a:gd name="T30" fmla="*/ 0 w 602"/>
                  <a:gd name="T31" fmla="*/ 0 h 535"/>
                  <a:gd name="T32" fmla="*/ 602 w 602"/>
                  <a:gd name="T33" fmla="*/ 0 h 535"/>
                  <a:gd name="T34" fmla="*/ 590 w 602"/>
                  <a:gd name="T35" fmla="*/ 94 h 535"/>
                  <a:gd name="T36" fmla="*/ 563 w 602"/>
                  <a:gd name="T37" fmla="*/ 114 h 535"/>
                  <a:gd name="T38" fmla="*/ 566 w 602"/>
                  <a:gd name="T39" fmla="*/ 138 h 535"/>
                  <a:gd name="T40" fmla="*/ 572 w 602"/>
                  <a:gd name="T41" fmla="*/ 160 h 535"/>
                  <a:gd name="T42" fmla="*/ 577 w 602"/>
                  <a:gd name="T43" fmla="*/ 182 h 535"/>
                  <a:gd name="T44" fmla="*/ 571 w 602"/>
                  <a:gd name="T45" fmla="*/ 209 h 535"/>
                  <a:gd name="T46" fmla="*/ 578 w 602"/>
                  <a:gd name="T47" fmla="*/ 239 h 535"/>
                  <a:gd name="T48" fmla="*/ 575 w 602"/>
                  <a:gd name="T49" fmla="*/ 261 h 535"/>
                  <a:gd name="T50" fmla="*/ 569 w 602"/>
                  <a:gd name="T51" fmla="*/ 282 h 535"/>
                  <a:gd name="T52" fmla="*/ 575 w 602"/>
                  <a:gd name="T53" fmla="*/ 315 h 535"/>
                  <a:gd name="T54" fmla="*/ 577 w 602"/>
                  <a:gd name="T55" fmla="*/ 336 h 535"/>
                  <a:gd name="T56" fmla="*/ 569 w 602"/>
                  <a:gd name="T57" fmla="*/ 372 h 535"/>
                  <a:gd name="T58" fmla="*/ 580 w 602"/>
                  <a:gd name="T59" fmla="*/ 392 h 535"/>
                  <a:gd name="T60" fmla="*/ 524 w 602"/>
                  <a:gd name="T61" fmla="*/ 469 h 535"/>
                  <a:gd name="T62" fmla="*/ 469 w 602"/>
                  <a:gd name="T63" fmla="*/ 515 h 535"/>
                  <a:gd name="T64" fmla="*/ 293 w 602"/>
                  <a:gd name="T65" fmla="*/ 535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02" h="535">
                    <a:moveTo>
                      <a:pt x="293" y="535"/>
                    </a:moveTo>
                    <a:cubicBezTo>
                      <a:pt x="246" y="535"/>
                      <a:pt x="146" y="530"/>
                      <a:pt x="143" y="515"/>
                    </a:cubicBezTo>
                    <a:cubicBezTo>
                      <a:pt x="140" y="500"/>
                      <a:pt x="125" y="491"/>
                      <a:pt x="87" y="469"/>
                    </a:cubicBezTo>
                    <a:cubicBezTo>
                      <a:pt x="50" y="447"/>
                      <a:pt x="38" y="420"/>
                      <a:pt x="38" y="403"/>
                    </a:cubicBezTo>
                    <a:cubicBezTo>
                      <a:pt x="38" y="387"/>
                      <a:pt x="50" y="375"/>
                      <a:pt x="31" y="368"/>
                    </a:cubicBezTo>
                    <a:cubicBezTo>
                      <a:pt x="11" y="360"/>
                      <a:pt x="16" y="353"/>
                      <a:pt x="32" y="347"/>
                    </a:cubicBezTo>
                    <a:cubicBezTo>
                      <a:pt x="48" y="341"/>
                      <a:pt x="38" y="330"/>
                      <a:pt x="38" y="314"/>
                    </a:cubicBezTo>
                    <a:cubicBezTo>
                      <a:pt x="38" y="297"/>
                      <a:pt x="56" y="294"/>
                      <a:pt x="32" y="293"/>
                    </a:cubicBezTo>
                    <a:cubicBezTo>
                      <a:pt x="8" y="291"/>
                      <a:pt x="11" y="276"/>
                      <a:pt x="29" y="270"/>
                    </a:cubicBezTo>
                    <a:cubicBezTo>
                      <a:pt x="47" y="264"/>
                      <a:pt x="37" y="254"/>
                      <a:pt x="37" y="241"/>
                    </a:cubicBezTo>
                    <a:cubicBezTo>
                      <a:pt x="37" y="227"/>
                      <a:pt x="47" y="218"/>
                      <a:pt x="31" y="214"/>
                    </a:cubicBezTo>
                    <a:cubicBezTo>
                      <a:pt x="14" y="209"/>
                      <a:pt x="16" y="196"/>
                      <a:pt x="35" y="191"/>
                    </a:cubicBezTo>
                    <a:cubicBezTo>
                      <a:pt x="54" y="187"/>
                      <a:pt x="43" y="179"/>
                      <a:pt x="41" y="169"/>
                    </a:cubicBezTo>
                    <a:cubicBezTo>
                      <a:pt x="40" y="158"/>
                      <a:pt x="54" y="145"/>
                      <a:pt x="44" y="145"/>
                    </a:cubicBezTo>
                    <a:cubicBezTo>
                      <a:pt x="34" y="145"/>
                      <a:pt x="19" y="137"/>
                      <a:pt x="17" y="126"/>
                    </a:cubicBezTo>
                    <a:cubicBezTo>
                      <a:pt x="0" y="0"/>
                      <a:pt x="0" y="0"/>
                      <a:pt x="0" y="0"/>
                    </a:cubicBezTo>
                    <a:cubicBezTo>
                      <a:pt x="602" y="0"/>
                      <a:pt x="602" y="0"/>
                      <a:pt x="602" y="0"/>
                    </a:cubicBezTo>
                    <a:cubicBezTo>
                      <a:pt x="590" y="94"/>
                      <a:pt x="590" y="94"/>
                      <a:pt x="590" y="94"/>
                    </a:cubicBezTo>
                    <a:cubicBezTo>
                      <a:pt x="589" y="106"/>
                      <a:pt x="574" y="114"/>
                      <a:pt x="563" y="114"/>
                    </a:cubicBezTo>
                    <a:cubicBezTo>
                      <a:pt x="553" y="114"/>
                      <a:pt x="568" y="127"/>
                      <a:pt x="566" y="138"/>
                    </a:cubicBezTo>
                    <a:cubicBezTo>
                      <a:pt x="565" y="148"/>
                      <a:pt x="553" y="155"/>
                      <a:pt x="572" y="160"/>
                    </a:cubicBezTo>
                    <a:cubicBezTo>
                      <a:pt x="592" y="164"/>
                      <a:pt x="593" y="178"/>
                      <a:pt x="577" y="182"/>
                    </a:cubicBezTo>
                    <a:cubicBezTo>
                      <a:pt x="560" y="187"/>
                      <a:pt x="571" y="196"/>
                      <a:pt x="571" y="209"/>
                    </a:cubicBezTo>
                    <a:cubicBezTo>
                      <a:pt x="571" y="223"/>
                      <a:pt x="560" y="233"/>
                      <a:pt x="578" y="239"/>
                    </a:cubicBezTo>
                    <a:cubicBezTo>
                      <a:pt x="596" y="245"/>
                      <a:pt x="599" y="260"/>
                      <a:pt x="575" y="261"/>
                    </a:cubicBezTo>
                    <a:cubicBezTo>
                      <a:pt x="551" y="263"/>
                      <a:pt x="569" y="266"/>
                      <a:pt x="569" y="282"/>
                    </a:cubicBezTo>
                    <a:cubicBezTo>
                      <a:pt x="569" y="299"/>
                      <a:pt x="559" y="309"/>
                      <a:pt x="575" y="315"/>
                    </a:cubicBezTo>
                    <a:cubicBezTo>
                      <a:pt x="592" y="321"/>
                      <a:pt x="596" y="329"/>
                      <a:pt x="577" y="336"/>
                    </a:cubicBezTo>
                    <a:cubicBezTo>
                      <a:pt x="557" y="344"/>
                      <a:pt x="569" y="356"/>
                      <a:pt x="569" y="372"/>
                    </a:cubicBezTo>
                    <a:cubicBezTo>
                      <a:pt x="569" y="377"/>
                      <a:pt x="582" y="382"/>
                      <a:pt x="580" y="392"/>
                    </a:cubicBezTo>
                    <a:cubicBezTo>
                      <a:pt x="576" y="416"/>
                      <a:pt x="553" y="445"/>
                      <a:pt x="524" y="469"/>
                    </a:cubicBezTo>
                    <a:cubicBezTo>
                      <a:pt x="496" y="493"/>
                      <a:pt x="472" y="500"/>
                      <a:pt x="469" y="515"/>
                    </a:cubicBezTo>
                    <a:cubicBezTo>
                      <a:pt x="466" y="530"/>
                      <a:pt x="341" y="535"/>
                      <a:pt x="293" y="535"/>
                    </a:cubicBezTo>
                    <a:close/>
                  </a:path>
                </a:pathLst>
              </a:custGeom>
              <a:solidFill>
                <a:srgbClr val="9393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39" name="Freeform 42">
                <a:extLst>
                  <a:ext uri="{FF2B5EF4-FFF2-40B4-BE49-F238E27FC236}">
                    <a16:creationId xmlns:a16="http://schemas.microsoft.com/office/drawing/2014/main" xmlns="" id="{FF2614EB-6C62-4124-9952-BA2A1500FCF7}"/>
                  </a:ext>
                </a:extLst>
              </p:cNvPr>
              <p:cNvSpPr>
                <a:spLocks/>
              </p:cNvSpPr>
              <p:nvPr/>
            </p:nvSpPr>
            <p:spPr bwMode="auto">
              <a:xfrm>
                <a:off x="3540" y="3292"/>
                <a:ext cx="295" cy="929"/>
              </a:xfrm>
              <a:custGeom>
                <a:avLst/>
                <a:gdLst>
                  <a:gd name="T0" fmla="*/ 82 w 170"/>
                  <a:gd name="T1" fmla="*/ 535 h 535"/>
                  <a:gd name="T2" fmla="*/ 38 w 170"/>
                  <a:gd name="T3" fmla="*/ 515 h 535"/>
                  <a:gd name="T4" fmla="*/ 22 w 170"/>
                  <a:gd name="T5" fmla="*/ 469 h 535"/>
                  <a:gd name="T6" fmla="*/ 8 w 170"/>
                  <a:gd name="T7" fmla="*/ 403 h 535"/>
                  <a:gd name="T8" fmla="*/ 6 w 170"/>
                  <a:gd name="T9" fmla="*/ 368 h 535"/>
                  <a:gd name="T10" fmla="*/ 7 w 170"/>
                  <a:gd name="T11" fmla="*/ 347 h 535"/>
                  <a:gd name="T12" fmla="*/ 8 w 170"/>
                  <a:gd name="T13" fmla="*/ 314 h 535"/>
                  <a:gd name="T14" fmla="*/ 7 w 170"/>
                  <a:gd name="T15" fmla="*/ 293 h 535"/>
                  <a:gd name="T16" fmla="*/ 6 w 170"/>
                  <a:gd name="T17" fmla="*/ 270 h 535"/>
                  <a:gd name="T18" fmla="*/ 8 w 170"/>
                  <a:gd name="T19" fmla="*/ 241 h 535"/>
                  <a:gd name="T20" fmla="*/ 6 w 170"/>
                  <a:gd name="T21" fmla="*/ 214 h 535"/>
                  <a:gd name="T22" fmla="*/ 7 w 170"/>
                  <a:gd name="T23" fmla="*/ 191 h 535"/>
                  <a:gd name="T24" fmla="*/ 9 w 170"/>
                  <a:gd name="T25" fmla="*/ 169 h 535"/>
                  <a:gd name="T26" fmla="*/ 10 w 170"/>
                  <a:gd name="T27" fmla="*/ 145 h 535"/>
                  <a:gd name="T28" fmla="*/ 2 w 170"/>
                  <a:gd name="T29" fmla="*/ 126 h 535"/>
                  <a:gd name="T30" fmla="*/ 5 w 170"/>
                  <a:gd name="T31" fmla="*/ 90 h 535"/>
                  <a:gd name="T32" fmla="*/ 4 w 170"/>
                  <a:gd name="T33" fmla="*/ 43 h 535"/>
                  <a:gd name="T34" fmla="*/ 0 w 170"/>
                  <a:gd name="T35" fmla="*/ 0 h 535"/>
                  <a:gd name="T36" fmla="*/ 170 w 170"/>
                  <a:gd name="T37" fmla="*/ 0 h 535"/>
                  <a:gd name="T38" fmla="*/ 168 w 170"/>
                  <a:gd name="T39" fmla="*/ 23 h 535"/>
                  <a:gd name="T40" fmla="*/ 164 w 170"/>
                  <a:gd name="T41" fmla="*/ 58 h 535"/>
                  <a:gd name="T42" fmla="*/ 167 w 170"/>
                  <a:gd name="T43" fmla="*/ 94 h 535"/>
                  <a:gd name="T44" fmla="*/ 159 w 170"/>
                  <a:gd name="T45" fmla="*/ 114 h 535"/>
                  <a:gd name="T46" fmla="*/ 160 w 170"/>
                  <a:gd name="T47" fmla="*/ 138 h 535"/>
                  <a:gd name="T48" fmla="*/ 162 w 170"/>
                  <a:gd name="T49" fmla="*/ 160 h 535"/>
                  <a:gd name="T50" fmla="*/ 163 w 170"/>
                  <a:gd name="T51" fmla="*/ 182 h 535"/>
                  <a:gd name="T52" fmla="*/ 161 w 170"/>
                  <a:gd name="T53" fmla="*/ 209 h 535"/>
                  <a:gd name="T54" fmla="*/ 163 w 170"/>
                  <a:gd name="T55" fmla="*/ 239 h 535"/>
                  <a:gd name="T56" fmla="*/ 163 w 170"/>
                  <a:gd name="T57" fmla="*/ 261 h 535"/>
                  <a:gd name="T58" fmla="*/ 161 w 170"/>
                  <a:gd name="T59" fmla="*/ 282 h 535"/>
                  <a:gd name="T60" fmla="*/ 163 w 170"/>
                  <a:gd name="T61" fmla="*/ 315 h 535"/>
                  <a:gd name="T62" fmla="*/ 163 w 170"/>
                  <a:gd name="T63" fmla="*/ 336 h 535"/>
                  <a:gd name="T64" fmla="*/ 161 w 170"/>
                  <a:gd name="T65" fmla="*/ 372 h 535"/>
                  <a:gd name="T66" fmla="*/ 164 w 170"/>
                  <a:gd name="T67" fmla="*/ 392 h 535"/>
                  <a:gd name="T68" fmla="*/ 148 w 170"/>
                  <a:gd name="T69" fmla="*/ 469 h 535"/>
                  <a:gd name="T70" fmla="*/ 132 w 170"/>
                  <a:gd name="T71" fmla="*/ 515 h 535"/>
                  <a:gd name="T72" fmla="*/ 82 w 170"/>
                  <a:gd name="T73" fmla="*/ 535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0" h="535">
                    <a:moveTo>
                      <a:pt x="82" y="535"/>
                    </a:moveTo>
                    <a:cubicBezTo>
                      <a:pt x="68" y="535"/>
                      <a:pt x="39" y="530"/>
                      <a:pt x="38" y="515"/>
                    </a:cubicBezTo>
                    <a:cubicBezTo>
                      <a:pt x="37" y="500"/>
                      <a:pt x="33" y="491"/>
                      <a:pt x="22" y="469"/>
                    </a:cubicBezTo>
                    <a:cubicBezTo>
                      <a:pt x="12" y="447"/>
                      <a:pt x="8" y="420"/>
                      <a:pt x="8" y="403"/>
                    </a:cubicBezTo>
                    <a:cubicBezTo>
                      <a:pt x="8" y="387"/>
                      <a:pt x="12" y="375"/>
                      <a:pt x="6" y="368"/>
                    </a:cubicBezTo>
                    <a:cubicBezTo>
                      <a:pt x="1" y="360"/>
                      <a:pt x="2" y="353"/>
                      <a:pt x="7" y="347"/>
                    </a:cubicBezTo>
                    <a:cubicBezTo>
                      <a:pt x="11" y="341"/>
                      <a:pt x="8" y="330"/>
                      <a:pt x="8" y="314"/>
                    </a:cubicBezTo>
                    <a:cubicBezTo>
                      <a:pt x="8" y="297"/>
                      <a:pt x="13" y="294"/>
                      <a:pt x="7" y="293"/>
                    </a:cubicBezTo>
                    <a:cubicBezTo>
                      <a:pt x="0" y="291"/>
                      <a:pt x="1" y="276"/>
                      <a:pt x="6" y="270"/>
                    </a:cubicBezTo>
                    <a:cubicBezTo>
                      <a:pt x="11" y="264"/>
                      <a:pt x="8" y="254"/>
                      <a:pt x="8" y="241"/>
                    </a:cubicBezTo>
                    <a:cubicBezTo>
                      <a:pt x="8" y="227"/>
                      <a:pt x="11" y="218"/>
                      <a:pt x="6" y="214"/>
                    </a:cubicBezTo>
                    <a:cubicBezTo>
                      <a:pt x="1" y="209"/>
                      <a:pt x="2" y="196"/>
                      <a:pt x="7" y="191"/>
                    </a:cubicBezTo>
                    <a:cubicBezTo>
                      <a:pt x="13" y="187"/>
                      <a:pt x="10" y="179"/>
                      <a:pt x="9" y="169"/>
                    </a:cubicBezTo>
                    <a:cubicBezTo>
                      <a:pt x="9" y="158"/>
                      <a:pt x="13" y="145"/>
                      <a:pt x="10" y="145"/>
                    </a:cubicBezTo>
                    <a:cubicBezTo>
                      <a:pt x="7" y="145"/>
                      <a:pt x="2" y="138"/>
                      <a:pt x="2" y="126"/>
                    </a:cubicBezTo>
                    <a:cubicBezTo>
                      <a:pt x="2" y="114"/>
                      <a:pt x="5" y="106"/>
                      <a:pt x="5" y="90"/>
                    </a:cubicBezTo>
                    <a:cubicBezTo>
                      <a:pt x="5" y="73"/>
                      <a:pt x="6" y="55"/>
                      <a:pt x="4" y="43"/>
                    </a:cubicBezTo>
                    <a:cubicBezTo>
                      <a:pt x="3" y="33"/>
                      <a:pt x="1" y="13"/>
                      <a:pt x="0" y="0"/>
                    </a:cubicBezTo>
                    <a:cubicBezTo>
                      <a:pt x="170" y="0"/>
                      <a:pt x="170" y="0"/>
                      <a:pt x="170" y="0"/>
                    </a:cubicBezTo>
                    <a:cubicBezTo>
                      <a:pt x="170" y="9"/>
                      <a:pt x="170" y="18"/>
                      <a:pt x="168" y="23"/>
                    </a:cubicBezTo>
                    <a:cubicBezTo>
                      <a:pt x="164" y="35"/>
                      <a:pt x="164" y="42"/>
                      <a:pt x="164" y="58"/>
                    </a:cubicBezTo>
                    <a:cubicBezTo>
                      <a:pt x="164" y="75"/>
                      <a:pt x="167" y="82"/>
                      <a:pt x="167" y="94"/>
                    </a:cubicBezTo>
                    <a:cubicBezTo>
                      <a:pt x="167" y="106"/>
                      <a:pt x="162" y="114"/>
                      <a:pt x="159" y="114"/>
                    </a:cubicBezTo>
                    <a:cubicBezTo>
                      <a:pt x="156" y="114"/>
                      <a:pt x="160" y="127"/>
                      <a:pt x="160" y="138"/>
                    </a:cubicBezTo>
                    <a:cubicBezTo>
                      <a:pt x="160" y="148"/>
                      <a:pt x="156" y="155"/>
                      <a:pt x="162" y="160"/>
                    </a:cubicBezTo>
                    <a:cubicBezTo>
                      <a:pt x="167" y="164"/>
                      <a:pt x="168" y="178"/>
                      <a:pt x="163" y="182"/>
                    </a:cubicBezTo>
                    <a:cubicBezTo>
                      <a:pt x="158" y="187"/>
                      <a:pt x="161" y="196"/>
                      <a:pt x="161" y="209"/>
                    </a:cubicBezTo>
                    <a:cubicBezTo>
                      <a:pt x="161" y="223"/>
                      <a:pt x="158" y="233"/>
                      <a:pt x="163" y="239"/>
                    </a:cubicBezTo>
                    <a:cubicBezTo>
                      <a:pt x="169" y="245"/>
                      <a:pt x="169" y="260"/>
                      <a:pt x="163" y="261"/>
                    </a:cubicBezTo>
                    <a:cubicBezTo>
                      <a:pt x="156" y="263"/>
                      <a:pt x="161" y="266"/>
                      <a:pt x="161" y="282"/>
                    </a:cubicBezTo>
                    <a:cubicBezTo>
                      <a:pt x="161" y="299"/>
                      <a:pt x="158" y="309"/>
                      <a:pt x="163" y="315"/>
                    </a:cubicBezTo>
                    <a:cubicBezTo>
                      <a:pt x="167" y="321"/>
                      <a:pt x="169" y="329"/>
                      <a:pt x="163" y="336"/>
                    </a:cubicBezTo>
                    <a:cubicBezTo>
                      <a:pt x="157" y="344"/>
                      <a:pt x="161" y="356"/>
                      <a:pt x="161" y="372"/>
                    </a:cubicBezTo>
                    <a:cubicBezTo>
                      <a:pt x="161" y="377"/>
                      <a:pt x="165" y="382"/>
                      <a:pt x="164" y="392"/>
                    </a:cubicBezTo>
                    <a:cubicBezTo>
                      <a:pt x="163" y="416"/>
                      <a:pt x="156" y="445"/>
                      <a:pt x="148" y="469"/>
                    </a:cubicBezTo>
                    <a:cubicBezTo>
                      <a:pt x="140" y="493"/>
                      <a:pt x="133" y="500"/>
                      <a:pt x="132" y="515"/>
                    </a:cubicBezTo>
                    <a:cubicBezTo>
                      <a:pt x="131" y="530"/>
                      <a:pt x="95" y="535"/>
                      <a:pt x="82" y="535"/>
                    </a:cubicBezTo>
                    <a:close/>
                  </a:path>
                </a:pathLst>
              </a:custGeom>
              <a:solidFill>
                <a:srgbClr val="B2B1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40" name="Oval 43">
                <a:extLst>
                  <a:ext uri="{FF2B5EF4-FFF2-40B4-BE49-F238E27FC236}">
                    <a16:creationId xmlns:a16="http://schemas.microsoft.com/office/drawing/2014/main" xmlns="" id="{7B7D6165-F10C-4733-B8E3-56F5055678FA}"/>
                  </a:ext>
                </a:extLst>
              </p:cNvPr>
              <p:cNvSpPr>
                <a:spLocks noChangeArrowheads="1"/>
              </p:cNvSpPr>
              <p:nvPr/>
            </p:nvSpPr>
            <p:spPr bwMode="auto">
              <a:xfrm>
                <a:off x="3727" y="4212"/>
                <a:ext cx="238" cy="106"/>
              </a:xfrm>
              <a:prstGeom prst="ellipse">
                <a:avLst/>
              </a:prstGeom>
              <a:solidFill>
                <a:srgbClr val="6C6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41" name="Oval 44">
                <a:extLst>
                  <a:ext uri="{FF2B5EF4-FFF2-40B4-BE49-F238E27FC236}">
                    <a16:creationId xmlns:a16="http://schemas.microsoft.com/office/drawing/2014/main" xmlns="" id="{F459521F-D51A-4F42-B723-D50AF4E9CFCA}"/>
                  </a:ext>
                </a:extLst>
              </p:cNvPr>
              <p:cNvSpPr>
                <a:spLocks noChangeArrowheads="1"/>
              </p:cNvSpPr>
              <p:nvPr/>
            </p:nvSpPr>
            <p:spPr bwMode="auto">
              <a:xfrm>
                <a:off x="3639" y="4165"/>
                <a:ext cx="415" cy="115"/>
              </a:xfrm>
              <a:prstGeom prst="ellipse">
                <a:avLst/>
              </a:prstGeom>
              <a:solidFill>
                <a:srgbClr val="5757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42" name="Freeform 45">
                <a:extLst>
                  <a:ext uri="{FF2B5EF4-FFF2-40B4-BE49-F238E27FC236}">
                    <a16:creationId xmlns:a16="http://schemas.microsoft.com/office/drawing/2014/main" xmlns="" id="{CF544F8A-C41C-4C5B-9606-C5A1E189129C}"/>
                  </a:ext>
                </a:extLst>
              </p:cNvPr>
              <p:cNvSpPr>
                <a:spLocks/>
              </p:cNvSpPr>
              <p:nvPr/>
            </p:nvSpPr>
            <p:spPr bwMode="auto">
              <a:xfrm>
                <a:off x="3583" y="4198"/>
                <a:ext cx="526" cy="44"/>
              </a:xfrm>
              <a:custGeom>
                <a:avLst/>
                <a:gdLst>
                  <a:gd name="T0" fmla="*/ 140 w 303"/>
                  <a:gd name="T1" fmla="*/ 25 h 25"/>
                  <a:gd name="T2" fmla="*/ 2 w 303"/>
                  <a:gd name="T3" fmla="*/ 7 h 25"/>
                  <a:gd name="T4" fmla="*/ 0 w 303"/>
                  <a:gd name="T5" fmla="*/ 1 h 25"/>
                  <a:gd name="T6" fmla="*/ 139 w 303"/>
                  <a:gd name="T7" fmla="*/ 13 h 25"/>
                  <a:gd name="T8" fmla="*/ 303 w 303"/>
                  <a:gd name="T9" fmla="*/ 0 h 25"/>
                  <a:gd name="T10" fmla="*/ 301 w 303"/>
                  <a:gd name="T11" fmla="*/ 7 h 25"/>
                  <a:gd name="T12" fmla="*/ 140 w 303"/>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303" h="25">
                    <a:moveTo>
                      <a:pt x="140" y="25"/>
                    </a:moveTo>
                    <a:cubicBezTo>
                      <a:pt x="96" y="25"/>
                      <a:pt x="4" y="21"/>
                      <a:pt x="2" y="7"/>
                    </a:cubicBezTo>
                    <a:cubicBezTo>
                      <a:pt x="1" y="6"/>
                      <a:pt x="1" y="3"/>
                      <a:pt x="0" y="1"/>
                    </a:cubicBezTo>
                    <a:cubicBezTo>
                      <a:pt x="28" y="10"/>
                      <a:pt x="101" y="13"/>
                      <a:pt x="139" y="13"/>
                    </a:cubicBezTo>
                    <a:cubicBezTo>
                      <a:pt x="179" y="13"/>
                      <a:pt x="271" y="10"/>
                      <a:pt x="303" y="0"/>
                    </a:cubicBezTo>
                    <a:cubicBezTo>
                      <a:pt x="302" y="3"/>
                      <a:pt x="302" y="5"/>
                      <a:pt x="301" y="7"/>
                    </a:cubicBezTo>
                    <a:cubicBezTo>
                      <a:pt x="299" y="21"/>
                      <a:pt x="184" y="25"/>
                      <a:pt x="140" y="25"/>
                    </a:cubicBezTo>
                    <a:close/>
                  </a:path>
                </a:pathLst>
              </a:custGeom>
              <a:solidFill>
                <a:srgbClr val="4B4B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43" name="Freeform 46">
                <a:extLst>
                  <a:ext uri="{FF2B5EF4-FFF2-40B4-BE49-F238E27FC236}">
                    <a16:creationId xmlns:a16="http://schemas.microsoft.com/office/drawing/2014/main" xmlns="" id="{A872470B-131E-4D98-A130-090AB9040113}"/>
                  </a:ext>
                </a:extLst>
              </p:cNvPr>
              <p:cNvSpPr>
                <a:spLocks/>
              </p:cNvSpPr>
              <p:nvPr/>
            </p:nvSpPr>
            <p:spPr bwMode="auto">
              <a:xfrm>
                <a:off x="3368" y="3556"/>
                <a:ext cx="965" cy="71"/>
              </a:xfrm>
              <a:custGeom>
                <a:avLst/>
                <a:gdLst>
                  <a:gd name="T0" fmla="*/ 13 w 556"/>
                  <a:gd name="T1" fmla="*/ 24 h 41"/>
                  <a:gd name="T2" fmla="*/ 531 w 556"/>
                  <a:gd name="T3" fmla="*/ 0 h 41"/>
                  <a:gd name="T4" fmla="*/ 542 w 556"/>
                  <a:gd name="T5" fmla="*/ 8 h 41"/>
                  <a:gd name="T6" fmla="*/ 556 w 556"/>
                  <a:gd name="T7" fmla="*/ 15 h 41"/>
                  <a:gd name="T8" fmla="*/ 0 w 556"/>
                  <a:gd name="T9" fmla="*/ 41 h 41"/>
                  <a:gd name="T10" fmla="*/ 5 w 556"/>
                  <a:gd name="T11" fmla="*/ 39 h 41"/>
                  <a:gd name="T12" fmla="*/ 13 w 556"/>
                  <a:gd name="T13" fmla="*/ 24 h 41"/>
                </a:gdLst>
                <a:ahLst/>
                <a:cxnLst>
                  <a:cxn ang="0">
                    <a:pos x="T0" y="T1"/>
                  </a:cxn>
                  <a:cxn ang="0">
                    <a:pos x="T2" y="T3"/>
                  </a:cxn>
                  <a:cxn ang="0">
                    <a:pos x="T4" y="T5"/>
                  </a:cxn>
                  <a:cxn ang="0">
                    <a:pos x="T6" y="T7"/>
                  </a:cxn>
                  <a:cxn ang="0">
                    <a:pos x="T8" y="T9"/>
                  </a:cxn>
                  <a:cxn ang="0">
                    <a:pos x="T10" y="T11"/>
                  </a:cxn>
                  <a:cxn ang="0">
                    <a:pos x="T12" y="T13"/>
                  </a:cxn>
                </a:cxnLst>
                <a:rect l="0" t="0" r="r" b="b"/>
                <a:pathLst>
                  <a:path w="556" h="41">
                    <a:moveTo>
                      <a:pt x="13" y="24"/>
                    </a:moveTo>
                    <a:cubicBezTo>
                      <a:pt x="531" y="0"/>
                      <a:pt x="531" y="0"/>
                      <a:pt x="531" y="0"/>
                    </a:cubicBezTo>
                    <a:cubicBezTo>
                      <a:pt x="531" y="3"/>
                      <a:pt x="533" y="6"/>
                      <a:pt x="542" y="8"/>
                    </a:cubicBezTo>
                    <a:cubicBezTo>
                      <a:pt x="549" y="9"/>
                      <a:pt x="553" y="12"/>
                      <a:pt x="556" y="15"/>
                    </a:cubicBezTo>
                    <a:cubicBezTo>
                      <a:pt x="0" y="41"/>
                      <a:pt x="0" y="41"/>
                      <a:pt x="0" y="41"/>
                    </a:cubicBezTo>
                    <a:cubicBezTo>
                      <a:pt x="1" y="40"/>
                      <a:pt x="3" y="40"/>
                      <a:pt x="5" y="39"/>
                    </a:cubicBezTo>
                    <a:cubicBezTo>
                      <a:pt x="20" y="36"/>
                      <a:pt x="16" y="31"/>
                      <a:pt x="13" y="24"/>
                    </a:cubicBezTo>
                    <a:close/>
                  </a:path>
                </a:pathLst>
              </a:custGeom>
              <a:solidFill>
                <a:srgbClr val="6C6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44" name="Freeform 47">
                <a:extLst>
                  <a:ext uri="{FF2B5EF4-FFF2-40B4-BE49-F238E27FC236}">
                    <a16:creationId xmlns:a16="http://schemas.microsoft.com/office/drawing/2014/main" xmlns="" id="{7A4A57F2-3A9B-4FC6-AFA0-FE2F188AEBFC}"/>
                  </a:ext>
                </a:extLst>
              </p:cNvPr>
              <p:cNvSpPr>
                <a:spLocks/>
              </p:cNvSpPr>
              <p:nvPr/>
            </p:nvSpPr>
            <p:spPr bwMode="auto">
              <a:xfrm>
                <a:off x="3349" y="3476"/>
                <a:ext cx="981" cy="73"/>
              </a:xfrm>
              <a:custGeom>
                <a:avLst/>
                <a:gdLst>
                  <a:gd name="T0" fmla="*/ 0 w 565"/>
                  <a:gd name="T1" fmla="*/ 27 h 42"/>
                  <a:gd name="T2" fmla="*/ 565 w 565"/>
                  <a:gd name="T3" fmla="*/ 0 h 42"/>
                  <a:gd name="T4" fmla="*/ 544 w 565"/>
                  <a:gd name="T5" fmla="*/ 8 h 42"/>
                  <a:gd name="T6" fmla="*/ 543 w 565"/>
                  <a:gd name="T7" fmla="*/ 17 h 42"/>
                  <a:gd name="T8" fmla="*/ 29 w 565"/>
                  <a:gd name="T9" fmla="*/ 42 h 42"/>
                  <a:gd name="T10" fmla="*/ 25 w 565"/>
                  <a:gd name="T11" fmla="*/ 39 h 42"/>
                  <a:gd name="T12" fmla="*/ 0 w 565"/>
                  <a:gd name="T13" fmla="*/ 27 h 42"/>
                </a:gdLst>
                <a:ahLst/>
                <a:cxnLst>
                  <a:cxn ang="0">
                    <a:pos x="T0" y="T1"/>
                  </a:cxn>
                  <a:cxn ang="0">
                    <a:pos x="T2" y="T3"/>
                  </a:cxn>
                  <a:cxn ang="0">
                    <a:pos x="T4" y="T5"/>
                  </a:cxn>
                  <a:cxn ang="0">
                    <a:pos x="T6" y="T7"/>
                  </a:cxn>
                  <a:cxn ang="0">
                    <a:pos x="T8" y="T9"/>
                  </a:cxn>
                  <a:cxn ang="0">
                    <a:pos x="T10" y="T11"/>
                  </a:cxn>
                  <a:cxn ang="0">
                    <a:pos x="T12" y="T13"/>
                  </a:cxn>
                </a:cxnLst>
                <a:rect l="0" t="0" r="r" b="b"/>
                <a:pathLst>
                  <a:path w="565" h="42">
                    <a:moveTo>
                      <a:pt x="0" y="27"/>
                    </a:moveTo>
                    <a:cubicBezTo>
                      <a:pt x="565" y="0"/>
                      <a:pt x="565" y="0"/>
                      <a:pt x="565" y="0"/>
                    </a:cubicBezTo>
                    <a:cubicBezTo>
                      <a:pt x="559" y="5"/>
                      <a:pt x="551" y="8"/>
                      <a:pt x="544" y="8"/>
                    </a:cubicBezTo>
                    <a:cubicBezTo>
                      <a:pt x="538" y="8"/>
                      <a:pt x="540" y="12"/>
                      <a:pt x="543" y="17"/>
                    </a:cubicBezTo>
                    <a:cubicBezTo>
                      <a:pt x="29" y="42"/>
                      <a:pt x="29" y="42"/>
                      <a:pt x="29" y="42"/>
                    </a:cubicBezTo>
                    <a:cubicBezTo>
                      <a:pt x="29" y="40"/>
                      <a:pt x="28" y="39"/>
                      <a:pt x="25" y="39"/>
                    </a:cubicBezTo>
                    <a:cubicBezTo>
                      <a:pt x="17" y="39"/>
                      <a:pt x="5" y="34"/>
                      <a:pt x="0" y="27"/>
                    </a:cubicBezTo>
                    <a:close/>
                  </a:path>
                </a:pathLst>
              </a:custGeom>
              <a:solidFill>
                <a:srgbClr val="6C6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45" name="Freeform 48">
                <a:extLst>
                  <a:ext uri="{FF2B5EF4-FFF2-40B4-BE49-F238E27FC236}">
                    <a16:creationId xmlns:a16="http://schemas.microsoft.com/office/drawing/2014/main" xmlns="" id="{E05DDF96-5331-4F5F-A910-474E8D715F8B}"/>
                  </a:ext>
                </a:extLst>
              </p:cNvPr>
              <p:cNvSpPr>
                <a:spLocks/>
              </p:cNvSpPr>
              <p:nvPr/>
            </p:nvSpPr>
            <p:spPr bwMode="auto">
              <a:xfrm>
                <a:off x="3371" y="3620"/>
                <a:ext cx="934" cy="71"/>
              </a:xfrm>
              <a:custGeom>
                <a:avLst/>
                <a:gdLst>
                  <a:gd name="T0" fmla="*/ 0 w 538"/>
                  <a:gd name="T1" fmla="*/ 25 h 41"/>
                  <a:gd name="T2" fmla="*/ 536 w 538"/>
                  <a:gd name="T3" fmla="*/ 0 h 41"/>
                  <a:gd name="T4" fmla="*/ 538 w 538"/>
                  <a:gd name="T5" fmla="*/ 16 h 41"/>
                  <a:gd name="T6" fmla="*/ 6 w 538"/>
                  <a:gd name="T7" fmla="*/ 41 h 41"/>
                  <a:gd name="T8" fmla="*/ 0 w 538"/>
                  <a:gd name="T9" fmla="*/ 25 h 41"/>
                </a:gdLst>
                <a:ahLst/>
                <a:cxnLst>
                  <a:cxn ang="0">
                    <a:pos x="T0" y="T1"/>
                  </a:cxn>
                  <a:cxn ang="0">
                    <a:pos x="T2" y="T3"/>
                  </a:cxn>
                  <a:cxn ang="0">
                    <a:pos x="T4" y="T5"/>
                  </a:cxn>
                  <a:cxn ang="0">
                    <a:pos x="T6" y="T7"/>
                  </a:cxn>
                  <a:cxn ang="0">
                    <a:pos x="T8" y="T9"/>
                  </a:cxn>
                </a:cxnLst>
                <a:rect l="0" t="0" r="r" b="b"/>
                <a:pathLst>
                  <a:path w="538" h="41">
                    <a:moveTo>
                      <a:pt x="0" y="25"/>
                    </a:moveTo>
                    <a:cubicBezTo>
                      <a:pt x="536" y="0"/>
                      <a:pt x="536" y="0"/>
                      <a:pt x="536" y="0"/>
                    </a:cubicBezTo>
                    <a:cubicBezTo>
                      <a:pt x="535" y="4"/>
                      <a:pt x="537" y="9"/>
                      <a:pt x="538" y="16"/>
                    </a:cubicBezTo>
                    <a:cubicBezTo>
                      <a:pt x="6" y="41"/>
                      <a:pt x="6" y="41"/>
                      <a:pt x="6" y="41"/>
                    </a:cubicBezTo>
                    <a:cubicBezTo>
                      <a:pt x="8" y="34"/>
                      <a:pt x="10" y="28"/>
                      <a:pt x="0" y="25"/>
                    </a:cubicBezTo>
                    <a:close/>
                  </a:path>
                </a:pathLst>
              </a:custGeom>
              <a:solidFill>
                <a:srgbClr val="6C6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46" name="Freeform 49">
                <a:extLst>
                  <a:ext uri="{FF2B5EF4-FFF2-40B4-BE49-F238E27FC236}">
                    <a16:creationId xmlns:a16="http://schemas.microsoft.com/office/drawing/2014/main" xmlns="" id="{AA7EFA53-C8B5-4618-B2B0-E1B799C8537C}"/>
                  </a:ext>
                </a:extLst>
              </p:cNvPr>
              <p:cNvSpPr>
                <a:spLocks/>
              </p:cNvSpPr>
              <p:nvPr/>
            </p:nvSpPr>
            <p:spPr bwMode="auto">
              <a:xfrm>
                <a:off x="3378" y="3683"/>
                <a:ext cx="950" cy="72"/>
              </a:xfrm>
              <a:custGeom>
                <a:avLst/>
                <a:gdLst>
                  <a:gd name="T0" fmla="*/ 2 w 547"/>
                  <a:gd name="T1" fmla="*/ 25 h 42"/>
                  <a:gd name="T2" fmla="*/ 532 w 547"/>
                  <a:gd name="T3" fmla="*/ 0 h 42"/>
                  <a:gd name="T4" fmla="*/ 542 w 547"/>
                  <a:gd name="T5" fmla="*/ 14 h 42"/>
                  <a:gd name="T6" fmla="*/ 547 w 547"/>
                  <a:gd name="T7" fmla="*/ 16 h 42"/>
                  <a:gd name="T8" fmla="*/ 0 w 547"/>
                  <a:gd name="T9" fmla="*/ 42 h 42"/>
                  <a:gd name="T10" fmla="*/ 2 w 547"/>
                  <a:gd name="T11" fmla="*/ 25 h 42"/>
                </a:gdLst>
                <a:ahLst/>
                <a:cxnLst>
                  <a:cxn ang="0">
                    <a:pos x="T0" y="T1"/>
                  </a:cxn>
                  <a:cxn ang="0">
                    <a:pos x="T2" y="T3"/>
                  </a:cxn>
                  <a:cxn ang="0">
                    <a:pos x="T4" y="T5"/>
                  </a:cxn>
                  <a:cxn ang="0">
                    <a:pos x="T6" y="T7"/>
                  </a:cxn>
                  <a:cxn ang="0">
                    <a:pos x="T8" y="T9"/>
                  </a:cxn>
                  <a:cxn ang="0">
                    <a:pos x="T10" y="T11"/>
                  </a:cxn>
                </a:cxnLst>
                <a:rect l="0" t="0" r="r" b="b"/>
                <a:pathLst>
                  <a:path w="547" h="42">
                    <a:moveTo>
                      <a:pt x="2" y="25"/>
                    </a:moveTo>
                    <a:cubicBezTo>
                      <a:pt x="532" y="0"/>
                      <a:pt x="532" y="0"/>
                      <a:pt x="532" y="0"/>
                    </a:cubicBezTo>
                    <a:cubicBezTo>
                      <a:pt x="531" y="6"/>
                      <a:pt x="532" y="11"/>
                      <a:pt x="542" y="14"/>
                    </a:cubicBezTo>
                    <a:cubicBezTo>
                      <a:pt x="544" y="15"/>
                      <a:pt x="545" y="15"/>
                      <a:pt x="547" y="16"/>
                    </a:cubicBezTo>
                    <a:cubicBezTo>
                      <a:pt x="0" y="42"/>
                      <a:pt x="0" y="42"/>
                      <a:pt x="0" y="42"/>
                    </a:cubicBezTo>
                    <a:cubicBezTo>
                      <a:pt x="5" y="38"/>
                      <a:pt x="4" y="32"/>
                      <a:pt x="2" y="25"/>
                    </a:cubicBezTo>
                    <a:close/>
                  </a:path>
                </a:pathLst>
              </a:custGeom>
              <a:solidFill>
                <a:srgbClr val="6C6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47" name="Freeform 50">
                <a:extLst>
                  <a:ext uri="{FF2B5EF4-FFF2-40B4-BE49-F238E27FC236}">
                    <a16:creationId xmlns:a16="http://schemas.microsoft.com/office/drawing/2014/main" xmlns="" id="{F1A3C1D0-04A9-48F5-9C5B-EF79F1704B79}"/>
                  </a:ext>
                </a:extLst>
              </p:cNvPr>
              <p:cNvSpPr>
                <a:spLocks/>
              </p:cNvSpPr>
              <p:nvPr/>
            </p:nvSpPr>
            <p:spPr bwMode="auto">
              <a:xfrm>
                <a:off x="3371" y="3757"/>
                <a:ext cx="933" cy="71"/>
              </a:xfrm>
              <a:custGeom>
                <a:avLst/>
                <a:gdLst>
                  <a:gd name="T0" fmla="*/ 0 w 537"/>
                  <a:gd name="T1" fmla="*/ 25 h 41"/>
                  <a:gd name="T2" fmla="*/ 532 w 537"/>
                  <a:gd name="T3" fmla="*/ 0 h 41"/>
                  <a:gd name="T4" fmla="*/ 537 w 537"/>
                  <a:gd name="T5" fmla="*/ 14 h 41"/>
                  <a:gd name="T6" fmla="*/ 537 w 537"/>
                  <a:gd name="T7" fmla="*/ 16 h 41"/>
                  <a:gd name="T8" fmla="*/ 7 w 537"/>
                  <a:gd name="T9" fmla="*/ 41 h 41"/>
                  <a:gd name="T10" fmla="*/ 0 w 537"/>
                  <a:gd name="T11" fmla="*/ 25 h 41"/>
                </a:gdLst>
                <a:ahLst/>
                <a:cxnLst>
                  <a:cxn ang="0">
                    <a:pos x="T0" y="T1"/>
                  </a:cxn>
                  <a:cxn ang="0">
                    <a:pos x="T2" y="T3"/>
                  </a:cxn>
                  <a:cxn ang="0">
                    <a:pos x="T4" y="T5"/>
                  </a:cxn>
                  <a:cxn ang="0">
                    <a:pos x="T6" y="T7"/>
                  </a:cxn>
                  <a:cxn ang="0">
                    <a:pos x="T8" y="T9"/>
                  </a:cxn>
                  <a:cxn ang="0">
                    <a:pos x="T10" y="T11"/>
                  </a:cxn>
                </a:cxnLst>
                <a:rect l="0" t="0" r="r" b="b"/>
                <a:pathLst>
                  <a:path w="537" h="41">
                    <a:moveTo>
                      <a:pt x="0" y="25"/>
                    </a:moveTo>
                    <a:cubicBezTo>
                      <a:pt x="532" y="0"/>
                      <a:pt x="532" y="0"/>
                      <a:pt x="532" y="0"/>
                    </a:cubicBezTo>
                    <a:cubicBezTo>
                      <a:pt x="534" y="3"/>
                      <a:pt x="537" y="7"/>
                      <a:pt x="537" y="14"/>
                    </a:cubicBezTo>
                    <a:cubicBezTo>
                      <a:pt x="537" y="15"/>
                      <a:pt x="537" y="15"/>
                      <a:pt x="537" y="16"/>
                    </a:cubicBezTo>
                    <a:cubicBezTo>
                      <a:pt x="7" y="41"/>
                      <a:pt x="7" y="41"/>
                      <a:pt x="7" y="41"/>
                    </a:cubicBezTo>
                    <a:cubicBezTo>
                      <a:pt x="9" y="29"/>
                      <a:pt x="21" y="26"/>
                      <a:pt x="0" y="25"/>
                    </a:cubicBezTo>
                    <a:close/>
                  </a:path>
                </a:pathLst>
              </a:custGeom>
              <a:solidFill>
                <a:srgbClr val="6C6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48" name="Freeform 51">
                <a:extLst>
                  <a:ext uri="{FF2B5EF4-FFF2-40B4-BE49-F238E27FC236}">
                    <a16:creationId xmlns:a16="http://schemas.microsoft.com/office/drawing/2014/main" xmlns="" id="{5962D3AE-A843-4679-B735-92ADC7B088EB}"/>
                  </a:ext>
                </a:extLst>
              </p:cNvPr>
              <p:cNvSpPr>
                <a:spLocks/>
              </p:cNvSpPr>
              <p:nvPr/>
            </p:nvSpPr>
            <p:spPr bwMode="auto">
              <a:xfrm>
                <a:off x="3368" y="3823"/>
                <a:ext cx="967" cy="71"/>
              </a:xfrm>
              <a:custGeom>
                <a:avLst/>
                <a:gdLst>
                  <a:gd name="T0" fmla="*/ 11 w 557"/>
                  <a:gd name="T1" fmla="*/ 25 h 41"/>
                  <a:gd name="T2" fmla="*/ 536 w 557"/>
                  <a:gd name="T3" fmla="*/ 0 h 41"/>
                  <a:gd name="T4" fmla="*/ 545 w 557"/>
                  <a:gd name="T5" fmla="*/ 9 h 41"/>
                  <a:gd name="T6" fmla="*/ 557 w 557"/>
                  <a:gd name="T7" fmla="*/ 15 h 41"/>
                  <a:gd name="T8" fmla="*/ 0 w 557"/>
                  <a:gd name="T9" fmla="*/ 41 h 41"/>
                  <a:gd name="T10" fmla="*/ 2 w 557"/>
                  <a:gd name="T11" fmla="*/ 41 h 41"/>
                  <a:gd name="T12" fmla="*/ 11 w 557"/>
                  <a:gd name="T13" fmla="*/ 25 h 41"/>
                </a:gdLst>
                <a:ahLst/>
                <a:cxnLst>
                  <a:cxn ang="0">
                    <a:pos x="T0" y="T1"/>
                  </a:cxn>
                  <a:cxn ang="0">
                    <a:pos x="T2" y="T3"/>
                  </a:cxn>
                  <a:cxn ang="0">
                    <a:pos x="T4" y="T5"/>
                  </a:cxn>
                  <a:cxn ang="0">
                    <a:pos x="T6" y="T7"/>
                  </a:cxn>
                  <a:cxn ang="0">
                    <a:pos x="T8" y="T9"/>
                  </a:cxn>
                  <a:cxn ang="0">
                    <a:pos x="T10" y="T11"/>
                  </a:cxn>
                  <a:cxn ang="0">
                    <a:pos x="T12" y="T13"/>
                  </a:cxn>
                </a:cxnLst>
                <a:rect l="0" t="0" r="r" b="b"/>
                <a:pathLst>
                  <a:path w="557" h="41">
                    <a:moveTo>
                      <a:pt x="11" y="25"/>
                    </a:moveTo>
                    <a:cubicBezTo>
                      <a:pt x="536" y="0"/>
                      <a:pt x="536" y="0"/>
                      <a:pt x="536" y="0"/>
                    </a:cubicBezTo>
                    <a:cubicBezTo>
                      <a:pt x="536" y="4"/>
                      <a:pt x="539" y="7"/>
                      <a:pt x="545" y="9"/>
                    </a:cubicBezTo>
                    <a:cubicBezTo>
                      <a:pt x="550" y="11"/>
                      <a:pt x="554" y="13"/>
                      <a:pt x="557" y="15"/>
                    </a:cubicBezTo>
                    <a:cubicBezTo>
                      <a:pt x="0" y="41"/>
                      <a:pt x="0" y="41"/>
                      <a:pt x="0" y="41"/>
                    </a:cubicBezTo>
                    <a:cubicBezTo>
                      <a:pt x="1" y="41"/>
                      <a:pt x="1" y="41"/>
                      <a:pt x="2" y="41"/>
                    </a:cubicBezTo>
                    <a:cubicBezTo>
                      <a:pt x="12" y="37"/>
                      <a:pt x="12" y="32"/>
                      <a:pt x="11" y="25"/>
                    </a:cubicBezTo>
                    <a:close/>
                  </a:path>
                </a:pathLst>
              </a:custGeom>
              <a:solidFill>
                <a:srgbClr val="6C6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49" name="Freeform 52">
                <a:extLst>
                  <a:ext uri="{FF2B5EF4-FFF2-40B4-BE49-F238E27FC236}">
                    <a16:creationId xmlns:a16="http://schemas.microsoft.com/office/drawing/2014/main" xmlns="" id="{A1890D0E-05A9-4362-AA11-438C24A3F40C}"/>
                  </a:ext>
                </a:extLst>
              </p:cNvPr>
              <p:cNvSpPr>
                <a:spLocks/>
              </p:cNvSpPr>
              <p:nvPr/>
            </p:nvSpPr>
            <p:spPr bwMode="auto">
              <a:xfrm>
                <a:off x="3378" y="3891"/>
                <a:ext cx="924" cy="71"/>
              </a:xfrm>
              <a:custGeom>
                <a:avLst/>
                <a:gdLst>
                  <a:gd name="T0" fmla="*/ 0 w 532"/>
                  <a:gd name="T1" fmla="*/ 25 h 41"/>
                  <a:gd name="T2" fmla="*/ 530 w 532"/>
                  <a:gd name="T3" fmla="*/ 0 h 41"/>
                  <a:gd name="T4" fmla="*/ 532 w 532"/>
                  <a:gd name="T5" fmla="*/ 17 h 41"/>
                  <a:gd name="T6" fmla="*/ 5 w 532"/>
                  <a:gd name="T7" fmla="*/ 41 h 41"/>
                  <a:gd name="T8" fmla="*/ 0 w 532"/>
                  <a:gd name="T9" fmla="*/ 25 h 41"/>
                </a:gdLst>
                <a:ahLst/>
                <a:cxnLst>
                  <a:cxn ang="0">
                    <a:pos x="T0" y="T1"/>
                  </a:cxn>
                  <a:cxn ang="0">
                    <a:pos x="T2" y="T3"/>
                  </a:cxn>
                  <a:cxn ang="0">
                    <a:pos x="T4" y="T5"/>
                  </a:cxn>
                  <a:cxn ang="0">
                    <a:pos x="T6" y="T7"/>
                  </a:cxn>
                  <a:cxn ang="0">
                    <a:pos x="T8" y="T9"/>
                  </a:cxn>
                </a:cxnLst>
                <a:rect l="0" t="0" r="r" b="b"/>
                <a:pathLst>
                  <a:path w="532" h="41">
                    <a:moveTo>
                      <a:pt x="0" y="25"/>
                    </a:moveTo>
                    <a:cubicBezTo>
                      <a:pt x="530" y="0"/>
                      <a:pt x="530" y="0"/>
                      <a:pt x="530" y="0"/>
                    </a:cubicBezTo>
                    <a:cubicBezTo>
                      <a:pt x="529" y="5"/>
                      <a:pt x="530" y="10"/>
                      <a:pt x="532" y="17"/>
                    </a:cubicBezTo>
                    <a:cubicBezTo>
                      <a:pt x="5" y="41"/>
                      <a:pt x="5" y="41"/>
                      <a:pt x="5" y="41"/>
                    </a:cubicBezTo>
                    <a:cubicBezTo>
                      <a:pt x="6" y="35"/>
                      <a:pt x="6" y="30"/>
                      <a:pt x="0" y="25"/>
                    </a:cubicBezTo>
                    <a:close/>
                  </a:path>
                </a:pathLst>
              </a:custGeom>
              <a:solidFill>
                <a:srgbClr val="6C6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50" name="Freeform 53">
                <a:extLst>
                  <a:ext uri="{FF2B5EF4-FFF2-40B4-BE49-F238E27FC236}">
                    <a16:creationId xmlns:a16="http://schemas.microsoft.com/office/drawing/2014/main" xmlns="" id="{5FB298D8-14DE-49FA-97C4-31807B5AE683}"/>
                  </a:ext>
                </a:extLst>
              </p:cNvPr>
              <p:cNvSpPr>
                <a:spLocks/>
              </p:cNvSpPr>
              <p:nvPr/>
            </p:nvSpPr>
            <p:spPr bwMode="auto">
              <a:xfrm>
                <a:off x="3394" y="3990"/>
                <a:ext cx="924" cy="231"/>
              </a:xfrm>
              <a:custGeom>
                <a:avLst/>
                <a:gdLst>
                  <a:gd name="T0" fmla="*/ 248 w 532"/>
                  <a:gd name="T1" fmla="*/ 133 h 133"/>
                  <a:gd name="T2" fmla="*/ 98 w 532"/>
                  <a:gd name="T3" fmla="*/ 113 h 133"/>
                  <a:gd name="T4" fmla="*/ 42 w 532"/>
                  <a:gd name="T5" fmla="*/ 67 h 133"/>
                  <a:gd name="T6" fmla="*/ 0 w 532"/>
                  <a:gd name="T7" fmla="*/ 25 h 133"/>
                  <a:gd name="T8" fmla="*/ 532 w 532"/>
                  <a:gd name="T9" fmla="*/ 0 h 133"/>
                  <a:gd name="T10" fmla="*/ 479 w 532"/>
                  <a:gd name="T11" fmla="*/ 67 h 133"/>
                  <a:gd name="T12" fmla="*/ 424 w 532"/>
                  <a:gd name="T13" fmla="*/ 113 h 133"/>
                  <a:gd name="T14" fmla="*/ 248 w 53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2" h="133">
                    <a:moveTo>
                      <a:pt x="248" y="133"/>
                    </a:moveTo>
                    <a:cubicBezTo>
                      <a:pt x="201" y="133"/>
                      <a:pt x="101" y="128"/>
                      <a:pt x="98" y="113"/>
                    </a:cubicBezTo>
                    <a:cubicBezTo>
                      <a:pt x="95" y="98"/>
                      <a:pt x="80" y="89"/>
                      <a:pt x="42" y="67"/>
                    </a:cubicBezTo>
                    <a:cubicBezTo>
                      <a:pt x="20" y="54"/>
                      <a:pt x="7" y="38"/>
                      <a:pt x="0" y="25"/>
                    </a:cubicBezTo>
                    <a:cubicBezTo>
                      <a:pt x="532" y="0"/>
                      <a:pt x="532" y="0"/>
                      <a:pt x="532" y="0"/>
                    </a:cubicBezTo>
                    <a:cubicBezTo>
                      <a:pt x="525" y="22"/>
                      <a:pt x="504" y="46"/>
                      <a:pt x="479" y="67"/>
                    </a:cubicBezTo>
                    <a:cubicBezTo>
                      <a:pt x="451" y="91"/>
                      <a:pt x="427" y="98"/>
                      <a:pt x="424" y="113"/>
                    </a:cubicBezTo>
                    <a:cubicBezTo>
                      <a:pt x="421" y="128"/>
                      <a:pt x="296" y="133"/>
                      <a:pt x="248" y="133"/>
                    </a:cubicBezTo>
                    <a:close/>
                  </a:path>
                </a:pathLst>
              </a:custGeom>
              <a:solidFill>
                <a:srgbClr val="6C6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51" name="Freeform 54">
                <a:extLst>
                  <a:ext uri="{FF2B5EF4-FFF2-40B4-BE49-F238E27FC236}">
                    <a16:creationId xmlns:a16="http://schemas.microsoft.com/office/drawing/2014/main" xmlns="" id="{BC4F9D9E-C400-47CE-999E-447005E74AF6}"/>
                  </a:ext>
                </a:extLst>
              </p:cNvPr>
              <p:cNvSpPr>
                <a:spLocks/>
              </p:cNvSpPr>
              <p:nvPr/>
            </p:nvSpPr>
            <p:spPr bwMode="auto">
              <a:xfrm>
                <a:off x="3557" y="4013"/>
                <a:ext cx="267" cy="208"/>
              </a:xfrm>
              <a:custGeom>
                <a:avLst/>
                <a:gdLst>
                  <a:gd name="T0" fmla="*/ 55 w 154"/>
                  <a:gd name="T1" fmla="*/ 115 h 120"/>
                  <a:gd name="T2" fmla="*/ 24 w 154"/>
                  <a:gd name="T3" fmla="*/ 55 h 120"/>
                  <a:gd name="T4" fmla="*/ 0 w 154"/>
                  <a:gd name="T5" fmla="*/ 8 h 120"/>
                  <a:gd name="T6" fmla="*/ 152 w 154"/>
                  <a:gd name="T7" fmla="*/ 0 h 120"/>
                  <a:gd name="T8" fmla="*/ 154 w 154"/>
                  <a:gd name="T9" fmla="*/ 55 h 120"/>
                  <a:gd name="T10" fmla="*/ 153 w 154"/>
                  <a:gd name="T11" fmla="*/ 117 h 120"/>
                  <a:gd name="T12" fmla="*/ 153 w 154"/>
                  <a:gd name="T13" fmla="*/ 120 h 120"/>
                  <a:gd name="T14" fmla="*/ 55 w 154"/>
                  <a:gd name="T15" fmla="*/ 115 h 1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4" h="120">
                    <a:moveTo>
                      <a:pt x="55" y="115"/>
                    </a:moveTo>
                    <a:cubicBezTo>
                      <a:pt x="49" y="96"/>
                      <a:pt x="41" y="84"/>
                      <a:pt x="24" y="55"/>
                    </a:cubicBezTo>
                    <a:cubicBezTo>
                      <a:pt x="14" y="40"/>
                      <a:pt x="6" y="23"/>
                      <a:pt x="0" y="8"/>
                    </a:cubicBezTo>
                    <a:cubicBezTo>
                      <a:pt x="152" y="0"/>
                      <a:pt x="152" y="0"/>
                      <a:pt x="152" y="0"/>
                    </a:cubicBezTo>
                    <a:cubicBezTo>
                      <a:pt x="154" y="19"/>
                      <a:pt x="154" y="38"/>
                      <a:pt x="154" y="55"/>
                    </a:cubicBezTo>
                    <a:cubicBezTo>
                      <a:pt x="153" y="87"/>
                      <a:pt x="149" y="97"/>
                      <a:pt x="153" y="117"/>
                    </a:cubicBezTo>
                    <a:cubicBezTo>
                      <a:pt x="153" y="118"/>
                      <a:pt x="153" y="119"/>
                      <a:pt x="153" y="120"/>
                    </a:cubicBezTo>
                    <a:cubicBezTo>
                      <a:pt x="127" y="120"/>
                      <a:pt x="87" y="118"/>
                      <a:pt x="55" y="115"/>
                    </a:cubicBezTo>
                    <a:close/>
                  </a:path>
                </a:pathLst>
              </a:custGeom>
              <a:solidFill>
                <a:srgbClr val="9393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52" name="Oval 55">
                <a:extLst>
                  <a:ext uri="{FF2B5EF4-FFF2-40B4-BE49-F238E27FC236}">
                    <a16:creationId xmlns:a16="http://schemas.microsoft.com/office/drawing/2014/main" xmlns="" id="{CC03BCF9-A5ED-4C83-851E-B0A19FF04119}"/>
                  </a:ext>
                </a:extLst>
              </p:cNvPr>
              <p:cNvSpPr>
                <a:spLocks noChangeArrowheads="1"/>
              </p:cNvSpPr>
              <p:nvPr/>
            </p:nvSpPr>
            <p:spPr bwMode="auto">
              <a:xfrm>
                <a:off x="3314" y="2614"/>
                <a:ext cx="457" cy="45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53" name="Oval 56">
                <a:extLst>
                  <a:ext uri="{FF2B5EF4-FFF2-40B4-BE49-F238E27FC236}">
                    <a16:creationId xmlns:a16="http://schemas.microsoft.com/office/drawing/2014/main" xmlns="" id="{9846A668-0DE4-44E0-BC30-F974B986F165}"/>
                  </a:ext>
                </a:extLst>
              </p:cNvPr>
              <p:cNvSpPr>
                <a:spLocks noChangeArrowheads="1"/>
              </p:cNvSpPr>
              <p:nvPr/>
            </p:nvSpPr>
            <p:spPr bwMode="auto">
              <a:xfrm>
                <a:off x="3927" y="2425"/>
                <a:ext cx="349" cy="34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54" name="Oval 57">
                <a:extLst>
                  <a:ext uri="{FF2B5EF4-FFF2-40B4-BE49-F238E27FC236}">
                    <a16:creationId xmlns:a16="http://schemas.microsoft.com/office/drawing/2014/main" xmlns="" id="{C0171BBD-0396-4C8F-990C-C69CB9E2D721}"/>
                  </a:ext>
                </a:extLst>
              </p:cNvPr>
              <p:cNvSpPr>
                <a:spLocks noChangeArrowheads="1"/>
              </p:cNvSpPr>
              <p:nvPr/>
            </p:nvSpPr>
            <p:spPr bwMode="auto">
              <a:xfrm>
                <a:off x="3272" y="1798"/>
                <a:ext cx="634" cy="63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55" name="Oval 58">
                <a:extLst>
                  <a:ext uri="{FF2B5EF4-FFF2-40B4-BE49-F238E27FC236}">
                    <a16:creationId xmlns:a16="http://schemas.microsoft.com/office/drawing/2014/main" xmlns="" id="{36499DDC-FB1D-454A-9A9A-4D32BBC038E0}"/>
                  </a:ext>
                </a:extLst>
              </p:cNvPr>
              <p:cNvSpPr>
                <a:spLocks noChangeArrowheads="1"/>
              </p:cNvSpPr>
              <p:nvPr/>
            </p:nvSpPr>
            <p:spPr bwMode="auto">
              <a:xfrm>
                <a:off x="4104" y="1671"/>
                <a:ext cx="457" cy="45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56" name="Oval 59">
                <a:extLst>
                  <a:ext uri="{FF2B5EF4-FFF2-40B4-BE49-F238E27FC236}">
                    <a16:creationId xmlns:a16="http://schemas.microsoft.com/office/drawing/2014/main" xmlns="" id="{AFBC8685-6EBA-49ED-937B-0043E496BCA1}"/>
                  </a:ext>
                </a:extLst>
              </p:cNvPr>
              <p:cNvSpPr>
                <a:spLocks noChangeArrowheads="1"/>
              </p:cNvSpPr>
              <p:nvPr/>
            </p:nvSpPr>
            <p:spPr bwMode="auto">
              <a:xfrm>
                <a:off x="4627" y="1254"/>
                <a:ext cx="349" cy="34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57" name="Oval 60">
                <a:extLst>
                  <a:ext uri="{FF2B5EF4-FFF2-40B4-BE49-F238E27FC236}">
                    <a16:creationId xmlns:a16="http://schemas.microsoft.com/office/drawing/2014/main" xmlns="" id="{1B4E56E3-5908-4FF0-A3FE-0513AD396EEA}"/>
                  </a:ext>
                </a:extLst>
              </p:cNvPr>
              <p:cNvSpPr>
                <a:spLocks noChangeArrowheads="1"/>
              </p:cNvSpPr>
              <p:nvPr/>
            </p:nvSpPr>
            <p:spPr bwMode="auto">
              <a:xfrm>
                <a:off x="4505" y="646"/>
                <a:ext cx="243" cy="24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58" name="Oval 61">
                <a:extLst>
                  <a:ext uri="{FF2B5EF4-FFF2-40B4-BE49-F238E27FC236}">
                    <a16:creationId xmlns:a16="http://schemas.microsoft.com/office/drawing/2014/main" xmlns="" id="{E81F82F5-74DB-426D-8EF8-791B966A5D72}"/>
                  </a:ext>
                </a:extLst>
              </p:cNvPr>
              <p:cNvSpPr>
                <a:spLocks noChangeArrowheads="1"/>
              </p:cNvSpPr>
              <p:nvPr/>
            </p:nvSpPr>
            <p:spPr bwMode="auto">
              <a:xfrm>
                <a:off x="3774" y="778"/>
                <a:ext cx="634" cy="636"/>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59" name="Oval 62">
                <a:extLst>
                  <a:ext uri="{FF2B5EF4-FFF2-40B4-BE49-F238E27FC236}">
                    <a16:creationId xmlns:a16="http://schemas.microsoft.com/office/drawing/2014/main" xmlns="" id="{CD37380C-14EF-4BF5-B86F-84979A412E0C}"/>
                  </a:ext>
                </a:extLst>
              </p:cNvPr>
              <p:cNvSpPr>
                <a:spLocks noChangeArrowheads="1"/>
              </p:cNvSpPr>
              <p:nvPr/>
            </p:nvSpPr>
            <p:spPr bwMode="auto">
              <a:xfrm>
                <a:off x="3071" y="1002"/>
                <a:ext cx="455" cy="45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60" name="Oval 63">
                <a:extLst>
                  <a:ext uri="{FF2B5EF4-FFF2-40B4-BE49-F238E27FC236}">
                    <a16:creationId xmlns:a16="http://schemas.microsoft.com/office/drawing/2014/main" xmlns="" id="{98445BB6-B6C1-4267-829A-BEF5D8A5DBF7}"/>
                  </a:ext>
                </a:extLst>
              </p:cNvPr>
              <p:cNvSpPr>
                <a:spLocks noChangeArrowheads="1"/>
              </p:cNvSpPr>
              <p:nvPr/>
            </p:nvSpPr>
            <p:spPr bwMode="auto">
              <a:xfrm>
                <a:off x="3060" y="448"/>
                <a:ext cx="349" cy="34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62" name="Oval 65">
                <a:extLst>
                  <a:ext uri="{FF2B5EF4-FFF2-40B4-BE49-F238E27FC236}">
                    <a16:creationId xmlns:a16="http://schemas.microsoft.com/office/drawing/2014/main" xmlns="" id="{50B41811-7355-4B32-A4D3-77CE6ED0939E}"/>
                  </a:ext>
                </a:extLst>
              </p:cNvPr>
              <p:cNvSpPr>
                <a:spLocks noChangeArrowheads="1"/>
              </p:cNvSpPr>
              <p:nvPr/>
            </p:nvSpPr>
            <p:spPr bwMode="auto">
              <a:xfrm>
                <a:off x="3774" y="266"/>
                <a:ext cx="243" cy="24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63" name="Oval 66">
                <a:extLst>
                  <a:ext uri="{FF2B5EF4-FFF2-40B4-BE49-F238E27FC236}">
                    <a16:creationId xmlns:a16="http://schemas.microsoft.com/office/drawing/2014/main" xmlns="" id="{A681ABC4-15F6-4E55-8BF9-EEF1B9E0399C}"/>
                  </a:ext>
                </a:extLst>
              </p:cNvPr>
              <p:cNvSpPr>
                <a:spLocks noChangeArrowheads="1"/>
              </p:cNvSpPr>
              <p:nvPr/>
            </p:nvSpPr>
            <p:spPr bwMode="auto">
              <a:xfrm>
                <a:off x="2664" y="1315"/>
                <a:ext cx="243" cy="24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64" name="Oval 67">
                <a:extLst>
                  <a:ext uri="{FF2B5EF4-FFF2-40B4-BE49-F238E27FC236}">
                    <a16:creationId xmlns:a16="http://schemas.microsoft.com/office/drawing/2014/main" xmlns="" id="{F9956200-F94C-4D06-95C8-A3615544F27F}"/>
                  </a:ext>
                </a:extLst>
              </p:cNvPr>
              <p:cNvSpPr>
                <a:spLocks noChangeArrowheads="1"/>
              </p:cNvSpPr>
              <p:nvPr/>
            </p:nvSpPr>
            <p:spPr bwMode="auto">
              <a:xfrm>
                <a:off x="4276" y="2850"/>
                <a:ext cx="243" cy="24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65" name="Oval 68">
                <a:extLst>
                  <a:ext uri="{FF2B5EF4-FFF2-40B4-BE49-F238E27FC236}">
                    <a16:creationId xmlns:a16="http://schemas.microsoft.com/office/drawing/2014/main" xmlns="" id="{55DA8468-5E6A-4841-A4B2-CDFECE1BA3CE}"/>
                  </a:ext>
                </a:extLst>
              </p:cNvPr>
              <p:cNvSpPr>
                <a:spLocks noChangeArrowheads="1"/>
              </p:cNvSpPr>
              <p:nvPr/>
            </p:nvSpPr>
            <p:spPr bwMode="auto">
              <a:xfrm>
                <a:off x="4684" y="2102"/>
                <a:ext cx="122" cy="121"/>
              </a:xfrm>
              <a:prstGeom prst="ellipse">
                <a:avLst/>
              </a:pr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66" name="Oval 69">
                <a:extLst>
                  <a:ext uri="{FF2B5EF4-FFF2-40B4-BE49-F238E27FC236}">
                    <a16:creationId xmlns:a16="http://schemas.microsoft.com/office/drawing/2014/main" xmlns="" id="{B21E705B-3420-4127-95D8-E6CE37BA69E4}"/>
                  </a:ext>
                </a:extLst>
              </p:cNvPr>
              <p:cNvSpPr>
                <a:spLocks noChangeArrowheads="1"/>
              </p:cNvSpPr>
              <p:nvPr/>
            </p:nvSpPr>
            <p:spPr bwMode="auto">
              <a:xfrm>
                <a:off x="3524" y="287"/>
                <a:ext cx="122" cy="121"/>
              </a:xfrm>
              <a:prstGeom prst="ellipse">
                <a:avLst/>
              </a:pr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67" name="Oval 70">
                <a:extLst>
                  <a:ext uri="{FF2B5EF4-FFF2-40B4-BE49-F238E27FC236}">
                    <a16:creationId xmlns:a16="http://schemas.microsoft.com/office/drawing/2014/main" xmlns="" id="{CBCFC3C2-C3FB-4AA8-A687-43FA4A1A9437}"/>
                  </a:ext>
                </a:extLst>
              </p:cNvPr>
              <p:cNvSpPr>
                <a:spLocks noChangeArrowheads="1"/>
              </p:cNvSpPr>
              <p:nvPr/>
            </p:nvSpPr>
            <p:spPr bwMode="auto">
              <a:xfrm>
                <a:off x="2685" y="1744"/>
                <a:ext cx="122" cy="122"/>
              </a:xfrm>
              <a:prstGeom prst="ellipse">
                <a:avLst/>
              </a:pr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68" name="Oval 71">
                <a:extLst>
                  <a:ext uri="{FF2B5EF4-FFF2-40B4-BE49-F238E27FC236}">
                    <a16:creationId xmlns:a16="http://schemas.microsoft.com/office/drawing/2014/main" xmlns="" id="{1604DEF8-E2FF-4632-9946-EEE0E1FDE992}"/>
                  </a:ext>
                </a:extLst>
              </p:cNvPr>
              <p:cNvSpPr>
                <a:spLocks noChangeArrowheads="1"/>
              </p:cNvSpPr>
              <p:nvPr/>
            </p:nvSpPr>
            <p:spPr bwMode="auto">
              <a:xfrm>
                <a:off x="2753" y="881"/>
                <a:ext cx="121" cy="121"/>
              </a:xfrm>
              <a:prstGeom prst="ellipse">
                <a:avLst/>
              </a:pr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69" name="Oval 72">
                <a:extLst>
                  <a:ext uri="{FF2B5EF4-FFF2-40B4-BE49-F238E27FC236}">
                    <a16:creationId xmlns:a16="http://schemas.microsoft.com/office/drawing/2014/main" xmlns="" id="{CEBD283C-778B-4B5C-BC40-52D6FD1E5D7A}"/>
                  </a:ext>
                </a:extLst>
              </p:cNvPr>
              <p:cNvSpPr>
                <a:spLocks noChangeArrowheads="1"/>
              </p:cNvSpPr>
              <p:nvPr/>
            </p:nvSpPr>
            <p:spPr bwMode="auto">
              <a:xfrm>
                <a:off x="4318" y="405"/>
                <a:ext cx="121" cy="123"/>
              </a:xfrm>
              <a:prstGeom prst="ellipse">
                <a:avLst/>
              </a:pr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70" name="Oval 73">
                <a:extLst>
                  <a:ext uri="{FF2B5EF4-FFF2-40B4-BE49-F238E27FC236}">
                    <a16:creationId xmlns:a16="http://schemas.microsoft.com/office/drawing/2014/main" xmlns="" id="{EAC8B184-D94F-4A7A-B2C3-0B5BE7A849E3}"/>
                  </a:ext>
                </a:extLst>
              </p:cNvPr>
              <p:cNvSpPr>
                <a:spLocks noChangeArrowheads="1"/>
              </p:cNvSpPr>
              <p:nvPr/>
            </p:nvSpPr>
            <p:spPr bwMode="auto">
              <a:xfrm>
                <a:off x="3290" y="3146"/>
                <a:ext cx="121" cy="121"/>
              </a:xfrm>
              <a:prstGeom prst="ellipse">
                <a:avLst/>
              </a:pr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71" name="Oval 74">
                <a:extLst>
                  <a:ext uri="{FF2B5EF4-FFF2-40B4-BE49-F238E27FC236}">
                    <a16:creationId xmlns:a16="http://schemas.microsoft.com/office/drawing/2014/main" xmlns="" id="{0EEDA8E9-DEFE-428E-A5D1-40D29E81EBAB}"/>
                  </a:ext>
                </a:extLst>
              </p:cNvPr>
              <p:cNvSpPr>
                <a:spLocks noChangeArrowheads="1"/>
              </p:cNvSpPr>
              <p:nvPr/>
            </p:nvSpPr>
            <p:spPr bwMode="auto">
              <a:xfrm>
                <a:off x="4014" y="3135"/>
                <a:ext cx="121" cy="122"/>
              </a:xfrm>
              <a:prstGeom prst="ellipse">
                <a:avLst/>
              </a:pr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72" name="Oval 75">
                <a:extLst>
                  <a:ext uri="{FF2B5EF4-FFF2-40B4-BE49-F238E27FC236}">
                    <a16:creationId xmlns:a16="http://schemas.microsoft.com/office/drawing/2014/main" xmlns="" id="{B35E4E0E-878D-475E-82DF-01A013CF9E66}"/>
                  </a:ext>
                </a:extLst>
              </p:cNvPr>
              <p:cNvSpPr>
                <a:spLocks noChangeArrowheads="1"/>
              </p:cNvSpPr>
              <p:nvPr/>
            </p:nvSpPr>
            <p:spPr bwMode="auto">
              <a:xfrm>
                <a:off x="3034" y="2493"/>
                <a:ext cx="122" cy="121"/>
              </a:xfrm>
              <a:prstGeom prst="ellipse">
                <a:avLst/>
              </a:pr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73" name="Oval 76">
                <a:extLst>
                  <a:ext uri="{FF2B5EF4-FFF2-40B4-BE49-F238E27FC236}">
                    <a16:creationId xmlns:a16="http://schemas.microsoft.com/office/drawing/2014/main" xmlns="" id="{EE86B290-FE57-439A-B131-7D42632770A9}"/>
                  </a:ext>
                </a:extLst>
              </p:cNvPr>
              <p:cNvSpPr>
                <a:spLocks noChangeArrowheads="1"/>
              </p:cNvSpPr>
              <p:nvPr/>
            </p:nvSpPr>
            <p:spPr bwMode="auto">
              <a:xfrm>
                <a:off x="3597" y="1388"/>
                <a:ext cx="123" cy="123"/>
              </a:xfrm>
              <a:prstGeom prst="ellipse">
                <a:avLst/>
              </a:pr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74" name="Oval 77">
                <a:extLst>
                  <a:ext uri="{FF2B5EF4-FFF2-40B4-BE49-F238E27FC236}">
                    <a16:creationId xmlns:a16="http://schemas.microsoft.com/office/drawing/2014/main" xmlns="" id="{BE6DA190-A7BF-4120-9D7C-F4E157AD436E}"/>
                  </a:ext>
                </a:extLst>
              </p:cNvPr>
              <p:cNvSpPr>
                <a:spLocks noChangeArrowheads="1"/>
              </p:cNvSpPr>
              <p:nvPr/>
            </p:nvSpPr>
            <p:spPr bwMode="auto">
              <a:xfrm>
                <a:off x="4215" y="2236"/>
                <a:ext cx="123" cy="121"/>
              </a:xfrm>
              <a:prstGeom prst="ellipse">
                <a:avLst/>
              </a:pr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75" name="Oval 78">
                <a:extLst>
                  <a:ext uri="{FF2B5EF4-FFF2-40B4-BE49-F238E27FC236}">
                    <a16:creationId xmlns:a16="http://schemas.microsoft.com/office/drawing/2014/main" xmlns="" id="{54B00550-36E2-40EF-A87C-A7BE906DBDEF}"/>
                  </a:ext>
                </a:extLst>
              </p:cNvPr>
              <p:cNvSpPr>
                <a:spLocks noChangeArrowheads="1"/>
              </p:cNvSpPr>
              <p:nvPr/>
            </p:nvSpPr>
            <p:spPr bwMode="auto">
              <a:xfrm>
                <a:off x="3097" y="1622"/>
                <a:ext cx="121" cy="122"/>
              </a:xfrm>
              <a:prstGeom prst="ellipse">
                <a:avLst/>
              </a:pr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76" name="Freeform 79">
                <a:extLst>
                  <a:ext uri="{FF2B5EF4-FFF2-40B4-BE49-F238E27FC236}">
                    <a16:creationId xmlns:a16="http://schemas.microsoft.com/office/drawing/2014/main" xmlns="" id="{5EE9E59E-C9BA-4B1B-9C13-93D315EA6A4B}"/>
                  </a:ext>
                </a:extLst>
              </p:cNvPr>
              <p:cNvSpPr>
                <a:spLocks noEditPoints="1"/>
              </p:cNvSpPr>
              <p:nvPr/>
            </p:nvSpPr>
            <p:spPr bwMode="auto">
              <a:xfrm>
                <a:off x="4118" y="318"/>
                <a:ext cx="88" cy="90"/>
              </a:xfrm>
              <a:custGeom>
                <a:avLst/>
                <a:gdLst>
                  <a:gd name="T0" fmla="*/ 26 w 51"/>
                  <a:gd name="T1" fmla="*/ 0 h 52"/>
                  <a:gd name="T2" fmla="*/ 51 w 51"/>
                  <a:gd name="T3" fmla="*/ 26 h 52"/>
                  <a:gd name="T4" fmla="*/ 26 w 51"/>
                  <a:gd name="T5" fmla="*/ 52 h 52"/>
                  <a:gd name="T6" fmla="*/ 26 w 51"/>
                  <a:gd name="T7" fmla="*/ 52 h 52"/>
                  <a:gd name="T8" fmla="*/ 26 w 51"/>
                  <a:gd name="T9" fmla="*/ 46 h 52"/>
                  <a:gd name="T10" fmla="*/ 26 w 51"/>
                  <a:gd name="T11" fmla="*/ 46 h 52"/>
                  <a:gd name="T12" fmla="*/ 45 w 51"/>
                  <a:gd name="T13" fmla="*/ 26 h 52"/>
                  <a:gd name="T14" fmla="*/ 26 w 51"/>
                  <a:gd name="T15" fmla="*/ 6 h 52"/>
                  <a:gd name="T16" fmla="*/ 26 w 51"/>
                  <a:gd name="T17" fmla="*/ 6 h 52"/>
                  <a:gd name="T18" fmla="*/ 26 w 51"/>
                  <a:gd name="T19" fmla="*/ 0 h 52"/>
                  <a:gd name="T20" fmla="*/ 26 w 51"/>
                  <a:gd name="T21" fmla="*/ 52 h 52"/>
                  <a:gd name="T22" fmla="*/ 0 w 51"/>
                  <a:gd name="T23" fmla="*/ 26 h 52"/>
                  <a:gd name="T24" fmla="*/ 26 w 51"/>
                  <a:gd name="T25" fmla="*/ 0 h 52"/>
                  <a:gd name="T26" fmla="*/ 26 w 51"/>
                  <a:gd name="T27" fmla="*/ 6 h 52"/>
                  <a:gd name="T28" fmla="*/ 6 w 51"/>
                  <a:gd name="T29" fmla="*/ 26 h 52"/>
                  <a:gd name="T30" fmla="*/ 26 w 51"/>
                  <a:gd name="T31" fmla="*/ 46 h 52"/>
                  <a:gd name="T32" fmla="*/ 26 w 51"/>
                  <a:gd name="T33"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52">
                    <a:moveTo>
                      <a:pt x="26" y="0"/>
                    </a:moveTo>
                    <a:cubicBezTo>
                      <a:pt x="40" y="0"/>
                      <a:pt x="51" y="12"/>
                      <a:pt x="51" y="26"/>
                    </a:cubicBezTo>
                    <a:cubicBezTo>
                      <a:pt x="51" y="40"/>
                      <a:pt x="40" y="52"/>
                      <a:pt x="26" y="52"/>
                    </a:cubicBezTo>
                    <a:cubicBezTo>
                      <a:pt x="26" y="52"/>
                      <a:pt x="26" y="52"/>
                      <a:pt x="26" y="52"/>
                    </a:cubicBezTo>
                    <a:cubicBezTo>
                      <a:pt x="26" y="46"/>
                      <a:pt x="26" y="46"/>
                      <a:pt x="26" y="46"/>
                    </a:cubicBezTo>
                    <a:cubicBezTo>
                      <a:pt x="26" y="46"/>
                      <a:pt x="26" y="46"/>
                      <a:pt x="26" y="46"/>
                    </a:cubicBezTo>
                    <a:cubicBezTo>
                      <a:pt x="37" y="46"/>
                      <a:pt x="45" y="37"/>
                      <a:pt x="45" y="26"/>
                    </a:cubicBezTo>
                    <a:cubicBezTo>
                      <a:pt x="45" y="15"/>
                      <a:pt x="37" y="6"/>
                      <a:pt x="26" y="6"/>
                    </a:cubicBezTo>
                    <a:cubicBezTo>
                      <a:pt x="26" y="6"/>
                      <a:pt x="26" y="6"/>
                      <a:pt x="26" y="6"/>
                    </a:cubicBezTo>
                    <a:cubicBezTo>
                      <a:pt x="26" y="0"/>
                      <a:pt x="26" y="0"/>
                      <a:pt x="26" y="0"/>
                    </a:cubicBezTo>
                    <a:close/>
                    <a:moveTo>
                      <a:pt x="26" y="52"/>
                    </a:moveTo>
                    <a:cubicBezTo>
                      <a:pt x="12" y="52"/>
                      <a:pt x="0" y="40"/>
                      <a:pt x="0" y="26"/>
                    </a:cubicBezTo>
                    <a:cubicBezTo>
                      <a:pt x="0" y="12"/>
                      <a:pt x="12" y="0"/>
                      <a:pt x="26" y="0"/>
                    </a:cubicBezTo>
                    <a:cubicBezTo>
                      <a:pt x="26" y="6"/>
                      <a:pt x="26" y="6"/>
                      <a:pt x="26" y="6"/>
                    </a:cubicBezTo>
                    <a:cubicBezTo>
                      <a:pt x="15" y="6"/>
                      <a:pt x="6" y="15"/>
                      <a:pt x="6" y="26"/>
                    </a:cubicBezTo>
                    <a:cubicBezTo>
                      <a:pt x="6" y="37"/>
                      <a:pt x="15" y="46"/>
                      <a:pt x="26" y="46"/>
                    </a:cubicBezTo>
                    <a:lnTo>
                      <a:pt x="26" y="52"/>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77" name="Freeform 80">
                <a:extLst>
                  <a:ext uri="{FF2B5EF4-FFF2-40B4-BE49-F238E27FC236}">
                    <a16:creationId xmlns:a16="http://schemas.microsoft.com/office/drawing/2014/main" xmlns="" id="{5C810673-3EC0-4A86-B9C0-D63CD7CC83A3}"/>
                  </a:ext>
                </a:extLst>
              </p:cNvPr>
              <p:cNvSpPr>
                <a:spLocks noEditPoints="1"/>
              </p:cNvSpPr>
              <p:nvPr/>
            </p:nvSpPr>
            <p:spPr bwMode="auto">
              <a:xfrm>
                <a:off x="2666" y="1129"/>
                <a:ext cx="89" cy="89"/>
              </a:xfrm>
              <a:custGeom>
                <a:avLst/>
                <a:gdLst>
                  <a:gd name="T0" fmla="*/ 26 w 51"/>
                  <a:gd name="T1" fmla="*/ 0 h 51"/>
                  <a:gd name="T2" fmla="*/ 51 w 51"/>
                  <a:gd name="T3" fmla="*/ 26 h 51"/>
                  <a:gd name="T4" fmla="*/ 26 w 51"/>
                  <a:gd name="T5" fmla="*/ 51 h 51"/>
                  <a:gd name="T6" fmla="*/ 26 w 51"/>
                  <a:gd name="T7" fmla="*/ 45 h 51"/>
                  <a:gd name="T8" fmla="*/ 45 w 51"/>
                  <a:gd name="T9" fmla="*/ 26 h 51"/>
                  <a:gd name="T10" fmla="*/ 26 w 51"/>
                  <a:gd name="T11" fmla="*/ 6 h 51"/>
                  <a:gd name="T12" fmla="*/ 26 w 51"/>
                  <a:gd name="T13" fmla="*/ 0 h 51"/>
                  <a:gd name="T14" fmla="*/ 26 w 51"/>
                  <a:gd name="T15" fmla="*/ 51 h 51"/>
                  <a:gd name="T16" fmla="*/ 0 w 51"/>
                  <a:gd name="T17" fmla="*/ 26 h 51"/>
                  <a:gd name="T18" fmla="*/ 26 w 51"/>
                  <a:gd name="T19" fmla="*/ 0 h 51"/>
                  <a:gd name="T20" fmla="*/ 26 w 51"/>
                  <a:gd name="T21" fmla="*/ 6 h 51"/>
                  <a:gd name="T22" fmla="*/ 6 w 51"/>
                  <a:gd name="T23" fmla="*/ 26 h 51"/>
                  <a:gd name="T24" fmla="*/ 26 w 51"/>
                  <a:gd name="T25" fmla="*/ 45 h 51"/>
                  <a:gd name="T26" fmla="*/ 26 w 51"/>
                  <a:gd name="T27"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 h="51">
                    <a:moveTo>
                      <a:pt x="26" y="0"/>
                    </a:moveTo>
                    <a:cubicBezTo>
                      <a:pt x="40" y="0"/>
                      <a:pt x="51" y="11"/>
                      <a:pt x="51" y="26"/>
                    </a:cubicBezTo>
                    <a:cubicBezTo>
                      <a:pt x="51" y="40"/>
                      <a:pt x="40" y="51"/>
                      <a:pt x="26" y="51"/>
                    </a:cubicBezTo>
                    <a:cubicBezTo>
                      <a:pt x="26" y="45"/>
                      <a:pt x="26" y="45"/>
                      <a:pt x="26" y="45"/>
                    </a:cubicBezTo>
                    <a:cubicBezTo>
                      <a:pt x="37" y="45"/>
                      <a:pt x="45" y="36"/>
                      <a:pt x="45" y="26"/>
                    </a:cubicBezTo>
                    <a:cubicBezTo>
                      <a:pt x="45" y="15"/>
                      <a:pt x="37" y="6"/>
                      <a:pt x="26" y="6"/>
                    </a:cubicBezTo>
                    <a:lnTo>
                      <a:pt x="26" y="0"/>
                    </a:lnTo>
                    <a:close/>
                    <a:moveTo>
                      <a:pt x="26" y="51"/>
                    </a:moveTo>
                    <a:cubicBezTo>
                      <a:pt x="12" y="51"/>
                      <a:pt x="0" y="40"/>
                      <a:pt x="0" y="26"/>
                    </a:cubicBezTo>
                    <a:cubicBezTo>
                      <a:pt x="0" y="11"/>
                      <a:pt x="12" y="0"/>
                      <a:pt x="26" y="0"/>
                    </a:cubicBezTo>
                    <a:cubicBezTo>
                      <a:pt x="26" y="6"/>
                      <a:pt x="26" y="6"/>
                      <a:pt x="26" y="6"/>
                    </a:cubicBezTo>
                    <a:cubicBezTo>
                      <a:pt x="15" y="6"/>
                      <a:pt x="6" y="15"/>
                      <a:pt x="6" y="26"/>
                    </a:cubicBezTo>
                    <a:cubicBezTo>
                      <a:pt x="6" y="36"/>
                      <a:pt x="15" y="45"/>
                      <a:pt x="26" y="45"/>
                    </a:cubicBezTo>
                    <a:lnTo>
                      <a:pt x="26" y="51"/>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78" name="Freeform 81">
                <a:extLst>
                  <a:ext uri="{FF2B5EF4-FFF2-40B4-BE49-F238E27FC236}">
                    <a16:creationId xmlns:a16="http://schemas.microsoft.com/office/drawing/2014/main" xmlns="" id="{C99A37F9-E9DB-4D1D-A024-5B8B78BA71FE}"/>
                  </a:ext>
                </a:extLst>
              </p:cNvPr>
              <p:cNvSpPr>
                <a:spLocks noEditPoints="1"/>
              </p:cNvSpPr>
              <p:nvPr/>
            </p:nvSpPr>
            <p:spPr bwMode="auto">
              <a:xfrm>
                <a:off x="3147" y="2791"/>
                <a:ext cx="89" cy="89"/>
              </a:xfrm>
              <a:custGeom>
                <a:avLst/>
                <a:gdLst>
                  <a:gd name="T0" fmla="*/ 25 w 51"/>
                  <a:gd name="T1" fmla="*/ 0 h 51"/>
                  <a:gd name="T2" fmla="*/ 51 w 51"/>
                  <a:gd name="T3" fmla="*/ 26 h 51"/>
                  <a:gd name="T4" fmla="*/ 25 w 51"/>
                  <a:gd name="T5" fmla="*/ 51 h 51"/>
                  <a:gd name="T6" fmla="*/ 25 w 51"/>
                  <a:gd name="T7" fmla="*/ 45 h 51"/>
                  <a:gd name="T8" fmla="*/ 45 w 51"/>
                  <a:gd name="T9" fmla="*/ 26 h 51"/>
                  <a:gd name="T10" fmla="*/ 25 w 51"/>
                  <a:gd name="T11" fmla="*/ 6 h 51"/>
                  <a:gd name="T12" fmla="*/ 25 w 51"/>
                  <a:gd name="T13" fmla="*/ 0 h 51"/>
                  <a:gd name="T14" fmla="*/ 25 w 51"/>
                  <a:gd name="T15" fmla="*/ 51 h 51"/>
                  <a:gd name="T16" fmla="*/ 0 w 51"/>
                  <a:gd name="T17" fmla="*/ 26 h 51"/>
                  <a:gd name="T18" fmla="*/ 25 w 51"/>
                  <a:gd name="T19" fmla="*/ 0 h 51"/>
                  <a:gd name="T20" fmla="*/ 25 w 51"/>
                  <a:gd name="T21" fmla="*/ 6 h 51"/>
                  <a:gd name="T22" fmla="*/ 6 w 51"/>
                  <a:gd name="T23" fmla="*/ 26 h 51"/>
                  <a:gd name="T24" fmla="*/ 25 w 51"/>
                  <a:gd name="T25" fmla="*/ 45 h 51"/>
                  <a:gd name="T26" fmla="*/ 25 w 51"/>
                  <a:gd name="T27"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 h="51">
                    <a:moveTo>
                      <a:pt x="25" y="0"/>
                    </a:moveTo>
                    <a:cubicBezTo>
                      <a:pt x="40" y="0"/>
                      <a:pt x="51" y="11"/>
                      <a:pt x="51" y="26"/>
                    </a:cubicBezTo>
                    <a:cubicBezTo>
                      <a:pt x="51" y="40"/>
                      <a:pt x="40" y="51"/>
                      <a:pt x="25" y="51"/>
                    </a:cubicBezTo>
                    <a:cubicBezTo>
                      <a:pt x="25" y="45"/>
                      <a:pt x="25" y="45"/>
                      <a:pt x="25" y="45"/>
                    </a:cubicBezTo>
                    <a:cubicBezTo>
                      <a:pt x="36" y="45"/>
                      <a:pt x="45" y="36"/>
                      <a:pt x="45" y="26"/>
                    </a:cubicBezTo>
                    <a:cubicBezTo>
                      <a:pt x="45" y="15"/>
                      <a:pt x="36" y="6"/>
                      <a:pt x="25" y="6"/>
                    </a:cubicBezTo>
                    <a:lnTo>
                      <a:pt x="25" y="0"/>
                    </a:lnTo>
                    <a:close/>
                    <a:moveTo>
                      <a:pt x="25" y="51"/>
                    </a:moveTo>
                    <a:cubicBezTo>
                      <a:pt x="11" y="51"/>
                      <a:pt x="0" y="40"/>
                      <a:pt x="0" y="26"/>
                    </a:cubicBezTo>
                    <a:cubicBezTo>
                      <a:pt x="0" y="11"/>
                      <a:pt x="11" y="0"/>
                      <a:pt x="25" y="0"/>
                    </a:cubicBezTo>
                    <a:cubicBezTo>
                      <a:pt x="25" y="6"/>
                      <a:pt x="25" y="6"/>
                      <a:pt x="25" y="6"/>
                    </a:cubicBezTo>
                    <a:cubicBezTo>
                      <a:pt x="15" y="6"/>
                      <a:pt x="6" y="15"/>
                      <a:pt x="6" y="26"/>
                    </a:cubicBezTo>
                    <a:cubicBezTo>
                      <a:pt x="6" y="36"/>
                      <a:pt x="15" y="45"/>
                      <a:pt x="25" y="45"/>
                    </a:cubicBezTo>
                    <a:lnTo>
                      <a:pt x="25" y="51"/>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79" name="Freeform 82">
                <a:extLst>
                  <a:ext uri="{FF2B5EF4-FFF2-40B4-BE49-F238E27FC236}">
                    <a16:creationId xmlns:a16="http://schemas.microsoft.com/office/drawing/2014/main" xmlns="" id="{8CF02913-C7A7-4E8D-9300-53DEAF384D4F}"/>
                  </a:ext>
                </a:extLst>
              </p:cNvPr>
              <p:cNvSpPr>
                <a:spLocks noEditPoints="1"/>
              </p:cNvSpPr>
              <p:nvPr/>
            </p:nvSpPr>
            <p:spPr bwMode="auto">
              <a:xfrm>
                <a:off x="3718" y="3104"/>
                <a:ext cx="89" cy="89"/>
              </a:xfrm>
              <a:custGeom>
                <a:avLst/>
                <a:gdLst>
                  <a:gd name="T0" fmla="*/ 26 w 51"/>
                  <a:gd name="T1" fmla="*/ 0 h 51"/>
                  <a:gd name="T2" fmla="*/ 51 w 51"/>
                  <a:gd name="T3" fmla="*/ 25 h 51"/>
                  <a:gd name="T4" fmla="*/ 26 w 51"/>
                  <a:gd name="T5" fmla="*/ 51 h 51"/>
                  <a:gd name="T6" fmla="*/ 26 w 51"/>
                  <a:gd name="T7" fmla="*/ 45 h 51"/>
                  <a:gd name="T8" fmla="*/ 45 w 51"/>
                  <a:gd name="T9" fmla="*/ 25 h 51"/>
                  <a:gd name="T10" fmla="*/ 26 w 51"/>
                  <a:gd name="T11" fmla="*/ 6 h 51"/>
                  <a:gd name="T12" fmla="*/ 26 w 51"/>
                  <a:gd name="T13" fmla="*/ 0 h 51"/>
                  <a:gd name="T14" fmla="*/ 26 w 51"/>
                  <a:gd name="T15" fmla="*/ 51 h 51"/>
                  <a:gd name="T16" fmla="*/ 0 w 51"/>
                  <a:gd name="T17" fmla="*/ 25 h 51"/>
                  <a:gd name="T18" fmla="*/ 26 w 51"/>
                  <a:gd name="T19" fmla="*/ 0 h 51"/>
                  <a:gd name="T20" fmla="*/ 26 w 51"/>
                  <a:gd name="T21" fmla="*/ 6 h 51"/>
                  <a:gd name="T22" fmla="*/ 6 w 51"/>
                  <a:gd name="T23" fmla="*/ 25 h 51"/>
                  <a:gd name="T24" fmla="*/ 26 w 51"/>
                  <a:gd name="T25" fmla="*/ 45 h 51"/>
                  <a:gd name="T26" fmla="*/ 26 w 51"/>
                  <a:gd name="T27"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 h="51">
                    <a:moveTo>
                      <a:pt x="26" y="0"/>
                    </a:moveTo>
                    <a:cubicBezTo>
                      <a:pt x="40" y="0"/>
                      <a:pt x="51" y="11"/>
                      <a:pt x="51" y="25"/>
                    </a:cubicBezTo>
                    <a:cubicBezTo>
                      <a:pt x="51" y="40"/>
                      <a:pt x="40" y="51"/>
                      <a:pt x="26" y="51"/>
                    </a:cubicBezTo>
                    <a:cubicBezTo>
                      <a:pt x="26" y="45"/>
                      <a:pt x="26" y="45"/>
                      <a:pt x="26" y="45"/>
                    </a:cubicBezTo>
                    <a:cubicBezTo>
                      <a:pt x="36" y="45"/>
                      <a:pt x="45" y="36"/>
                      <a:pt x="45" y="25"/>
                    </a:cubicBezTo>
                    <a:cubicBezTo>
                      <a:pt x="45" y="14"/>
                      <a:pt x="36" y="6"/>
                      <a:pt x="26" y="6"/>
                    </a:cubicBezTo>
                    <a:lnTo>
                      <a:pt x="26" y="0"/>
                    </a:lnTo>
                    <a:close/>
                    <a:moveTo>
                      <a:pt x="26" y="51"/>
                    </a:moveTo>
                    <a:cubicBezTo>
                      <a:pt x="11" y="51"/>
                      <a:pt x="0" y="40"/>
                      <a:pt x="0" y="25"/>
                    </a:cubicBezTo>
                    <a:cubicBezTo>
                      <a:pt x="0" y="11"/>
                      <a:pt x="11" y="0"/>
                      <a:pt x="26" y="0"/>
                    </a:cubicBezTo>
                    <a:cubicBezTo>
                      <a:pt x="26" y="6"/>
                      <a:pt x="26" y="6"/>
                      <a:pt x="26" y="6"/>
                    </a:cubicBezTo>
                    <a:cubicBezTo>
                      <a:pt x="15" y="6"/>
                      <a:pt x="6" y="14"/>
                      <a:pt x="6" y="25"/>
                    </a:cubicBezTo>
                    <a:cubicBezTo>
                      <a:pt x="6" y="36"/>
                      <a:pt x="15" y="45"/>
                      <a:pt x="26" y="45"/>
                    </a:cubicBezTo>
                    <a:lnTo>
                      <a:pt x="26" y="51"/>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80" name="Freeform 83">
                <a:extLst>
                  <a:ext uri="{FF2B5EF4-FFF2-40B4-BE49-F238E27FC236}">
                    <a16:creationId xmlns:a16="http://schemas.microsoft.com/office/drawing/2014/main" xmlns="" id="{B4D99DFA-68B5-4E7B-8159-516978B2EE9B}"/>
                  </a:ext>
                </a:extLst>
              </p:cNvPr>
              <p:cNvSpPr>
                <a:spLocks noEditPoints="1"/>
              </p:cNvSpPr>
              <p:nvPr/>
            </p:nvSpPr>
            <p:spPr bwMode="auto">
              <a:xfrm>
                <a:off x="4526" y="2522"/>
                <a:ext cx="89" cy="89"/>
              </a:xfrm>
              <a:custGeom>
                <a:avLst/>
                <a:gdLst>
                  <a:gd name="T0" fmla="*/ 25 w 51"/>
                  <a:gd name="T1" fmla="*/ 0 h 51"/>
                  <a:gd name="T2" fmla="*/ 51 w 51"/>
                  <a:gd name="T3" fmla="*/ 26 h 51"/>
                  <a:gd name="T4" fmla="*/ 25 w 51"/>
                  <a:gd name="T5" fmla="*/ 51 h 51"/>
                  <a:gd name="T6" fmla="*/ 25 w 51"/>
                  <a:gd name="T7" fmla="*/ 51 h 51"/>
                  <a:gd name="T8" fmla="*/ 25 w 51"/>
                  <a:gd name="T9" fmla="*/ 45 h 51"/>
                  <a:gd name="T10" fmla="*/ 25 w 51"/>
                  <a:gd name="T11" fmla="*/ 45 h 51"/>
                  <a:gd name="T12" fmla="*/ 45 w 51"/>
                  <a:gd name="T13" fmla="*/ 26 h 51"/>
                  <a:gd name="T14" fmla="*/ 25 w 51"/>
                  <a:gd name="T15" fmla="*/ 6 h 51"/>
                  <a:gd name="T16" fmla="*/ 25 w 51"/>
                  <a:gd name="T17" fmla="*/ 6 h 51"/>
                  <a:gd name="T18" fmla="*/ 25 w 51"/>
                  <a:gd name="T19" fmla="*/ 0 h 51"/>
                  <a:gd name="T20" fmla="*/ 25 w 51"/>
                  <a:gd name="T21" fmla="*/ 51 h 51"/>
                  <a:gd name="T22" fmla="*/ 0 w 51"/>
                  <a:gd name="T23" fmla="*/ 26 h 51"/>
                  <a:gd name="T24" fmla="*/ 25 w 51"/>
                  <a:gd name="T25" fmla="*/ 0 h 51"/>
                  <a:gd name="T26" fmla="*/ 25 w 51"/>
                  <a:gd name="T27" fmla="*/ 6 h 51"/>
                  <a:gd name="T28" fmla="*/ 6 w 51"/>
                  <a:gd name="T29" fmla="*/ 26 h 51"/>
                  <a:gd name="T30" fmla="*/ 25 w 51"/>
                  <a:gd name="T31" fmla="*/ 45 h 51"/>
                  <a:gd name="T32" fmla="*/ 25 w 51"/>
                  <a:gd name="T33"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51">
                    <a:moveTo>
                      <a:pt x="25" y="0"/>
                    </a:moveTo>
                    <a:cubicBezTo>
                      <a:pt x="39" y="0"/>
                      <a:pt x="51" y="12"/>
                      <a:pt x="51" y="26"/>
                    </a:cubicBezTo>
                    <a:cubicBezTo>
                      <a:pt x="51" y="40"/>
                      <a:pt x="39" y="51"/>
                      <a:pt x="25" y="51"/>
                    </a:cubicBezTo>
                    <a:cubicBezTo>
                      <a:pt x="25" y="51"/>
                      <a:pt x="25" y="51"/>
                      <a:pt x="25" y="51"/>
                    </a:cubicBezTo>
                    <a:cubicBezTo>
                      <a:pt x="25" y="45"/>
                      <a:pt x="25" y="45"/>
                      <a:pt x="25" y="45"/>
                    </a:cubicBezTo>
                    <a:cubicBezTo>
                      <a:pt x="25" y="45"/>
                      <a:pt x="25" y="45"/>
                      <a:pt x="25" y="45"/>
                    </a:cubicBezTo>
                    <a:cubicBezTo>
                      <a:pt x="36" y="45"/>
                      <a:pt x="45" y="37"/>
                      <a:pt x="45" y="26"/>
                    </a:cubicBezTo>
                    <a:cubicBezTo>
                      <a:pt x="45" y="15"/>
                      <a:pt x="36" y="6"/>
                      <a:pt x="25" y="6"/>
                    </a:cubicBezTo>
                    <a:cubicBezTo>
                      <a:pt x="25" y="6"/>
                      <a:pt x="25" y="6"/>
                      <a:pt x="25" y="6"/>
                    </a:cubicBezTo>
                    <a:cubicBezTo>
                      <a:pt x="25" y="0"/>
                      <a:pt x="25" y="0"/>
                      <a:pt x="25" y="0"/>
                    </a:cubicBezTo>
                    <a:close/>
                    <a:moveTo>
                      <a:pt x="25" y="51"/>
                    </a:moveTo>
                    <a:cubicBezTo>
                      <a:pt x="11" y="51"/>
                      <a:pt x="0" y="40"/>
                      <a:pt x="0" y="26"/>
                    </a:cubicBezTo>
                    <a:cubicBezTo>
                      <a:pt x="0" y="12"/>
                      <a:pt x="11" y="0"/>
                      <a:pt x="25" y="0"/>
                    </a:cubicBezTo>
                    <a:cubicBezTo>
                      <a:pt x="25" y="6"/>
                      <a:pt x="25" y="6"/>
                      <a:pt x="25" y="6"/>
                    </a:cubicBezTo>
                    <a:cubicBezTo>
                      <a:pt x="14" y="6"/>
                      <a:pt x="6" y="15"/>
                      <a:pt x="6" y="26"/>
                    </a:cubicBezTo>
                    <a:cubicBezTo>
                      <a:pt x="6" y="37"/>
                      <a:pt x="14" y="45"/>
                      <a:pt x="25" y="45"/>
                    </a:cubicBezTo>
                    <a:lnTo>
                      <a:pt x="25" y="51"/>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81" name="Freeform 84">
                <a:extLst>
                  <a:ext uri="{FF2B5EF4-FFF2-40B4-BE49-F238E27FC236}">
                    <a16:creationId xmlns:a16="http://schemas.microsoft.com/office/drawing/2014/main" xmlns="" id="{1E7B27A0-22C2-4545-9EC1-4B21CC06DA72}"/>
                  </a:ext>
                </a:extLst>
              </p:cNvPr>
              <p:cNvSpPr>
                <a:spLocks noEditPoints="1"/>
              </p:cNvSpPr>
              <p:nvPr/>
            </p:nvSpPr>
            <p:spPr bwMode="auto">
              <a:xfrm>
                <a:off x="4896" y="1681"/>
                <a:ext cx="88" cy="89"/>
              </a:xfrm>
              <a:custGeom>
                <a:avLst/>
                <a:gdLst>
                  <a:gd name="T0" fmla="*/ 25 w 51"/>
                  <a:gd name="T1" fmla="*/ 0 h 51"/>
                  <a:gd name="T2" fmla="*/ 51 w 51"/>
                  <a:gd name="T3" fmla="*/ 26 h 51"/>
                  <a:gd name="T4" fmla="*/ 25 w 51"/>
                  <a:gd name="T5" fmla="*/ 51 h 51"/>
                  <a:gd name="T6" fmla="*/ 25 w 51"/>
                  <a:gd name="T7" fmla="*/ 51 h 51"/>
                  <a:gd name="T8" fmla="*/ 25 w 51"/>
                  <a:gd name="T9" fmla="*/ 45 h 51"/>
                  <a:gd name="T10" fmla="*/ 25 w 51"/>
                  <a:gd name="T11" fmla="*/ 45 h 51"/>
                  <a:gd name="T12" fmla="*/ 45 w 51"/>
                  <a:gd name="T13" fmla="*/ 26 h 51"/>
                  <a:gd name="T14" fmla="*/ 25 w 51"/>
                  <a:gd name="T15" fmla="*/ 6 h 51"/>
                  <a:gd name="T16" fmla="*/ 25 w 51"/>
                  <a:gd name="T17" fmla="*/ 6 h 51"/>
                  <a:gd name="T18" fmla="*/ 25 w 51"/>
                  <a:gd name="T19" fmla="*/ 0 h 51"/>
                  <a:gd name="T20" fmla="*/ 25 w 51"/>
                  <a:gd name="T21" fmla="*/ 51 h 51"/>
                  <a:gd name="T22" fmla="*/ 0 w 51"/>
                  <a:gd name="T23" fmla="*/ 26 h 51"/>
                  <a:gd name="T24" fmla="*/ 25 w 51"/>
                  <a:gd name="T25" fmla="*/ 0 h 51"/>
                  <a:gd name="T26" fmla="*/ 25 w 51"/>
                  <a:gd name="T27" fmla="*/ 6 h 51"/>
                  <a:gd name="T28" fmla="*/ 6 w 51"/>
                  <a:gd name="T29" fmla="*/ 26 h 51"/>
                  <a:gd name="T30" fmla="*/ 25 w 51"/>
                  <a:gd name="T31" fmla="*/ 45 h 51"/>
                  <a:gd name="T32" fmla="*/ 25 w 51"/>
                  <a:gd name="T33"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51">
                    <a:moveTo>
                      <a:pt x="25" y="0"/>
                    </a:moveTo>
                    <a:cubicBezTo>
                      <a:pt x="39" y="0"/>
                      <a:pt x="51" y="11"/>
                      <a:pt x="51" y="26"/>
                    </a:cubicBezTo>
                    <a:cubicBezTo>
                      <a:pt x="51" y="40"/>
                      <a:pt x="39" y="51"/>
                      <a:pt x="25" y="51"/>
                    </a:cubicBezTo>
                    <a:cubicBezTo>
                      <a:pt x="25" y="51"/>
                      <a:pt x="25" y="51"/>
                      <a:pt x="25" y="51"/>
                    </a:cubicBezTo>
                    <a:cubicBezTo>
                      <a:pt x="25" y="45"/>
                      <a:pt x="25" y="45"/>
                      <a:pt x="25" y="45"/>
                    </a:cubicBezTo>
                    <a:cubicBezTo>
                      <a:pt x="25" y="45"/>
                      <a:pt x="25" y="45"/>
                      <a:pt x="25" y="45"/>
                    </a:cubicBezTo>
                    <a:cubicBezTo>
                      <a:pt x="36" y="45"/>
                      <a:pt x="45" y="36"/>
                      <a:pt x="45" y="26"/>
                    </a:cubicBezTo>
                    <a:cubicBezTo>
                      <a:pt x="45" y="15"/>
                      <a:pt x="36" y="6"/>
                      <a:pt x="25" y="6"/>
                    </a:cubicBezTo>
                    <a:cubicBezTo>
                      <a:pt x="25" y="6"/>
                      <a:pt x="25" y="6"/>
                      <a:pt x="25" y="6"/>
                    </a:cubicBezTo>
                    <a:cubicBezTo>
                      <a:pt x="25" y="0"/>
                      <a:pt x="25" y="0"/>
                      <a:pt x="25" y="0"/>
                    </a:cubicBezTo>
                    <a:close/>
                    <a:moveTo>
                      <a:pt x="25" y="51"/>
                    </a:moveTo>
                    <a:cubicBezTo>
                      <a:pt x="11" y="51"/>
                      <a:pt x="0" y="40"/>
                      <a:pt x="0" y="26"/>
                    </a:cubicBezTo>
                    <a:cubicBezTo>
                      <a:pt x="0" y="11"/>
                      <a:pt x="11" y="0"/>
                      <a:pt x="25" y="0"/>
                    </a:cubicBezTo>
                    <a:cubicBezTo>
                      <a:pt x="25" y="6"/>
                      <a:pt x="25" y="6"/>
                      <a:pt x="25" y="6"/>
                    </a:cubicBezTo>
                    <a:cubicBezTo>
                      <a:pt x="14" y="6"/>
                      <a:pt x="6" y="15"/>
                      <a:pt x="6" y="26"/>
                    </a:cubicBezTo>
                    <a:cubicBezTo>
                      <a:pt x="6" y="36"/>
                      <a:pt x="14" y="45"/>
                      <a:pt x="25" y="45"/>
                    </a:cubicBezTo>
                    <a:lnTo>
                      <a:pt x="25" y="51"/>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82" name="Freeform 85">
                <a:extLst>
                  <a:ext uri="{FF2B5EF4-FFF2-40B4-BE49-F238E27FC236}">
                    <a16:creationId xmlns:a16="http://schemas.microsoft.com/office/drawing/2014/main" xmlns="" id="{49E4203B-155E-4871-A80D-CA869B0C5832}"/>
                  </a:ext>
                </a:extLst>
              </p:cNvPr>
              <p:cNvSpPr>
                <a:spLocks noEditPoints="1"/>
              </p:cNvSpPr>
              <p:nvPr/>
            </p:nvSpPr>
            <p:spPr bwMode="auto">
              <a:xfrm>
                <a:off x="4828" y="955"/>
                <a:ext cx="89" cy="91"/>
              </a:xfrm>
              <a:custGeom>
                <a:avLst/>
                <a:gdLst>
                  <a:gd name="T0" fmla="*/ 26 w 51"/>
                  <a:gd name="T1" fmla="*/ 0 h 52"/>
                  <a:gd name="T2" fmla="*/ 51 w 51"/>
                  <a:gd name="T3" fmla="*/ 26 h 52"/>
                  <a:gd name="T4" fmla="*/ 26 w 51"/>
                  <a:gd name="T5" fmla="*/ 52 h 52"/>
                  <a:gd name="T6" fmla="*/ 26 w 51"/>
                  <a:gd name="T7" fmla="*/ 52 h 52"/>
                  <a:gd name="T8" fmla="*/ 26 w 51"/>
                  <a:gd name="T9" fmla="*/ 46 h 52"/>
                  <a:gd name="T10" fmla="*/ 26 w 51"/>
                  <a:gd name="T11" fmla="*/ 46 h 52"/>
                  <a:gd name="T12" fmla="*/ 45 w 51"/>
                  <a:gd name="T13" fmla="*/ 26 h 52"/>
                  <a:gd name="T14" fmla="*/ 26 w 51"/>
                  <a:gd name="T15" fmla="*/ 6 h 52"/>
                  <a:gd name="T16" fmla="*/ 26 w 51"/>
                  <a:gd name="T17" fmla="*/ 6 h 52"/>
                  <a:gd name="T18" fmla="*/ 26 w 51"/>
                  <a:gd name="T19" fmla="*/ 0 h 52"/>
                  <a:gd name="T20" fmla="*/ 26 w 51"/>
                  <a:gd name="T21" fmla="*/ 52 h 52"/>
                  <a:gd name="T22" fmla="*/ 0 w 51"/>
                  <a:gd name="T23" fmla="*/ 26 h 52"/>
                  <a:gd name="T24" fmla="*/ 26 w 51"/>
                  <a:gd name="T25" fmla="*/ 0 h 52"/>
                  <a:gd name="T26" fmla="*/ 26 w 51"/>
                  <a:gd name="T27" fmla="*/ 6 h 52"/>
                  <a:gd name="T28" fmla="*/ 6 w 51"/>
                  <a:gd name="T29" fmla="*/ 26 h 52"/>
                  <a:gd name="T30" fmla="*/ 26 w 51"/>
                  <a:gd name="T31" fmla="*/ 46 h 52"/>
                  <a:gd name="T32" fmla="*/ 26 w 51"/>
                  <a:gd name="T33"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52">
                    <a:moveTo>
                      <a:pt x="26" y="0"/>
                    </a:moveTo>
                    <a:cubicBezTo>
                      <a:pt x="40" y="0"/>
                      <a:pt x="51" y="12"/>
                      <a:pt x="51" y="26"/>
                    </a:cubicBezTo>
                    <a:cubicBezTo>
                      <a:pt x="51" y="40"/>
                      <a:pt x="40" y="52"/>
                      <a:pt x="26" y="52"/>
                    </a:cubicBezTo>
                    <a:cubicBezTo>
                      <a:pt x="26" y="52"/>
                      <a:pt x="26" y="52"/>
                      <a:pt x="26" y="52"/>
                    </a:cubicBezTo>
                    <a:cubicBezTo>
                      <a:pt x="26" y="46"/>
                      <a:pt x="26" y="46"/>
                      <a:pt x="26" y="46"/>
                    </a:cubicBezTo>
                    <a:cubicBezTo>
                      <a:pt x="26" y="46"/>
                      <a:pt x="26" y="46"/>
                      <a:pt x="26" y="46"/>
                    </a:cubicBezTo>
                    <a:cubicBezTo>
                      <a:pt x="36" y="46"/>
                      <a:pt x="45" y="37"/>
                      <a:pt x="45" y="26"/>
                    </a:cubicBezTo>
                    <a:cubicBezTo>
                      <a:pt x="45" y="15"/>
                      <a:pt x="36" y="6"/>
                      <a:pt x="26" y="6"/>
                    </a:cubicBezTo>
                    <a:cubicBezTo>
                      <a:pt x="26" y="6"/>
                      <a:pt x="26" y="6"/>
                      <a:pt x="26" y="6"/>
                    </a:cubicBezTo>
                    <a:cubicBezTo>
                      <a:pt x="26" y="0"/>
                      <a:pt x="26" y="0"/>
                      <a:pt x="26" y="0"/>
                    </a:cubicBezTo>
                    <a:close/>
                    <a:moveTo>
                      <a:pt x="26" y="52"/>
                    </a:moveTo>
                    <a:cubicBezTo>
                      <a:pt x="11" y="52"/>
                      <a:pt x="0" y="40"/>
                      <a:pt x="0" y="26"/>
                    </a:cubicBezTo>
                    <a:cubicBezTo>
                      <a:pt x="0" y="12"/>
                      <a:pt x="11" y="0"/>
                      <a:pt x="26" y="0"/>
                    </a:cubicBezTo>
                    <a:cubicBezTo>
                      <a:pt x="26" y="6"/>
                      <a:pt x="26" y="6"/>
                      <a:pt x="26" y="6"/>
                    </a:cubicBezTo>
                    <a:cubicBezTo>
                      <a:pt x="15" y="6"/>
                      <a:pt x="6" y="15"/>
                      <a:pt x="6" y="26"/>
                    </a:cubicBezTo>
                    <a:cubicBezTo>
                      <a:pt x="6" y="37"/>
                      <a:pt x="15" y="46"/>
                      <a:pt x="26" y="46"/>
                    </a:cubicBezTo>
                    <a:lnTo>
                      <a:pt x="26" y="52"/>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83" name="Freeform 86">
                <a:extLst>
                  <a:ext uri="{FF2B5EF4-FFF2-40B4-BE49-F238E27FC236}">
                    <a16:creationId xmlns:a16="http://schemas.microsoft.com/office/drawing/2014/main" xmlns="" id="{7E3898BE-6041-4078-89D7-07CA4ABF9BBB}"/>
                  </a:ext>
                </a:extLst>
              </p:cNvPr>
              <p:cNvSpPr>
                <a:spLocks noEditPoints="1"/>
              </p:cNvSpPr>
              <p:nvPr/>
            </p:nvSpPr>
            <p:spPr bwMode="auto">
              <a:xfrm>
                <a:off x="4000" y="1570"/>
                <a:ext cx="88" cy="89"/>
              </a:xfrm>
              <a:custGeom>
                <a:avLst/>
                <a:gdLst>
                  <a:gd name="T0" fmla="*/ 25 w 51"/>
                  <a:gd name="T1" fmla="*/ 0 h 51"/>
                  <a:gd name="T2" fmla="*/ 51 w 51"/>
                  <a:gd name="T3" fmla="*/ 26 h 51"/>
                  <a:gd name="T4" fmla="*/ 25 w 51"/>
                  <a:gd name="T5" fmla="*/ 51 h 51"/>
                  <a:gd name="T6" fmla="*/ 25 w 51"/>
                  <a:gd name="T7" fmla="*/ 51 h 51"/>
                  <a:gd name="T8" fmla="*/ 25 w 51"/>
                  <a:gd name="T9" fmla="*/ 45 h 51"/>
                  <a:gd name="T10" fmla="*/ 25 w 51"/>
                  <a:gd name="T11" fmla="*/ 45 h 51"/>
                  <a:gd name="T12" fmla="*/ 45 w 51"/>
                  <a:gd name="T13" fmla="*/ 26 h 51"/>
                  <a:gd name="T14" fmla="*/ 25 w 51"/>
                  <a:gd name="T15" fmla="*/ 6 h 51"/>
                  <a:gd name="T16" fmla="*/ 25 w 51"/>
                  <a:gd name="T17" fmla="*/ 6 h 51"/>
                  <a:gd name="T18" fmla="*/ 25 w 51"/>
                  <a:gd name="T19" fmla="*/ 0 h 51"/>
                  <a:gd name="T20" fmla="*/ 25 w 51"/>
                  <a:gd name="T21" fmla="*/ 51 h 51"/>
                  <a:gd name="T22" fmla="*/ 0 w 51"/>
                  <a:gd name="T23" fmla="*/ 26 h 51"/>
                  <a:gd name="T24" fmla="*/ 25 w 51"/>
                  <a:gd name="T25" fmla="*/ 0 h 51"/>
                  <a:gd name="T26" fmla="*/ 25 w 51"/>
                  <a:gd name="T27" fmla="*/ 6 h 51"/>
                  <a:gd name="T28" fmla="*/ 6 w 51"/>
                  <a:gd name="T29" fmla="*/ 26 h 51"/>
                  <a:gd name="T30" fmla="*/ 25 w 51"/>
                  <a:gd name="T31" fmla="*/ 45 h 51"/>
                  <a:gd name="T32" fmla="*/ 25 w 51"/>
                  <a:gd name="T33"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51">
                    <a:moveTo>
                      <a:pt x="25" y="0"/>
                    </a:moveTo>
                    <a:cubicBezTo>
                      <a:pt x="39" y="0"/>
                      <a:pt x="51" y="11"/>
                      <a:pt x="51" y="26"/>
                    </a:cubicBezTo>
                    <a:cubicBezTo>
                      <a:pt x="51" y="40"/>
                      <a:pt x="39" y="51"/>
                      <a:pt x="25" y="51"/>
                    </a:cubicBezTo>
                    <a:cubicBezTo>
                      <a:pt x="25" y="51"/>
                      <a:pt x="25" y="51"/>
                      <a:pt x="25" y="51"/>
                    </a:cubicBezTo>
                    <a:cubicBezTo>
                      <a:pt x="25" y="45"/>
                      <a:pt x="25" y="45"/>
                      <a:pt x="25" y="45"/>
                    </a:cubicBezTo>
                    <a:cubicBezTo>
                      <a:pt x="25" y="45"/>
                      <a:pt x="25" y="45"/>
                      <a:pt x="25" y="45"/>
                    </a:cubicBezTo>
                    <a:cubicBezTo>
                      <a:pt x="36" y="45"/>
                      <a:pt x="45" y="36"/>
                      <a:pt x="45" y="26"/>
                    </a:cubicBezTo>
                    <a:cubicBezTo>
                      <a:pt x="45" y="15"/>
                      <a:pt x="36" y="6"/>
                      <a:pt x="25" y="6"/>
                    </a:cubicBezTo>
                    <a:cubicBezTo>
                      <a:pt x="25" y="6"/>
                      <a:pt x="25" y="6"/>
                      <a:pt x="25" y="6"/>
                    </a:cubicBezTo>
                    <a:cubicBezTo>
                      <a:pt x="25" y="0"/>
                      <a:pt x="25" y="0"/>
                      <a:pt x="25" y="0"/>
                    </a:cubicBezTo>
                    <a:close/>
                    <a:moveTo>
                      <a:pt x="25" y="51"/>
                    </a:moveTo>
                    <a:cubicBezTo>
                      <a:pt x="11" y="51"/>
                      <a:pt x="0" y="40"/>
                      <a:pt x="0" y="26"/>
                    </a:cubicBezTo>
                    <a:cubicBezTo>
                      <a:pt x="0" y="11"/>
                      <a:pt x="11" y="0"/>
                      <a:pt x="25" y="0"/>
                    </a:cubicBezTo>
                    <a:cubicBezTo>
                      <a:pt x="25" y="6"/>
                      <a:pt x="25" y="6"/>
                      <a:pt x="25" y="6"/>
                    </a:cubicBezTo>
                    <a:cubicBezTo>
                      <a:pt x="14" y="6"/>
                      <a:pt x="6" y="15"/>
                      <a:pt x="6" y="26"/>
                    </a:cubicBezTo>
                    <a:cubicBezTo>
                      <a:pt x="6" y="36"/>
                      <a:pt x="14" y="45"/>
                      <a:pt x="25" y="45"/>
                    </a:cubicBezTo>
                    <a:lnTo>
                      <a:pt x="25" y="51"/>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84" name="Freeform 87">
                <a:extLst>
                  <a:ext uri="{FF2B5EF4-FFF2-40B4-BE49-F238E27FC236}">
                    <a16:creationId xmlns:a16="http://schemas.microsoft.com/office/drawing/2014/main" xmlns="" id="{45F327C5-FE07-41FC-824F-E37117F87474}"/>
                  </a:ext>
                </a:extLst>
              </p:cNvPr>
              <p:cNvSpPr>
                <a:spLocks noEditPoints="1"/>
              </p:cNvSpPr>
              <p:nvPr/>
            </p:nvSpPr>
            <p:spPr bwMode="auto">
              <a:xfrm>
                <a:off x="3510" y="556"/>
                <a:ext cx="89" cy="90"/>
              </a:xfrm>
              <a:custGeom>
                <a:avLst/>
                <a:gdLst>
                  <a:gd name="T0" fmla="*/ 25 w 51"/>
                  <a:gd name="T1" fmla="*/ 0 h 52"/>
                  <a:gd name="T2" fmla="*/ 51 w 51"/>
                  <a:gd name="T3" fmla="*/ 26 h 52"/>
                  <a:gd name="T4" fmla="*/ 25 w 51"/>
                  <a:gd name="T5" fmla="*/ 52 h 52"/>
                  <a:gd name="T6" fmla="*/ 25 w 51"/>
                  <a:gd name="T7" fmla="*/ 46 h 52"/>
                  <a:gd name="T8" fmla="*/ 45 w 51"/>
                  <a:gd name="T9" fmla="*/ 26 h 52"/>
                  <a:gd name="T10" fmla="*/ 25 w 51"/>
                  <a:gd name="T11" fmla="*/ 6 h 52"/>
                  <a:gd name="T12" fmla="*/ 25 w 51"/>
                  <a:gd name="T13" fmla="*/ 0 h 52"/>
                  <a:gd name="T14" fmla="*/ 25 w 51"/>
                  <a:gd name="T15" fmla="*/ 52 h 52"/>
                  <a:gd name="T16" fmla="*/ 0 w 51"/>
                  <a:gd name="T17" fmla="*/ 26 h 52"/>
                  <a:gd name="T18" fmla="*/ 25 w 51"/>
                  <a:gd name="T19" fmla="*/ 0 h 52"/>
                  <a:gd name="T20" fmla="*/ 25 w 51"/>
                  <a:gd name="T21" fmla="*/ 6 h 52"/>
                  <a:gd name="T22" fmla="*/ 6 w 51"/>
                  <a:gd name="T23" fmla="*/ 26 h 52"/>
                  <a:gd name="T24" fmla="*/ 25 w 51"/>
                  <a:gd name="T25" fmla="*/ 46 h 52"/>
                  <a:gd name="T26" fmla="*/ 25 w 51"/>
                  <a:gd name="T27"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 h="52">
                    <a:moveTo>
                      <a:pt x="25" y="0"/>
                    </a:moveTo>
                    <a:cubicBezTo>
                      <a:pt x="40" y="0"/>
                      <a:pt x="51" y="12"/>
                      <a:pt x="51" y="26"/>
                    </a:cubicBezTo>
                    <a:cubicBezTo>
                      <a:pt x="51" y="40"/>
                      <a:pt x="40" y="52"/>
                      <a:pt x="25" y="52"/>
                    </a:cubicBezTo>
                    <a:cubicBezTo>
                      <a:pt x="25" y="46"/>
                      <a:pt x="25" y="46"/>
                      <a:pt x="25" y="46"/>
                    </a:cubicBezTo>
                    <a:cubicBezTo>
                      <a:pt x="36" y="46"/>
                      <a:pt x="45" y="37"/>
                      <a:pt x="45" y="26"/>
                    </a:cubicBezTo>
                    <a:cubicBezTo>
                      <a:pt x="45" y="15"/>
                      <a:pt x="36" y="6"/>
                      <a:pt x="25" y="6"/>
                    </a:cubicBezTo>
                    <a:lnTo>
                      <a:pt x="25" y="0"/>
                    </a:lnTo>
                    <a:close/>
                    <a:moveTo>
                      <a:pt x="25" y="52"/>
                    </a:moveTo>
                    <a:cubicBezTo>
                      <a:pt x="11" y="52"/>
                      <a:pt x="0" y="40"/>
                      <a:pt x="0" y="26"/>
                    </a:cubicBezTo>
                    <a:cubicBezTo>
                      <a:pt x="0" y="12"/>
                      <a:pt x="11" y="0"/>
                      <a:pt x="25" y="0"/>
                    </a:cubicBezTo>
                    <a:cubicBezTo>
                      <a:pt x="25" y="6"/>
                      <a:pt x="25" y="6"/>
                      <a:pt x="25" y="6"/>
                    </a:cubicBezTo>
                    <a:cubicBezTo>
                      <a:pt x="15" y="6"/>
                      <a:pt x="6" y="15"/>
                      <a:pt x="6" y="26"/>
                    </a:cubicBezTo>
                    <a:cubicBezTo>
                      <a:pt x="6" y="37"/>
                      <a:pt x="15" y="46"/>
                      <a:pt x="25" y="46"/>
                    </a:cubicBezTo>
                    <a:lnTo>
                      <a:pt x="25" y="52"/>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85" name="Freeform 88">
                <a:extLst>
                  <a:ext uri="{FF2B5EF4-FFF2-40B4-BE49-F238E27FC236}">
                    <a16:creationId xmlns:a16="http://schemas.microsoft.com/office/drawing/2014/main" xmlns="" id="{7FAAD5FF-266B-4E02-A562-1678FCC1ED55}"/>
                  </a:ext>
                </a:extLst>
              </p:cNvPr>
              <p:cNvSpPr>
                <a:spLocks noEditPoints="1"/>
              </p:cNvSpPr>
              <p:nvPr/>
            </p:nvSpPr>
            <p:spPr bwMode="auto">
              <a:xfrm>
                <a:off x="3131" y="1853"/>
                <a:ext cx="89" cy="89"/>
              </a:xfrm>
              <a:custGeom>
                <a:avLst/>
                <a:gdLst>
                  <a:gd name="T0" fmla="*/ 26 w 51"/>
                  <a:gd name="T1" fmla="*/ 0 h 51"/>
                  <a:gd name="T2" fmla="*/ 51 w 51"/>
                  <a:gd name="T3" fmla="*/ 26 h 51"/>
                  <a:gd name="T4" fmla="*/ 26 w 51"/>
                  <a:gd name="T5" fmla="*/ 51 h 51"/>
                  <a:gd name="T6" fmla="*/ 26 w 51"/>
                  <a:gd name="T7" fmla="*/ 45 h 51"/>
                  <a:gd name="T8" fmla="*/ 46 w 51"/>
                  <a:gd name="T9" fmla="*/ 26 h 51"/>
                  <a:gd name="T10" fmla="*/ 26 w 51"/>
                  <a:gd name="T11" fmla="*/ 6 h 51"/>
                  <a:gd name="T12" fmla="*/ 26 w 51"/>
                  <a:gd name="T13" fmla="*/ 0 h 51"/>
                  <a:gd name="T14" fmla="*/ 26 w 51"/>
                  <a:gd name="T15" fmla="*/ 51 h 51"/>
                  <a:gd name="T16" fmla="*/ 0 w 51"/>
                  <a:gd name="T17" fmla="*/ 26 h 51"/>
                  <a:gd name="T18" fmla="*/ 26 w 51"/>
                  <a:gd name="T19" fmla="*/ 0 h 51"/>
                  <a:gd name="T20" fmla="*/ 26 w 51"/>
                  <a:gd name="T21" fmla="*/ 6 h 51"/>
                  <a:gd name="T22" fmla="*/ 6 w 51"/>
                  <a:gd name="T23" fmla="*/ 26 h 51"/>
                  <a:gd name="T24" fmla="*/ 26 w 51"/>
                  <a:gd name="T25" fmla="*/ 45 h 51"/>
                  <a:gd name="T26" fmla="*/ 26 w 51"/>
                  <a:gd name="T27"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 h="51">
                    <a:moveTo>
                      <a:pt x="26" y="0"/>
                    </a:moveTo>
                    <a:cubicBezTo>
                      <a:pt x="40" y="0"/>
                      <a:pt x="51" y="12"/>
                      <a:pt x="51" y="26"/>
                    </a:cubicBezTo>
                    <a:cubicBezTo>
                      <a:pt x="51" y="40"/>
                      <a:pt x="40" y="51"/>
                      <a:pt x="26" y="51"/>
                    </a:cubicBezTo>
                    <a:cubicBezTo>
                      <a:pt x="26" y="45"/>
                      <a:pt x="26" y="45"/>
                      <a:pt x="26" y="45"/>
                    </a:cubicBezTo>
                    <a:cubicBezTo>
                      <a:pt x="37" y="45"/>
                      <a:pt x="46" y="37"/>
                      <a:pt x="46" y="26"/>
                    </a:cubicBezTo>
                    <a:cubicBezTo>
                      <a:pt x="46" y="15"/>
                      <a:pt x="37" y="6"/>
                      <a:pt x="26" y="6"/>
                    </a:cubicBezTo>
                    <a:lnTo>
                      <a:pt x="26" y="0"/>
                    </a:lnTo>
                    <a:close/>
                    <a:moveTo>
                      <a:pt x="26" y="51"/>
                    </a:moveTo>
                    <a:cubicBezTo>
                      <a:pt x="12" y="51"/>
                      <a:pt x="0" y="40"/>
                      <a:pt x="0" y="26"/>
                    </a:cubicBezTo>
                    <a:cubicBezTo>
                      <a:pt x="0" y="12"/>
                      <a:pt x="12" y="0"/>
                      <a:pt x="26" y="0"/>
                    </a:cubicBezTo>
                    <a:cubicBezTo>
                      <a:pt x="26" y="6"/>
                      <a:pt x="26" y="6"/>
                      <a:pt x="26" y="6"/>
                    </a:cubicBezTo>
                    <a:cubicBezTo>
                      <a:pt x="15" y="6"/>
                      <a:pt x="6" y="15"/>
                      <a:pt x="6" y="26"/>
                    </a:cubicBezTo>
                    <a:cubicBezTo>
                      <a:pt x="6" y="37"/>
                      <a:pt x="15" y="45"/>
                      <a:pt x="26" y="45"/>
                    </a:cubicBezTo>
                    <a:lnTo>
                      <a:pt x="26" y="51"/>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86" name="Freeform 89">
                <a:extLst>
                  <a:ext uri="{FF2B5EF4-FFF2-40B4-BE49-F238E27FC236}">
                    <a16:creationId xmlns:a16="http://schemas.microsoft.com/office/drawing/2014/main" xmlns="" id="{F5C5FFA7-0857-480F-96B2-0C605A13629F}"/>
                  </a:ext>
                </a:extLst>
              </p:cNvPr>
              <p:cNvSpPr>
                <a:spLocks noEditPoints="1"/>
              </p:cNvSpPr>
              <p:nvPr/>
            </p:nvSpPr>
            <p:spPr bwMode="auto">
              <a:xfrm>
                <a:off x="4385" y="1410"/>
                <a:ext cx="91" cy="91"/>
              </a:xfrm>
              <a:custGeom>
                <a:avLst/>
                <a:gdLst>
                  <a:gd name="T0" fmla="*/ 26 w 52"/>
                  <a:gd name="T1" fmla="*/ 0 h 52"/>
                  <a:gd name="T2" fmla="*/ 52 w 52"/>
                  <a:gd name="T3" fmla="*/ 26 h 52"/>
                  <a:gd name="T4" fmla="*/ 26 w 52"/>
                  <a:gd name="T5" fmla="*/ 52 h 52"/>
                  <a:gd name="T6" fmla="*/ 26 w 52"/>
                  <a:gd name="T7" fmla="*/ 52 h 52"/>
                  <a:gd name="T8" fmla="*/ 26 w 52"/>
                  <a:gd name="T9" fmla="*/ 46 h 52"/>
                  <a:gd name="T10" fmla="*/ 26 w 52"/>
                  <a:gd name="T11" fmla="*/ 46 h 52"/>
                  <a:gd name="T12" fmla="*/ 46 w 52"/>
                  <a:gd name="T13" fmla="*/ 26 h 52"/>
                  <a:gd name="T14" fmla="*/ 26 w 52"/>
                  <a:gd name="T15" fmla="*/ 6 h 52"/>
                  <a:gd name="T16" fmla="*/ 26 w 52"/>
                  <a:gd name="T17" fmla="*/ 6 h 52"/>
                  <a:gd name="T18" fmla="*/ 26 w 52"/>
                  <a:gd name="T19" fmla="*/ 0 h 52"/>
                  <a:gd name="T20" fmla="*/ 26 w 52"/>
                  <a:gd name="T21" fmla="*/ 52 h 52"/>
                  <a:gd name="T22" fmla="*/ 0 w 52"/>
                  <a:gd name="T23" fmla="*/ 26 h 52"/>
                  <a:gd name="T24" fmla="*/ 26 w 52"/>
                  <a:gd name="T25" fmla="*/ 0 h 52"/>
                  <a:gd name="T26" fmla="*/ 26 w 52"/>
                  <a:gd name="T27" fmla="*/ 6 h 52"/>
                  <a:gd name="T28" fmla="*/ 6 w 52"/>
                  <a:gd name="T29" fmla="*/ 26 h 52"/>
                  <a:gd name="T30" fmla="*/ 26 w 52"/>
                  <a:gd name="T31" fmla="*/ 46 h 52"/>
                  <a:gd name="T32" fmla="*/ 26 w 52"/>
                  <a:gd name="T33"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2" h="52">
                    <a:moveTo>
                      <a:pt x="26" y="0"/>
                    </a:moveTo>
                    <a:cubicBezTo>
                      <a:pt x="40" y="0"/>
                      <a:pt x="52" y="12"/>
                      <a:pt x="52" y="26"/>
                    </a:cubicBezTo>
                    <a:cubicBezTo>
                      <a:pt x="52" y="40"/>
                      <a:pt x="40" y="52"/>
                      <a:pt x="26" y="52"/>
                    </a:cubicBezTo>
                    <a:cubicBezTo>
                      <a:pt x="26" y="52"/>
                      <a:pt x="26" y="52"/>
                      <a:pt x="26" y="52"/>
                    </a:cubicBezTo>
                    <a:cubicBezTo>
                      <a:pt x="26" y="46"/>
                      <a:pt x="26" y="46"/>
                      <a:pt x="26" y="46"/>
                    </a:cubicBezTo>
                    <a:cubicBezTo>
                      <a:pt x="26" y="46"/>
                      <a:pt x="26" y="46"/>
                      <a:pt x="26" y="46"/>
                    </a:cubicBezTo>
                    <a:cubicBezTo>
                      <a:pt x="37" y="46"/>
                      <a:pt x="46" y="37"/>
                      <a:pt x="46" y="26"/>
                    </a:cubicBezTo>
                    <a:cubicBezTo>
                      <a:pt x="46" y="15"/>
                      <a:pt x="37" y="6"/>
                      <a:pt x="26" y="6"/>
                    </a:cubicBezTo>
                    <a:cubicBezTo>
                      <a:pt x="26" y="6"/>
                      <a:pt x="26" y="6"/>
                      <a:pt x="26" y="6"/>
                    </a:cubicBezTo>
                    <a:cubicBezTo>
                      <a:pt x="26" y="0"/>
                      <a:pt x="26" y="0"/>
                      <a:pt x="26" y="0"/>
                    </a:cubicBezTo>
                    <a:close/>
                    <a:moveTo>
                      <a:pt x="26" y="52"/>
                    </a:moveTo>
                    <a:cubicBezTo>
                      <a:pt x="12" y="52"/>
                      <a:pt x="0" y="40"/>
                      <a:pt x="0" y="26"/>
                    </a:cubicBezTo>
                    <a:cubicBezTo>
                      <a:pt x="0" y="12"/>
                      <a:pt x="12" y="0"/>
                      <a:pt x="26" y="0"/>
                    </a:cubicBezTo>
                    <a:cubicBezTo>
                      <a:pt x="26" y="6"/>
                      <a:pt x="26" y="6"/>
                      <a:pt x="26" y="6"/>
                    </a:cubicBezTo>
                    <a:cubicBezTo>
                      <a:pt x="15" y="6"/>
                      <a:pt x="6" y="15"/>
                      <a:pt x="6" y="26"/>
                    </a:cubicBezTo>
                    <a:cubicBezTo>
                      <a:pt x="6" y="37"/>
                      <a:pt x="15" y="46"/>
                      <a:pt x="26" y="46"/>
                    </a:cubicBezTo>
                    <a:lnTo>
                      <a:pt x="26" y="52"/>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87" name="Freeform 90">
                <a:extLst>
                  <a:ext uri="{FF2B5EF4-FFF2-40B4-BE49-F238E27FC236}">
                    <a16:creationId xmlns:a16="http://schemas.microsoft.com/office/drawing/2014/main" xmlns="" id="{6A116C36-378E-4555-B0F7-6E978F727F7A}"/>
                  </a:ext>
                </a:extLst>
              </p:cNvPr>
              <p:cNvSpPr>
                <a:spLocks noEditPoints="1"/>
              </p:cNvSpPr>
              <p:nvPr/>
            </p:nvSpPr>
            <p:spPr bwMode="auto">
              <a:xfrm>
                <a:off x="4008" y="2176"/>
                <a:ext cx="89" cy="89"/>
              </a:xfrm>
              <a:custGeom>
                <a:avLst/>
                <a:gdLst>
                  <a:gd name="T0" fmla="*/ 25 w 51"/>
                  <a:gd name="T1" fmla="*/ 0 h 51"/>
                  <a:gd name="T2" fmla="*/ 51 w 51"/>
                  <a:gd name="T3" fmla="*/ 25 h 51"/>
                  <a:gd name="T4" fmla="*/ 25 w 51"/>
                  <a:gd name="T5" fmla="*/ 51 h 51"/>
                  <a:gd name="T6" fmla="*/ 25 w 51"/>
                  <a:gd name="T7" fmla="*/ 51 h 51"/>
                  <a:gd name="T8" fmla="*/ 25 w 51"/>
                  <a:gd name="T9" fmla="*/ 45 h 51"/>
                  <a:gd name="T10" fmla="*/ 25 w 51"/>
                  <a:gd name="T11" fmla="*/ 45 h 51"/>
                  <a:gd name="T12" fmla="*/ 45 w 51"/>
                  <a:gd name="T13" fmla="*/ 25 h 51"/>
                  <a:gd name="T14" fmla="*/ 25 w 51"/>
                  <a:gd name="T15" fmla="*/ 5 h 51"/>
                  <a:gd name="T16" fmla="*/ 25 w 51"/>
                  <a:gd name="T17" fmla="*/ 5 h 51"/>
                  <a:gd name="T18" fmla="*/ 25 w 51"/>
                  <a:gd name="T19" fmla="*/ 0 h 51"/>
                  <a:gd name="T20" fmla="*/ 25 w 51"/>
                  <a:gd name="T21" fmla="*/ 51 h 51"/>
                  <a:gd name="T22" fmla="*/ 0 w 51"/>
                  <a:gd name="T23" fmla="*/ 25 h 51"/>
                  <a:gd name="T24" fmla="*/ 25 w 51"/>
                  <a:gd name="T25" fmla="*/ 0 h 51"/>
                  <a:gd name="T26" fmla="*/ 25 w 51"/>
                  <a:gd name="T27" fmla="*/ 5 h 51"/>
                  <a:gd name="T28" fmla="*/ 6 w 51"/>
                  <a:gd name="T29" fmla="*/ 25 h 51"/>
                  <a:gd name="T30" fmla="*/ 25 w 51"/>
                  <a:gd name="T31" fmla="*/ 45 h 51"/>
                  <a:gd name="T32" fmla="*/ 25 w 51"/>
                  <a:gd name="T33"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51">
                    <a:moveTo>
                      <a:pt x="25" y="0"/>
                    </a:moveTo>
                    <a:cubicBezTo>
                      <a:pt x="39" y="0"/>
                      <a:pt x="51" y="11"/>
                      <a:pt x="51" y="25"/>
                    </a:cubicBezTo>
                    <a:cubicBezTo>
                      <a:pt x="51" y="39"/>
                      <a:pt x="39" y="51"/>
                      <a:pt x="25" y="51"/>
                    </a:cubicBezTo>
                    <a:cubicBezTo>
                      <a:pt x="25" y="51"/>
                      <a:pt x="25" y="51"/>
                      <a:pt x="25" y="51"/>
                    </a:cubicBezTo>
                    <a:cubicBezTo>
                      <a:pt x="25" y="45"/>
                      <a:pt x="25" y="45"/>
                      <a:pt x="25" y="45"/>
                    </a:cubicBezTo>
                    <a:cubicBezTo>
                      <a:pt x="25" y="45"/>
                      <a:pt x="25" y="45"/>
                      <a:pt x="25" y="45"/>
                    </a:cubicBezTo>
                    <a:cubicBezTo>
                      <a:pt x="36" y="45"/>
                      <a:pt x="45" y="36"/>
                      <a:pt x="45" y="25"/>
                    </a:cubicBezTo>
                    <a:cubicBezTo>
                      <a:pt x="45" y="14"/>
                      <a:pt x="36" y="5"/>
                      <a:pt x="25" y="5"/>
                    </a:cubicBezTo>
                    <a:cubicBezTo>
                      <a:pt x="25" y="5"/>
                      <a:pt x="25" y="5"/>
                      <a:pt x="25" y="5"/>
                    </a:cubicBezTo>
                    <a:cubicBezTo>
                      <a:pt x="25" y="0"/>
                      <a:pt x="25" y="0"/>
                      <a:pt x="25" y="0"/>
                    </a:cubicBezTo>
                    <a:close/>
                    <a:moveTo>
                      <a:pt x="25" y="51"/>
                    </a:moveTo>
                    <a:cubicBezTo>
                      <a:pt x="11" y="51"/>
                      <a:pt x="0" y="39"/>
                      <a:pt x="0" y="25"/>
                    </a:cubicBezTo>
                    <a:cubicBezTo>
                      <a:pt x="0" y="11"/>
                      <a:pt x="11" y="0"/>
                      <a:pt x="25" y="0"/>
                    </a:cubicBezTo>
                    <a:cubicBezTo>
                      <a:pt x="25" y="5"/>
                      <a:pt x="25" y="5"/>
                      <a:pt x="25" y="5"/>
                    </a:cubicBezTo>
                    <a:cubicBezTo>
                      <a:pt x="14" y="5"/>
                      <a:pt x="6" y="14"/>
                      <a:pt x="6" y="25"/>
                    </a:cubicBezTo>
                    <a:cubicBezTo>
                      <a:pt x="6" y="36"/>
                      <a:pt x="14" y="45"/>
                      <a:pt x="25" y="45"/>
                    </a:cubicBezTo>
                    <a:lnTo>
                      <a:pt x="25" y="51"/>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88" name="Freeform 91">
                <a:extLst>
                  <a:ext uri="{FF2B5EF4-FFF2-40B4-BE49-F238E27FC236}">
                    <a16:creationId xmlns:a16="http://schemas.microsoft.com/office/drawing/2014/main" xmlns="" id="{A8C4CE09-5D48-4511-A7D9-F27DAC09D03D}"/>
                  </a:ext>
                </a:extLst>
              </p:cNvPr>
              <p:cNvSpPr>
                <a:spLocks/>
              </p:cNvSpPr>
              <p:nvPr/>
            </p:nvSpPr>
            <p:spPr bwMode="auto">
              <a:xfrm>
                <a:off x="3562" y="1016"/>
                <a:ext cx="148" cy="111"/>
              </a:xfrm>
              <a:custGeom>
                <a:avLst/>
                <a:gdLst>
                  <a:gd name="T0" fmla="*/ 43 w 85"/>
                  <a:gd name="T1" fmla="*/ 0 h 64"/>
                  <a:gd name="T2" fmla="*/ 0 w 85"/>
                  <a:gd name="T3" fmla="*/ 43 h 64"/>
                  <a:gd name="T4" fmla="*/ 5 w 85"/>
                  <a:gd name="T5" fmla="*/ 63 h 64"/>
                  <a:gd name="T6" fmla="*/ 5 w 85"/>
                  <a:gd name="T7" fmla="*/ 52 h 64"/>
                  <a:gd name="T8" fmla="*/ 7 w 85"/>
                  <a:gd name="T9" fmla="*/ 46 h 64"/>
                  <a:gd name="T10" fmla="*/ 7 w 85"/>
                  <a:gd name="T11" fmla="*/ 43 h 64"/>
                  <a:gd name="T12" fmla="*/ 43 w 85"/>
                  <a:gd name="T13" fmla="*/ 7 h 64"/>
                  <a:gd name="T14" fmla="*/ 78 w 85"/>
                  <a:gd name="T15" fmla="*/ 43 h 64"/>
                  <a:gd name="T16" fmla="*/ 78 w 85"/>
                  <a:gd name="T17" fmla="*/ 47 h 64"/>
                  <a:gd name="T18" fmla="*/ 80 w 85"/>
                  <a:gd name="T19" fmla="*/ 52 h 64"/>
                  <a:gd name="T20" fmla="*/ 80 w 85"/>
                  <a:gd name="T21" fmla="*/ 64 h 64"/>
                  <a:gd name="T22" fmla="*/ 85 w 85"/>
                  <a:gd name="T23" fmla="*/ 43 h 64"/>
                  <a:gd name="T24" fmla="*/ 43 w 85"/>
                  <a:gd name="T25"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64">
                    <a:moveTo>
                      <a:pt x="43" y="0"/>
                    </a:moveTo>
                    <a:cubicBezTo>
                      <a:pt x="19" y="0"/>
                      <a:pt x="0" y="19"/>
                      <a:pt x="0" y="43"/>
                    </a:cubicBezTo>
                    <a:cubicBezTo>
                      <a:pt x="0" y="50"/>
                      <a:pt x="2" y="57"/>
                      <a:pt x="5" y="63"/>
                    </a:cubicBezTo>
                    <a:cubicBezTo>
                      <a:pt x="5" y="52"/>
                      <a:pt x="5" y="52"/>
                      <a:pt x="5" y="52"/>
                    </a:cubicBezTo>
                    <a:cubicBezTo>
                      <a:pt x="5" y="50"/>
                      <a:pt x="6" y="48"/>
                      <a:pt x="7" y="46"/>
                    </a:cubicBezTo>
                    <a:cubicBezTo>
                      <a:pt x="7" y="45"/>
                      <a:pt x="7" y="44"/>
                      <a:pt x="7" y="43"/>
                    </a:cubicBezTo>
                    <a:cubicBezTo>
                      <a:pt x="7" y="23"/>
                      <a:pt x="23" y="7"/>
                      <a:pt x="43" y="7"/>
                    </a:cubicBezTo>
                    <a:cubicBezTo>
                      <a:pt x="62" y="7"/>
                      <a:pt x="78" y="23"/>
                      <a:pt x="78" y="43"/>
                    </a:cubicBezTo>
                    <a:cubicBezTo>
                      <a:pt x="78" y="44"/>
                      <a:pt x="78" y="46"/>
                      <a:pt x="78" y="47"/>
                    </a:cubicBezTo>
                    <a:cubicBezTo>
                      <a:pt x="79" y="48"/>
                      <a:pt x="80" y="50"/>
                      <a:pt x="80" y="52"/>
                    </a:cubicBezTo>
                    <a:cubicBezTo>
                      <a:pt x="80" y="64"/>
                      <a:pt x="80" y="64"/>
                      <a:pt x="80" y="64"/>
                    </a:cubicBezTo>
                    <a:cubicBezTo>
                      <a:pt x="83" y="58"/>
                      <a:pt x="85" y="50"/>
                      <a:pt x="85" y="43"/>
                    </a:cubicBezTo>
                    <a:cubicBezTo>
                      <a:pt x="85" y="19"/>
                      <a:pt x="66" y="0"/>
                      <a:pt x="43" y="0"/>
                    </a:cubicBez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89" name="Freeform 92">
                <a:extLst>
                  <a:ext uri="{FF2B5EF4-FFF2-40B4-BE49-F238E27FC236}">
                    <a16:creationId xmlns:a16="http://schemas.microsoft.com/office/drawing/2014/main" xmlns="" id="{16D450FE-E509-4341-8A73-02FDD83EF682}"/>
                  </a:ext>
                </a:extLst>
              </p:cNvPr>
              <p:cNvSpPr>
                <a:spLocks/>
              </p:cNvSpPr>
              <p:nvPr/>
            </p:nvSpPr>
            <p:spPr bwMode="auto">
              <a:xfrm>
                <a:off x="3574" y="1091"/>
                <a:ext cx="33" cy="59"/>
              </a:xfrm>
              <a:custGeom>
                <a:avLst/>
                <a:gdLst>
                  <a:gd name="T0" fmla="*/ 1 w 19"/>
                  <a:gd name="T1" fmla="*/ 7 h 34"/>
                  <a:gd name="T2" fmla="*/ 0 w 19"/>
                  <a:gd name="T3" fmla="*/ 9 h 34"/>
                  <a:gd name="T4" fmla="*/ 0 w 19"/>
                  <a:gd name="T5" fmla="*/ 20 h 34"/>
                  <a:gd name="T6" fmla="*/ 0 w 19"/>
                  <a:gd name="T7" fmla="*/ 25 h 34"/>
                  <a:gd name="T8" fmla="*/ 14 w 19"/>
                  <a:gd name="T9" fmla="*/ 34 h 34"/>
                  <a:gd name="T10" fmla="*/ 19 w 19"/>
                  <a:gd name="T11" fmla="*/ 34 h 34"/>
                  <a:gd name="T12" fmla="*/ 19 w 19"/>
                  <a:gd name="T13" fmla="*/ 0 h 34"/>
                  <a:gd name="T14" fmla="*/ 14 w 19"/>
                  <a:gd name="T15" fmla="*/ 0 h 34"/>
                  <a:gd name="T16" fmla="*/ 1 w 19"/>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34">
                    <a:moveTo>
                      <a:pt x="1" y="7"/>
                    </a:moveTo>
                    <a:cubicBezTo>
                      <a:pt x="1" y="8"/>
                      <a:pt x="0" y="8"/>
                      <a:pt x="0" y="9"/>
                    </a:cubicBezTo>
                    <a:cubicBezTo>
                      <a:pt x="0" y="20"/>
                      <a:pt x="0" y="20"/>
                      <a:pt x="0" y="20"/>
                    </a:cubicBezTo>
                    <a:cubicBezTo>
                      <a:pt x="0" y="25"/>
                      <a:pt x="0" y="25"/>
                      <a:pt x="0" y="25"/>
                    </a:cubicBezTo>
                    <a:cubicBezTo>
                      <a:pt x="0" y="30"/>
                      <a:pt x="6" y="34"/>
                      <a:pt x="14" y="34"/>
                    </a:cubicBezTo>
                    <a:cubicBezTo>
                      <a:pt x="19" y="34"/>
                      <a:pt x="19" y="34"/>
                      <a:pt x="19" y="34"/>
                    </a:cubicBezTo>
                    <a:cubicBezTo>
                      <a:pt x="19" y="0"/>
                      <a:pt x="19" y="0"/>
                      <a:pt x="19" y="0"/>
                    </a:cubicBezTo>
                    <a:cubicBezTo>
                      <a:pt x="14" y="0"/>
                      <a:pt x="14" y="0"/>
                      <a:pt x="14" y="0"/>
                    </a:cubicBezTo>
                    <a:cubicBezTo>
                      <a:pt x="7" y="0"/>
                      <a:pt x="2" y="3"/>
                      <a:pt x="1" y="7"/>
                    </a:cubicBez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90" name="Freeform 93">
                <a:extLst>
                  <a:ext uri="{FF2B5EF4-FFF2-40B4-BE49-F238E27FC236}">
                    <a16:creationId xmlns:a16="http://schemas.microsoft.com/office/drawing/2014/main" xmlns="" id="{C7FB643A-80FE-49DA-8B07-07ABA01946F8}"/>
                  </a:ext>
                </a:extLst>
              </p:cNvPr>
              <p:cNvSpPr>
                <a:spLocks/>
              </p:cNvSpPr>
              <p:nvPr/>
            </p:nvSpPr>
            <p:spPr bwMode="auto">
              <a:xfrm>
                <a:off x="3665" y="1091"/>
                <a:ext cx="31" cy="59"/>
              </a:xfrm>
              <a:custGeom>
                <a:avLst/>
                <a:gdLst>
                  <a:gd name="T0" fmla="*/ 18 w 18"/>
                  <a:gd name="T1" fmla="*/ 25 h 34"/>
                  <a:gd name="T2" fmla="*/ 18 w 18"/>
                  <a:gd name="T3" fmla="*/ 20 h 34"/>
                  <a:gd name="T4" fmla="*/ 18 w 18"/>
                  <a:gd name="T5" fmla="*/ 9 h 34"/>
                  <a:gd name="T6" fmla="*/ 18 w 18"/>
                  <a:gd name="T7" fmla="*/ 8 h 34"/>
                  <a:gd name="T8" fmla="*/ 5 w 18"/>
                  <a:gd name="T9" fmla="*/ 0 h 34"/>
                  <a:gd name="T10" fmla="*/ 0 w 18"/>
                  <a:gd name="T11" fmla="*/ 0 h 34"/>
                  <a:gd name="T12" fmla="*/ 0 w 18"/>
                  <a:gd name="T13" fmla="*/ 34 h 34"/>
                  <a:gd name="T14" fmla="*/ 5 w 18"/>
                  <a:gd name="T15" fmla="*/ 34 h 34"/>
                  <a:gd name="T16" fmla="*/ 18 w 18"/>
                  <a:gd name="T17" fmla="*/ 2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34">
                    <a:moveTo>
                      <a:pt x="18" y="25"/>
                    </a:moveTo>
                    <a:cubicBezTo>
                      <a:pt x="18" y="20"/>
                      <a:pt x="18" y="20"/>
                      <a:pt x="18" y="20"/>
                    </a:cubicBezTo>
                    <a:cubicBezTo>
                      <a:pt x="18" y="9"/>
                      <a:pt x="18" y="9"/>
                      <a:pt x="18" y="9"/>
                    </a:cubicBezTo>
                    <a:cubicBezTo>
                      <a:pt x="18" y="9"/>
                      <a:pt x="18" y="8"/>
                      <a:pt x="18" y="8"/>
                    </a:cubicBezTo>
                    <a:cubicBezTo>
                      <a:pt x="18" y="4"/>
                      <a:pt x="12" y="0"/>
                      <a:pt x="5" y="0"/>
                    </a:cubicBezTo>
                    <a:cubicBezTo>
                      <a:pt x="0" y="0"/>
                      <a:pt x="0" y="0"/>
                      <a:pt x="0" y="0"/>
                    </a:cubicBezTo>
                    <a:cubicBezTo>
                      <a:pt x="0" y="34"/>
                      <a:pt x="0" y="34"/>
                      <a:pt x="0" y="34"/>
                    </a:cubicBezTo>
                    <a:cubicBezTo>
                      <a:pt x="5" y="34"/>
                      <a:pt x="5" y="34"/>
                      <a:pt x="5" y="34"/>
                    </a:cubicBezTo>
                    <a:cubicBezTo>
                      <a:pt x="13" y="34"/>
                      <a:pt x="18" y="30"/>
                      <a:pt x="18" y="25"/>
                    </a:cubicBez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91" name="Freeform 94">
                <a:extLst>
                  <a:ext uri="{FF2B5EF4-FFF2-40B4-BE49-F238E27FC236}">
                    <a16:creationId xmlns:a16="http://schemas.microsoft.com/office/drawing/2014/main" xmlns="" id="{3FCC2517-02D7-49E0-8ACE-6A043D4EFB2A}"/>
                  </a:ext>
                </a:extLst>
              </p:cNvPr>
              <p:cNvSpPr>
                <a:spLocks/>
              </p:cNvSpPr>
              <p:nvPr/>
            </p:nvSpPr>
            <p:spPr bwMode="auto">
              <a:xfrm>
                <a:off x="4443" y="2270"/>
                <a:ext cx="38" cy="78"/>
              </a:xfrm>
              <a:custGeom>
                <a:avLst/>
                <a:gdLst>
                  <a:gd name="T0" fmla="*/ 0 w 38"/>
                  <a:gd name="T1" fmla="*/ 78 h 78"/>
                  <a:gd name="T2" fmla="*/ 38 w 38"/>
                  <a:gd name="T3" fmla="*/ 32 h 78"/>
                  <a:gd name="T4" fmla="*/ 0 w 38"/>
                  <a:gd name="T5" fmla="*/ 0 h 78"/>
                  <a:gd name="T6" fmla="*/ 0 w 38"/>
                  <a:gd name="T7" fmla="*/ 78 h 78"/>
                </a:gdLst>
                <a:ahLst/>
                <a:cxnLst>
                  <a:cxn ang="0">
                    <a:pos x="T0" y="T1"/>
                  </a:cxn>
                  <a:cxn ang="0">
                    <a:pos x="T2" y="T3"/>
                  </a:cxn>
                  <a:cxn ang="0">
                    <a:pos x="T4" y="T5"/>
                  </a:cxn>
                  <a:cxn ang="0">
                    <a:pos x="T6" y="T7"/>
                  </a:cxn>
                </a:cxnLst>
                <a:rect l="0" t="0" r="r" b="b"/>
                <a:pathLst>
                  <a:path w="38" h="78">
                    <a:moveTo>
                      <a:pt x="0" y="78"/>
                    </a:moveTo>
                    <a:lnTo>
                      <a:pt x="38" y="32"/>
                    </a:lnTo>
                    <a:lnTo>
                      <a:pt x="0" y="0"/>
                    </a:lnTo>
                    <a:lnTo>
                      <a:pt x="0" y="78"/>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92" name="Freeform 95">
                <a:extLst>
                  <a:ext uri="{FF2B5EF4-FFF2-40B4-BE49-F238E27FC236}">
                    <a16:creationId xmlns:a16="http://schemas.microsoft.com/office/drawing/2014/main" xmlns="" id="{7F64AD27-1178-4DC0-91AB-471407CF5909}"/>
                  </a:ext>
                </a:extLst>
              </p:cNvPr>
              <p:cNvSpPr>
                <a:spLocks/>
              </p:cNvSpPr>
              <p:nvPr/>
            </p:nvSpPr>
            <p:spPr bwMode="auto">
              <a:xfrm>
                <a:off x="4535" y="2270"/>
                <a:ext cx="40" cy="78"/>
              </a:xfrm>
              <a:custGeom>
                <a:avLst/>
                <a:gdLst>
                  <a:gd name="T0" fmla="*/ 40 w 40"/>
                  <a:gd name="T1" fmla="*/ 78 h 78"/>
                  <a:gd name="T2" fmla="*/ 40 w 40"/>
                  <a:gd name="T3" fmla="*/ 0 h 78"/>
                  <a:gd name="T4" fmla="*/ 0 w 40"/>
                  <a:gd name="T5" fmla="*/ 32 h 78"/>
                  <a:gd name="T6" fmla="*/ 40 w 40"/>
                  <a:gd name="T7" fmla="*/ 78 h 78"/>
                </a:gdLst>
                <a:ahLst/>
                <a:cxnLst>
                  <a:cxn ang="0">
                    <a:pos x="T0" y="T1"/>
                  </a:cxn>
                  <a:cxn ang="0">
                    <a:pos x="T2" y="T3"/>
                  </a:cxn>
                  <a:cxn ang="0">
                    <a:pos x="T4" y="T5"/>
                  </a:cxn>
                  <a:cxn ang="0">
                    <a:pos x="T6" y="T7"/>
                  </a:cxn>
                </a:cxnLst>
                <a:rect l="0" t="0" r="r" b="b"/>
                <a:pathLst>
                  <a:path w="40" h="78">
                    <a:moveTo>
                      <a:pt x="40" y="78"/>
                    </a:moveTo>
                    <a:lnTo>
                      <a:pt x="40" y="0"/>
                    </a:lnTo>
                    <a:lnTo>
                      <a:pt x="0" y="32"/>
                    </a:lnTo>
                    <a:lnTo>
                      <a:pt x="40" y="78"/>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93" name="Freeform 96">
                <a:extLst>
                  <a:ext uri="{FF2B5EF4-FFF2-40B4-BE49-F238E27FC236}">
                    <a16:creationId xmlns:a16="http://schemas.microsoft.com/office/drawing/2014/main" xmlns="" id="{63D891DD-BEFB-430D-AACB-BFC19B4F99E6}"/>
                  </a:ext>
                </a:extLst>
              </p:cNvPr>
              <p:cNvSpPr>
                <a:spLocks/>
              </p:cNvSpPr>
              <p:nvPr/>
            </p:nvSpPr>
            <p:spPr bwMode="auto">
              <a:xfrm>
                <a:off x="4575" y="2350"/>
                <a:ext cx="0" cy="2"/>
              </a:xfrm>
              <a:custGeom>
                <a:avLst/>
                <a:gdLst>
                  <a:gd name="T0" fmla="*/ 2 h 2"/>
                  <a:gd name="T1" fmla="*/ 2 h 2"/>
                  <a:gd name="T2" fmla="*/ 0 h 2"/>
                  <a:gd name="T3" fmla="*/ 2 h 2"/>
                </a:gdLst>
                <a:ahLst/>
                <a:cxnLst>
                  <a:cxn ang="0">
                    <a:pos x="0" y="T0"/>
                  </a:cxn>
                  <a:cxn ang="0">
                    <a:pos x="0" y="T1"/>
                  </a:cxn>
                  <a:cxn ang="0">
                    <a:pos x="0" y="T2"/>
                  </a:cxn>
                  <a:cxn ang="0">
                    <a:pos x="0" y="T3"/>
                  </a:cxn>
                </a:cxnLst>
                <a:rect l="0" t="0" r="r" b="b"/>
                <a:pathLst>
                  <a:path h="2">
                    <a:moveTo>
                      <a:pt x="0" y="2"/>
                    </a:moveTo>
                    <a:lnTo>
                      <a:pt x="0" y="2"/>
                    </a:lnTo>
                    <a:lnTo>
                      <a:pt x="0" y="0"/>
                    </a:lnTo>
                    <a:lnTo>
                      <a:pt x="0" y="2"/>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94" name="Freeform 97">
                <a:extLst>
                  <a:ext uri="{FF2B5EF4-FFF2-40B4-BE49-F238E27FC236}">
                    <a16:creationId xmlns:a16="http://schemas.microsoft.com/office/drawing/2014/main" xmlns="" id="{2E4BEFC9-8D2A-407B-AB59-1A91D448B695}"/>
                  </a:ext>
                </a:extLst>
              </p:cNvPr>
              <p:cNvSpPr>
                <a:spLocks/>
              </p:cNvSpPr>
              <p:nvPr/>
            </p:nvSpPr>
            <p:spPr bwMode="auto">
              <a:xfrm>
                <a:off x="4443" y="2350"/>
                <a:ext cx="0" cy="2"/>
              </a:xfrm>
              <a:custGeom>
                <a:avLst/>
                <a:gdLst>
                  <a:gd name="T0" fmla="*/ 2 h 2"/>
                  <a:gd name="T1" fmla="*/ 2 h 2"/>
                  <a:gd name="T2" fmla="*/ 0 h 2"/>
                  <a:gd name="T3" fmla="*/ 2 h 2"/>
                </a:gdLst>
                <a:ahLst/>
                <a:cxnLst>
                  <a:cxn ang="0">
                    <a:pos x="0" y="T0"/>
                  </a:cxn>
                  <a:cxn ang="0">
                    <a:pos x="0" y="T1"/>
                  </a:cxn>
                  <a:cxn ang="0">
                    <a:pos x="0" y="T2"/>
                  </a:cxn>
                  <a:cxn ang="0">
                    <a:pos x="0" y="T3"/>
                  </a:cxn>
                </a:cxnLst>
                <a:rect l="0" t="0" r="r" b="b"/>
                <a:pathLst>
                  <a:path h="2">
                    <a:moveTo>
                      <a:pt x="0" y="2"/>
                    </a:moveTo>
                    <a:lnTo>
                      <a:pt x="0" y="2"/>
                    </a:lnTo>
                    <a:lnTo>
                      <a:pt x="0" y="0"/>
                    </a:lnTo>
                    <a:lnTo>
                      <a:pt x="0" y="2"/>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95" name="Freeform 98">
                <a:extLst>
                  <a:ext uri="{FF2B5EF4-FFF2-40B4-BE49-F238E27FC236}">
                    <a16:creationId xmlns:a16="http://schemas.microsoft.com/office/drawing/2014/main" xmlns="" id="{E1696BBF-10AA-49A9-B82D-CE47E8AC2C46}"/>
                  </a:ext>
                </a:extLst>
              </p:cNvPr>
              <p:cNvSpPr>
                <a:spLocks/>
              </p:cNvSpPr>
              <p:nvPr/>
            </p:nvSpPr>
            <p:spPr bwMode="auto">
              <a:xfrm>
                <a:off x="4444" y="2303"/>
                <a:ext cx="127" cy="49"/>
              </a:xfrm>
              <a:custGeom>
                <a:avLst/>
                <a:gdLst>
                  <a:gd name="T0" fmla="*/ 127 w 127"/>
                  <a:gd name="T1" fmla="*/ 49 h 49"/>
                  <a:gd name="T2" fmla="*/ 127 w 127"/>
                  <a:gd name="T3" fmla="*/ 47 h 49"/>
                  <a:gd name="T4" fmla="*/ 89 w 127"/>
                  <a:gd name="T5" fmla="*/ 0 h 49"/>
                  <a:gd name="T6" fmla="*/ 65 w 127"/>
                  <a:gd name="T7" fmla="*/ 21 h 49"/>
                  <a:gd name="T8" fmla="*/ 40 w 127"/>
                  <a:gd name="T9" fmla="*/ 0 h 49"/>
                  <a:gd name="T10" fmla="*/ 0 w 127"/>
                  <a:gd name="T11" fmla="*/ 47 h 49"/>
                  <a:gd name="T12" fmla="*/ 0 w 127"/>
                  <a:gd name="T13" fmla="*/ 49 h 49"/>
                  <a:gd name="T14" fmla="*/ 127 w 127"/>
                  <a:gd name="T15" fmla="*/ 49 h 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 h="49">
                    <a:moveTo>
                      <a:pt x="127" y="49"/>
                    </a:moveTo>
                    <a:lnTo>
                      <a:pt x="127" y="47"/>
                    </a:lnTo>
                    <a:lnTo>
                      <a:pt x="89" y="0"/>
                    </a:lnTo>
                    <a:lnTo>
                      <a:pt x="65" y="21"/>
                    </a:lnTo>
                    <a:lnTo>
                      <a:pt x="40" y="0"/>
                    </a:lnTo>
                    <a:lnTo>
                      <a:pt x="0" y="47"/>
                    </a:lnTo>
                    <a:lnTo>
                      <a:pt x="0" y="49"/>
                    </a:lnTo>
                    <a:lnTo>
                      <a:pt x="127" y="49"/>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96" name="Freeform 99">
                <a:extLst>
                  <a:ext uri="{FF2B5EF4-FFF2-40B4-BE49-F238E27FC236}">
                    <a16:creationId xmlns:a16="http://schemas.microsoft.com/office/drawing/2014/main" xmlns="" id="{BFF57EA7-9F1E-4589-BCBD-A2CFD507D0CF}"/>
                  </a:ext>
                </a:extLst>
              </p:cNvPr>
              <p:cNvSpPr>
                <a:spLocks/>
              </p:cNvSpPr>
              <p:nvPr/>
            </p:nvSpPr>
            <p:spPr bwMode="auto">
              <a:xfrm>
                <a:off x="4446" y="2269"/>
                <a:ext cx="125" cy="50"/>
              </a:xfrm>
              <a:custGeom>
                <a:avLst/>
                <a:gdLst>
                  <a:gd name="T0" fmla="*/ 37 w 125"/>
                  <a:gd name="T1" fmla="*/ 29 h 50"/>
                  <a:gd name="T2" fmla="*/ 38 w 125"/>
                  <a:gd name="T3" fmla="*/ 31 h 50"/>
                  <a:gd name="T4" fmla="*/ 40 w 125"/>
                  <a:gd name="T5" fmla="*/ 33 h 50"/>
                  <a:gd name="T6" fmla="*/ 63 w 125"/>
                  <a:gd name="T7" fmla="*/ 50 h 50"/>
                  <a:gd name="T8" fmla="*/ 83 w 125"/>
                  <a:gd name="T9" fmla="*/ 33 h 50"/>
                  <a:gd name="T10" fmla="*/ 85 w 125"/>
                  <a:gd name="T11" fmla="*/ 31 h 50"/>
                  <a:gd name="T12" fmla="*/ 87 w 125"/>
                  <a:gd name="T13" fmla="*/ 29 h 50"/>
                  <a:gd name="T14" fmla="*/ 125 w 125"/>
                  <a:gd name="T15" fmla="*/ 0 h 50"/>
                  <a:gd name="T16" fmla="*/ 0 w 125"/>
                  <a:gd name="T17" fmla="*/ 0 h 50"/>
                  <a:gd name="T18" fmla="*/ 37 w 125"/>
                  <a:gd name="T19" fmla="*/ 29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 h="50">
                    <a:moveTo>
                      <a:pt x="37" y="29"/>
                    </a:moveTo>
                    <a:lnTo>
                      <a:pt x="38" y="31"/>
                    </a:lnTo>
                    <a:lnTo>
                      <a:pt x="40" y="33"/>
                    </a:lnTo>
                    <a:lnTo>
                      <a:pt x="63" y="50"/>
                    </a:lnTo>
                    <a:lnTo>
                      <a:pt x="83" y="33"/>
                    </a:lnTo>
                    <a:lnTo>
                      <a:pt x="85" y="31"/>
                    </a:lnTo>
                    <a:lnTo>
                      <a:pt x="87" y="29"/>
                    </a:lnTo>
                    <a:lnTo>
                      <a:pt x="125" y="0"/>
                    </a:lnTo>
                    <a:lnTo>
                      <a:pt x="0" y="0"/>
                    </a:lnTo>
                    <a:lnTo>
                      <a:pt x="37" y="29"/>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97" name="Freeform 100">
                <a:extLst>
                  <a:ext uri="{FF2B5EF4-FFF2-40B4-BE49-F238E27FC236}">
                    <a16:creationId xmlns:a16="http://schemas.microsoft.com/office/drawing/2014/main" xmlns="" id="{FEC7B0B1-8E0E-4EDA-BA04-BECE96D1E1AD}"/>
                  </a:ext>
                </a:extLst>
              </p:cNvPr>
              <p:cNvSpPr>
                <a:spLocks/>
              </p:cNvSpPr>
              <p:nvPr/>
            </p:nvSpPr>
            <p:spPr bwMode="auto">
              <a:xfrm>
                <a:off x="2855" y="1053"/>
                <a:ext cx="136" cy="128"/>
              </a:xfrm>
              <a:custGeom>
                <a:avLst/>
                <a:gdLst>
                  <a:gd name="T0" fmla="*/ 13 w 78"/>
                  <a:gd name="T1" fmla="*/ 74 h 74"/>
                  <a:gd name="T2" fmla="*/ 27 w 78"/>
                  <a:gd name="T3" fmla="*/ 61 h 74"/>
                  <a:gd name="T4" fmla="*/ 27 w 78"/>
                  <a:gd name="T5" fmla="*/ 61 h 74"/>
                  <a:gd name="T6" fmla="*/ 27 w 78"/>
                  <a:gd name="T7" fmla="*/ 17 h 74"/>
                  <a:gd name="T8" fmla="*/ 70 w 78"/>
                  <a:gd name="T9" fmla="*/ 17 h 74"/>
                  <a:gd name="T10" fmla="*/ 70 w 78"/>
                  <a:gd name="T11" fmla="*/ 48 h 74"/>
                  <a:gd name="T12" fmla="*/ 65 w 78"/>
                  <a:gd name="T13" fmla="*/ 47 h 74"/>
                  <a:gd name="T14" fmla="*/ 51 w 78"/>
                  <a:gd name="T15" fmla="*/ 61 h 74"/>
                  <a:gd name="T16" fmla="*/ 65 w 78"/>
                  <a:gd name="T17" fmla="*/ 74 h 74"/>
                  <a:gd name="T18" fmla="*/ 78 w 78"/>
                  <a:gd name="T19" fmla="*/ 61 h 74"/>
                  <a:gd name="T20" fmla="*/ 78 w 78"/>
                  <a:gd name="T21" fmla="*/ 61 h 74"/>
                  <a:gd name="T22" fmla="*/ 78 w 78"/>
                  <a:gd name="T23" fmla="*/ 61 h 74"/>
                  <a:gd name="T24" fmla="*/ 78 w 78"/>
                  <a:gd name="T25" fmla="*/ 17 h 74"/>
                  <a:gd name="T26" fmla="*/ 78 w 78"/>
                  <a:gd name="T27" fmla="*/ 0 h 74"/>
                  <a:gd name="T28" fmla="*/ 70 w 78"/>
                  <a:gd name="T29" fmla="*/ 0 h 74"/>
                  <a:gd name="T30" fmla="*/ 27 w 78"/>
                  <a:gd name="T31" fmla="*/ 0 h 74"/>
                  <a:gd name="T32" fmla="*/ 18 w 78"/>
                  <a:gd name="T33" fmla="*/ 0 h 74"/>
                  <a:gd name="T34" fmla="*/ 18 w 78"/>
                  <a:gd name="T35" fmla="*/ 17 h 74"/>
                  <a:gd name="T36" fmla="*/ 18 w 78"/>
                  <a:gd name="T37" fmla="*/ 48 h 74"/>
                  <a:gd name="T38" fmla="*/ 13 w 78"/>
                  <a:gd name="T39" fmla="*/ 47 h 74"/>
                  <a:gd name="T40" fmla="*/ 0 w 78"/>
                  <a:gd name="T41" fmla="*/ 61 h 74"/>
                  <a:gd name="T42" fmla="*/ 13 w 78"/>
                  <a:gd name="T43"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8" h="74">
                    <a:moveTo>
                      <a:pt x="13" y="74"/>
                    </a:moveTo>
                    <a:cubicBezTo>
                      <a:pt x="21" y="74"/>
                      <a:pt x="27" y="68"/>
                      <a:pt x="27" y="61"/>
                    </a:cubicBezTo>
                    <a:cubicBezTo>
                      <a:pt x="27" y="61"/>
                      <a:pt x="27" y="61"/>
                      <a:pt x="27" y="61"/>
                    </a:cubicBezTo>
                    <a:cubicBezTo>
                      <a:pt x="27" y="17"/>
                      <a:pt x="27" y="17"/>
                      <a:pt x="27" y="17"/>
                    </a:cubicBezTo>
                    <a:cubicBezTo>
                      <a:pt x="70" y="17"/>
                      <a:pt x="70" y="17"/>
                      <a:pt x="70" y="17"/>
                    </a:cubicBezTo>
                    <a:cubicBezTo>
                      <a:pt x="70" y="48"/>
                      <a:pt x="70" y="48"/>
                      <a:pt x="70" y="48"/>
                    </a:cubicBezTo>
                    <a:cubicBezTo>
                      <a:pt x="68" y="48"/>
                      <a:pt x="66" y="47"/>
                      <a:pt x="65" y="47"/>
                    </a:cubicBezTo>
                    <a:cubicBezTo>
                      <a:pt x="57" y="47"/>
                      <a:pt x="51" y="53"/>
                      <a:pt x="51" y="61"/>
                    </a:cubicBezTo>
                    <a:cubicBezTo>
                      <a:pt x="51" y="68"/>
                      <a:pt x="57" y="74"/>
                      <a:pt x="65" y="74"/>
                    </a:cubicBezTo>
                    <a:cubicBezTo>
                      <a:pt x="72" y="74"/>
                      <a:pt x="78" y="68"/>
                      <a:pt x="78" y="61"/>
                    </a:cubicBezTo>
                    <a:cubicBezTo>
                      <a:pt x="78" y="61"/>
                      <a:pt x="78" y="61"/>
                      <a:pt x="78" y="61"/>
                    </a:cubicBezTo>
                    <a:cubicBezTo>
                      <a:pt x="78" y="61"/>
                      <a:pt x="78" y="61"/>
                      <a:pt x="78" y="61"/>
                    </a:cubicBezTo>
                    <a:cubicBezTo>
                      <a:pt x="78" y="17"/>
                      <a:pt x="78" y="17"/>
                      <a:pt x="78" y="17"/>
                    </a:cubicBezTo>
                    <a:cubicBezTo>
                      <a:pt x="78" y="0"/>
                      <a:pt x="78" y="0"/>
                      <a:pt x="78" y="0"/>
                    </a:cubicBezTo>
                    <a:cubicBezTo>
                      <a:pt x="70" y="0"/>
                      <a:pt x="70" y="0"/>
                      <a:pt x="70" y="0"/>
                    </a:cubicBezTo>
                    <a:cubicBezTo>
                      <a:pt x="27" y="0"/>
                      <a:pt x="27" y="0"/>
                      <a:pt x="27" y="0"/>
                    </a:cubicBezTo>
                    <a:cubicBezTo>
                      <a:pt x="18" y="0"/>
                      <a:pt x="18" y="0"/>
                      <a:pt x="18" y="0"/>
                    </a:cubicBezTo>
                    <a:cubicBezTo>
                      <a:pt x="18" y="17"/>
                      <a:pt x="18" y="17"/>
                      <a:pt x="18" y="17"/>
                    </a:cubicBezTo>
                    <a:cubicBezTo>
                      <a:pt x="18" y="48"/>
                      <a:pt x="18" y="48"/>
                      <a:pt x="18" y="48"/>
                    </a:cubicBezTo>
                    <a:cubicBezTo>
                      <a:pt x="17" y="48"/>
                      <a:pt x="15" y="47"/>
                      <a:pt x="13" y="47"/>
                    </a:cubicBezTo>
                    <a:cubicBezTo>
                      <a:pt x="6" y="47"/>
                      <a:pt x="0" y="53"/>
                      <a:pt x="0" y="61"/>
                    </a:cubicBezTo>
                    <a:cubicBezTo>
                      <a:pt x="0" y="68"/>
                      <a:pt x="6" y="74"/>
                      <a:pt x="13" y="74"/>
                    </a:cubicBez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98" name="Freeform 101">
                <a:extLst>
                  <a:ext uri="{FF2B5EF4-FFF2-40B4-BE49-F238E27FC236}">
                    <a16:creationId xmlns:a16="http://schemas.microsoft.com/office/drawing/2014/main" xmlns="" id="{0C93CA92-66B9-4851-874A-62C026F6C1BE}"/>
                  </a:ext>
                </a:extLst>
              </p:cNvPr>
              <p:cNvSpPr>
                <a:spLocks/>
              </p:cNvSpPr>
              <p:nvPr/>
            </p:nvSpPr>
            <p:spPr bwMode="auto">
              <a:xfrm>
                <a:off x="4165" y="1468"/>
                <a:ext cx="67" cy="114"/>
              </a:xfrm>
              <a:custGeom>
                <a:avLst/>
                <a:gdLst>
                  <a:gd name="T0" fmla="*/ 0 w 39"/>
                  <a:gd name="T1" fmla="*/ 46 h 66"/>
                  <a:gd name="T2" fmla="*/ 0 w 39"/>
                  <a:gd name="T3" fmla="*/ 55 h 66"/>
                  <a:gd name="T4" fmla="*/ 11 w 39"/>
                  <a:gd name="T5" fmla="*/ 66 h 66"/>
                  <a:gd name="T6" fmla="*/ 27 w 39"/>
                  <a:gd name="T7" fmla="*/ 66 h 66"/>
                  <a:gd name="T8" fmla="*/ 39 w 39"/>
                  <a:gd name="T9" fmla="*/ 55 h 66"/>
                  <a:gd name="T10" fmla="*/ 39 w 39"/>
                  <a:gd name="T11" fmla="*/ 46 h 66"/>
                  <a:gd name="T12" fmla="*/ 25 w 39"/>
                  <a:gd name="T13" fmla="*/ 46 h 66"/>
                  <a:gd name="T14" fmla="*/ 25 w 39"/>
                  <a:gd name="T15" fmla="*/ 38 h 66"/>
                  <a:gd name="T16" fmla="*/ 39 w 39"/>
                  <a:gd name="T17" fmla="*/ 38 h 66"/>
                  <a:gd name="T18" fmla="*/ 39 w 39"/>
                  <a:gd name="T19" fmla="*/ 25 h 66"/>
                  <a:gd name="T20" fmla="*/ 25 w 39"/>
                  <a:gd name="T21" fmla="*/ 25 h 66"/>
                  <a:gd name="T22" fmla="*/ 25 w 39"/>
                  <a:gd name="T23" fmla="*/ 17 h 66"/>
                  <a:gd name="T24" fmla="*/ 39 w 39"/>
                  <a:gd name="T25" fmla="*/ 17 h 66"/>
                  <a:gd name="T26" fmla="*/ 39 w 39"/>
                  <a:gd name="T27" fmla="*/ 11 h 66"/>
                  <a:gd name="T28" fmla="*/ 27 w 39"/>
                  <a:gd name="T29" fmla="*/ 0 h 66"/>
                  <a:gd name="T30" fmla="*/ 11 w 39"/>
                  <a:gd name="T31" fmla="*/ 0 h 66"/>
                  <a:gd name="T32" fmla="*/ 0 w 39"/>
                  <a:gd name="T33" fmla="*/ 11 h 66"/>
                  <a:gd name="T34" fmla="*/ 0 w 39"/>
                  <a:gd name="T35" fmla="*/ 17 h 66"/>
                  <a:gd name="T36" fmla="*/ 14 w 39"/>
                  <a:gd name="T37" fmla="*/ 17 h 66"/>
                  <a:gd name="T38" fmla="*/ 14 w 39"/>
                  <a:gd name="T39" fmla="*/ 25 h 66"/>
                  <a:gd name="T40" fmla="*/ 0 w 39"/>
                  <a:gd name="T41" fmla="*/ 25 h 66"/>
                  <a:gd name="T42" fmla="*/ 0 w 39"/>
                  <a:gd name="T43" fmla="*/ 38 h 66"/>
                  <a:gd name="T44" fmla="*/ 14 w 39"/>
                  <a:gd name="T45" fmla="*/ 38 h 66"/>
                  <a:gd name="T46" fmla="*/ 14 w 39"/>
                  <a:gd name="T47" fmla="*/ 46 h 66"/>
                  <a:gd name="T48" fmla="*/ 0 w 39"/>
                  <a:gd name="T49" fmla="*/ 4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 h="66">
                    <a:moveTo>
                      <a:pt x="0" y="46"/>
                    </a:moveTo>
                    <a:cubicBezTo>
                      <a:pt x="0" y="55"/>
                      <a:pt x="0" y="55"/>
                      <a:pt x="0" y="55"/>
                    </a:cubicBezTo>
                    <a:cubicBezTo>
                      <a:pt x="0" y="61"/>
                      <a:pt x="5" y="66"/>
                      <a:pt x="11" y="66"/>
                    </a:cubicBezTo>
                    <a:cubicBezTo>
                      <a:pt x="27" y="66"/>
                      <a:pt x="27" y="66"/>
                      <a:pt x="27" y="66"/>
                    </a:cubicBezTo>
                    <a:cubicBezTo>
                      <a:pt x="34" y="66"/>
                      <a:pt x="39" y="61"/>
                      <a:pt x="39" y="55"/>
                    </a:cubicBezTo>
                    <a:cubicBezTo>
                      <a:pt x="39" y="46"/>
                      <a:pt x="39" y="46"/>
                      <a:pt x="39" y="46"/>
                    </a:cubicBezTo>
                    <a:cubicBezTo>
                      <a:pt x="25" y="46"/>
                      <a:pt x="25" y="46"/>
                      <a:pt x="25" y="46"/>
                    </a:cubicBezTo>
                    <a:cubicBezTo>
                      <a:pt x="25" y="38"/>
                      <a:pt x="25" y="38"/>
                      <a:pt x="25" y="38"/>
                    </a:cubicBezTo>
                    <a:cubicBezTo>
                      <a:pt x="39" y="38"/>
                      <a:pt x="39" y="38"/>
                      <a:pt x="39" y="38"/>
                    </a:cubicBezTo>
                    <a:cubicBezTo>
                      <a:pt x="39" y="25"/>
                      <a:pt x="39" y="25"/>
                      <a:pt x="39" y="25"/>
                    </a:cubicBezTo>
                    <a:cubicBezTo>
                      <a:pt x="25" y="25"/>
                      <a:pt x="25" y="25"/>
                      <a:pt x="25" y="25"/>
                    </a:cubicBezTo>
                    <a:cubicBezTo>
                      <a:pt x="25" y="17"/>
                      <a:pt x="25" y="17"/>
                      <a:pt x="25" y="17"/>
                    </a:cubicBezTo>
                    <a:cubicBezTo>
                      <a:pt x="39" y="17"/>
                      <a:pt x="39" y="17"/>
                      <a:pt x="39" y="17"/>
                    </a:cubicBezTo>
                    <a:cubicBezTo>
                      <a:pt x="39" y="11"/>
                      <a:pt x="39" y="11"/>
                      <a:pt x="39" y="11"/>
                    </a:cubicBezTo>
                    <a:cubicBezTo>
                      <a:pt x="39" y="5"/>
                      <a:pt x="34" y="0"/>
                      <a:pt x="27" y="0"/>
                    </a:cubicBezTo>
                    <a:cubicBezTo>
                      <a:pt x="11" y="0"/>
                      <a:pt x="11" y="0"/>
                      <a:pt x="11" y="0"/>
                    </a:cubicBezTo>
                    <a:cubicBezTo>
                      <a:pt x="5" y="0"/>
                      <a:pt x="0" y="5"/>
                      <a:pt x="0" y="11"/>
                    </a:cubicBezTo>
                    <a:cubicBezTo>
                      <a:pt x="0" y="17"/>
                      <a:pt x="0" y="17"/>
                      <a:pt x="0" y="17"/>
                    </a:cubicBezTo>
                    <a:cubicBezTo>
                      <a:pt x="14" y="17"/>
                      <a:pt x="14" y="17"/>
                      <a:pt x="14" y="17"/>
                    </a:cubicBezTo>
                    <a:cubicBezTo>
                      <a:pt x="14" y="25"/>
                      <a:pt x="14" y="25"/>
                      <a:pt x="14" y="25"/>
                    </a:cubicBezTo>
                    <a:cubicBezTo>
                      <a:pt x="0" y="25"/>
                      <a:pt x="0" y="25"/>
                      <a:pt x="0" y="25"/>
                    </a:cubicBezTo>
                    <a:cubicBezTo>
                      <a:pt x="0" y="38"/>
                      <a:pt x="0" y="38"/>
                      <a:pt x="0" y="38"/>
                    </a:cubicBezTo>
                    <a:cubicBezTo>
                      <a:pt x="14" y="38"/>
                      <a:pt x="14" y="38"/>
                      <a:pt x="14" y="38"/>
                    </a:cubicBezTo>
                    <a:cubicBezTo>
                      <a:pt x="14" y="46"/>
                      <a:pt x="14" y="46"/>
                      <a:pt x="14" y="46"/>
                    </a:cubicBezTo>
                    <a:lnTo>
                      <a:pt x="0" y="46"/>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199" name="Freeform 102">
                <a:extLst>
                  <a:ext uri="{FF2B5EF4-FFF2-40B4-BE49-F238E27FC236}">
                    <a16:creationId xmlns:a16="http://schemas.microsoft.com/office/drawing/2014/main" xmlns="" id="{7ABAA4D5-6B9E-4673-9FE3-10C3047BF6EB}"/>
                  </a:ext>
                </a:extLst>
              </p:cNvPr>
              <p:cNvSpPr>
                <a:spLocks/>
              </p:cNvSpPr>
              <p:nvPr/>
            </p:nvSpPr>
            <p:spPr bwMode="auto">
              <a:xfrm>
                <a:off x="4144" y="1570"/>
                <a:ext cx="108" cy="71"/>
              </a:xfrm>
              <a:custGeom>
                <a:avLst/>
                <a:gdLst>
                  <a:gd name="T0" fmla="*/ 0 w 62"/>
                  <a:gd name="T1" fmla="*/ 2 h 41"/>
                  <a:gd name="T2" fmla="*/ 20 w 62"/>
                  <a:gd name="T3" fmla="*/ 19 h 41"/>
                  <a:gd name="T4" fmla="*/ 27 w 62"/>
                  <a:gd name="T5" fmla="*/ 19 h 41"/>
                  <a:gd name="T6" fmla="*/ 27 w 62"/>
                  <a:gd name="T7" fmla="*/ 32 h 41"/>
                  <a:gd name="T8" fmla="*/ 19 w 62"/>
                  <a:gd name="T9" fmla="*/ 32 h 41"/>
                  <a:gd name="T10" fmla="*/ 19 w 62"/>
                  <a:gd name="T11" fmla="*/ 41 h 41"/>
                  <a:gd name="T12" fmla="*/ 43 w 62"/>
                  <a:gd name="T13" fmla="*/ 41 h 41"/>
                  <a:gd name="T14" fmla="*/ 43 w 62"/>
                  <a:gd name="T15" fmla="*/ 32 h 41"/>
                  <a:gd name="T16" fmla="*/ 35 w 62"/>
                  <a:gd name="T17" fmla="*/ 32 h 41"/>
                  <a:gd name="T18" fmla="*/ 35 w 62"/>
                  <a:gd name="T19" fmla="*/ 19 h 41"/>
                  <a:gd name="T20" fmla="*/ 42 w 62"/>
                  <a:gd name="T21" fmla="*/ 19 h 41"/>
                  <a:gd name="T22" fmla="*/ 62 w 62"/>
                  <a:gd name="T23" fmla="*/ 2 h 41"/>
                  <a:gd name="T24" fmla="*/ 54 w 62"/>
                  <a:gd name="T25" fmla="*/ 0 h 41"/>
                  <a:gd name="T26" fmla="*/ 42 w 62"/>
                  <a:gd name="T27" fmla="*/ 11 h 41"/>
                  <a:gd name="T28" fmla="*/ 20 w 62"/>
                  <a:gd name="T29" fmla="*/ 11 h 41"/>
                  <a:gd name="T30" fmla="*/ 8 w 62"/>
                  <a:gd name="T31" fmla="*/ 0 h 41"/>
                  <a:gd name="T32" fmla="*/ 0 w 62"/>
                  <a:gd name="T33" fmla="*/ 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2" h="41">
                    <a:moveTo>
                      <a:pt x="0" y="2"/>
                    </a:moveTo>
                    <a:cubicBezTo>
                      <a:pt x="2" y="12"/>
                      <a:pt x="11" y="19"/>
                      <a:pt x="20" y="19"/>
                    </a:cubicBezTo>
                    <a:cubicBezTo>
                      <a:pt x="27" y="19"/>
                      <a:pt x="27" y="19"/>
                      <a:pt x="27" y="19"/>
                    </a:cubicBezTo>
                    <a:cubicBezTo>
                      <a:pt x="27" y="32"/>
                      <a:pt x="27" y="32"/>
                      <a:pt x="27" y="32"/>
                    </a:cubicBezTo>
                    <a:cubicBezTo>
                      <a:pt x="19" y="32"/>
                      <a:pt x="19" y="32"/>
                      <a:pt x="19" y="32"/>
                    </a:cubicBezTo>
                    <a:cubicBezTo>
                      <a:pt x="19" y="41"/>
                      <a:pt x="19" y="41"/>
                      <a:pt x="19" y="41"/>
                    </a:cubicBezTo>
                    <a:cubicBezTo>
                      <a:pt x="43" y="41"/>
                      <a:pt x="43" y="41"/>
                      <a:pt x="43" y="41"/>
                    </a:cubicBezTo>
                    <a:cubicBezTo>
                      <a:pt x="43" y="32"/>
                      <a:pt x="43" y="32"/>
                      <a:pt x="43" y="32"/>
                    </a:cubicBezTo>
                    <a:cubicBezTo>
                      <a:pt x="35" y="32"/>
                      <a:pt x="35" y="32"/>
                      <a:pt x="35" y="32"/>
                    </a:cubicBezTo>
                    <a:cubicBezTo>
                      <a:pt x="35" y="19"/>
                      <a:pt x="35" y="19"/>
                      <a:pt x="35" y="19"/>
                    </a:cubicBezTo>
                    <a:cubicBezTo>
                      <a:pt x="42" y="19"/>
                      <a:pt x="42" y="19"/>
                      <a:pt x="42" y="19"/>
                    </a:cubicBezTo>
                    <a:cubicBezTo>
                      <a:pt x="52" y="19"/>
                      <a:pt x="60" y="10"/>
                      <a:pt x="62" y="2"/>
                    </a:cubicBezTo>
                    <a:cubicBezTo>
                      <a:pt x="54" y="0"/>
                      <a:pt x="54" y="0"/>
                      <a:pt x="54" y="0"/>
                    </a:cubicBezTo>
                    <a:cubicBezTo>
                      <a:pt x="53" y="5"/>
                      <a:pt x="48" y="11"/>
                      <a:pt x="42" y="11"/>
                    </a:cubicBezTo>
                    <a:cubicBezTo>
                      <a:pt x="20" y="11"/>
                      <a:pt x="20" y="11"/>
                      <a:pt x="20" y="11"/>
                    </a:cubicBezTo>
                    <a:cubicBezTo>
                      <a:pt x="15" y="11"/>
                      <a:pt x="9" y="6"/>
                      <a:pt x="8" y="0"/>
                    </a:cubicBezTo>
                    <a:lnTo>
                      <a:pt x="0" y="2"/>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200" name="Freeform 103">
                <a:extLst>
                  <a:ext uri="{FF2B5EF4-FFF2-40B4-BE49-F238E27FC236}">
                    <a16:creationId xmlns:a16="http://schemas.microsoft.com/office/drawing/2014/main" xmlns="" id="{E232DD10-5AE0-4B13-A05E-A106C17B2AC2}"/>
                  </a:ext>
                </a:extLst>
              </p:cNvPr>
              <p:cNvSpPr>
                <a:spLocks noEditPoints="1"/>
              </p:cNvSpPr>
              <p:nvPr/>
            </p:nvSpPr>
            <p:spPr bwMode="auto">
              <a:xfrm>
                <a:off x="3286" y="2482"/>
                <a:ext cx="129" cy="120"/>
              </a:xfrm>
              <a:custGeom>
                <a:avLst/>
                <a:gdLst>
                  <a:gd name="T0" fmla="*/ 70 w 74"/>
                  <a:gd name="T1" fmla="*/ 69 h 69"/>
                  <a:gd name="T2" fmla="*/ 70 w 74"/>
                  <a:gd name="T3" fmla="*/ 64 h 69"/>
                  <a:gd name="T4" fmla="*/ 74 w 74"/>
                  <a:gd name="T5" fmla="*/ 10 h 69"/>
                  <a:gd name="T6" fmla="*/ 65 w 74"/>
                  <a:gd name="T7" fmla="*/ 18 h 69"/>
                  <a:gd name="T8" fmla="*/ 65 w 74"/>
                  <a:gd name="T9" fmla="*/ 27 h 69"/>
                  <a:gd name="T10" fmla="*/ 65 w 74"/>
                  <a:gd name="T11" fmla="*/ 33 h 69"/>
                  <a:gd name="T12" fmla="*/ 65 w 74"/>
                  <a:gd name="T13" fmla="*/ 41 h 69"/>
                  <a:gd name="T14" fmla="*/ 32 w 74"/>
                  <a:gd name="T15" fmla="*/ 3 h 69"/>
                  <a:gd name="T16" fmla="*/ 31 w 74"/>
                  <a:gd name="T17" fmla="*/ 4 h 69"/>
                  <a:gd name="T18" fmla="*/ 31 w 74"/>
                  <a:gd name="T19" fmla="*/ 64 h 69"/>
                  <a:gd name="T20" fmla="*/ 61 w 74"/>
                  <a:gd name="T21" fmla="*/ 64 h 69"/>
                  <a:gd name="T22" fmla="*/ 65 w 74"/>
                  <a:gd name="T23" fmla="*/ 69 h 69"/>
                  <a:gd name="T24" fmla="*/ 61 w 74"/>
                  <a:gd name="T25" fmla="*/ 37 h 69"/>
                  <a:gd name="T26" fmla="*/ 65 w 74"/>
                  <a:gd name="T27" fmla="*/ 27 h 69"/>
                  <a:gd name="T28" fmla="*/ 61 w 74"/>
                  <a:gd name="T29" fmla="*/ 23 h 69"/>
                  <a:gd name="T30" fmla="*/ 65 w 74"/>
                  <a:gd name="T31" fmla="*/ 10 h 69"/>
                  <a:gd name="T32" fmla="*/ 31 w 74"/>
                  <a:gd name="T33" fmla="*/ 17 h 69"/>
                  <a:gd name="T34" fmla="*/ 53 w 74"/>
                  <a:gd name="T35" fmla="*/ 57 h 69"/>
                  <a:gd name="T36" fmla="*/ 31 w 74"/>
                  <a:gd name="T37" fmla="*/ 57 h 69"/>
                  <a:gd name="T38" fmla="*/ 65 w 74"/>
                  <a:gd name="T39" fmla="*/ 33 h 69"/>
                  <a:gd name="T40" fmla="*/ 31 w 74"/>
                  <a:gd name="T41" fmla="*/ 2 h 69"/>
                  <a:gd name="T42" fmla="*/ 16 w 74"/>
                  <a:gd name="T43" fmla="*/ 10 h 69"/>
                  <a:gd name="T44" fmla="*/ 0 w 74"/>
                  <a:gd name="T45" fmla="*/ 3 h 69"/>
                  <a:gd name="T46" fmla="*/ 10 w 74"/>
                  <a:gd name="T47" fmla="*/ 10 h 69"/>
                  <a:gd name="T48" fmla="*/ 1 w 74"/>
                  <a:gd name="T49" fmla="*/ 64 h 69"/>
                  <a:gd name="T50" fmla="*/ 7 w 74"/>
                  <a:gd name="T51" fmla="*/ 64 h 69"/>
                  <a:gd name="T52" fmla="*/ 16 w 74"/>
                  <a:gd name="T53" fmla="*/ 69 h 69"/>
                  <a:gd name="T54" fmla="*/ 16 w 74"/>
                  <a:gd name="T55" fmla="*/ 64 h 69"/>
                  <a:gd name="T56" fmla="*/ 31 w 74"/>
                  <a:gd name="T57" fmla="*/ 57 h 69"/>
                  <a:gd name="T58" fmla="*/ 8 w 74"/>
                  <a:gd name="T59" fmla="*/ 17 h 69"/>
                  <a:gd name="T60" fmla="*/ 31 w 74"/>
                  <a:gd name="T61" fmla="*/ 10 h 69"/>
                  <a:gd name="T62" fmla="*/ 23 w 74"/>
                  <a:gd name="T63" fmla="*/ 10 h 69"/>
                  <a:gd name="T64" fmla="*/ 31 w 74"/>
                  <a:gd name="T65"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 h="69">
                    <a:moveTo>
                      <a:pt x="65" y="69"/>
                    </a:moveTo>
                    <a:cubicBezTo>
                      <a:pt x="70" y="69"/>
                      <a:pt x="70" y="69"/>
                      <a:pt x="70" y="69"/>
                    </a:cubicBezTo>
                    <a:cubicBezTo>
                      <a:pt x="70" y="64"/>
                      <a:pt x="70" y="64"/>
                      <a:pt x="70" y="64"/>
                    </a:cubicBezTo>
                    <a:cubicBezTo>
                      <a:pt x="70" y="64"/>
                      <a:pt x="70" y="64"/>
                      <a:pt x="70" y="64"/>
                    </a:cubicBezTo>
                    <a:cubicBezTo>
                      <a:pt x="74" y="64"/>
                      <a:pt x="74" y="64"/>
                      <a:pt x="74" y="64"/>
                    </a:cubicBezTo>
                    <a:cubicBezTo>
                      <a:pt x="74" y="10"/>
                      <a:pt x="74" y="10"/>
                      <a:pt x="74" y="10"/>
                    </a:cubicBezTo>
                    <a:cubicBezTo>
                      <a:pt x="65" y="10"/>
                      <a:pt x="65" y="10"/>
                      <a:pt x="65" y="10"/>
                    </a:cubicBezTo>
                    <a:cubicBezTo>
                      <a:pt x="65" y="18"/>
                      <a:pt x="65" y="18"/>
                      <a:pt x="65" y="18"/>
                    </a:cubicBezTo>
                    <a:cubicBezTo>
                      <a:pt x="67" y="18"/>
                      <a:pt x="69" y="20"/>
                      <a:pt x="69" y="23"/>
                    </a:cubicBezTo>
                    <a:cubicBezTo>
                      <a:pt x="69" y="25"/>
                      <a:pt x="67" y="27"/>
                      <a:pt x="65" y="27"/>
                    </a:cubicBezTo>
                    <a:cubicBezTo>
                      <a:pt x="65" y="33"/>
                      <a:pt x="65" y="33"/>
                      <a:pt x="65" y="33"/>
                    </a:cubicBezTo>
                    <a:cubicBezTo>
                      <a:pt x="65" y="33"/>
                      <a:pt x="65" y="33"/>
                      <a:pt x="65" y="33"/>
                    </a:cubicBezTo>
                    <a:cubicBezTo>
                      <a:pt x="67" y="33"/>
                      <a:pt x="69" y="35"/>
                      <a:pt x="69" y="37"/>
                    </a:cubicBezTo>
                    <a:cubicBezTo>
                      <a:pt x="69" y="39"/>
                      <a:pt x="67" y="41"/>
                      <a:pt x="65" y="41"/>
                    </a:cubicBezTo>
                    <a:lnTo>
                      <a:pt x="65" y="69"/>
                    </a:lnTo>
                    <a:close/>
                    <a:moveTo>
                      <a:pt x="32" y="3"/>
                    </a:moveTo>
                    <a:cubicBezTo>
                      <a:pt x="31" y="2"/>
                      <a:pt x="31" y="2"/>
                      <a:pt x="31" y="2"/>
                    </a:cubicBezTo>
                    <a:cubicBezTo>
                      <a:pt x="31" y="4"/>
                      <a:pt x="31" y="4"/>
                      <a:pt x="31" y="4"/>
                    </a:cubicBezTo>
                    <a:cubicBezTo>
                      <a:pt x="32" y="3"/>
                      <a:pt x="32" y="3"/>
                      <a:pt x="32" y="3"/>
                    </a:cubicBezTo>
                    <a:close/>
                    <a:moveTo>
                      <a:pt x="31" y="64"/>
                    </a:moveTo>
                    <a:cubicBezTo>
                      <a:pt x="61" y="64"/>
                      <a:pt x="61" y="64"/>
                      <a:pt x="61" y="64"/>
                    </a:cubicBezTo>
                    <a:cubicBezTo>
                      <a:pt x="61" y="64"/>
                      <a:pt x="61" y="64"/>
                      <a:pt x="61" y="64"/>
                    </a:cubicBezTo>
                    <a:cubicBezTo>
                      <a:pt x="61" y="69"/>
                      <a:pt x="61" y="69"/>
                      <a:pt x="61" y="69"/>
                    </a:cubicBezTo>
                    <a:cubicBezTo>
                      <a:pt x="65" y="69"/>
                      <a:pt x="65" y="69"/>
                      <a:pt x="65" y="69"/>
                    </a:cubicBezTo>
                    <a:cubicBezTo>
                      <a:pt x="65" y="41"/>
                      <a:pt x="65" y="41"/>
                      <a:pt x="65" y="41"/>
                    </a:cubicBezTo>
                    <a:cubicBezTo>
                      <a:pt x="63" y="41"/>
                      <a:pt x="61" y="39"/>
                      <a:pt x="61" y="37"/>
                    </a:cubicBezTo>
                    <a:cubicBezTo>
                      <a:pt x="61" y="35"/>
                      <a:pt x="63" y="33"/>
                      <a:pt x="65" y="33"/>
                    </a:cubicBezTo>
                    <a:cubicBezTo>
                      <a:pt x="65" y="27"/>
                      <a:pt x="65" y="27"/>
                      <a:pt x="65" y="27"/>
                    </a:cubicBezTo>
                    <a:cubicBezTo>
                      <a:pt x="63" y="27"/>
                      <a:pt x="61" y="25"/>
                      <a:pt x="61" y="23"/>
                    </a:cubicBezTo>
                    <a:cubicBezTo>
                      <a:pt x="61" y="23"/>
                      <a:pt x="61" y="23"/>
                      <a:pt x="61" y="23"/>
                    </a:cubicBezTo>
                    <a:cubicBezTo>
                      <a:pt x="61" y="20"/>
                      <a:pt x="63" y="18"/>
                      <a:pt x="65" y="18"/>
                    </a:cubicBezTo>
                    <a:cubicBezTo>
                      <a:pt x="65" y="10"/>
                      <a:pt x="65" y="10"/>
                      <a:pt x="65" y="10"/>
                    </a:cubicBezTo>
                    <a:cubicBezTo>
                      <a:pt x="31" y="10"/>
                      <a:pt x="31" y="10"/>
                      <a:pt x="31" y="10"/>
                    </a:cubicBezTo>
                    <a:cubicBezTo>
                      <a:pt x="31" y="17"/>
                      <a:pt x="31" y="17"/>
                      <a:pt x="31" y="17"/>
                    </a:cubicBezTo>
                    <a:cubicBezTo>
                      <a:pt x="53" y="17"/>
                      <a:pt x="53" y="17"/>
                      <a:pt x="53" y="17"/>
                    </a:cubicBezTo>
                    <a:cubicBezTo>
                      <a:pt x="53" y="57"/>
                      <a:pt x="53" y="57"/>
                      <a:pt x="53" y="57"/>
                    </a:cubicBezTo>
                    <a:cubicBezTo>
                      <a:pt x="53" y="57"/>
                      <a:pt x="53" y="57"/>
                      <a:pt x="53" y="57"/>
                    </a:cubicBezTo>
                    <a:cubicBezTo>
                      <a:pt x="31" y="57"/>
                      <a:pt x="31" y="57"/>
                      <a:pt x="31" y="57"/>
                    </a:cubicBezTo>
                    <a:cubicBezTo>
                      <a:pt x="31" y="64"/>
                      <a:pt x="31" y="64"/>
                      <a:pt x="31" y="64"/>
                    </a:cubicBezTo>
                    <a:close/>
                    <a:moveTo>
                      <a:pt x="65" y="33"/>
                    </a:moveTo>
                    <a:cubicBezTo>
                      <a:pt x="65" y="33"/>
                      <a:pt x="65" y="33"/>
                      <a:pt x="65" y="33"/>
                    </a:cubicBezTo>
                    <a:moveTo>
                      <a:pt x="31" y="2"/>
                    </a:moveTo>
                    <a:cubicBezTo>
                      <a:pt x="29" y="0"/>
                      <a:pt x="29" y="0"/>
                      <a:pt x="29" y="0"/>
                    </a:cubicBezTo>
                    <a:cubicBezTo>
                      <a:pt x="16" y="10"/>
                      <a:pt x="16" y="10"/>
                      <a:pt x="16" y="10"/>
                    </a:cubicBezTo>
                    <a:cubicBezTo>
                      <a:pt x="3" y="0"/>
                      <a:pt x="3" y="0"/>
                      <a:pt x="3" y="0"/>
                    </a:cubicBezTo>
                    <a:cubicBezTo>
                      <a:pt x="0" y="3"/>
                      <a:pt x="0" y="3"/>
                      <a:pt x="0" y="3"/>
                    </a:cubicBezTo>
                    <a:cubicBezTo>
                      <a:pt x="9" y="10"/>
                      <a:pt x="9" y="10"/>
                      <a:pt x="9" y="10"/>
                    </a:cubicBezTo>
                    <a:cubicBezTo>
                      <a:pt x="10" y="10"/>
                      <a:pt x="10" y="10"/>
                      <a:pt x="10" y="10"/>
                    </a:cubicBezTo>
                    <a:cubicBezTo>
                      <a:pt x="1" y="10"/>
                      <a:pt x="1" y="10"/>
                      <a:pt x="1" y="10"/>
                    </a:cubicBezTo>
                    <a:cubicBezTo>
                      <a:pt x="1" y="64"/>
                      <a:pt x="1" y="64"/>
                      <a:pt x="1" y="64"/>
                    </a:cubicBezTo>
                    <a:cubicBezTo>
                      <a:pt x="7" y="64"/>
                      <a:pt x="7" y="64"/>
                      <a:pt x="7" y="64"/>
                    </a:cubicBezTo>
                    <a:cubicBezTo>
                      <a:pt x="7" y="64"/>
                      <a:pt x="7" y="64"/>
                      <a:pt x="7" y="64"/>
                    </a:cubicBezTo>
                    <a:cubicBezTo>
                      <a:pt x="7" y="69"/>
                      <a:pt x="7" y="69"/>
                      <a:pt x="7" y="69"/>
                    </a:cubicBezTo>
                    <a:cubicBezTo>
                      <a:pt x="16" y="69"/>
                      <a:pt x="16" y="69"/>
                      <a:pt x="16" y="69"/>
                    </a:cubicBezTo>
                    <a:cubicBezTo>
                      <a:pt x="16" y="64"/>
                      <a:pt x="16" y="64"/>
                      <a:pt x="16" y="64"/>
                    </a:cubicBezTo>
                    <a:cubicBezTo>
                      <a:pt x="16" y="64"/>
                      <a:pt x="16" y="64"/>
                      <a:pt x="16" y="64"/>
                    </a:cubicBezTo>
                    <a:cubicBezTo>
                      <a:pt x="31" y="64"/>
                      <a:pt x="31" y="64"/>
                      <a:pt x="31" y="64"/>
                    </a:cubicBezTo>
                    <a:cubicBezTo>
                      <a:pt x="31" y="57"/>
                      <a:pt x="31" y="57"/>
                      <a:pt x="31" y="57"/>
                    </a:cubicBezTo>
                    <a:cubicBezTo>
                      <a:pt x="8" y="57"/>
                      <a:pt x="8" y="57"/>
                      <a:pt x="8" y="57"/>
                    </a:cubicBezTo>
                    <a:cubicBezTo>
                      <a:pt x="8" y="17"/>
                      <a:pt x="8" y="17"/>
                      <a:pt x="8" y="17"/>
                    </a:cubicBezTo>
                    <a:cubicBezTo>
                      <a:pt x="31" y="17"/>
                      <a:pt x="31" y="17"/>
                      <a:pt x="31" y="17"/>
                    </a:cubicBezTo>
                    <a:cubicBezTo>
                      <a:pt x="31" y="10"/>
                      <a:pt x="31" y="10"/>
                      <a:pt x="31" y="10"/>
                    </a:cubicBezTo>
                    <a:cubicBezTo>
                      <a:pt x="22" y="10"/>
                      <a:pt x="22" y="10"/>
                      <a:pt x="22" y="10"/>
                    </a:cubicBezTo>
                    <a:cubicBezTo>
                      <a:pt x="23" y="10"/>
                      <a:pt x="23" y="10"/>
                      <a:pt x="23" y="10"/>
                    </a:cubicBezTo>
                    <a:cubicBezTo>
                      <a:pt x="31" y="4"/>
                      <a:pt x="31" y="4"/>
                      <a:pt x="31" y="4"/>
                    </a:cubicBezTo>
                    <a:lnTo>
                      <a:pt x="31" y="2"/>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201" name="Oval 104">
                <a:extLst>
                  <a:ext uri="{FF2B5EF4-FFF2-40B4-BE49-F238E27FC236}">
                    <a16:creationId xmlns:a16="http://schemas.microsoft.com/office/drawing/2014/main" xmlns="" id="{207745B8-4B1A-4FE4-ADCE-CC07CD4772F1}"/>
                  </a:ext>
                </a:extLst>
              </p:cNvPr>
              <p:cNvSpPr>
                <a:spLocks noChangeArrowheads="1"/>
              </p:cNvSpPr>
              <p:nvPr/>
            </p:nvSpPr>
            <p:spPr bwMode="auto">
              <a:xfrm>
                <a:off x="4498" y="1072"/>
                <a:ext cx="35" cy="34"/>
              </a:xfrm>
              <a:prstGeom prst="ellipse">
                <a:avLst/>
              </a:pr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202" name="Freeform 105">
                <a:extLst>
                  <a:ext uri="{FF2B5EF4-FFF2-40B4-BE49-F238E27FC236}">
                    <a16:creationId xmlns:a16="http://schemas.microsoft.com/office/drawing/2014/main" xmlns="" id="{B0FAF384-4AA3-4A42-B4F4-1195AA553442}"/>
                  </a:ext>
                </a:extLst>
              </p:cNvPr>
              <p:cNvSpPr>
                <a:spLocks/>
              </p:cNvSpPr>
              <p:nvPr/>
            </p:nvSpPr>
            <p:spPr bwMode="auto">
              <a:xfrm>
                <a:off x="4474" y="1113"/>
                <a:ext cx="82" cy="125"/>
              </a:xfrm>
              <a:custGeom>
                <a:avLst/>
                <a:gdLst>
                  <a:gd name="T0" fmla="*/ 14 w 82"/>
                  <a:gd name="T1" fmla="*/ 23 h 125"/>
                  <a:gd name="T2" fmla="*/ 19 w 82"/>
                  <a:gd name="T3" fmla="*/ 23 h 125"/>
                  <a:gd name="T4" fmla="*/ 19 w 82"/>
                  <a:gd name="T5" fmla="*/ 65 h 125"/>
                  <a:gd name="T6" fmla="*/ 19 w 82"/>
                  <a:gd name="T7" fmla="*/ 65 h 125"/>
                  <a:gd name="T8" fmla="*/ 19 w 82"/>
                  <a:gd name="T9" fmla="*/ 125 h 125"/>
                  <a:gd name="T10" fmla="*/ 38 w 82"/>
                  <a:gd name="T11" fmla="*/ 125 h 125"/>
                  <a:gd name="T12" fmla="*/ 38 w 82"/>
                  <a:gd name="T13" fmla="*/ 59 h 125"/>
                  <a:gd name="T14" fmla="*/ 45 w 82"/>
                  <a:gd name="T15" fmla="*/ 59 h 125"/>
                  <a:gd name="T16" fmla="*/ 45 w 82"/>
                  <a:gd name="T17" fmla="*/ 125 h 125"/>
                  <a:gd name="T18" fmla="*/ 64 w 82"/>
                  <a:gd name="T19" fmla="*/ 125 h 125"/>
                  <a:gd name="T20" fmla="*/ 64 w 82"/>
                  <a:gd name="T21" fmla="*/ 59 h 125"/>
                  <a:gd name="T22" fmla="*/ 64 w 82"/>
                  <a:gd name="T23" fmla="*/ 59 h 125"/>
                  <a:gd name="T24" fmla="*/ 64 w 82"/>
                  <a:gd name="T25" fmla="*/ 23 h 125"/>
                  <a:gd name="T26" fmla="*/ 69 w 82"/>
                  <a:gd name="T27" fmla="*/ 23 h 125"/>
                  <a:gd name="T28" fmla="*/ 69 w 82"/>
                  <a:gd name="T29" fmla="*/ 59 h 125"/>
                  <a:gd name="T30" fmla="*/ 82 w 82"/>
                  <a:gd name="T31" fmla="*/ 59 h 125"/>
                  <a:gd name="T32" fmla="*/ 82 w 82"/>
                  <a:gd name="T33" fmla="*/ 0 h 125"/>
                  <a:gd name="T34" fmla="*/ 0 w 82"/>
                  <a:gd name="T35" fmla="*/ 0 h 125"/>
                  <a:gd name="T36" fmla="*/ 0 w 82"/>
                  <a:gd name="T37" fmla="*/ 59 h 125"/>
                  <a:gd name="T38" fmla="*/ 14 w 82"/>
                  <a:gd name="T39" fmla="*/ 59 h 125"/>
                  <a:gd name="T40" fmla="*/ 14 w 82"/>
                  <a:gd name="T41" fmla="*/ 23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2" h="125">
                    <a:moveTo>
                      <a:pt x="14" y="23"/>
                    </a:moveTo>
                    <a:lnTo>
                      <a:pt x="19" y="23"/>
                    </a:lnTo>
                    <a:lnTo>
                      <a:pt x="19" y="65"/>
                    </a:lnTo>
                    <a:lnTo>
                      <a:pt x="19" y="65"/>
                    </a:lnTo>
                    <a:lnTo>
                      <a:pt x="19" y="125"/>
                    </a:lnTo>
                    <a:lnTo>
                      <a:pt x="38" y="125"/>
                    </a:lnTo>
                    <a:lnTo>
                      <a:pt x="38" y="59"/>
                    </a:lnTo>
                    <a:lnTo>
                      <a:pt x="45" y="59"/>
                    </a:lnTo>
                    <a:lnTo>
                      <a:pt x="45" y="125"/>
                    </a:lnTo>
                    <a:lnTo>
                      <a:pt x="64" y="125"/>
                    </a:lnTo>
                    <a:lnTo>
                      <a:pt x="64" y="59"/>
                    </a:lnTo>
                    <a:lnTo>
                      <a:pt x="64" y="59"/>
                    </a:lnTo>
                    <a:lnTo>
                      <a:pt x="64" y="23"/>
                    </a:lnTo>
                    <a:lnTo>
                      <a:pt x="69" y="23"/>
                    </a:lnTo>
                    <a:lnTo>
                      <a:pt x="69" y="59"/>
                    </a:lnTo>
                    <a:lnTo>
                      <a:pt x="82" y="59"/>
                    </a:lnTo>
                    <a:lnTo>
                      <a:pt x="82" y="0"/>
                    </a:lnTo>
                    <a:lnTo>
                      <a:pt x="0" y="0"/>
                    </a:lnTo>
                    <a:lnTo>
                      <a:pt x="0" y="59"/>
                    </a:lnTo>
                    <a:lnTo>
                      <a:pt x="14" y="59"/>
                    </a:lnTo>
                    <a:lnTo>
                      <a:pt x="14" y="23"/>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203" name="Oval 106">
                <a:extLst>
                  <a:ext uri="{FF2B5EF4-FFF2-40B4-BE49-F238E27FC236}">
                    <a16:creationId xmlns:a16="http://schemas.microsoft.com/office/drawing/2014/main" xmlns="" id="{B910AA28-7572-45DD-8B44-F86064028DFE}"/>
                  </a:ext>
                </a:extLst>
              </p:cNvPr>
              <p:cNvSpPr>
                <a:spLocks noChangeArrowheads="1"/>
              </p:cNvSpPr>
              <p:nvPr/>
            </p:nvSpPr>
            <p:spPr bwMode="auto">
              <a:xfrm>
                <a:off x="4592" y="1072"/>
                <a:ext cx="33" cy="34"/>
              </a:xfrm>
              <a:prstGeom prst="ellipse">
                <a:avLst/>
              </a:pr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204" name="Freeform 107">
                <a:extLst>
                  <a:ext uri="{FF2B5EF4-FFF2-40B4-BE49-F238E27FC236}">
                    <a16:creationId xmlns:a16="http://schemas.microsoft.com/office/drawing/2014/main" xmlns="" id="{53754F40-D658-4A20-AA7D-CEE640CE640D}"/>
                  </a:ext>
                </a:extLst>
              </p:cNvPr>
              <p:cNvSpPr>
                <a:spLocks/>
              </p:cNvSpPr>
              <p:nvPr/>
            </p:nvSpPr>
            <p:spPr bwMode="auto">
              <a:xfrm>
                <a:off x="4561" y="1113"/>
                <a:ext cx="93" cy="125"/>
              </a:xfrm>
              <a:custGeom>
                <a:avLst/>
                <a:gdLst>
                  <a:gd name="T0" fmla="*/ 81 w 93"/>
                  <a:gd name="T1" fmla="*/ 59 h 125"/>
                  <a:gd name="T2" fmla="*/ 93 w 93"/>
                  <a:gd name="T3" fmla="*/ 59 h 125"/>
                  <a:gd name="T4" fmla="*/ 78 w 93"/>
                  <a:gd name="T5" fmla="*/ 0 h 125"/>
                  <a:gd name="T6" fmla="*/ 17 w 93"/>
                  <a:gd name="T7" fmla="*/ 0 h 125"/>
                  <a:gd name="T8" fmla="*/ 0 w 93"/>
                  <a:gd name="T9" fmla="*/ 59 h 125"/>
                  <a:gd name="T10" fmla="*/ 14 w 93"/>
                  <a:gd name="T11" fmla="*/ 59 h 125"/>
                  <a:gd name="T12" fmla="*/ 24 w 93"/>
                  <a:gd name="T13" fmla="*/ 23 h 125"/>
                  <a:gd name="T14" fmla="*/ 28 w 93"/>
                  <a:gd name="T15" fmla="*/ 23 h 125"/>
                  <a:gd name="T16" fmla="*/ 10 w 93"/>
                  <a:gd name="T17" fmla="*/ 89 h 125"/>
                  <a:gd name="T18" fmla="*/ 24 w 93"/>
                  <a:gd name="T19" fmla="*/ 89 h 125"/>
                  <a:gd name="T20" fmla="*/ 24 w 93"/>
                  <a:gd name="T21" fmla="*/ 125 h 125"/>
                  <a:gd name="T22" fmla="*/ 45 w 93"/>
                  <a:gd name="T23" fmla="*/ 125 h 125"/>
                  <a:gd name="T24" fmla="*/ 45 w 93"/>
                  <a:gd name="T25" fmla="*/ 89 h 125"/>
                  <a:gd name="T26" fmla="*/ 50 w 93"/>
                  <a:gd name="T27" fmla="*/ 89 h 125"/>
                  <a:gd name="T28" fmla="*/ 50 w 93"/>
                  <a:gd name="T29" fmla="*/ 125 h 125"/>
                  <a:gd name="T30" fmla="*/ 69 w 93"/>
                  <a:gd name="T31" fmla="*/ 125 h 125"/>
                  <a:gd name="T32" fmla="*/ 69 w 93"/>
                  <a:gd name="T33" fmla="*/ 89 h 125"/>
                  <a:gd name="T34" fmla="*/ 85 w 93"/>
                  <a:gd name="T35" fmla="*/ 89 h 125"/>
                  <a:gd name="T36" fmla="*/ 66 w 93"/>
                  <a:gd name="T37" fmla="*/ 23 h 125"/>
                  <a:gd name="T38" fmla="*/ 71 w 93"/>
                  <a:gd name="T39" fmla="*/ 23 h 125"/>
                  <a:gd name="T40" fmla="*/ 81 w 93"/>
                  <a:gd name="T41" fmla="*/ 59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 h="125">
                    <a:moveTo>
                      <a:pt x="81" y="59"/>
                    </a:moveTo>
                    <a:lnTo>
                      <a:pt x="93" y="59"/>
                    </a:lnTo>
                    <a:lnTo>
                      <a:pt x="78" y="0"/>
                    </a:lnTo>
                    <a:lnTo>
                      <a:pt x="17" y="0"/>
                    </a:lnTo>
                    <a:lnTo>
                      <a:pt x="0" y="59"/>
                    </a:lnTo>
                    <a:lnTo>
                      <a:pt x="14" y="59"/>
                    </a:lnTo>
                    <a:lnTo>
                      <a:pt x="24" y="23"/>
                    </a:lnTo>
                    <a:lnTo>
                      <a:pt x="28" y="23"/>
                    </a:lnTo>
                    <a:lnTo>
                      <a:pt x="10" y="89"/>
                    </a:lnTo>
                    <a:lnTo>
                      <a:pt x="24" y="89"/>
                    </a:lnTo>
                    <a:lnTo>
                      <a:pt x="24" y="125"/>
                    </a:lnTo>
                    <a:lnTo>
                      <a:pt x="45" y="125"/>
                    </a:lnTo>
                    <a:lnTo>
                      <a:pt x="45" y="89"/>
                    </a:lnTo>
                    <a:lnTo>
                      <a:pt x="50" y="89"/>
                    </a:lnTo>
                    <a:lnTo>
                      <a:pt x="50" y="125"/>
                    </a:lnTo>
                    <a:lnTo>
                      <a:pt x="69" y="125"/>
                    </a:lnTo>
                    <a:lnTo>
                      <a:pt x="69" y="89"/>
                    </a:lnTo>
                    <a:lnTo>
                      <a:pt x="85" y="89"/>
                    </a:lnTo>
                    <a:lnTo>
                      <a:pt x="66" y="23"/>
                    </a:lnTo>
                    <a:lnTo>
                      <a:pt x="71" y="23"/>
                    </a:lnTo>
                    <a:lnTo>
                      <a:pt x="81" y="59"/>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205" name="Freeform 108">
                <a:extLst>
                  <a:ext uri="{FF2B5EF4-FFF2-40B4-BE49-F238E27FC236}">
                    <a16:creationId xmlns:a16="http://schemas.microsoft.com/office/drawing/2014/main" xmlns="" id="{D8AFE7C5-71FB-4AD6-8ECA-1ADE8E64434C}"/>
                  </a:ext>
                </a:extLst>
              </p:cNvPr>
              <p:cNvSpPr>
                <a:spLocks noEditPoints="1"/>
              </p:cNvSpPr>
              <p:nvPr/>
            </p:nvSpPr>
            <p:spPr bwMode="auto">
              <a:xfrm>
                <a:off x="3831" y="2807"/>
                <a:ext cx="131" cy="160"/>
              </a:xfrm>
              <a:custGeom>
                <a:avLst/>
                <a:gdLst>
                  <a:gd name="T0" fmla="*/ 52 w 75"/>
                  <a:gd name="T1" fmla="*/ 84 h 92"/>
                  <a:gd name="T2" fmla="*/ 75 w 75"/>
                  <a:gd name="T3" fmla="*/ 92 h 92"/>
                  <a:gd name="T4" fmla="*/ 52 w 75"/>
                  <a:gd name="T5" fmla="*/ 52 h 92"/>
                  <a:gd name="T6" fmla="*/ 47 w 75"/>
                  <a:gd name="T7" fmla="*/ 45 h 92"/>
                  <a:gd name="T8" fmla="*/ 43 w 75"/>
                  <a:gd name="T9" fmla="*/ 63 h 92"/>
                  <a:gd name="T10" fmla="*/ 45 w 75"/>
                  <a:gd name="T11" fmla="*/ 69 h 92"/>
                  <a:gd name="T12" fmla="*/ 43 w 75"/>
                  <a:gd name="T13" fmla="*/ 67 h 92"/>
                  <a:gd name="T14" fmla="*/ 46 w 75"/>
                  <a:gd name="T15" fmla="*/ 78 h 92"/>
                  <a:gd name="T16" fmla="*/ 43 w 75"/>
                  <a:gd name="T17" fmla="*/ 84 h 92"/>
                  <a:gd name="T18" fmla="*/ 43 w 75"/>
                  <a:gd name="T19" fmla="*/ 84 h 92"/>
                  <a:gd name="T20" fmla="*/ 37 w 75"/>
                  <a:gd name="T21" fmla="*/ 78 h 92"/>
                  <a:gd name="T22" fmla="*/ 43 w 75"/>
                  <a:gd name="T23" fmla="*/ 24 h 92"/>
                  <a:gd name="T24" fmla="*/ 40 w 75"/>
                  <a:gd name="T25" fmla="*/ 14 h 92"/>
                  <a:gd name="T26" fmla="*/ 37 w 75"/>
                  <a:gd name="T27" fmla="*/ 27 h 92"/>
                  <a:gd name="T28" fmla="*/ 37 w 75"/>
                  <a:gd name="T29" fmla="*/ 45 h 92"/>
                  <a:gd name="T30" fmla="*/ 41 w 75"/>
                  <a:gd name="T31" fmla="*/ 52 h 92"/>
                  <a:gd name="T32" fmla="*/ 37 w 75"/>
                  <a:gd name="T33" fmla="*/ 62 h 92"/>
                  <a:gd name="T34" fmla="*/ 43 w 75"/>
                  <a:gd name="T35" fmla="*/ 74 h 92"/>
                  <a:gd name="T36" fmla="*/ 41 w 75"/>
                  <a:gd name="T37" fmla="*/ 65 h 92"/>
                  <a:gd name="T38" fmla="*/ 43 w 75"/>
                  <a:gd name="T39" fmla="*/ 24 h 92"/>
                  <a:gd name="T40" fmla="*/ 37 w 75"/>
                  <a:gd name="T41" fmla="*/ 84 h 92"/>
                  <a:gd name="T42" fmla="*/ 37 w 75"/>
                  <a:gd name="T43" fmla="*/ 78 h 92"/>
                  <a:gd name="T44" fmla="*/ 37 w 75"/>
                  <a:gd name="T45" fmla="*/ 78 h 92"/>
                  <a:gd name="T46" fmla="*/ 32 w 75"/>
                  <a:gd name="T47" fmla="*/ 84 h 92"/>
                  <a:gd name="T48" fmla="*/ 37 w 75"/>
                  <a:gd name="T49" fmla="*/ 0 h 92"/>
                  <a:gd name="T50" fmla="*/ 34 w 75"/>
                  <a:gd name="T51" fmla="*/ 14 h 92"/>
                  <a:gd name="T52" fmla="*/ 32 w 75"/>
                  <a:gd name="T53" fmla="*/ 63 h 92"/>
                  <a:gd name="T54" fmla="*/ 32 w 75"/>
                  <a:gd name="T55" fmla="*/ 67 h 92"/>
                  <a:gd name="T56" fmla="*/ 37 w 75"/>
                  <a:gd name="T57" fmla="*/ 69 h 92"/>
                  <a:gd name="T58" fmla="*/ 37 w 75"/>
                  <a:gd name="T59" fmla="*/ 62 h 92"/>
                  <a:gd name="T60" fmla="*/ 33 w 75"/>
                  <a:gd name="T61" fmla="*/ 58 h 92"/>
                  <a:gd name="T62" fmla="*/ 37 w 75"/>
                  <a:gd name="T63" fmla="*/ 52 h 92"/>
                  <a:gd name="T64" fmla="*/ 37 w 75"/>
                  <a:gd name="T65" fmla="*/ 52 h 92"/>
                  <a:gd name="T66" fmla="*/ 37 w 75"/>
                  <a:gd name="T67" fmla="*/ 45 h 92"/>
                  <a:gd name="T68" fmla="*/ 37 w 75"/>
                  <a:gd name="T69" fmla="*/ 27 h 92"/>
                  <a:gd name="T70" fmla="*/ 37 w 75"/>
                  <a:gd name="T71" fmla="*/ 27 h 92"/>
                  <a:gd name="T72" fmla="*/ 0 w 75"/>
                  <a:gd name="T73" fmla="*/ 92 h 92"/>
                  <a:gd name="T74" fmla="*/ 23 w 75"/>
                  <a:gd name="T75" fmla="*/ 84 h 92"/>
                  <a:gd name="T76" fmla="*/ 32 w 75"/>
                  <a:gd name="T77" fmla="*/ 78 h 92"/>
                  <a:gd name="T78" fmla="*/ 32 w 75"/>
                  <a:gd name="T79" fmla="*/ 74 h 92"/>
                  <a:gd name="T80" fmla="*/ 30 w 75"/>
                  <a:gd name="T81" fmla="*/ 69 h 92"/>
                  <a:gd name="T82" fmla="*/ 32 w 75"/>
                  <a:gd name="T83" fmla="*/ 63 h 92"/>
                  <a:gd name="T84" fmla="*/ 32 w 75"/>
                  <a:gd name="T85" fmla="*/ 24 h 92"/>
                  <a:gd name="T86" fmla="*/ 23 w 75"/>
                  <a:gd name="T87" fmla="*/ 45 h 92"/>
                  <a:gd name="T88" fmla="*/ 25 w 75"/>
                  <a:gd name="T89" fmla="*/ 5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92">
                    <a:moveTo>
                      <a:pt x="43" y="84"/>
                    </a:moveTo>
                    <a:cubicBezTo>
                      <a:pt x="52" y="84"/>
                      <a:pt x="52" y="84"/>
                      <a:pt x="52" y="84"/>
                    </a:cubicBezTo>
                    <a:cubicBezTo>
                      <a:pt x="60" y="92"/>
                      <a:pt x="60" y="92"/>
                      <a:pt x="60" y="92"/>
                    </a:cubicBezTo>
                    <a:cubicBezTo>
                      <a:pt x="75" y="92"/>
                      <a:pt x="75" y="92"/>
                      <a:pt x="75" y="92"/>
                    </a:cubicBezTo>
                    <a:cubicBezTo>
                      <a:pt x="63" y="85"/>
                      <a:pt x="55" y="69"/>
                      <a:pt x="50" y="52"/>
                    </a:cubicBezTo>
                    <a:cubicBezTo>
                      <a:pt x="52" y="52"/>
                      <a:pt x="52" y="52"/>
                      <a:pt x="52" y="52"/>
                    </a:cubicBezTo>
                    <a:cubicBezTo>
                      <a:pt x="52" y="45"/>
                      <a:pt x="52" y="45"/>
                      <a:pt x="52" y="45"/>
                    </a:cubicBezTo>
                    <a:cubicBezTo>
                      <a:pt x="47" y="45"/>
                      <a:pt x="47" y="45"/>
                      <a:pt x="47" y="45"/>
                    </a:cubicBezTo>
                    <a:cubicBezTo>
                      <a:pt x="45" y="37"/>
                      <a:pt x="44" y="30"/>
                      <a:pt x="43" y="24"/>
                    </a:cubicBezTo>
                    <a:cubicBezTo>
                      <a:pt x="43" y="63"/>
                      <a:pt x="43" y="63"/>
                      <a:pt x="43" y="63"/>
                    </a:cubicBezTo>
                    <a:cubicBezTo>
                      <a:pt x="43" y="63"/>
                      <a:pt x="43" y="63"/>
                      <a:pt x="43" y="63"/>
                    </a:cubicBezTo>
                    <a:cubicBezTo>
                      <a:pt x="44" y="65"/>
                      <a:pt x="44" y="67"/>
                      <a:pt x="45" y="69"/>
                    </a:cubicBezTo>
                    <a:cubicBezTo>
                      <a:pt x="45" y="69"/>
                      <a:pt x="45" y="69"/>
                      <a:pt x="45" y="69"/>
                    </a:cubicBezTo>
                    <a:cubicBezTo>
                      <a:pt x="43" y="67"/>
                      <a:pt x="43" y="67"/>
                      <a:pt x="43" y="67"/>
                    </a:cubicBezTo>
                    <a:cubicBezTo>
                      <a:pt x="43" y="74"/>
                      <a:pt x="43" y="74"/>
                      <a:pt x="43" y="74"/>
                    </a:cubicBezTo>
                    <a:cubicBezTo>
                      <a:pt x="46" y="78"/>
                      <a:pt x="46" y="78"/>
                      <a:pt x="46" y="78"/>
                    </a:cubicBezTo>
                    <a:cubicBezTo>
                      <a:pt x="43" y="78"/>
                      <a:pt x="43" y="78"/>
                      <a:pt x="43" y="78"/>
                    </a:cubicBezTo>
                    <a:lnTo>
                      <a:pt x="43" y="84"/>
                    </a:lnTo>
                    <a:close/>
                    <a:moveTo>
                      <a:pt x="37" y="84"/>
                    </a:moveTo>
                    <a:cubicBezTo>
                      <a:pt x="43" y="84"/>
                      <a:pt x="43" y="84"/>
                      <a:pt x="43" y="84"/>
                    </a:cubicBezTo>
                    <a:cubicBezTo>
                      <a:pt x="43" y="78"/>
                      <a:pt x="43" y="78"/>
                      <a:pt x="43" y="78"/>
                    </a:cubicBezTo>
                    <a:cubicBezTo>
                      <a:pt x="37" y="78"/>
                      <a:pt x="37" y="78"/>
                      <a:pt x="37" y="78"/>
                    </a:cubicBezTo>
                    <a:cubicBezTo>
                      <a:pt x="37" y="84"/>
                      <a:pt x="37" y="84"/>
                      <a:pt x="37" y="84"/>
                    </a:cubicBezTo>
                    <a:close/>
                    <a:moveTo>
                      <a:pt x="43" y="24"/>
                    </a:moveTo>
                    <a:cubicBezTo>
                      <a:pt x="42" y="18"/>
                      <a:pt x="41" y="14"/>
                      <a:pt x="41" y="14"/>
                    </a:cubicBezTo>
                    <a:cubicBezTo>
                      <a:pt x="40" y="14"/>
                      <a:pt x="40" y="14"/>
                      <a:pt x="40" y="14"/>
                    </a:cubicBezTo>
                    <a:cubicBezTo>
                      <a:pt x="37" y="0"/>
                      <a:pt x="37" y="0"/>
                      <a:pt x="37" y="0"/>
                    </a:cubicBezTo>
                    <a:cubicBezTo>
                      <a:pt x="37" y="27"/>
                      <a:pt x="37" y="27"/>
                      <a:pt x="37" y="27"/>
                    </a:cubicBezTo>
                    <a:cubicBezTo>
                      <a:pt x="38" y="28"/>
                      <a:pt x="38" y="41"/>
                      <a:pt x="39" y="45"/>
                    </a:cubicBezTo>
                    <a:cubicBezTo>
                      <a:pt x="37" y="45"/>
                      <a:pt x="37" y="45"/>
                      <a:pt x="37" y="45"/>
                    </a:cubicBezTo>
                    <a:cubicBezTo>
                      <a:pt x="37" y="52"/>
                      <a:pt x="37" y="52"/>
                      <a:pt x="37" y="52"/>
                    </a:cubicBezTo>
                    <a:cubicBezTo>
                      <a:pt x="41" y="52"/>
                      <a:pt x="41" y="52"/>
                      <a:pt x="41" y="52"/>
                    </a:cubicBezTo>
                    <a:cubicBezTo>
                      <a:pt x="41" y="52"/>
                      <a:pt x="41" y="54"/>
                      <a:pt x="42" y="58"/>
                    </a:cubicBezTo>
                    <a:cubicBezTo>
                      <a:pt x="37" y="62"/>
                      <a:pt x="37" y="62"/>
                      <a:pt x="37" y="62"/>
                    </a:cubicBezTo>
                    <a:cubicBezTo>
                      <a:pt x="37" y="69"/>
                      <a:pt x="37" y="69"/>
                      <a:pt x="37" y="69"/>
                    </a:cubicBezTo>
                    <a:cubicBezTo>
                      <a:pt x="43" y="74"/>
                      <a:pt x="43" y="74"/>
                      <a:pt x="43" y="74"/>
                    </a:cubicBezTo>
                    <a:cubicBezTo>
                      <a:pt x="43" y="67"/>
                      <a:pt x="43" y="67"/>
                      <a:pt x="43" y="67"/>
                    </a:cubicBezTo>
                    <a:cubicBezTo>
                      <a:pt x="41" y="65"/>
                      <a:pt x="41" y="65"/>
                      <a:pt x="41" y="65"/>
                    </a:cubicBezTo>
                    <a:cubicBezTo>
                      <a:pt x="43" y="63"/>
                      <a:pt x="43" y="63"/>
                      <a:pt x="43" y="63"/>
                    </a:cubicBezTo>
                    <a:lnTo>
                      <a:pt x="43" y="24"/>
                    </a:lnTo>
                    <a:close/>
                    <a:moveTo>
                      <a:pt x="32" y="84"/>
                    </a:moveTo>
                    <a:cubicBezTo>
                      <a:pt x="37" y="84"/>
                      <a:pt x="37" y="84"/>
                      <a:pt x="37" y="84"/>
                    </a:cubicBezTo>
                    <a:cubicBezTo>
                      <a:pt x="37" y="84"/>
                      <a:pt x="37" y="84"/>
                      <a:pt x="37" y="84"/>
                    </a:cubicBezTo>
                    <a:cubicBezTo>
                      <a:pt x="37" y="78"/>
                      <a:pt x="37" y="78"/>
                      <a:pt x="37" y="78"/>
                    </a:cubicBezTo>
                    <a:cubicBezTo>
                      <a:pt x="37" y="78"/>
                      <a:pt x="37" y="78"/>
                      <a:pt x="37" y="78"/>
                    </a:cubicBezTo>
                    <a:cubicBezTo>
                      <a:pt x="37" y="78"/>
                      <a:pt x="37" y="78"/>
                      <a:pt x="37" y="78"/>
                    </a:cubicBezTo>
                    <a:cubicBezTo>
                      <a:pt x="32" y="78"/>
                      <a:pt x="32" y="78"/>
                      <a:pt x="32" y="78"/>
                    </a:cubicBezTo>
                    <a:cubicBezTo>
                      <a:pt x="32" y="84"/>
                      <a:pt x="32" y="84"/>
                      <a:pt x="32" y="84"/>
                    </a:cubicBezTo>
                    <a:close/>
                    <a:moveTo>
                      <a:pt x="37" y="0"/>
                    </a:moveTo>
                    <a:cubicBezTo>
                      <a:pt x="37" y="0"/>
                      <a:pt x="37" y="0"/>
                      <a:pt x="37" y="0"/>
                    </a:cubicBezTo>
                    <a:cubicBezTo>
                      <a:pt x="35" y="14"/>
                      <a:pt x="35" y="14"/>
                      <a:pt x="35" y="14"/>
                    </a:cubicBezTo>
                    <a:cubicBezTo>
                      <a:pt x="34" y="14"/>
                      <a:pt x="34" y="14"/>
                      <a:pt x="34" y="14"/>
                    </a:cubicBezTo>
                    <a:cubicBezTo>
                      <a:pt x="34" y="14"/>
                      <a:pt x="33" y="18"/>
                      <a:pt x="32" y="24"/>
                    </a:cubicBezTo>
                    <a:cubicBezTo>
                      <a:pt x="32" y="63"/>
                      <a:pt x="32" y="63"/>
                      <a:pt x="32" y="63"/>
                    </a:cubicBezTo>
                    <a:cubicBezTo>
                      <a:pt x="34" y="65"/>
                      <a:pt x="34" y="65"/>
                      <a:pt x="34" y="65"/>
                    </a:cubicBezTo>
                    <a:cubicBezTo>
                      <a:pt x="32" y="67"/>
                      <a:pt x="32" y="67"/>
                      <a:pt x="32" y="67"/>
                    </a:cubicBezTo>
                    <a:cubicBezTo>
                      <a:pt x="32" y="74"/>
                      <a:pt x="32" y="74"/>
                      <a:pt x="32" y="74"/>
                    </a:cubicBezTo>
                    <a:cubicBezTo>
                      <a:pt x="37" y="69"/>
                      <a:pt x="37" y="69"/>
                      <a:pt x="37" y="69"/>
                    </a:cubicBezTo>
                    <a:cubicBezTo>
                      <a:pt x="37" y="69"/>
                      <a:pt x="37" y="69"/>
                      <a:pt x="37" y="69"/>
                    </a:cubicBezTo>
                    <a:cubicBezTo>
                      <a:pt x="37" y="62"/>
                      <a:pt x="37" y="62"/>
                      <a:pt x="37" y="62"/>
                    </a:cubicBezTo>
                    <a:cubicBezTo>
                      <a:pt x="37" y="62"/>
                      <a:pt x="37" y="62"/>
                      <a:pt x="37" y="62"/>
                    </a:cubicBezTo>
                    <a:cubicBezTo>
                      <a:pt x="33" y="58"/>
                      <a:pt x="33" y="58"/>
                      <a:pt x="33" y="58"/>
                    </a:cubicBezTo>
                    <a:cubicBezTo>
                      <a:pt x="34" y="54"/>
                      <a:pt x="34" y="52"/>
                      <a:pt x="34" y="52"/>
                    </a:cubicBezTo>
                    <a:cubicBezTo>
                      <a:pt x="37" y="52"/>
                      <a:pt x="37" y="52"/>
                      <a:pt x="37" y="52"/>
                    </a:cubicBezTo>
                    <a:cubicBezTo>
                      <a:pt x="37" y="52"/>
                      <a:pt x="37" y="52"/>
                      <a:pt x="37" y="52"/>
                    </a:cubicBezTo>
                    <a:cubicBezTo>
                      <a:pt x="37" y="52"/>
                      <a:pt x="37" y="52"/>
                      <a:pt x="37" y="52"/>
                    </a:cubicBezTo>
                    <a:cubicBezTo>
                      <a:pt x="37" y="45"/>
                      <a:pt x="37" y="45"/>
                      <a:pt x="37" y="45"/>
                    </a:cubicBezTo>
                    <a:cubicBezTo>
                      <a:pt x="37" y="45"/>
                      <a:pt x="37" y="45"/>
                      <a:pt x="37" y="45"/>
                    </a:cubicBezTo>
                    <a:cubicBezTo>
                      <a:pt x="36" y="45"/>
                      <a:pt x="36" y="45"/>
                      <a:pt x="36" y="45"/>
                    </a:cubicBezTo>
                    <a:cubicBezTo>
                      <a:pt x="37" y="40"/>
                      <a:pt x="37" y="27"/>
                      <a:pt x="37" y="27"/>
                    </a:cubicBezTo>
                    <a:cubicBezTo>
                      <a:pt x="37" y="27"/>
                      <a:pt x="37" y="27"/>
                      <a:pt x="37" y="27"/>
                    </a:cubicBezTo>
                    <a:cubicBezTo>
                      <a:pt x="37" y="27"/>
                      <a:pt x="37" y="27"/>
                      <a:pt x="37" y="27"/>
                    </a:cubicBezTo>
                    <a:lnTo>
                      <a:pt x="37" y="0"/>
                    </a:lnTo>
                    <a:close/>
                    <a:moveTo>
                      <a:pt x="0" y="92"/>
                    </a:moveTo>
                    <a:cubicBezTo>
                      <a:pt x="15" y="92"/>
                      <a:pt x="15" y="92"/>
                      <a:pt x="15" y="92"/>
                    </a:cubicBezTo>
                    <a:cubicBezTo>
                      <a:pt x="23" y="84"/>
                      <a:pt x="23" y="84"/>
                      <a:pt x="23" y="84"/>
                    </a:cubicBezTo>
                    <a:cubicBezTo>
                      <a:pt x="32" y="84"/>
                      <a:pt x="32" y="84"/>
                      <a:pt x="32" y="84"/>
                    </a:cubicBezTo>
                    <a:cubicBezTo>
                      <a:pt x="32" y="78"/>
                      <a:pt x="32" y="78"/>
                      <a:pt x="32" y="78"/>
                    </a:cubicBezTo>
                    <a:cubicBezTo>
                      <a:pt x="29" y="78"/>
                      <a:pt x="29" y="78"/>
                      <a:pt x="29" y="78"/>
                    </a:cubicBezTo>
                    <a:cubicBezTo>
                      <a:pt x="32" y="74"/>
                      <a:pt x="32" y="74"/>
                      <a:pt x="32" y="74"/>
                    </a:cubicBezTo>
                    <a:cubicBezTo>
                      <a:pt x="32" y="67"/>
                      <a:pt x="32" y="67"/>
                      <a:pt x="32" y="67"/>
                    </a:cubicBezTo>
                    <a:cubicBezTo>
                      <a:pt x="30" y="69"/>
                      <a:pt x="30" y="69"/>
                      <a:pt x="30" y="69"/>
                    </a:cubicBezTo>
                    <a:cubicBezTo>
                      <a:pt x="31" y="67"/>
                      <a:pt x="31" y="65"/>
                      <a:pt x="32" y="63"/>
                    </a:cubicBezTo>
                    <a:cubicBezTo>
                      <a:pt x="32" y="63"/>
                      <a:pt x="32" y="63"/>
                      <a:pt x="32" y="63"/>
                    </a:cubicBezTo>
                    <a:cubicBezTo>
                      <a:pt x="32" y="63"/>
                      <a:pt x="32" y="63"/>
                      <a:pt x="32" y="63"/>
                    </a:cubicBezTo>
                    <a:cubicBezTo>
                      <a:pt x="32" y="24"/>
                      <a:pt x="32" y="24"/>
                      <a:pt x="32" y="24"/>
                    </a:cubicBezTo>
                    <a:cubicBezTo>
                      <a:pt x="31" y="30"/>
                      <a:pt x="30" y="37"/>
                      <a:pt x="28" y="45"/>
                    </a:cubicBezTo>
                    <a:cubicBezTo>
                      <a:pt x="23" y="45"/>
                      <a:pt x="23" y="45"/>
                      <a:pt x="23" y="45"/>
                    </a:cubicBezTo>
                    <a:cubicBezTo>
                      <a:pt x="23" y="52"/>
                      <a:pt x="23" y="52"/>
                      <a:pt x="23" y="52"/>
                    </a:cubicBezTo>
                    <a:cubicBezTo>
                      <a:pt x="25" y="52"/>
                      <a:pt x="25" y="52"/>
                      <a:pt x="25" y="52"/>
                    </a:cubicBezTo>
                    <a:cubicBezTo>
                      <a:pt x="20" y="69"/>
                      <a:pt x="12" y="85"/>
                      <a:pt x="0" y="92"/>
                    </a:cubicBez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206" name="Freeform 109">
                <a:extLst>
                  <a:ext uri="{FF2B5EF4-FFF2-40B4-BE49-F238E27FC236}">
                    <a16:creationId xmlns:a16="http://schemas.microsoft.com/office/drawing/2014/main" xmlns="" id="{80521211-E88F-484F-803A-1C727177ED75}"/>
                  </a:ext>
                </a:extLst>
              </p:cNvPr>
              <p:cNvSpPr>
                <a:spLocks noEditPoints="1"/>
              </p:cNvSpPr>
              <p:nvPr/>
            </p:nvSpPr>
            <p:spPr bwMode="auto">
              <a:xfrm>
                <a:off x="3425" y="705"/>
                <a:ext cx="101" cy="63"/>
              </a:xfrm>
              <a:custGeom>
                <a:avLst/>
                <a:gdLst>
                  <a:gd name="T0" fmla="*/ 78 w 101"/>
                  <a:gd name="T1" fmla="*/ 63 h 63"/>
                  <a:gd name="T2" fmla="*/ 101 w 101"/>
                  <a:gd name="T3" fmla="*/ 63 h 63"/>
                  <a:gd name="T4" fmla="*/ 101 w 101"/>
                  <a:gd name="T5" fmla="*/ 35 h 63"/>
                  <a:gd name="T6" fmla="*/ 89 w 101"/>
                  <a:gd name="T7" fmla="*/ 35 h 63"/>
                  <a:gd name="T8" fmla="*/ 89 w 101"/>
                  <a:gd name="T9" fmla="*/ 0 h 63"/>
                  <a:gd name="T10" fmla="*/ 78 w 101"/>
                  <a:gd name="T11" fmla="*/ 0 h 63"/>
                  <a:gd name="T12" fmla="*/ 78 w 101"/>
                  <a:gd name="T13" fmla="*/ 44 h 63"/>
                  <a:gd name="T14" fmla="*/ 87 w 101"/>
                  <a:gd name="T15" fmla="*/ 44 h 63"/>
                  <a:gd name="T16" fmla="*/ 87 w 101"/>
                  <a:gd name="T17" fmla="*/ 56 h 63"/>
                  <a:gd name="T18" fmla="*/ 87 w 101"/>
                  <a:gd name="T19" fmla="*/ 56 h 63"/>
                  <a:gd name="T20" fmla="*/ 78 w 101"/>
                  <a:gd name="T21" fmla="*/ 56 h 63"/>
                  <a:gd name="T22" fmla="*/ 78 w 101"/>
                  <a:gd name="T23" fmla="*/ 63 h 63"/>
                  <a:gd name="T24" fmla="*/ 64 w 101"/>
                  <a:gd name="T25" fmla="*/ 0 h 63"/>
                  <a:gd name="T26" fmla="*/ 64 w 101"/>
                  <a:gd name="T27" fmla="*/ 35 h 63"/>
                  <a:gd name="T28" fmla="*/ 50 w 101"/>
                  <a:gd name="T29" fmla="*/ 35 h 63"/>
                  <a:gd name="T30" fmla="*/ 50 w 101"/>
                  <a:gd name="T31" fmla="*/ 44 h 63"/>
                  <a:gd name="T32" fmla="*/ 59 w 101"/>
                  <a:gd name="T33" fmla="*/ 44 h 63"/>
                  <a:gd name="T34" fmla="*/ 59 w 101"/>
                  <a:gd name="T35" fmla="*/ 56 h 63"/>
                  <a:gd name="T36" fmla="*/ 59 w 101"/>
                  <a:gd name="T37" fmla="*/ 56 h 63"/>
                  <a:gd name="T38" fmla="*/ 50 w 101"/>
                  <a:gd name="T39" fmla="*/ 56 h 63"/>
                  <a:gd name="T40" fmla="*/ 50 w 101"/>
                  <a:gd name="T41" fmla="*/ 63 h 63"/>
                  <a:gd name="T42" fmla="*/ 78 w 101"/>
                  <a:gd name="T43" fmla="*/ 63 h 63"/>
                  <a:gd name="T44" fmla="*/ 78 w 101"/>
                  <a:gd name="T45" fmla="*/ 56 h 63"/>
                  <a:gd name="T46" fmla="*/ 69 w 101"/>
                  <a:gd name="T47" fmla="*/ 56 h 63"/>
                  <a:gd name="T48" fmla="*/ 69 w 101"/>
                  <a:gd name="T49" fmla="*/ 44 h 63"/>
                  <a:gd name="T50" fmla="*/ 78 w 101"/>
                  <a:gd name="T51" fmla="*/ 44 h 63"/>
                  <a:gd name="T52" fmla="*/ 78 w 101"/>
                  <a:gd name="T53" fmla="*/ 0 h 63"/>
                  <a:gd name="T54" fmla="*/ 64 w 101"/>
                  <a:gd name="T55" fmla="*/ 0 h 63"/>
                  <a:gd name="T56" fmla="*/ 50 w 101"/>
                  <a:gd name="T57" fmla="*/ 35 h 63"/>
                  <a:gd name="T58" fmla="*/ 21 w 101"/>
                  <a:gd name="T59" fmla="*/ 35 h 63"/>
                  <a:gd name="T60" fmla="*/ 21 w 101"/>
                  <a:gd name="T61" fmla="*/ 44 h 63"/>
                  <a:gd name="T62" fmla="*/ 29 w 101"/>
                  <a:gd name="T63" fmla="*/ 44 h 63"/>
                  <a:gd name="T64" fmla="*/ 29 w 101"/>
                  <a:gd name="T65" fmla="*/ 56 h 63"/>
                  <a:gd name="T66" fmla="*/ 29 w 101"/>
                  <a:gd name="T67" fmla="*/ 56 h 63"/>
                  <a:gd name="T68" fmla="*/ 21 w 101"/>
                  <a:gd name="T69" fmla="*/ 56 h 63"/>
                  <a:gd name="T70" fmla="*/ 21 w 101"/>
                  <a:gd name="T71" fmla="*/ 63 h 63"/>
                  <a:gd name="T72" fmla="*/ 50 w 101"/>
                  <a:gd name="T73" fmla="*/ 63 h 63"/>
                  <a:gd name="T74" fmla="*/ 50 w 101"/>
                  <a:gd name="T75" fmla="*/ 56 h 63"/>
                  <a:gd name="T76" fmla="*/ 42 w 101"/>
                  <a:gd name="T77" fmla="*/ 56 h 63"/>
                  <a:gd name="T78" fmla="*/ 42 w 101"/>
                  <a:gd name="T79" fmla="*/ 44 h 63"/>
                  <a:gd name="T80" fmla="*/ 50 w 101"/>
                  <a:gd name="T81" fmla="*/ 44 h 63"/>
                  <a:gd name="T82" fmla="*/ 50 w 101"/>
                  <a:gd name="T83" fmla="*/ 35 h 63"/>
                  <a:gd name="T84" fmla="*/ 21 w 101"/>
                  <a:gd name="T85" fmla="*/ 35 h 63"/>
                  <a:gd name="T86" fmla="*/ 0 w 101"/>
                  <a:gd name="T87" fmla="*/ 35 h 63"/>
                  <a:gd name="T88" fmla="*/ 0 w 101"/>
                  <a:gd name="T89" fmla="*/ 63 h 63"/>
                  <a:gd name="T90" fmla="*/ 21 w 101"/>
                  <a:gd name="T91" fmla="*/ 63 h 63"/>
                  <a:gd name="T92" fmla="*/ 21 w 101"/>
                  <a:gd name="T93" fmla="*/ 56 h 63"/>
                  <a:gd name="T94" fmla="*/ 12 w 101"/>
                  <a:gd name="T95" fmla="*/ 56 h 63"/>
                  <a:gd name="T96" fmla="*/ 12 w 101"/>
                  <a:gd name="T97" fmla="*/ 44 h 63"/>
                  <a:gd name="T98" fmla="*/ 21 w 101"/>
                  <a:gd name="T99" fmla="*/ 44 h 63"/>
                  <a:gd name="T100" fmla="*/ 21 w 101"/>
                  <a:gd name="T101" fmla="*/ 3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1" h="63">
                    <a:moveTo>
                      <a:pt x="78" y="63"/>
                    </a:moveTo>
                    <a:lnTo>
                      <a:pt x="101" y="63"/>
                    </a:lnTo>
                    <a:lnTo>
                      <a:pt x="101" y="35"/>
                    </a:lnTo>
                    <a:lnTo>
                      <a:pt x="89" y="35"/>
                    </a:lnTo>
                    <a:lnTo>
                      <a:pt x="89" y="0"/>
                    </a:lnTo>
                    <a:lnTo>
                      <a:pt x="78" y="0"/>
                    </a:lnTo>
                    <a:lnTo>
                      <a:pt x="78" y="44"/>
                    </a:lnTo>
                    <a:lnTo>
                      <a:pt x="87" y="44"/>
                    </a:lnTo>
                    <a:lnTo>
                      <a:pt x="87" y="56"/>
                    </a:lnTo>
                    <a:lnTo>
                      <a:pt x="87" y="56"/>
                    </a:lnTo>
                    <a:lnTo>
                      <a:pt x="78" y="56"/>
                    </a:lnTo>
                    <a:lnTo>
                      <a:pt x="78" y="63"/>
                    </a:lnTo>
                    <a:close/>
                    <a:moveTo>
                      <a:pt x="64" y="0"/>
                    </a:moveTo>
                    <a:lnTo>
                      <a:pt x="64" y="35"/>
                    </a:lnTo>
                    <a:lnTo>
                      <a:pt x="50" y="35"/>
                    </a:lnTo>
                    <a:lnTo>
                      <a:pt x="50" y="44"/>
                    </a:lnTo>
                    <a:lnTo>
                      <a:pt x="59" y="44"/>
                    </a:lnTo>
                    <a:lnTo>
                      <a:pt x="59" y="56"/>
                    </a:lnTo>
                    <a:lnTo>
                      <a:pt x="59" y="56"/>
                    </a:lnTo>
                    <a:lnTo>
                      <a:pt x="50" y="56"/>
                    </a:lnTo>
                    <a:lnTo>
                      <a:pt x="50" y="63"/>
                    </a:lnTo>
                    <a:lnTo>
                      <a:pt x="78" y="63"/>
                    </a:lnTo>
                    <a:lnTo>
                      <a:pt x="78" y="56"/>
                    </a:lnTo>
                    <a:lnTo>
                      <a:pt x="69" y="56"/>
                    </a:lnTo>
                    <a:lnTo>
                      <a:pt x="69" y="44"/>
                    </a:lnTo>
                    <a:lnTo>
                      <a:pt x="78" y="44"/>
                    </a:lnTo>
                    <a:lnTo>
                      <a:pt x="78" y="0"/>
                    </a:lnTo>
                    <a:lnTo>
                      <a:pt x="64" y="0"/>
                    </a:lnTo>
                    <a:close/>
                    <a:moveTo>
                      <a:pt x="50" y="35"/>
                    </a:moveTo>
                    <a:lnTo>
                      <a:pt x="21" y="35"/>
                    </a:lnTo>
                    <a:lnTo>
                      <a:pt x="21" y="44"/>
                    </a:lnTo>
                    <a:lnTo>
                      <a:pt x="29" y="44"/>
                    </a:lnTo>
                    <a:lnTo>
                      <a:pt x="29" y="56"/>
                    </a:lnTo>
                    <a:lnTo>
                      <a:pt x="29" y="56"/>
                    </a:lnTo>
                    <a:lnTo>
                      <a:pt x="21" y="56"/>
                    </a:lnTo>
                    <a:lnTo>
                      <a:pt x="21" y="63"/>
                    </a:lnTo>
                    <a:lnTo>
                      <a:pt x="50" y="63"/>
                    </a:lnTo>
                    <a:lnTo>
                      <a:pt x="50" y="56"/>
                    </a:lnTo>
                    <a:lnTo>
                      <a:pt x="42" y="56"/>
                    </a:lnTo>
                    <a:lnTo>
                      <a:pt x="42" y="44"/>
                    </a:lnTo>
                    <a:lnTo>
                      <a:pt x="50" y="44"/>
                    </a:lnTo>
                    <a:lnTo>
                      <a:pt x="50" y="35"/>
                    </a:lnTo>
                    <a:close/>
                    <a:moveTo>
                      <a:pt x="21" y="35"/>
                    </a:moveTo>
                    <a:lnTo>
                      <a:pt x="0" y="35"/>
                    </a:lnTo>
                    <a:lnTo>
                      <a:pt x="0" y="63"/>
                    </a:lnTo>
                    <a:lnTo>
                      <a:pt x="21" y="63"/>
                    </a:lnTo>
                    <a:lnTo>
                      <a:pt x="21" y="56"/>
                    </a:lnTo>
                    <a:lnTo>
                      <a:pt x="12" y="56"/>
                    </a:lnTo>
                    <a:lnTo>
                      <a:pt x="12" y="44"/>
                    </a:lnTo>
                    <a:lnTo>
                      <a:pt x="21" y="44"/>
                    </a:lnTo>
                    <a:lnTo>
                      <a:pt x="21" y="35"/>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207" name="Freeform 110">
                <a:extLst>
                  <a:ext uri="{FF2B5EF4-FFF2-40B4-BE49-F238E27FC236}">
                    <a16:creationId xmlns:a16="http://schemas.microsoft.com/office/drawing/2014/main" xmlns="" id="{EE016CEB-72ED-47C3-928B-1A3B2CE0EAE3}"/>
                  </a:ext>
                </a:extLst>
              </p:cNvPr>
              <p:cNvSpPr>
                <a:spLocks/>
              </p:cNvSpPr>
              <p:nvPr/>
            </p:nvSpPr>
            <p:spPr bwMode="auto">
              <a:xfrm>
                <a:off x="3401" y="771"/>
                <a:ext cx="135" cy="44"/>
              </a:xfrm>
              <a:custGeom>
                <a:avLst/>
                <a:gdLst>
                  <a:gd name="T0" fmla="*/ 130 w 135"/>
                  <a:gd name="T1" fmla="*/ 44 h 44"/>
                  <a:gd name="T2" fmla="*/ 135 w 135"/>
                  <a:gd name="T3" fmla="*/ 0 h 44"/>
                  <a:gd name="T4" fmla="*/ 0 w 135"/>
                  <a:gd name="T5" fmla="*/ 0 h 44"/>
                  <a:gd name="T6" fmla="*/ 15 w 135"/>
                  <a:gd name="T7" fmla="*/ 44 h 44"/>
                  <a:gd name="T8" fmla="*/ 130 w 135"/>
                  <a:gd name="T9" fmla="*/ 44 h 44"/>
                </a:gdLst>
                <a:ahLst/>
                <a:cxnLst>
                  <a:cxn ang="0">
                    <a:pos x="T0" y="T1"/>
                  </a:cxn>
                  <a:cxn ang="0">
                    <a:pos x="T2" y="T3"/>
                  </a:cxn>
                  <a:cxn ang="0">
                    <a:pos x="T4" y="T5"/>
                  </a:cxn>
                  <a:cxn ang="0">
                    <a:pos x="T6" y="T7"/>
                  </a:cxn>
                  <a:cxn ang="0">
                    <a:pos x="T8" y="T9"/>
                  </a:cxn>
                </a:cxnLst>
                <a:rect l="0" t="0" r="r" b="b"/>
                <a:pathLst>
                  <a:path w="135" h="44">
                    <a:moveTo>
                      <a:pt x="130" y="44"/>
                    </a:moveTo>
                    <a:lnTo>
                      <a:pt x="135" y="0"/>
                    </a:lnTo>
                    <a:lnTo>
                      <a:pt x="0" y="0"/>
                    </a:lnTo>
                    <a:lnTo>
                      <a:pt x="15" y="44"/>
                    </a:lnTo>
                    <a:lnTo>
                      <a:pt x="130" y="44"/>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208" name="Freeform 111">
                <a:extLst>
                  <a:ext uri="{FF2B5EF4-FFF2-40B4-BE49-F238E27FC236}">
                    <a16:creationId xmlns:a16="http://schemas.microsoft.com/office/drawing/2014/main" xmlns="" id="{E5CD701C-58A1-41FA-887C-F1DDBBC95601}"/>
                  </a:ext>
                </a:extLst>
              </p:cNvPr>
              <p:cNvSpPr>
                <a:spLocks noEditPoints="1"/>
              </p:cNvSpPr>
              <p:nvPr/>
            </p:nvSpPr>
            <p:spPr bwMode="auto">
              <a:xfrm>
                <a:off x="2900" y="1669"/>
                <a:ext cx="127" cy="101"/>
              </a:xfrm>
              <a:custGeom>
                <a:avLst/>
                <a:gdLst>
                  <a:gd name="T0" fmla="*/ 58 w 73"/>
                  <a:gd name="T1" fmla="*/ 58 h 58"/>
                  <a:gd name="T2" fmla="*/ 58 w 73"/>
                  <a:gd name="T3" fmla="*/ 38 h 58"/>
                  <a:gd name="T4" fmla="*/ 67 w 73"/>
                  <a:gd name="T5" fmla="*/ 29 h 58"/>
                  <a:gd name="T6" fmla="*/ 73 w 73"/>
                  <a:gd name="T7" fmla="*/ 29 h 58"/>
                  <a:gd name="T8" fmla="*/ 73 w 73"/>
                  <a:gd name="T9" fmla="*/ 8 h 58"/>
                  <a:gd name="T10" fmla="*/ 65 w 73"/>
                  <a:gd name="T11" fmla="*/ 0 h 58"/>
                  <a:gd name="T12" fmla="*/ 47 w 73"/>
                  <a:gd name="T13" fmla="*/ 0 h 58"/>
                  <a:gd name="T14" fmla="*/ 47 w 73"/>
                  <a:gd name="T15" fmla="*/ 9 h 58"/>
                  <a:gd name="T16" fmla="*/ 54 w 73"/>
                  <a:gd name="T17" fmla="*/ 16 h 58"/>
                  <a:gd name="T18" fmla="*/ 47 w 73"/>
                  <a:gd name="T19" fmla="*/ 22 h 58"/>
                  <a:gd name="T20" fmla="*/ 47 w 73"/>
                  <a:gd name="T21" fmla="*/ 26 h 58"/>
                  <a:gd name="T22" fmla="*/ 54 w 73"/>
                  <a:gd name="T23" fmla="*/ 33 h 58"/>
                  <a:gd name="T24" fmla="*/ 47 w 73"/>
                  <a:gd name="T25" fmla="*/ 39 h 58"/>
                  <a:gd name="T26" fmla="*/ 47 w 73"/>
                  <a:gd name="T27" fmla="*/ 58 h 58"/>
                  <a:gd name="T28" fmla="*/ 58 w 73"/>
                  <a:gd name="T29" fmla="*/ 58 h 58"/>
                  <a:gd name="T30" fmla="*/ 47 w 73"/>
                  <a:gd name="T31" fmla="*/ 0 h 58"/>
                  <a:gd name="T32" fmla="*/ 26 w 73"/>
                  <a:gd name="T33" fmla="*/ 0 h 58"/>
                  <a:gd name="T34" fmla="*/ 26 w 73"/>
                  <a:gd name="T35" fmla="*/ 9 h 58"/>
                  <a:gd name="T36" fmla="*/ 33 w 73"/>
                  <a:gd name="T37" fmla="*/ 16 h 58"/>
                  <a:gd name="T38" fmla="*/ 26 w 73"/>
                  <a:gd name="T39" fmla="*/ 22 h 58"/>
                  <a:gd name="T40" fmla="*/ 26 w 73"/>
                  <a:gd name="T41" fmla="*/ 26 h 58"/>
                  <a:gd name="T42" fmla="*/ 33 w 73"/>
                  <a:gd name="T43" fmla="*/ 33 h 58"/>
                  <a:gd name="T44" fmla="*/ 26 w 73"/>
                  <a:gd name="T45" fmla="*/ 39 h 58"/>
                  <a:gd name="T46" fmla="*/ 26 w 73"/>
                  <a:gd name="T47" fmla="*/ 58 h 58"/>
                  <a:gd name="T48" fmla="*/ 47 w 73"/>
                  <a:gd name="T49" fmla="*/ 58 h 58"/>
                  <a:gd name="T50" fmla="*/ 47 w 73"/>
                  <a:gd name="T51" fmla="*/ 39 h 58"/>
                  <a:gd name="T52" fmla="*/ 47 w 73"/>
                  <a:gd name="T53" fmla="*/ 39 h 58"/>
                  <a:gd name="T54" fmla="*/ 41 w 73"/>
                  <a:gd name="T55" fmla="*/ 33 h 58"/>
                  <a:gd name="T56" fmla="*/ 47 w 73"/>
                  <a:gd name="T57" fmla="*/ 26 h 58"/>
                  <a:gd name="T58" fmla="*/ 47 w 73"/>
                  <a:gd name="T59" fmla="*/ 26 h 58"/>
                  <a:gd name="T60" fmla="*/ 47 w 73"/>
                  <a:gd name="T61" fmla="*/ 26 h 58"/>
                  <a:gd name="T62" fmla="*/ 47 w 73"/>
                  <a:gd name="T63" fmla="*/ 22 h 58"/>
                  <a:gd name="T64" fmla="*/ 47 w 73"/>
                  <a:gd name="T65" fmla="*/ 22 h 58"/>
                  <a:gd name="T66" fmla="*/ 41 w 73"/>
                  <a:gd name="T67" fmla="*/ 16 h 58"/>
                  <a:gd name="T68" fmla="*/ 47 w 73"/>
                  <a:gd name="T69" fmla="*/ 9 h 58"/>
                  <a:gd name="T70" fmla="*/ 47 w 73"/>
                  <a:gd name="T71" fmla="*/ 9 h 58"/>
                  <a:gd name="T72" fmla="*/ 47 w 73"/>
                  <a:gd name="T73" fmla="*/ 9 h 58"/>
                  <a:gd name="T74" fmla="*/ 47 w 73"/>
                  <a:gd name="T75" fmla="*/ 0 h 58"/>
                  <a:gd name="T76" fmla="*/ 26 w 73"/>
                  <a:gd name="T77" fmla="*/ 0 h 58"/>
                  <a:gd name="T78" fmla="*/ 8 w 73"/>
                  <a:gd name="T79" fmla="*/ 0 h 58"/>
                  <a:gd name="T80" fmla="*/ 0 w 73"/>
                  <a:gd name="T81" fmla="*/ 8 h 58"/>
                  <a:gd name="T82" fmla="*/ 0 w 73"/>
                  <a:gd name="T83" fmla="*/ 29 h 58"/>
                  <a:gd name="T84" fmla="*/ 6 w 73"/>
                  <a:gd name="T85" fmla="*/ 29 h 58"/>
                  <a:gd name="T86" fmla="*/ 15 w 73"/>
                  <a:gd name="T87" fmla="*/ 38 h 58"/>
                  <a:gd name="T88" fmla="*/ 15 w 73"/>
                  <a:gd name="T89" fmla="*/ 58 h 58"/>
                  <a:gd name="T90" fmla="*/ 26 w 73"/>
                  <a:gd name="T91" fmla="*/ 58 h 58"/>
                  <a:gd name="T92" fmla="*/ 26 w 73"/>
                  <a:gd name="T93" fmla="*/ 39 h 58"/>
                  <a:gd name="T94" fmla="*/ 26 w 73"/>
                  <a:gd name="T95" fmla="*/ 39 h 58"/>
                  <a:gd name="T96" fmla="*/ 20 w 73"/>
                  <a:gd name="T97" fmla="*/ 33 h 58"/>
                  <a:gd name="T98" fmla="*/ 26 w 73"/>
                  <a:gd name="T99" fmla="*/ 26 h 58"/>
                  <a:gd name="T100" fmla="*/ 26 w 73"/>
                  <a:gd name="T101" fmla="*/ 26 h 58"/>
                  <a:gd name="T102" fmla="*/ 26 w 73"/>
                  <a:gd name="T103" fmla="*/ 26 h 58"/>
                  <a:gd name="T104" fmla="*/ 26 w 73"/>
                  <a:gd name="T105" fmla="*/ 22 h 58"/>
                  <a:gd name="T106" fmla="*/ 26 w 73"/>
                  <a:gd name="T107" fmla="*/ 22 h 58"/>
                  <a:gd name="T108" fmla="*/ 20 w 73"/>
                  <a:gd name="T109" fmla="*/ 16 h 58"/>
                  <a:gd name="T110" fmla="*/ 26 w 73"/>
                  <a:gd name="T111" fmla="*/ 9 h 58"/>
                  <a:gd name="T112" fmla="*/ 26 w 73"/>
                  <a:gd name="T113" fmla="*/ 9 h 58"/>
                  <a:gd name="T114" fmla="*/ 26 w 73"/>
                  <a:gd name="T115" fmla="*/ 9 h 58"/>
                  <a:gd name="T116" fmla="*/ 26 w 73"/>
                  <a:gd name="T117"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3" h="58">
                    <a:moveTo>
                      <a:pt x="58" y="58"/>
                    </a:moveTo>
                    <a:cubicBezTo>
                      <a:pt x="58" y="38"/>
                      <a:pt x="58" y="38"/>
                      <a:pt x="58" y="38"/>
                    </a:cubicBezTo>
                    <a:cubicBezTo>
                      <a:pt x="58" y="32"/>
                      <a:pt x="61" y="29"/>
                      <a:pt x="67" y="29"/>
                    </a:cubicBezTo>
                    <a:cubicBezTo>
                      <a:pt x="73" y="29"/>
                      <a:pt x="73" y="29"/>
                      <a:pt x="73" y="29"/>
                    </a:cubicBezTo>
                    <a:cubicBezTo>
                      <a:pt x="73" y="8"/>
                      <a:pt x="73" y="8"/>
                      <a:pt x="73" y="8"/>
                    </a:cubicBezTo>
                    <a:cubicBezTo>
                      <a:pt x="73" y="3"/>
                      <a:pt x="70" y="0"/>
                      <a:pt x="65" y="0"/>
                    </a:cubicBezTo>
                    <a:cubicBezTo>
                      <a:pt x="47" y="0"/>
                      <a:pt x="47" y="0"/>
                      <a:pt x="47" y="0"/>
                    </a:cubicBezTo>
                    <a:cubicBezTo>
                      <a:pt x="47" y="9"/>
                      <a:pt x="47" y="9"/>
                      <a:pt x="47" y="9"/>
                    </a:cubicBezTo>
                    <a:cubicBezTo>
                      <a:pt x="51" y="9"/>
                      <a:pt x="54" y="12"/>
                      <a:pt x="54" y="16"/>
                    </a:cubicBezTo>
                    <a:cubicBezTo>
                      <a:pt x="54" y="19"/>
                      <a:pt x="51" y="22"/>
                      <a:pt x="47" y="22"/>
                    </a:cubicBezTo>
                    <a:cubicBezTo>
                      <a:pt x="47" y="26"/>
                      <a:pt x="47" y="26"/>
                      <a:pt x="47" y="26"/>
                    </a:cubicBezTo>
                    <a:cubicBezTo>
                      <a:pt x="51" y="26"/>
                      <a:pt x="54" y="29"/>
                      <a:pt x="54" y="33"/>
                    </a:cubicBezTo>
                    <a:cubicBezTo>
                      <a:pt x="54" y="37"/>
                      <a:pt x="51" y="39"/>
                      <a:pt x="47" y="39"/>
                    </a:cubicBezTo>
                    <a:cubicBezTo>
                      <a:pt x="47" y="58"/>
                      <a:pt x="47" y="58"/>
                      <a:pt x="47" y="58"/>
                    </a:cubicBezTo>
                    <a:lnTo>
                      <a:pt x="58" y="58"/>
                    </a:lnTo>
                    <a:close/>
                    <a:moveTo>
                      <a:pt x="47" y="0"/>
                    </a:moveTo>
                    <a:cubicBezTo>
                      <a:pt x="26" y="0"/>
                      <a:pt x="26" y="0"/>
                      <a:pt x="26" y="0"/>
                    </a:cubicBezTo>
                    <a:cubicBezTo>
                      <a:pt x="26" y="9"/>
                      <a:pt x="26" y="9"/>
                      <a:pt x="26" y="9"/>
                    </a:cubicBezTo>
                    <a:cubicBezTo>
                      <a:pt x="30" y="9"/>
                      <a:pt x="33" y="12"/>
                      <a:pt x="33" y="16"/>
                    </a:cubicBezTo>
                    <a:cubicBezTo>
                      <a:pt x="33" y="19"/>
                      <a:pt x="30" y="22"/>
                      <a:pt x="26" y="22"/>
                    </a:cubicBezTo>
                    <a:cubicBezTo>
                      <a:pt x="26" y="26"/>
                      <a:pt x="26" y="26"/>
                      <a:pt x="26" y="26"/>
                    </a:cubicBezTo>
                    <a:cubicBezTo>
                      <a:pt x="30" y="26"/>
                      <a:pt x="33" y="29"/>
                      <a:pt x="33" y="33"/>
                    </a:cubicBezTo>
                    <a:cubicBezTo>
                      <a:pt x="33" y="37"/>
                      <a:pt x="30" y="39"/>
                      <a:pt x="26" y="39"/>
                    </a:cubicBezTo>
                    <a:cubicBezTo>
                      <a:pt x="26" y="58"/>
                      <a:pt x="26" y="58"/>
                      <a:pt x="26" y="58"/>
                    </a:cubicBezTo>
                    <a:cubicBezTo>
                      <a:pt x="47" y="58"/>
                      <a:pt x="47" y="58"/>
                      <a:pt x="47" y="58"/>
                    </a:cubicBezTo>
                    <a:cubicBezTo>
                      <a:pt x="47" y="39"/>
                      <a:pt x="47" y="39"/>
                      <a:pt x="47" y="39"/>
                    </a:cubicBezTo>
                    <a:cubicBezTo>
                      <a:pt x="47" y="39"/>
                      <a:pt x="47" y="39"/>
                      <a:pt x="47" y="39"/>
                    </a:cubicBezTo>
                    <a:cubicBezTo>
                      <a:pt x="44" y="39"/>
                      <a:pt x="41" y="37"/>
                      <a:pt x="41" y="33"/>
                    </a:cubicBezTo>
                    <a:cubicBezTo>
                      <a:pt x="41" y="29"/>
                      <a:pt x="44" y="26"/>
                      <a:pt x="47" y="26"/>
                    </a:cubicBezTo>
                    <a:cubicBezTo>
                      <a:pt x="47" y="26"/>
                      <a:pt x="47" y="26"/>
                      <a:pt x="47" y="26"/>
                    </a:cubicBezTo>
                    <a:cubicBezTo>
                      <a:pt x="47" y="26"/>
                      <a:pt x="47" y="26"/>
                      <a:pt x="47" y="26"/>
                    </a:cubicBezTo>
                    <a:cubicBezTo>
                      <a:pt x="47" y="22"/>
                      <a:pt x="47" y="22"/>
                      <a:pt x="47" y="22"/>
                    </a:cubicBezTo>
                    <a:cubicBezTo>
                      <a:pt x="47" y="22"/>
                      <a:pt x="47" y="22"/>
                      <a:pt x="47" y="22"/>
                    </a:cubicBezTo>
                    <a:cubicBezTo>
                      <a:pt x="44" y="22"/>
                      <a:pt x="41" y="19"/>
                      <a:pt x="41" y="16"/>
                    </a:cubicBezTo>
                    <a:cubicBezTo>
                      <a:pt x="41" y="12"/>
                      <a:pt x="44" y="9"/>
                      <a:pt x="47" y="9"/>
                    </a:cubicBezTo>
                    <a:cubicBezTo>
                      <a:pt x="47" y="9"/>
                      <a:pt x="47" y="9"/>
                      <a:pt x="47" y="9"/>
                    </a:cubicBezTo>
                    <a:cubicBezTo>
                      <a:pt x="47" y="9"/>
                      <a:pt x="47" y="9"/>
                      <a:pt x="47" y="9"/>
                    </a:cubicBezTo>
                    <a:lnTo>
                      <a:pt x="47" y="0"/>
                    </a:lnTo>
                    <a:close/>
                    <a:moveTo>
                      <a:pt x="26" y="0"/>
                    </a:moveTo>
                    <a:cubicBezTo>
                      <a:pt x="8" y="0"/>
                      <a:pt x="8" y="0"/>
                      <a:pt x="8" y="0"/>
                    </a:cubicBezTo>
                    <a:cubicBezTo>
                      <a:pt x="4" y="0"/>
                      <a:pt x="0" y="3"/>
                      <a:pt x="0" y="8"/>
                    </a:cubicBezTo>
                    <a:cubicBezTo>
                      <a:pt x="0" y="29"/>
                      <a:pt x="0" y="29"/>
                      <a:pt x="0" y="29"/>
                    </a:cubicBezTo>
                    <a:cubicBezTo>
                      <a:pt x="6" y="29"/>
                      <a:pt x="6" y="29"/>
                      <a:pt x="6" y="29"/>
                    </a:cubicBezTo>
                    <a:cubicBezTo>
                      <a:pt x="12" y="29"/>
                      <a:pt x="15" y="32"/>
                      <a:pt x="15" y="38"/>
                    </a:cubicBezTo>
                    <a:cubicBezTo>
                      <a:pt x="15" y="58"/>
                      <a:pt x="15" y="58"/>
                      <a:pt x="15" y="58"/>
                    </a:cubicBezTo>
                    <a:cubicBezTo>
                      <a:pt x="26" y="58"/>
                      <a:pt x="26" y="58"/>
                      <a:pt x="26" y="58"/>
                    </a:cubicBezTo>
                    <a:cubicBezTo>
                      <a:pt x="26" y="39"/>
                      <a:pt x="26" y="39"/>
                      <a:pt x="26" y="39"/>
                    </a:cubicBezTo>
                    <a:cubicBezTo>
                      <a:pt x="26" y="39"/>
                      <a:pt x="26" y="39"/>
                      <a:pt x="26" y="39"/>
                    </a:cubicBezTo>
                    <a:cubicBezTo>
                      <a:pt x="23" y="39"/>
                      <a:pt x="20" y="37"/>
                      <a:pt x="20" y="33"/>
                    </a:cubicBezTo>
                    <a:cubicBezTo>
                      <a:pt x="20" y="29"/>
                      <a:pt x="23" y="26"/>
                      <a:pt x="26" y="26"/>
                    </a:cubicBezTo>
                    <a:cubicBezTo>
                      <a:pt x="26" y="26"/>
                      <a:pt x="26" y="26"/>
                      <a:pt x="26" y="26"/>
                    </a:cubicBezTo>
                    <a:cubicBezTo>
                      <a:pt x="26" y="26"/>
                      <a:pt x="26" y="26"/>
                      <a:pt x="26" y="26"/>
                    </a:cubicBezTo>
                    <a:cubicBezTo>
                      <a:pt x="26" y="22"/>
                      <a:pt x="26" y="22"/>
                      <a:pt x="26" y="22"/>
                    </a:cubicBezTo>
                    <a:cubicBezTo>
                      <a:pt x="26" y="22"/>
                      <a:pt x="26" y="22"/>
                      <a:pt x="26" y="22"/>
                    </a:cubicBezTo>
                    <a:cubicBezTo>
                      <a:pt x="23" y="22"/>
                      <a:pt x="20" y="19"/>
                      <a:pt x="20" y="16"/>
                    </a:cubicBezTo>
                    <a:cubicBezTo>
                      <a:pt x="20" y="12"/>
                      <a:pt x="23" y="9"/>
                      <a:pt x="26" y="9"/>
                    </a:cubicBezTo>
                    <a:cubicBezTo>
                      <a:pt x="26" y="9"/>
                      <a:pt x="26" y="9"/>
                      <a:pt x="26" y="9"/>
                    </a:cubicBezTo>
                    <a:cubicBezTo>
                      <a:pt x="26" y="9"/>
                      <a:pt x="26" y="9"/>
                      <a:pt x="26" y="9"/>
                    </a:cubicBezTo>
                    <a:lnTo>
                      <a:pt x="26" y="0"/>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209" name="Freeform 112">
                <a:extLst>
                  <a:ext uri="{FF2B5EF4-FFF2-40B4-BE49-F238E27FC236}">
                    <a16:creationId xmlns:a16="http://schemas.microsoft.com/office/drawing/2014/main" xmlns="" id="{E66BA0C9-D7B2-4574-ABD8-D9CC2123E198}"/>
                  </a:ext>
                </a:extLst>
              </p:cNvPr>
              <p:cNvSpPr>
                <a:spLocks/>
              </p:cNvSpPr>
              <p:nvPr/>
            </p:nvSpPr>
            <p:spPr bwMode="auto">
              <a:xfrm>
                <a:off x="2878" y="1725"/>
                <a:ext cx="172" cy="92"/>
              </a:xfrm>
              <a:custGeom>
                <a:avLst/>
                <a:gdLst>
                  <a:gd name="T0" fmla="*/ 93 w 99"/>
                  <a:gd name="T1" fmla="*/ 0 h 53"/>
                  <a:gd name="T2" fmla="*/ 86 w 99"/>
                  <a:gd name="T3" fmla="*/ 0 h 53"/>
                  <a:gd name="T4" fmla="*/ 80 w 99"/>
                  <a:gd name="T5" fmla="*/ 0 h 53"/>
                  <a:gd name="T6" fmla="*/ 73 w 99"/>
                  <a:gd name="T7" fmla="*/ 6 h 53"/>
                  <a:gd name="T8" fmla="*/ 73 w 99"/>
                  <a:gd name="T9" fmla="*/ 28 h 53"/>
                  <a:gd name="T10" fmla="*/ 26 w 99"/>
                  <a:gd name="T11" fmla="*/ 28 h 53"/>
                  <a:gd name="T12" fmla="*/ 26 w 99"/>
                  <a:gd name="T13" fmla="*/ 6 h 53"/>
                  <a:gd name="T14" fmla="*/ 19 w 99"/>
                  <a:gd name="T15" fmla="*/ 0 h 53"/>
                  <a:gd name="T16" fmla="*/ 13 w 99"/>
                  <a:gd name="T17" fmla="*/ 0 h 53"/>
                  <a:gd name="T18" fmla="*/ 7 w 99"/>
                  <a:gd name="T19" fmla="*/ 0 h 53"/>
                  <a:gd name="T20" fmla="*/ 0 w 99"/>
                  <a:gd name="T21" fmla="*/ 6 h 53"/>
                  <a:gd name="T22" fmla="*/ 0 w 99"/>
                  <a:gd name="T23" fmla="*/ 39 h 53"/>
                  <a:gd name="T24" fmla="*/ 10 w 99"/>
                  <a:gd name="T25" fmla="*/ 48 h 53"/>
                  <a:gd name="T26" fmla="*/ 10 w 99"/>
                  <a:gd name="T27" fmla="*/ 49 h 53"/>
                  <a:gd name="T28" fmla="*/ 10 w 99"/>
                  <a:gd name="T29" fmla="*/ 51 h 53"/>
                  <a:gd name="T30" fmla="*/ 14 w 99"/>
                  <a:gd name="T31" fmla="*/ 53 h 53"/>
                  <a:gd name="T32" fmla="*/ 15 w 99"/>
                  <a:gd name="T33" fmla="*/ 53 h 53"/>
                  <a:gd name="T34" fmla="*/ 19 w 99"/>
                  <a:gd name="T35" fmla="*/ 51 h 53"/>
                  <a:gd name="T36" fmla="*/ 19 w 99"/>
                  <a:gd name="T37" fmla="*/ 49 h 53"/>
                  <a:gd name="T38" fmla="*/ 19 w 99"/>
                  <a:gd name="T39" fmla="*/ 48 h 53"/>
                  <a:gd name="T40" fmla="*/ 80 w 99"/>
                  <a:gd name="T41" fmla="*/ 48 h 53"/>
                  <a:gd name="T42" fmla="*/ 80 w 99"/>
                  <a:gd name="T43" fmla="*/ 49 h 53"/>
                  <a:gd name="T44" fmla="*/ 81 w 99"/>
                  <a:gd name="T45" fmla="*/ 51 h 53"/>
                  <a:gd name="T46" fmla="*/ 84 w 99"/>
                  <a:gd name="T47" fmla="*/ 53 h 53"/>
                  <a:gd name="T48" fmla="*/ 86 w 99"/>
                  <a:gd name="T49" fmla="*/ 53 h 53"/>
                  <a:gd name="T50" fmla="*/ 89 w 99"/>
                  <a:gd name="T51" fmla="*/ 51 h 53"/>
                  <a:gd name="T52" fmla="*/ 90 w 99"/>
                  <a:gd name="T53" fmla="*/ 49 h 53"/>
                  <a:gd name="T54" fmla="*/ 90 w 99"/>
                  <a:gd name="T55" fmla="*/ 48 h 53"/>
                  <a:gd name="T56" fmla="*/ 93 w 99"/>
                  <a:gd name="T57" fmla="*/ 48 h 53"/>
                  <a:gd name="T58" fmla="*/ 99 w 99"/>
                  <a:gd name="T59" fmla="*/ 39 h 53"/>
                  <a:gd name="T60" fmla="*/ 99 w 99"/>
                  <a:gd name="T61" fmla="*/ 6 h 53"/>
                  <a:gd name="T62" fmla="*/ 93 w 99"/>
                  <a:gd name="T63"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9" h="53">
                    <a:moveTo>
                      <a:pt x="93" y="0"/>
                    </a:moveTo>
                    <a:cubicBezTo>
                      <a:pt x="86" y="0"/>
                      <a:pt x="86" y="0"/>
                      <a:pt x="86" y="0"/>
                    </a:cubicBezTo>
                    <a:cubicBezTo>
                      <a:pt x="80" y="0"/>
                      <a:pt x="80" y="0"/>
                      <a:pt x="80" y="0"/>
                    </a:cubicBezTo>
                    <a:cubicBezTo>
                      <a:pt x="76" y="0"/>
                      <a:pt x="73" y="2"/>
                      <a:pt x="73" y="6"/>
                    </a:cubicBezTo>
                    <a:cubicBezTo>
                      <a:pt x="73" y="28"/>
                      <a:pt x="73" y="28"/>
                      <a:pt x="73" y="28"/>
                    </a:cubicBezTo>
                    <a:cubicBezTo>
                      <a:pt x="26" y="28"/>
                      <a:pt x="26" y="28"/>
                      <a:pt x="26" y="28"/>
                    </a:cubicBezTo>
                    <a:cubicBezTo>
                      <a:pt x="26" y="6"/>
                      <a:pt x="26" y="6"/>
                      <a:pt x="26" y="6"/>
                    </a:cubicBezTo>
                    <a:cubicBezTo>
                      <a:pt x="26" y="2"/>
                      <a:pt x="24" y="0"/>
                      <a:pt x="19" y="0"/>
                    </a:cubicBezTo>
                    <a:cubicBezTo>
                      <a:pt x="13" y="0"/>
                      <a:pt x="13" y="0"/>
                      <a:pt x="13" y="0"/>
                    </a:cubicBezTo>
                    <a:cubicBezTo>
                      <a:pt x="7" y="0"/>
                      <a:pt x="7" y="0"/>
                      <a:pt x="7" y="0"/>
                    </a:cubicBezTo>
                    <a:cubicBezTo>
                      <a:pt x="3" y="0"/>
                      <a:pt x="0" y="2"/>
                      <a:pt x="0" y="6"/>
                    </a:cubicBezTo>
                    <a:cubicBezTo>
                      <a:pt x="0" y="39"/>
                      <a:pt x="0" y="39"/>
                      <a:pt x="0" y="39"/>
                    </a:cubicBezTo>
                    <a:cubicBezTo>
                      <a:pt x="0" y="43"/>
                      <a:pt x="5" y="48"/>
                      <a:pt x="10" y="48"/>
                    </a:cubicBezTo>
                    <a:cubicBezTo>
                      <a:pt x="10" y="49"/>
                      <a:pt x="10" y="49"/>
                      <a:pt x="10" y="49"/>
                    </a:cubicBezTo>
                    <a:cubicBezTo>
                      <a:pt x="10" y="50"/>
                      <a:pt x="10" y="51"/>
                      <a:pt x="10" y="51"/>
                    </a:cubicBezTo>
                    <a:cubicBezTo>
                      <a:pt x="11" y="52"/>
                      <a:pt x="12" y="53"/>
                      <a:pt x="14" y="53"/>
                    </a:cubicBezTo>
                    <a:cubicBezTo>
                      <a:pt x="15" y="53"/>
                      <a:pt x="15" y="53"/>
                      <a:pt x="15" y="53"/>
                    </a:cubicBezTo>
                    <a:cubicBezTo>
                      <a:pt x="17" y="53"/>
                      <a:pt x="18" y="52"/>
                      <a:pt x="19" y="51"/>
                    </a:cubicBezTo>
                    <a:cubicBezTo>
                      <a:pt x="19" y="51"/>
                      <a:pt x="19" y="50"/>
                      <a:pt x="19" y="49"/>
                    </a:cubicBezTo>
                    <a:cubicBezTo>
                      <a:pt x="19" y="49"/>
                      <a:pt x="19" y="49"/>
                      <a:pt x="19" y="48"/>
                    </a:cubicBezTo>
                    <a:cubicBezTo>
                      <a:pt x="80" y="48"/>
                      <a:pt x="80" y="48"/>
                      <a:pt x="80" y="48"/>
                    </a:cubicBezTo>
                    <a:cubicBezTo>
                      <a:pt x="80" y="49"/>
                      <a:pt x="80" y="49"/>
                      <a:pt x="80" y="49"/>
                    </a:cubicBezTo>
                    <a:cubicBezTo>
                      <a:pt x="80" y="50"/>
                      <a:pt x="80" y="51"/>
                      <a:pt x="81" y="51"/>
                    </a:cubicBezTo>
                    <a:cubicBezTo>
                      <a:pt x="81" y="52"/>
                      <a:pt x="83" y="53"/>
                      <a:pt x="84" y="53"/>
                    </a:cubicBezTo>
                    <a:cubicBezTo>
                      <a:pt x="86" y="53"/>
                      <a:pt x="86" y="53"/>
                      <a:pt x="86" y="53"/>
                    </a:cubicBezTo>
                    <a:cubicBezTo>
                      <a:pt x="87" y="53"/>
                      <a:pt x="88" y="52"/>
                      <a:pt x="89" y="51"/>
                    </a:cubicBezTo>
                    <a:cubicBezTo>
                      <a:pt x="89" y="51"/>
                      <a:pt x="89" y="50"/>
                      <a:pt x="90" y="49"/>
                    </a:cubicBezTo>
                    <a:cubicBezTo>
                      <a:pt x="90" y="49"/>
                      <a:pt x="90" y="49"/>
                      <a:pt x="90" y="48"/>
                    </a:cubicBezTo>
                    <a:cubicBezTo>
                      <a:pt x="93" y="48"/>
                      <a:pt x="93" y="48"/>
                      <a:pt x="93" y="48"/>
                    </a:cubicBezTo>
                    <a:cubicBezTo>
                      <a:pt x="97" y="48"/>
                      <a:pt x="99" y="43"/>
                      <a:pt x="99" y="39"/>
                    </a:cubicBezTo>
                    <a:cubicBezTo>
                      <a:pt x="99" y="6"/>
                      <a:pt x="99" y="6"/>
                      <a:pt x="99" y="6"/>
                    </a:cubicBezTo>
                    <a:cubicBezTo>
                      <a:pt x="99" y="2"/>
                      <a:pt x="97" y="0"/>
                      <a:pt x="93" y="0"/>
                    </a:cubicBez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210" name="Oval 113">
                <a:extLst>
                  <a:ext uri="{FF2B5EF4-FFF2-40B4-BE49-F238E27FC236}">
                    <a16:creationId xmlns:a16="http://schemas.microsoft.com/office/drawing/2014/main" xmlns="" id="{FD24B172-6C1E-482B-8901-29230C888565}"/>
                  </a:ext>
                </a:extLst>
              </p:cNvPr>
              <p:cNvSpPr>
                <a:spLocks noChangeArrowheads="1"/>
              </p:cNvSpPr>
              <p:nvPr/>
            </p:nvSpPr>
            <p:spPr bwMode="auto">
              <a:xfrm>
                <a:off x="2939" y="1690"/>
                <a:ext cx="14" cy="14"/>
              </a:xfrm>
              <a:prstGeom prst="ellipse">
                <a:avLst/>
              </a:pr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211" name="Oval 114">
                <a:extLst>
                  <a:ext uri="{FF2B5EF4-FFF2-40B4-BE49-F238E27FC236}">
                    <a16:creationId xmlns:a16="http://schemas.microsoft.com/office/drawing/2014/main" xmlns="" id="{1BE54055-229F-4433-A795-FB90300405C2}"/>
                  </a:ext>
                </a:extLst>
              </p:cNvPr>
              <p:cNvSpPr>
                <a:spLocks noChangeArrowheads="1"/>
              </p:cNvSpPr>
              <p:nvPr/>
            </p:nvSpPr>
            <p:spPr bwMode="auto">
              <a:xfrm>
                <a:off x="2975" y="1690"/>
                <a:ext cx="14" cy="14"/>
              </a:xfrm>
              <a:prstGeom prst="ellipse">
                <a:avLst/>
              </a:pr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212" name="Oval 115">
                <a:extLst>
                  <a:ext uri="{FF2B5EF4-FFF2-40B4-BE49-F238E27FC236}">
                    <a16:creationId xmlns:a16="http://schemas.microsoft.com/office/drawing/2014/main" xmlns="" id="{3F78AB2E-A9FE-415B-8A2D-B324D879824B}"/>
                  </a:ext>
                </a:extLst>
              </p:cNvPr>
              <p:cNvSpPr>
                <a:spLocks noChangeArrowheads="1"/>
              </p:cNvSpPr>
              <p:nvPr/>
            </p:nvSpPr>
            <p:spPr bwMode="auto">
              <a:xfrm>
                <a:off x="2939" y="1720"/>
                <a:ext cx="14" cy="14"/>
              </a:xfrm>
              <a:prstGeom prst="ellipse">
                <a:avLst/>
              </a:pr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213" name="Oval 116">
                <a:extLst>
                  <a:ext uri="{FF2B5EF4-FFF2-40B4-BE49-F238E27FC236}">
                    <a16:creationId xmlns:a16="http://schemas.microsoft.com/office/drawing/2014/main" xmlns="" id="{0FDCBAB8-26FE-481B-8C9B-1B40F7A645B1}"/>
                  </a:ext>
                </a:extLst>
              </p:cNvPr>
              <p:cNvSpPr>
                <a:spLocks noChangeArrowheads="1"/>
              </p:cNvSpPr>
              <p:nvPr/>
            </p:nvSpPr>
            <p:spPr bwMode="auto">
              <a:xfrm>
                <a:off x="2975" y="1720"/>
                <a:ext cx="14" cy="14"/>
              </a:xfrm>
              <a:prstGeom prst="ellipse">
                <a:avLst/>
              </a:pr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214" name="Freeform 117">
                <a:extLst>
                  <a:ext uri="{FF2B5EF4-FFF2-40B4-BE49-F238E27FC236}">
                    <a16:creationId xmlns:a16="http://schemas.microsoft.com/office/drawing/2014/main" xmlns="" id="{3FE9D33B-FFB2-426D-97F6-B8EA9D031A41}"/>
                  </a:ext>
                </a:extLst>
              </p:cNvPr>
              <p:cNvSpPr>
                <a:spLocks/>
              </p:cNvSpPr>
              <p:nvPr/>
            </p:nvSpPr>
            <p:spPr bwMode="auto">
              <a:xfrm>
                <a:off x="3996" y="514"/>
                <a:ext cx="129" cy="132"/>
              </a:xfrm>
              <a:custGeom>
                <a:avLst/>
                <a:gdLst>
                  <a:gd name="T0" fmla="*/ 72 w 74"/>
                  <a:gd name="T1" fmla="*/ 54 h 76"/>
                  <a:gd name="T2" fmla="*/ 58 w 74"/>
                  <a:gd name="T3" fmla="*/ 39 h 76"/>
                  <a:gd name="T4" fmla="*/ 55 w 74"/>
                  <a:gd name="T5" fmla="*/ 36 h 76"/>
                  <a:gd name="T6" fmla="*/ 41 w 74"/>
                  <a:gd name="T7" fmla="*/ 19 h 76"/>
                  <a:gd name="T8" fmla="*/ 34 w 74"/>
                  <a:gd name="T9" fmla="*/ 5 h 76"/>
                  <a:gd name="T10" fmla="*/ 26 w 74"/>
                  <a:gd name="T11" fmla="*/ 4 h 76"/>
                  <a:gd name="T12" fmla="*/ 24 w 74"/>
                  <a:gd name="T13" fmla="*/ 11 h 76"/>
                  <a:gd name="T14" fmla="*/ 28 w 74"/>
                  <a:gd name="T15" fmla="*/ 22 h 76"/>
                  <a:gd name="T16" fmla="*/ 29 w 74"/>
                  <a:gd name="T17" fmla="*/ 29 h 76"/>
                  <a:gd name="T18" fmla="*/ 6 w 74"/>
                  <a:gd name="T19" fmla="*/ 29 h 76"/>
                  <a:gd name="T20" fmla="*/ 1 w 74"/>
                  <a:gd name="T21" fmla="*/ 37 h 76"/>
                  <a:gd name="T22" fmla="*/ 12 w 74"/>
                  <a:gd name="T23" fmla="*/ 68 h 76"/>
                  <a:gd name="T24" fmla="*/ 17 w 74"/>
                  <a:gd name="T25" fmla="*/ 71 h 76"/>
                  <a:gd name="T26" fmla="*/ 44 w 74"/>
                  <a:gd name="T27" fmla="*/ 71 h 76"/>
                  <a:gd name="T28" fmla="*/ 50 w 74"/>
                  <a:gd name="T29" fmla="*/ 74 h 76"/>
                  <a:gd name="T30" fmla="*/ 51 w 74"/>
                  <a:gd name="T31" fmla="*/ 75 h 76"/>
                  <a:gd name="T32" fmla="*/ 56 w 74"/>
                  <a:gd name="T33" fmla="*/ 75 h 76"/>
                  <a:gd name="T34" fmla="*/ 72 w 74"/>
                  <a:gd name="T35" fmla="*/ 58 h 76"/>
                  <a:gd name="T36" fmla="*/ 72 w 74"/>
                  <a:gd name="T37" fmla="*/ 54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4" h="76">
                    <a:moveTo>
                      <a:pt x="72" y="54"/>
                    </a:moveTo>
                    <a:cubicBezTo>
                      <a:pt x="58" y="39"/>
                      <a:pt x="58" y="39"/>
                      <a:pt x="58" y="39"/>
                    </a:cubicBezTo>
                    <a:cubicBezTo>
                      <a:pt x="56" y="38"/>
                      <a:pt x="55" y="36"/>
                      <a:pt x="55" y="36"/>
                    </a:cubicBezTo>
                    <a:cubicBezTo>
                      <a:pt x="55" y="36"/>
                      <a:pt x="49" y="25"/>
                      <a:pt x="41" y="19"/>
                    </a:cubicBezTo>
                    <a:cubicBezTo>
                      <a:pt x="32" y="14"/>
                      <a:pt x="34" y="10"/>
                      <a:pt x="34" y="5"/>
                    </a:cubicBezTo>
                    <a:cubicBezTo>
                      <a:pt x="34" y="1"/>
                      <a:pt x="30" y="0"/>
                      <a:pt x="26" y="4"/>
                    </a:cubicBezTo>
                    <a:cubicBezTo>
                      <a:pt x="25" y="6"/>
                      <a:pt x="24" y="9"/>
                      <a:pt x="24" y="11"/>
                    </a:cubicBezTo>
                    <a:cubicBezTo>
                      <a:pt x="23" y="16"/>
                      <a:pt x="27" y="20"/>
                      <a:pt x="28" y="22"/>
                    </a:cubicBezTo>
                    <a:cubicBezTo>
                      <a:pt x="29" y="23"/>
                      <a:pt x="30" y="26"/>
                      <a:pt x="29" y="29"/>
                    </a:cubicBezTo>
                    <a:cubicBezTo>
                      <a:pt x="6" y="29"/>
                      <a:pt x="6" y="29"/>
                      <a:pt x="6" y="29"/>
                    </a:cubicBezTo>
                    <a:cubicBezTo>
                      <a:pt x="2" y="29"/>
                      <a:pt x="0" y="33"/>
                      <a:pt x="1" y="37"/>
                    </a:cubicBezTo>
                    <a:cubicBezTo>
                      <a:pt x="12" y="68"/>
                      <a:pt x="12" y="68"/>
                      <a:pt x="12" y="68"/>
                    </a:cubicBezTo>
                    <a:cubicBezTo>
                      <a:pt x="13" y="70"/>
                      <a:pt x="15" y="71"/>
                      <a:pt x="17" y="71"/>
                    </a:cubicBezTo>
                    <a:cubicBezTo>
                      <a:pt x="44" y="71"/>
                      <a:pt x="44" y="71"/>
                      <a:pt x="44" y="71"/>
                    </a:cubicBezTo>
                    <a:cubicBezTo>
                      <a:pt x="46" y="71"/>
                      <a:pt x="48" y="73"/>
                      <a:pt x="50" y="74"/>
                    </a:cubicBezTo>
                    <a:cubicBezTo>
                      <a:pt x="51" y="75"/>
                      <a:pt x="51" y="75"/>
                      <a:pt x="51" y="75"/>
                    </a:cubicBezTo>
                    <a:cubicBezTo>
                      <a:pt x="52" y="76"/>
                      <a:pt x="54" y="76"/>
                      <a:pt x="56" y="75"/>
                    </a:cubicBezTo>
                    <a:cubicBezTo>
                      <a:pt x="72" y="58"/>
                      <a:pt x="72" y="58"/>
                      <a:pt x="72" y="58"/>
                    </a:cubicBezTo>
                    <a:cubicBezTo>
                      <a:pt x="74" y="57"/>
                      <a:pt x="74" y="55"/>
                      <a:pt x="72" y="54"/>
                    </a:cubicBez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215" name="Freeform 118">
                <a:extLst>
                  <a:ext uri="{FF2B5EF4-FFF2-40B4-BE49-F238E27FC236}">
                    <a16:creationId xmlns:a16="http://schemas.microsoft.com/office/drawing/2014/main" xmlns="" id="{C948C977-13B6-4B5E-BDD3-0380A521729B}"/>
                  </a:ext>
                </a:extLst>
              </p:cNvPr>
              <p:cNvSpPr>
                <a:spLocks/>
              </p:cNvSpPr>
              <p:nvPr/>
            </p:nvSpPr>
            <p:spPr bwMode="auto">
              <a:xfrm>
                <a:off x="4094" y="617"/>
                <a:ext cx="43" cy="43"/>
              </a:xfrm>
              <a:custGeom>
                <a:avLst/>
                <a:gdLst>
                  <a:gd name="T0" fmla="*/ 8 w 43"/>
                  <a:gd name="T1" fmla="*/ 43 h 43"/>
                  <a:gd name="T2" fmla="*/ 0 w 43"/>
                  <a:gd name="T3" fmla="*/ 34 h 43"/>
                  <a:gd name="T4" fmla="*/ 34 w 43"/>
                  <a:gd name="T5" fmla="*/ 0 h 43"/>
                  <a:gd name="T6" fmla="*/ 43 w 43"/>
                  <a:gd name="T7" fmla="*/ 8 h 43"/>
                  <a:gd name="T8" fmla="*/ 8 w 43"/>
                  <a:gd name="T9" fmla="*/ 43 h 43"/>
                </a:gdLst>
                <a:ahLst/>
                <a:cxnLst>
                  <a:cxn ang="0">
                    <a:pos x="T0" y="T1"/>
                  </a:cxn>
                  <a:cxn ang="0">
                    <a:pos x="T2" y="T3"/>
                  </a:cxn>
                  <a:cxn ang="0">
                    <a:pos x="T4" y="T5"/>
                  </a:cxn>
                  <a:cxn ang="0">
                    <a:pos x="T6" y="T7"/>
                  </a:cxn>
                  <a:cxn ang="0">
                    <a:pos x="T8" y="T9"/>
                  </a:cxn>
                </a:cxnLst>
                <a:rect l="0" t="0" r="r" b="b"/>
                <a:pathLst>
                  <a:path w="43" h="43">
                    <a:moveTo>
                      <a:pt x="8" y="43"/>
                    </a:moveTo>
                    <a:lnTo>
                      <a:pt x="0" y="34"/>
                    </a:lnTo>
                    <a:lnTo>
                      <a:pt x="34" y="0"/>
                    </a:lnTo>
                    <a:lnTo>
                      <a:pt x="43" y="8"/>
                    </a:lnTo>
                    <a:lnTo>
                      <a:pt x="8" y="43"/>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216" name="Freeform 119">
                <a:extLst>
                  <a:ext uri="{FF2B5EF4-FFF2-40B4-BE49-F238E27FC236}">
                    <a16:creationId xmlns:a16="http://schemas.microsoft.com/office/drawing/2014/main" xmlns="" id="{D730BC04-4057-4A42-98E7-5BBC30CE4914}"/>
                  </a:ext>
                </a:extLst>
              </p:cNvPr>
              <p:cNvSpPr>
                <a:spLocks/>
              </p:cNvSpPr>
              <p:nvPr/>
            </p:nvSpPr>
            <p:spPr bwMode="auto">
              <a:xfrm>
                <a:off x="3923" y="1728"/>
                <a:ext cx="39" cy="68"/>
              </a:xfrm>
              <a:custGeom>
                <a:avLst/>
                <a:gdLst>
                  <a:gd name="T0" fmla="*/ 22 w 22"/>
                  <a:gd name="T1" fmla="*/ 20 h 39"/>
                  <a:gd name="T2" fmla="*/ 11 w 22"/>
                  <a:gd name="T3" fmla="*/ 0 h 39"/>
                  <a:gd name="T4" fmla="*/ 0 w 22"/>
                  <a:gd name="T5" fmla="*/ 20 h 39"/>
                  <a:gd name="T6" fmla="*/ 11 w 22"/>
                  <a:gd name="T7" fmla="*/ 39 h 39"/>
                  <a:gd name="T8" fmla="*/ 22 w 22"/>
                  <a:gd name="T9" fmla="*/ 20 h 39"/>
                </a:gdLst>
                <a:ahLst/>
                <a:cxnLst>
                  <a:cxn ang="0">
                    <a:pos x="T0" y="T1"/>
                  </a:cxn>
                  <a:cxn ang="0">
                    <a:pos x="T2" y="T3"/>
                  </a:cxn>
                  <a:cxn ang="0">
                    <a:pos x="T4" y="T5"/>
                  </a:cxn>
                  <a:cxn ang="0">
                    <a:pos x="T6" y="T7"/>
                  </a:cxn>
                  <a:cxn ang="0">
                    <a:pos x="T8" y="T9"/>
                  </a:cxn>
                </a:cxnLst>
                <a:rect l="0" t="0" r="r" b="b"/>
                <a:pathLst>
                  <a:path w="22" h="39">
                    <a:moveTo>
                      <a:pt x="22" y="20"/>
                    </a:moveTo>
                    <a:cubicBezTo>
                      <a:pt x="22" y="13"/>
                      <a:pt x="18" y="3"/>
                      <a:pt x="11" y="0"/>
                    </a:cubicBezTo>
                    <a:cubicBezTo>
                      <a:pt x="5" y="3"/>
                      <a:pt x="0" y="13"/>
                      <a:pt x="0" y="20"/>
                    </a:cubicBezTo>
                    <a:cubicBezTo>
                      <a:pt x="0" y="26"/>
                      <a:pt x="5" y="36"/>
                      <a:pt x="11" y="39"/>
                    </a:cubicBezTo>
                    <a:cubicBezTo>
                      <a:pt x="18" y="36"/>
                      <a:pt x="22" y="26"/>
                      <a:pt x="22" y="20"/>
                    </a:cubicBez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217" name="Freeform 120">
                <a:extLst>
                  <a:ext uri="{FF2B5EF4-FFF2-40B4-BE49-F238E27FC236}">
                    <a16:creationId xmlns:a16="http://schemas.microsoft.com/office/drawing/2014/main" xmlns="" id="{CD44C8E4-1172-4D2E-85B8-FA4AF68DE5DA}"/>
                  </a:ext>
                </a:extLst>
              </p:cNvPr>
              <p:cNvSpPr>
                <a:spLocks/>
              </p:cNvSpPr>
              <p:nvPr/>
            </p:nvSpPr>
            <p:spPr bwMode="auto">
              <a:xfrm>
                <a:off x="3951" y="1772"/>
                <a:ext cx="61" cy="48"/>
              </a:xfrm>
              <a:custGeom>
                <a:avLst/>
                <a:gdLst>
                  <a:gd name="T0" fmla="*/ 1 w 35"/>
                  <a:gd name="T1" fmla="*/ 23 h 28"/>
                  <a:gd name="T2" fmla="*/ 23 w 35"/>
                  <a:gd name="T3" fmla="*/ 24 h 28"/>
                  <a:gd name="T4" fmla="*/ 34 w 35"/>
                  <a:gd name="T5" fmla="*/ 4 h 28"/>
                  <a:gd name="T6" fmla="*/ 12 w 35"/>
                  <a:gd name="T7" fmla="*/ 4 h 28"/>
                  <a:gd name="T8" fmla="*/ 1 w 35"/>
                  <a:gd name="T9" fmla="*/ 23 h 28"/>
                </a:gdLst>
                <a:ahLst/>
                <a:cxnLst>
                  <a:cxn ang="0">
                    <a:pos x="T0" y="T1"/>
                  </a:cxn>
                  <a:cxn ang="0">
                    <a:pos x="T2" y="T3"/>
                  </a:cxn>
                  <a:cxn ang="0">
                    <a:pos x="T4" y="T5"/>
                  </a:cxn>
                  <a:cxn ang="0">
                    <a:pos x="T6" y="T7"/>
                  </a:cxn>
                  <a:cxn ang="0">
                    <a:pos x="T8" y="T9"/>
                  </a:cxn>
                </a:cxnLst>
                <a:rect l="0" t="0" r="r" b="b"/>
                <a:pathLst>
                  <a:path w="35" h="28">
                    <a:moveTo>
                      <a:pt x="1" y="23"/>
                    </a:moveTo>
                    <a:cubicBezTo>
                      <a:pt x="6" y="28"/>
                      <a:pt x="17" y="27"/>
                      <a:pt x="23" y="24"/>
                    </a:cubicBezTo>
                    <a:cubicBezTo>
                      <a:pt x="29" y="20"/>
                      <a:pt x="35" y="12"/>
                      <a:pt x="34" y="4"/>
                    </a:cubicBezTo>
                    <a:cubicBezTo>
                      <a:pt x="29" y="0"/>
                      <a:pt x="18" y="1"/>
                      <a:pt x="12" y="4"/>
                    </a:cubicBezTo>
                    <a:cubicBezTo>
                      <a:pt x="6" y="8"/>
                      <a:pt x="0" y="16"/>
                      <a:pt x="1" y="23"/>
                    </a:cubicBez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218" name="Freeform 121">
                <a:extLst>
                  <a:ext uri="{FF2B5EF4-FFF2-40B4-BE49-F238E27FC236}">
                    <a16:creationId xmlns:a16="http://schemas.microsoft.com/office/drawing/2014/main" xmlns="" id="{C3E85713-C6FC-44AF-9D8D-9E6941844DDF}"/>
                  </a:ext>
                </a:extLst>
              </p:cNvPr>
              <p:cNvSpPr>
                <a:spLocks/>
              </p:cNvSpPr>
              <p:nvPr/>
            </p:nvSpPr>
            <p:spPr bwMode="auto">
              <a:xfrm>
                <a:off x="3951" y="1820"/>
                <a:ext cx="61" cy="49"/>
              </a:xfrm>
              <a:custGeom>
                <a:avLst/>
                <a:gdLst>
                  <a:gd name="T0" fmla="*/ 23 w 35"/>
                  <a:gd name="T1" fmla="*/ 24 h 28"/>
                  <a:gd name="T2" fmla="*/ 34 w 35"/>
                  <a:gd name="T3" fmla="*/ 5 h 28"/>
                  <a:gd name="T4" fmla="*/ 12 w 35"/>
                  <a:gd name="T5" fmla="*/ 4 h 28"/>
                  <a:gd name="T6" fmla="*/ 1 w 35"/>
                  <a:gd name="T7" fmla="*/ 23 h 28"/>
                  <a:gd name="T8" fmla="*/ 23 w 35"/>
                  <a:gd name="T9" fmla="*/ 24 h 28"/>
                </a:gdLst>
                <a:ahLst/>
                <a:cxnLst>
                  <a:cxn ang="0">
                    <a:pos x="T0" y="T1"/>
                  </a:cxn>
                  <a:cxn ang="0">
                    <a:pos x="T2" y="T3"/>
                  </a:cxn>
                  <a:cxn ang="0">
                    <a:pos x="T4" y="T5"/>
                  </a:cxn>
                  <a:cxn ang="0">
                    <a:pos x="T6" y="T7"/>
                  </a:cxn>
                  <a:cxn ang="0">
                    <a:pos x="T8" y="T9"/>
                  </a:cxn>
                </a:cxnLst>
                <a:rect l="0" t="0" r="r" b="b"/>
                <a:pathLst>
                  <a:path w="35" h="28">
                    <a:moveTo>
                      <a:pt x="23" y="24"/>
                    </a:moveTo>
                    <a:cubicBezTo>
                      <a:pt x="29" y="20"/>
                      <a:pt x="35" y="12"/>
                      <a:pt x="34" y="5"/>
                    </a:cubicBezTo>
                    <a:cubicBezTo>
                      <a:pt x="29" y="0"/>
                      <a:pt x="18" y="1"/>
                      <a:pt x="12" y="4"/>
                    </a:cubicBezTo>
                    <a:cubicBezTo>
                      <a:pt x="6" y="8"/>
                      <a:pt x="0" y="16"/>
                      <a:pt x="1" y="23"/>
                    </a:cubicBezTo>
                    <a:cubicBezTo>
                      <a:pt x="6" y="28"/>
                      <a:pt x="17" y="27"/>
                      <a:pt x="23" y="24"/>
                    </a:cubicBez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219" name="Freeform 122">
                <a:extLst>
                  <a:ext uri="{FF2B5EF4-FFF2-40B4-BE49-F238E27FC236}">
                    <a16:creationId xmlns:a16="http://schemas.microsoft.com/office/drawing/2014/main" xmlns="" id="{0F29C40A-2410-4DE1-82D7-6C80BA41851E}"/>
                  </a:ext>
                </a:extLst>
              </p:cNvPr>
              <p:cNvSpPr>
                <a:spLocks/>
              </p:cNvSpPr>
              <p:nvPr/>
            </p:nvSpPr>
            <p:spPr bwMode="auto">
              <a:xfrm>
                <a:off x="3873" y="1772"/>
                <a:ext cx="63" cy="48"/>
              </a:xfrm>
              <a:custGeom>
                <a:avLst/>
                <a:gdLst>
                  <a:gd name="T0" fmla="*/ 13 w 36"/>
                  <a:gd name="T1" fmla="*/ 24 h 28"/>
                  <a:gd name="T2" fmla="*/ 35 w 36"/>
                  <a:gd name="T3" fmla="*/ 23 h 28"/>
                  <a:gd name="T4" fmla="*/ 24 w 36"/>
                  <a:gd name="T5" fmla="*/ 4 h 28"/>
                  <a:gd name="T6" fmla="*/ 1 w 36"/>
                  <a:gd name="T7" fmla="*/ 4 h 28"/>
                  <a:gd name="T8" fmla="*/ 13 w 36"/>
                  <a:gd name="T9" fmla="*/ 24 h 28"/>
                </a:gdLst>
                <a:ahLst/>
                <a:cxnLst>
                  <a:cxn ang="0">
                    <a:pos x="T0" y="T1"/>
                  </a:cxn>
                  <a:cxn ang="0">
                    <a:pos x="T2" y="T3"/>
                  </a:cxn>
                  <a:cxn ang="0">
                    <a:pos x="T4" y="T5"/>
                  </a:cxn>
                  <a:cxn ang="0">
                    <a:pos x="T6" y="T7"/>
                  </a:cxn>
                  <a:cxn ang="0">
                    <a:pos x="T8" y="T9"/>
                  </a:cxn>
                </a:cxnLst>
                <a:rect l="0" t="0" r="r" b="b"/>
                <a:pathLst>
                  <a:path w="36" h="28">
                    <a:moveTo>
                      <a:pt x="13" y="24"/>
                    </a:moveTo>
                    <a:cubicBezTo>
                      <a:pt x="19" y="27"/>
                      <a:pt x="29" y="28"/>
                      <a:pt x="35" y="23"/>
                    </a:cubicBezTo>
                    <a:cubicBezTo>
                      <a:pt x="36" y="16"/>
                      <a:pt x="30" y="8"/>
                      <a:pt x="24" y="4"/>
                    </a:cubicBezTo>
                    <a:cubicBezTo>
                      <a:pt x="18" y="1"/>
                      <a:pt x="7" y="0"/>
                      <a:pt x="1" y="4"/>
                    </a:cubicBezTo>
                    <a:cubicBezTo>
                      <a:pt x="0" y="12"/>
                      <a:pt x="7" y="20"/>
                      <a:pt x="13" y="24"/>
                    </a:cubicBez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220" name="Freeform 123">
                <a:extLst>
                  <a:ext uri="{FF2B5EF4-FFF2-40B4-BE49-F238E27FC236}">
                    <a16:creationId xmlns:a16="http://schemas.microsoft.com/office/drawing/2014/main" xmlns="" id="{4A81E478-F7A7-4730-8972-0E2E37F19E40}"/>
                  </a:ext>
                </a:extLst>
              </p:cNvPr>
              <p:cNvSpPr>
                <a:spLocks/>
              </p:cNvSpPr>
              <p:nvPr/>
            </p:nvSpPr>
            <p:spPr bwMode="auto">
              <a:xfrm>
                <a:off x="3873" y="1820"/>
                <a:ext cx="63" cy="49"/>
              </a:xfrm>
              <a:custGeom>
                <a:avLst/>
                <a:gdLst>
                  <a:gd name="T0" fmla="*/ 13 w 36"/>
                  <a:gd name="T1" fmla="*/ 24 h 28"/>
                  <a:gd name="T2" fmla="*/ 35 w 36"/>
                  <a:gd name="T3" fmla="*/ 23 h 28"/>
                  <a:gd name="T4" fmla="*/ 24 w 36"/>
                  <a:gd name="T5" fmla="*/ 4 h 28"/>
                  <a:gd name="T6" fmla="*/ 1 w 36"/>
                  <a:gd name="T7" fmla="*/ 5 h 28"/>
                  <a:gd name="T8" fmla="*/ 13 w 36"/>
                  <a:gd name="T9" fmla="*/ 24 h 28"/>
                </a:gdLst>
                <a:ahLst/>
                <a:cxnLst>
                  <a:cxn ang="0">
                    <a:pos x="T0" y="T1"/>
                  </a:cxn>
                  <a:cxn ang="0">
                    <a:pos x="T2" y="T3"/>
                  </a:cxn>
                  <a:cxn ang="0">
                    <a:pos x="T4" y="T5"/>
                  </a:cxn>
                  <a:cxn ang="0">
                    <a:pos x="T6" y="T7"/>
                  </a:cxn>
                  <a:cxn ang="0">
                    <a:pos x="T8" y="T9"/>
                  </a:cxn>
                </a:cxnLst>
                <a:rect l="0" t="0" r="r" b="b"/>
                <a:pathLst>
                  <a:path w="36" h="28">
                    <a:moveTo>
                      <a:pt x="13" y="24"/>
                    </a:moveTo>
                    <a:cubicBezTo>
                      <a:pt x="19" y="27"/>
                      <a:pt x="29" y="28"/>
                      <a:pt x="35" y="23"/>
                    </a:cubicBezTo>
                    <a:cubicBezTo>
                      <a:pt x="36" y="16"/>
                      <a:pt x="30" y="8"/>
                      <a:pt x="24" y="4"/>
                    </a:cubicBezTo>
                    <a:cubicBezTo>
                      <a:pt x="18" y="1"/>
                      <a:pt x="7" y="0"/>
                      <a:pt x="1" y="5"/>
                    </a:cubicBezTo>
                    <a:cubicBezTo>
                      <a:pt x="0" y="12"/>
                      <a:pt x="7" y="20"/>
                      <a:pt x="13" y="24"/>
                    </a:cubicBez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221" name="Freeform 124">
                <a:extLst>
                  <a:ext uri="{FF2B5EF4-FFF2-40B4-BE49-F238E27FC236}">
                    <a16:creationId xmlns:a16="http://schemas.microsoft.com/office/drawing/2014/main" xmlns="" id="{FE12B8C5-E40D-4A16-98F4-A00F6CAB71A8}"/>
                  </a:ext>
                </a:extLst>
              </p:cNvPr>
              <p:cNvSpPr>
                <a:spLocks/>
              </p:cNvSpPr>
              <p:nvPr/>
            </p:nvSpPr>
            <p:spPr bwMode="auto">
              <a:xfrm>
                <a:off x="3939" y="1803"/>
                <a:ext cx="7" cy="78"/>
              </a:xfrm>
              <a:custGeom>
                <a:avLst/>
                <a:gdLst>
                  <a:gd name="T0" fmla="*/ 0 w 4"/>
                  <a:gd name="T1" fmla="*/ 1 h 45"/>
                  <a:gd name="T2" fmla="*/ 0 w 4"/>
                  <a:gd name="T3" fmla="*/ 44 h 45"/>
                  <a:gd name="T4" fmla="*/ 2 w 4"/>
                  <a:gd name="T5" fmla="*/ 45 h 45"/>
                  <a:gd name="T6" fmla="*/ 4 w 4"/>
                  <a:gd name="T7" fmla="*/ 44 h 45"/>
                  <a:gd name="T8" fmla="*/ 4 w 4"/>
                  <a:gd name="T9" fmla="*/ 1 h 45"/>
                  <a:gd name="T10" fmla="*/ 2 w 4"/>
                  <a:gd name="T11" fmla="*/ 0 h 45"/>
                  <a:gd name="T12" fmla="*/ 0 w 4"/>
                  <a:gd name="T13" fmla="*/ 1 h 45"/>
                </a:gdLst>
                <a:ahLst/>
                <a:cxnLst>
                  <a:cxn ang="0">
                    <a:pos x="T0" y="T1"/>
                  </a:cxn>
                  <a:cxn ang="0">
                    <a:pos x="T2" y="T3"/>
                  </a:cxn>
                  <a:cxn ang="0">
                    <a:pos x="T4" y="T5"/>
                  </a:cxn>
                  <a:cxn ang="0">
                    <a:pos x="T6" y="T7"/>
                  </a:cxn>
                  <a:cxn ang="0">
                    <a:pos x="T8" y="T9"/>
                  </a:cxn>
                  <a:cxn ang="0">
                    <a:pos x="T10" y="T11"/>
                  </a:cxn>
                  <a:cxn ang="0">
                    <a:pos x="T12" y="T13"/>
                  </a:cxn>
                </a:cxnLst>
                <a:rect l="0" t="0" r="r" b="b"/>
                <a:pathLst>
                  <a:path w="4" h="45">
                    <a:moveTo>
                      <a:pt x="0" y="1"/>
                    </a:moveTo>
                    <a:cubicBezTo>
                      <a:pt x="0" y="44"/>
                      <a:pt x="0" y="44"/>
                      <a:pt x="0" y="44"/>
                    </a:cubicBezTo>
                    <a:cubicBezTo>
                      <a:pt x="0" y="44"/>
                      <a:pt x="1" y="45"/>
                      <a:pt x="2" y="45"/>
                    </a:cubicBezTo>
                    <a:cubicBezTo>
                      <a:pt x="4" y="45"/>
                      <a:pt x="4" y="44"/>
                      <a:pt x="4" y="44"/>
                    </a:cubicBezTo>
                    <a:cubicBezTo>
                      <a:pt x="4" y="1"/>
                      <a:pt x="4" y="1"/>
                      <a:pt x="4" y="1"/>
                    </a:cubicBezTo>
                    <a:cubicBezTo>
                      <a:pt x="4" y="1"/>
                      <a:pt x="4" y="0"/>
                      <a:pt x="2" y="0"/>
                    </a:cubicBezTo>
                    <a:cubicBezTo>
                      <a:pt x="1" y="0"/>
                      <a:pt x="0" y="1"/>
                      <a:pt x="0" y="1"/>
                    </a:cubicBez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222" name="Freeform 125">
                <a:extLst>
                  <a:ext uri="{FF2B5EF4-FFF2-40B4-BE49-F238E27FC236}">
                    <a16:creationId xmlns:a16="http://schemas.microsoft.com/office/drawing/2014/main" xmlns="" id="{E3C3B2EC-1B11-4E04-A7C2-8C34C4D2FFE0}"/>
                  </a:ext>
                </a:extLst>
              </p:cNvPr>
              <p:cNvSpPr>
                <a:spLocks/>
              </p:cNvSpPr>
              <p:nvPr/>
            </p:nvSpPr>
            <p:spPr bwMode="auto">
              <a:xfrm>
                <a:off x="3076" y="2249"/>
                <a:ext cx="92" cy="84"/>
              </a:xfrm>
              <a:custGeom>
                <a:avLst/>
                <a:gdLst>
                  <a:gd name="T0" fmla="*/ 6 w 53"/>
                  <a:gd name="T1" fmla="*/ 5 h 48"/>
                  <a:gd name="T2" fmla="*/ 1 w 53"/>
                  <a:gd name="T3" fmla="*/ 14 h 48"/>
                  <a:gd name="T4" fmla="*/ 0 w 53"/>
                  <a:gd name="T5" fmla="*/ 17 h 48"/>
                  <a:gd name="T6" fmla="*/ 0 w 53"/>
                  <a:gd name="T7" fmla="*/ 17 h 48"/>
                  <a:gd name="T8" fmla="*/ 0 w 53"/>
                  <a:gd name="T9" fmla="*/ 20 h 48"/>
                  <a:gd name="T10" fmla="*/ 0 w 53"/>
                  <a:gd name="T11" fmla="*/ 22 h 48"/>
                  <a:gd name="T12" fmla="*/ 2 w 53"/>
                  <a:gd name="T13" fmla="*/ 31 h 48"/>
                  <a:gd name="T14" fmla="*/ 8 w 53"/>
                  <a:gd name="T15" fmla="*/ 42 h 48"/>
                  <a:gd name="T16" fmla="*/ 8 w 53"/>
                  <a:gd name="T17" fmla="*/ 42 h 48"/>
                  <a:gd name="T18" fmla="*/ 12 w 53"/>
                  <a:gd name="T19" fmla="*/ 46 h 48"/>
                  <a:gd name="T20" fmla="*/ 13 w 53"/>
                  <a:gd name="T21" fmla="*/ 46 h 48"/>
                  <a:gd name="T22" fmla="*/ 19 w 53"/>
                  <a:gd name="T23" fmla="*/ 47 h 48"/>
                  <a:gd name="T24" fmla="*/ 19 w 53"/>
                  <a:gd name="T25" fmla="*/ 47 h 48"/>
                  <a:gd name="T26" fmla="*/ 22 w 53"/>
                  <a:gd name="T27" fmla="*/ 46 h 48"/>
                  <a:gd name="T28" fmla="*/ 23 w 53"/>
                  <a:gd name="T29" fmla="*/ 45 h 48"/>
                  <a:gd name="T30" fmla="*/ 27 w 53"/>
                  <a:gd name="T31" fmla="*/ 45 h 48"/>
                  <a:gd name="T32" fmla="*/ 27 w 53"/>
                  <a:gd name="T33" fmla="*/ 45 h 48"/>
                  <a:gd name="T34" fmla="*/ 30 w 53"/>
                  <a:gd name="T35" fmla="*/ 45 h 48"/>
                  <a:gd name="T36" fmla="*/ 32 w 53"/>
                  <a:gd name="T37" fmla="*/ 46 h 48"/>
                  <a:gd name="T38" fmla="*/ 35 w 53"/>
                  <a:gd name="T39" fmla="*/ 47 h 48"/>
                  <a:gd name="T40" fmla="*/ 35 w 53"/>
                  <a:gd name="T41" fmla="*/ 47 h 48"/>
                  <a:gd name="T42" fmla="*/ 41 w 53"/>
                  <a:gd name="T43" fmla="*/ 46 h 48"/>
                  <a:gd name="T44" fmla="*/ 42 w 53"/>
                  <a:gd name="T45" fmla="*/ 46 h 48"/>
                  <a:gd name="T46" fmla="*/ 45 w 53"/>
                  <a:gd name="T47" fmla="*/ 42 h 48"/>
                  <a:gd name="T48" fmla="*/ 46 w 53"/>
                  <a:gd name="T49" fmla="*/ 42 h 48"/>
                  <a:gd name="T50" fmla="*/ 51 w 53"/>
                  <a:gd name="T51" fmla="*/ 31 h 48"/>
                  <a:gd name="T52" fmla="*/ 53 w 53"/>
                  <a:gd name="T53" fmla="*/ 22 h 48"/>
                  <a:gd name="T54" fmla="*/ 53 w 53"/>
                  <a:gd name="T55" fmla="*/ 20 h 48"/>
                  <a:gd name="T56" fmla="*/ 53 w 53"/>
                  <a:gd name="T57" fmla="*/ 17 h 48"/>
                  <a:gd name="T58" fmla="*/ 53 w 53"/>
                  <a:gd name="T59" fmla="*/ 17 h 48"/>
                  <a:gd name="T60" fmla="*/ 53 w 53"/>
                  <a:gd name="T61" fmla="*/ 14 h 48"/>
                  <a:gd name="T62" fmla="*/ 48 w 53"/>
                  <a:gd name="T63" fmla="*/ 5 h 48"/>
                  <a:gd name="T64" fmla="*/ 47 w 53"/>
                  <a:gd name="T65" fmla="*/ 3 h 48"/>
                  <a:gd name="T66" fmla="*/ 39 w 53"/>
                  <a:gd name="T67" fmla="*/ 0 h 48"/>
                  <a:gd name="T68" fmla="*/ 31 w 53"/>
                  <a:gd name="T69" fmla="*/ 1 h 48"/>
                  <a:gd name="T70" fmla="*/ 27 w 53"/>
                  <a:gd name="T71" fmla="*/ 3 h 48"/>
                  <a:gd name="T72" fmla="*/ 23 w 53"/>
                  <a:gd name="T73" fmla="*/ 1 h 48"/>
                  <a:gd name="T74" fmla="*/ 14 w 53"/>
                  <a:gd name="T75" fmla="*/ 0 h 48"/>
                  <a:gd name="T76" fmla="*/ 7 w 53"/>
                  <a:gd name="T77" fmla="*/ 3 h 48"/>
                  <a:gd name="T78" fmla="*/ 6 w 53"/>
                  <a:gd name="T79" fmla="*/ 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3" h="48">
                    <a:moveTo>
                      <a:pt x="6" y="5"/>
                    </a:moveTo>
                    <a:cubicBezTo>
                      <a:pt x="3" y="7"/>
                      <a:pt x="1" y="11"/>
                      <a:pt x="1" y="14"/>
                    </a:cubicBezTo>
                    <a:cubicBezTo>
                      <a:pt x="0" y="15"/>
                      <a:pt x="0" y="16"/>
                      <a:pt x="0" y="17"/>
                    </a:cubicBezTo>
                    <a:cubicBezTo>
                      <a:pt x="0" y="17"/>
                      <a:pt x="0" y="17"/>
                      <a:pt x="0" y="17"/>
                    </a:cubicBezTo>
                    <a:cubicBezTo>
                      <a:pt x="0" y="18"/>
                      <a:pt x="0" y="19"/>
                      <a:pt x="0" y="20"/>
                    </a:cubicBezTo>
                    <a:cubicBezTo>
                      <a:pt x="0" y="21"/>
                      <a:pt x="0" y="22"/>
                      <a:pt x="0" y="22"/>
                    </a:cubicBezTo>
                    <a:cubicBezTo>
                      <a:pt x="1" y="25"/>
                      <a:pt x="1" y="28"/>
                      <a:pt x="2" y="31"/>
                    </a:cubicBezTo>
                    <a:cubicBezTo>
                      <a:pt x="4" y="35"/>
                      <a:pt x="6" y="38"/>
                      <a:pt x="8" y="42"/>
                    </a:cubicBezTo>
                    <a:cubicBezTo>
                      <a:pt x="8" y="42"/>
                      <a:pt x="8" y="42"/>
                      <a:pt x="8" y="42"/>
                    </a:cubicBezTo>
                    <a:cubicBezTo>
                      <a:pt x="9" y="43"/>
                      <a:pt x="11" y="45"/>
                      <a:pt x="12" y="46"/>
                    </a:cubicBezTo>
                    <a:cubicBezTo>
                      <a:pt x="12" y="46"/>
                      <a:pt x="13" y="46"/>
                      <a:pt x="13" y="46"/>
                    </a:cubicBezTo>
                    <a:cubicBezTo>
                      <a:pt x="15" y="48"/>
                      <a:pt x="17" y="48"/>
                      <a:pt x="19" y="47"/>
                    </a:cubicBezTo>
                    <a:cubicBezTo>
                      <a:pt x="19" y="47"/>
                      <a:pt x="19" y="47"/>
                      <a:pt x="19" y="47"/>
                    </a:cubicBezTo>
                    <a:cubicBezTo>
                      <a:pt x="20" y="47"/>
                      <a:pt x="21" y="46"/>
                      <a:pt x="22" y="46"/>
                    </a:cubicBezTo>
                    <a:cubicBezTo>
                      <a:pt x="22" y="46"/>
                      <a:pt x="23" y="46"/>
                      <a:pt x="23" y="45"/>
                    </a:cubicBezTo>
                    <a:cubicBezTo>
                      <a:pt x="25" y="45"/>
                      <a:pt x="27" y="45"/>
                      <a:pt x="27" y="45"/>
                    </a:cubicBezTo>
                    <a:cubicBezTo>
                      <a:pt x="27" y="45"/>
                      <a:pt x="27" y="45"/>
                      <a:pt x="27" y="45"/>
                    </a:cubicBezTo>
                    <a:cubicBezTo>
                      <a:pt x="28" y="45"/>
                      <a:pt x="29" y="45"/>
                      <a:pt x="30" y="45"/>
                    </a:cubicBezTo>
                    <a:cubicBezTo>
                      <a:pt x="31" y="46"/>
                      <a:pt x="31" y="46"/>
                      <a:pt x="32" y="46"/>
                    </a:cubicBezTo>
                    <a:cubicBezTo>
                      <a:pt x="33" y="46"/>
                      <a:pt x="34" y="47"/>
                      <a:pt x="35" y="47"/>
                    </a:cubicBezTo>
                    <a:cubicBezTo>
                      <a:pt x="35" y="47"/>
                      <a:pt x="35" y="47"/>
                      <a:pt x="35" y="47"/>
                    </a:cubicBezTo>
                    <a:cubicBezTo>
                      <a:pt x="37" y="48"/>
                      <a:pt x="39" y="48"/>
                      <a:pt x="41" y="46"/>
                    </a:cubicBezTo>
                    <a:cubicBezTo>
                      <a:pt x="41" y="46"/>
                      <a:pt x="41" y="46"/>
                      <a:pt x="42" y="46"/>
                    </a:cubicBezTo>
                    <a:cubicBezTo>
                      <a:pt x="43" y="45"/>
                      <a:pt x="44" y="43"/>
                      <a:pt x="45" y="42"/>
                    </a:cubicBezTo>
                    <a:cubicBezTo>
                      <a:pt x="45" y="42"/>
                      <a:pt x="45" y="42"/>
                      <a:pt x="46" y="42"/>
                    </a:cubicBezTo>
                    <a:cubicBezTo>
                      <a:pt x="48" y="38"/>
                      <a:pt x="50" y="35"/>
                      <a:pt x="51" y="31"/>
                    </a:cubicBezTo>
                    <a:cubicBezTo>
                      <a:pt x="52" y="28"/>
                      <a:pt x="53" y="25"/>
                      <a:pt x="53" y="22"/>
                    </a:cubicBezTo>
                    <a:cubicBezTo>
                      <a:pt x="53" y="22"/>
                      <a:pt x="53" y="21"/>
                      <a:pt x="53" y="20"/>
                    </a:cubicBezTo>
                    <a:cubicBezTo>
                      <a:pt x="53" y="19"/>
                      <a:pt x="53" y="18"/>
                      <a:pt x="53" y="17"/>
                    </a:cubicBezTo>
                    <a:cubicBezTo>
                      <a:pt x="53" y="17"/>
                      <a:pt x="53" y="17"/>
                      <a:pt x="53" y="17"/>
                    </a:cubicBezTo>
                    <a:cubicBezTo>
                      <a:pt x="53" y="16"/>
                      <a:pt x="53" y="15"/>
                      <a:pt x="53" y="14"/>
                    </a:cubicBezTo>
                    <a:cubicBezTo>
                      <a:pt x="52" y="11"/>
                      <a:pt x="51" y="7"/>
                      <a:pt x="48" y="5"/>
                    </a:cubicBezTo>
                    <a:cubicBezTo>
                      <a:pt x="48" y="4"/>
                      <a:pt x="47" y="4"/>
                      <a:pt x="47" y="3"/>
                    </a:cubicBezTo>
                    <a:cubicBezTo>
                      <a:pt x="45" y="2"/>
                      <a:pt x="42" y="1"/>
                      <a:pt x="39" y="0"/>
                    </a:cubicBezTo>
                    <a:cubicBezTo>
                      <a:pt x="36" y="0"/>
                      <a:pt x="34" y="0"/>
                      <a:pt x="31" y="1"/>
                    </a:cubicBezTo>
                    <a:cubicBezTo>
                      <a:pt x="30" y="2"/>
                      <a:pt x="27" y="3"/>
                      <a:pt x="27" y="3"/>
                    </a:cubicBezTo>
                    <a:cubicBezTo>
                      <a:pt x="27" y="3"/>
                      <a:pt x="24" y="2"/>
                      <a:pt x="23" y="1"/>
                    </a:cubicBezTo>
                    <a:cubicBezTo>
                      <a:pt x="20" y="0"/>
                      <a:pt x="17" y="0"/>
                      <a:pt x="14" y="0"/>
                    </a:cubicBezTo>
                    <a:cubicBezTo>
                      <a:pt x="11" y="1"/>
                      <a:pt x="9" y="2"/>
                      <a:pt x="7" y="3"/>
                    </a:cubicBezTo>
                    <a:cubicBezTo>
                      <a:pt x="6" y="4"/>
                      <a:pt x="6" y="4"/>
                      <a:pt x="6" y="5"/>
                    </a:cubicBez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223" name="Freeform 126">
                <a:extLst>
                  <a:ext uri="{FF2B5EF4-FFF2-40B4-BE49-F238E27FC236}">
                    <a16:creationId xmlns:a16="http://schemas.microsoft.com/office/drawing/2014/main" xmlns="" id="{1DD6A9D9-3DD8-4C94-8512-FABDFAD93EF5}"/>
                  </a:ext>
                </a:extLst>
              </p:cNvPr>
              <p:cNvSpPr>
                <a:spLocks/>
              </p:cNvSpPr>
              <p:nvPr/>
            </p:nvSpPr>
            <p:spPr bwMode="auto">
              <a:xfrm>
                <a:off x="3100" y="2223"/>
                <a:ext cx="23" cy="26"/>
              </a:xfrm>
              <a:custGeom>
                <a:avLst/>
                <a:gdLst>
                  <a:gd name="T0" fmla="*/ 4 w 13"/>
                  <a:gd name="T1" fmla="*/ 11 h 15"/>
                  <a:gd name="T2" fmla="*/ 9 w 13"/>
                  <a:gd name="T3" fmla="*/ 14 h 15"/>
                  <a:gd name="T4" fmla="*/ 12 w 13"/>
                  <a:gd name="T5" fmla="*/ 14 h 15"/>
                  <a:gd name="T6" fmla="*/ 13 w 13"/>
                  <a:gd name="T7" fmla="*/ 14 h 15"/>
                  <a:gd name="T8" fmla="*/ 10 w 13"/>
                  <a:gd name="T9" fmla="*/ 6 h 15"/>
                  <a:gd name="T10" fmla="*/ 1 w 13"/>
                  <a:gd name="T11" fmla="*/ 0 h 15"/>
                  <a:gd name="T12" fmla="*/ 1 w 13"/>
                  <a:gd name="T13" fmla="*/ 0 h 15"/>
                  <a:gd name="T14" fmla="*/ 0 w 13"/>
                  <a:gd name="T15" fmla="*/ 0 h 15"/>
                  <a:gd name="T16" fmla="*/ 0 w 13"/>
                  <a:gd name="T17" fmla="*/ 4 h 15"/>
                  <a:gd name="T18" fmla="*/ 4 w 13"/>
                  <a:gd name="T19" fmla="*/ 1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5">
                    <a:moveTo>
                      <a:pt x="4" y="11"/>
                    </a:moveTo>
                    <a:cubicBezTo>
                      <a:pt x="6" y="12"/>
                      <a:pt x="7" y="14"/>
                      <a:pt x="9" y="14"/>
                    </a:cubicBezTo>
                    <a:cubicBezTo>
                      <a:pt x="10" y="14"/>
                      <a:pt x="11" y="15"/>
                      <a:pt x="12" y="14"/>
                    </a:cubicBezTo>
                    <a:cubicBezTo>
                      <a:pt x="13" y="14"/>
                      <a:pt x="13" y="14"/>
                      <a:pt x="13" y="14"/>
                    </a:cubicBezTo>
                    <a:cubicBezTo>
                      <a:pt x="13" y="11"/>
                      <a:pt x="12" y="8"/>
                      <a:pt x="10" y="6"/>
                    </a:cubicBezTo>
                    <a:cubicBezTo>
                      <a:pt x="8" y="3"/>
                      <a:pt x="5" y="1"/>
                      <a:pt x="1" y="0"/>
                    </a:cubicBezTo>
                    <a:cubicBezTo>
                      <a:pt x="1" y="0"/>
                      <a:pt x="1" y="0"/>
                      <a:pt x="1" y="0"/>
                    </a:cubicBezTo>
                    <a:cubicBezTo>
                      <a:pt x="1" y="0"/>
                      <a:pt x="0" y="0"/>
                      <a:pt x="0" y="0"/>
                    </a:cubicBezTo>
                    <a:cubicBezTo>
                      <a:pt x="0" y="1"/>
                      <a:pt x="0" y="2"/>
                      <a:pt x="0" y="4"/>
                    </a:cubicBezTo>
                    <a:cubicBezTo>
                      <a:pt x="1" y="6"/>
                      <a:pt x="2" y="9"/>
                      <a:pt x="4" y="11"/>
                    </a:cubicBez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224" name="Oval 127">
                <a:extLst>
                  <a:ext uri="{FF2B5EF4-FFF2-40B4-BE49-F238E27FC236}">
                    <a16:creationId xmlns:a16="http://schemas.microsoft.com/office/drawing/2014/main" xmlns="" id="{B2C6AC34-C996-443D-85EC-5C7FF8E41FE6}"/>
                  </a:ext>
                </a:extLst>
              </p:cNvPr>
              <p:cNvSpPr>
                <a:spLocks noChangeArrowheads="1"/>
              </p:cNvSpPr>
              <p:nvPr/>
            </p:nvSpPr>
            <p:spPr bwMode="auto">
              <a:xfrm>
                <a:off x="1629" y="1635"/>
                <a:ext cx="467" cy="46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225" name="Oval 128">
                <a:extLst>
                  <a:ext uri="{FF2B5EF4-FFF2-40B4-BE49-F238E27FC236}">
                    <a16:creationId xmlns:a16="http://schemas.microsoft.com/office/drawing/2014/main" xmlns="" id="{F97EA02C-1C1B-4DA7-8D5D-14DC98B219E5}"/>
                  </a:ext>
                </a:extLst>
              </p:cNvPr>
              <p:cNvSpPr>
                <a:spLocks noChangeArrowheads="1"/>
              </p:cNvSpPr>
              <p:nvPr/>
            </p:nvSpPr>
            <p:spPr bwMode="auto">
              <a:xfrm>
                <a:off x="2030" y="3123"/>
                <a:ext cx="464" cy="462"/>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226" name="Oval 129">
                <a:extLst>
                  <a:ext uri="{FF2B5EF4-FFF2-40B4-BE49-F238E27FC236}">
                    <a16:creationId xmlns:a16="http://schemas.microsoft.com/office/drawing/2014/main" xmlns="" id="{44C0E42F-5E8C-4B62-8926-C623C2EEEAC6}"/>
                  </a:ext>
                </a:extLst>
              </p:cNvPr>
              <p:cNvSpPr>
                <a:spLocks noChangeArrowheads="1"/>
              </p:cNvSpPr>
              <p:nvPr/>
            </p:nvSpPr>
            <p:spPr bwMode="auto">
              <a:xfrm>
                <a:off x="5184" y="-2"/>
                <a:ext cx="466" cy="46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227" name="Oval 130">
                <a:extLst>
                  <a:ext uri="{FF2B5EF4-FFF2-40B4-BE49-F238E27FC236}">
                    <a16:creationId xmlns:a16="http://schemas.microsoft.com/office/drawing/2014/main" xmlns="" id="{B7407AC8-353E-4F99-AC60-4249A0DD1DBE}"/>
                  </a:ext>
                </a:extLst>
              </p:cNvPr>
              <p:cNvSpPr>
                <a:spLocks noChangeArrowheads="1"/>
              </p:cNvSpPr>
              <p:nvPr/>
            </p:nvSpPr>
            <p:spPr bwMode="auto">
              <a:xfrm>
                <a:off x="2029" y="-2"/>
                <a:ext cx="467" cy="46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228" name="Oval 131">
                <a:extLst>
                  <a:ext uri="{FF2B5EF4-FFF2-40B4-BE49-F238E27FC236}">
                    <a16:creationId xmlns:a16="http://schemas.microsoft.com/office/drawing/2014/main" xmlns="" id="{B751F8BD-59C3-4D44-BD24-41ED9CE84347}"/>
                  </a:ext>
                </a:extLst>
              </p:cNvPr>
              <p:cNvSpPr>
                <a:spLocks noChangeArrowheads="1"/>
              </p:cNvSpPr>
              <p:nvPr/>
            </p:nvSpPr>
            <p:spPr bwMode="auto">
              <a:xfrm>
                <a:off x="5186" y="3121"/>
                <a:ext cx="464" cy="466"/>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229" name="Oval 132">
                <a:extLst>
                  <a:ext uri="{FF2B5EF4-FFF2-40B4-BE49-F238E27FC236}">
                    <a16:creationId xmlns:a16="http://schemas.microsoft.com/office/drawing/2014/main" xmlns="" id="{1C500A90-D4BE-4598-9249-2D62D4D3C5E6}"/>
                  </a:ext>
                </a:extLst>
              </p:cNvPr>
              <p:cNvSpPr>
                <a:spLocks noChangeArrowheads="1"/>
              </p:cNvSpPr>
              <p:nvPr/>
            </p:nvSpPr>
            <p:spPr bwMode="auto">
              <a:xfrm>
                <a:off x="5585" y="1636"/>
                <a:ext cx="466" cy="466"/>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230" name="Freeform 133">
                <a:extLst>
                  <a:ext uri="{FF2B5EF4-FFF2-40B4-BE49-F238E27FC236}">
                    <a16:creationId xmlns:a16="http://schemas.microsoft.com/office/drawing/2014/main" xmlns="" id="{63C8172C-6F62-4651-A1A8-93B2EC7E2B69}"/>
                  </a:ext>
                </a:extLst>
              </p:cNvPr>
              <p:cNvSpPr>
                <a:spLocks/>
              </p:cNvSpPr>
              <p:nvPr/>
            </p:nvSpPr>
            <p:spPr bwMode="auto">
              <a:xfrm>
                <a:off x="4936" y="448"/>
                <a:ext cx="278" cy="299"/>
              </a:xfrm>
              <a:custGeom>
                <a:avLst/>
                <a:gdLst>
                  <a:gd name="T0" fmla="*/ 0 w 278"/>
                  <a:gd name="T1" fmla="*/ 282 h 299"/>
                  <a:gd name="T2" fmla="*/ 259 w 278"/>
                  <a:gd name="T3" fmla="*/ 0 h 299"/>
                  <a:gd name="T4" fmla="*/ 278 w 278"/>
                  <a:gd name="T5" fmla="*/ 17 h 299"/>
                  <a:gd name="T6" fmla="*/ 19 w 278"/>
                  <a:gd name="T7" fmla="*/ 299 h 299"/>
                  <a:gd name="T8" fmla="*/ 0 w 278"/>
                  <a:gd name="T9" fmla="*/ 282 h 299"/>
                </a:gdLst>
                <a:ahLst/>
                <a:cxnLst>
                  <a:cxn ang="0">
                    <a:pos x="T0" y="T1"/>
                  </a:cxn>
                  <a:cxn ang="0">
                    <a:pos x="T2" y="T3"/>
                  </a:cxn>
                  <a:cxn ang="0">
                    <a:pos x="T4" y="T5"/>
                  </a:cxn>
                  <a:cxn ang="0">
                    <a:pos x="T6" y="T7"/>
                  </a:cxn>
                  <a:cxn ang="0">
                    <a:pos x="T8" y="T9"/>
                  </a:cxn>
                </a:cxnLst>
                <a:rect l="0" t="0" r="r" b="b"/>
                <a:pathLst>
                  <a:path w="278" h="299">
                    <a:moveTo>
                      <a:pt x="0" y="282"/>
                    </a:moveTo>
                    <a:lnTo>
                      <a:pt x="259" y="0"/>
                    </a:lnTo>
                    <a:lnTo>
                      <a:pt x="278" y="17"/>
                    </a:lnTo>
                    <a:lnTo>
                      <a:pt x="19" y="299"/>
                    </a:lnTo>
                    <a:lnTo>
                      <a:pt x="0" y="28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231" name="Freeform 134">
                <a:extLst>
                  <a:ext uri="{FF2B5EF4-FFF2-40B4-BE49-F238E27FC236}">
                    <a16:creationId xmlns:a16="http://schemas.microsoft.com/office/drawing/2014/main" xmlns="" id="{3E525818-1ACC-4D0C-B98A-A8AAAC9E737F}"/>
                  </a:ext>
                </a:extLst>
              </p:cNvPr>
              <p:cNvSpPr>
                <a:spLocks/>
              </p:cNvSpPr>
              <p:nvPr/>
            </p:nvSpPr>
            <p:spPr bwMode="auto">
              <a:xfrm>
                <a:off x="4922" y="677"/>
                <a:ext cx="80" cy="86"/>
              </a:xfrm>
              <a:custGeom>
                <a:avLst/>
                <a:gdLst>
                  <a:gd name="T0" fmla="*/ 2 w 80"/>
                  <a:gd name="T1" fmla="*/ 0 h 86"/>
                  <a:gd name="T2" fmla="*/ 80 w 80"/>
                  <a:gd name="T3" fmla="*/ 80 h 86"/>
                  <a:gd name="T4" fmla="*/ 0 w 80"/>
                  <a:gd name="T5" fmla="*/ 86 h 86"/>
                  <a:gd name="T6" fmla="*/ 2 w 80"/>
                  <a:gd name="T7" fmla="*/ 0 h 86"/>
                </a:gdLst>
                <a:ahLst/>
                <a:cxnLst>
                  <a:cxn ang="0">
                    <a:pos x="T0" y="T1"/>
                  </a:cxn>
                  <a:cxn ang="0">
                    <a:pos x="T2" y="T3"/>
                  </a:cxn>
                  <a:cxn ang="0">
                    <a:pos x="T4" y="T5"/>
                  </a:cxn>
                  <a:cxn ang="0">
                    <a:pos x="T6" y="T7"/>
                  </a:cxn>
                </a:cxnLst>
                <a:rect l="0" t="0" r="r" b="b"/>
                <a:pathLst>
                  <a:path w="80" h="86">
                    <a:moveTo>
                      <a:pt x="2" y="0"/>
                    </a:moveTo>
                    <a:lnTo>
                      <a:pt x="80" y="80"/>
                    </a:lnTo>
                    <a:lnTo>
                      <a:pt x="0" y="86"/>
                    </a:lnTo>
                    <a:lnTo>
                      <a:pt x="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232" name="Freeform 135">
                <a:extLst>
                  <a:ext uri="{FF2B5EF4-FFF2-40B4-BE49-F238E27FC236}">
                    <a16:creationId xmlns:a16="http://schemas.microsoft.com/office/drawing/2014/main" xmlns="" id="{8CE423A6-120E-4536-9804-55894DA614EF}"/>
                  </a:ext>
                </a:extLst>
              </p:cNvPr>
              <p:cNvSpPr>
                <a:spLocks/>
              </p:cNvSpPr>
              <p:nvPr/>
            </p:nvSpPr>
            <p:spPr bwMode="auto">
              <a:xfrm>
                <a:off x="5139" y="1874"/>
                <a:ext cx="382" cy="28"/>
              </a:xfrm>
              <a:custGeom>
                <a:avLst/>
                <a:gdLst>
                  <a:gd name="T0" fmla="*/ 0 w 382"/>
                  <a:gd name="T1" fmla="*/ 0 h 28"/>
                  <a:gd name="T2" fmla="*/ 382 w 382"/>
                  <a:gd name="T3" fmla="*/ 2 h 28"/>
                  <a:gd name="T4" fmla="*/ 382 w 382"/>
                  <a:gd name="T5" fmla="*/ 28 h 28"/>
                  <a:gd name="T6" fmla="*/ 0 w 382"/>
                  <a:gd name="T7" fmla="*/ 26 h 28"/>
                  <a:gd name="T8" fmla="*/ 0 w 382"/>
                  <a:gd name="T9" fmla="*/ 0 h 28"/>
                </a:gdLst>
                <a:ahLst/>
                <a:cxnLst>
                  <a:cxn ang="0">
                    <a:pos x="T0" y="T1"/>
                  </a:cxn>
                  <a:cxn ang="0">
                    <a:pos x="T2" y="T3"/>
                  </a:cxn>
                  <a:cxn ang="0">
                    <a:pos x="T4" y="T5"/>
                  </a:cxn>
                  <a:cxn ang="0">
                    <a:pos x="T6" y="T7"/>
                  </a:cxn>
                  <a:cxn ang="0">
                    <a:pos x="T8" y="T9"/>
                  </a:cxn>
                </a:cxnLst>
                <a:rect l="0" t="0" r="r" b="b"/>
                <a:pathLst>
                  <a:path w="382" h="28">
                    <a:moveTo>
                      <a:pt x="0" y="0"/>
                    </a:moveTo>
                    <a:lnTo>
                      <a:pt x="382" y="2"/>
                    </a:lnTo>
                    <a:lnTo>
                      <a:pt x="382" y="28"/>
                    </a:lnTo>
                    <a:lnTo>
                      <a:pt x="0" y="26"/>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233" name="Freeform 136">
                <a:extLst>
                  <a:ext uri="{FF2B5EF4-FFF2-40B4-BE49-F238E27FC236}">
                    <a16:creationId xmlns:a16="http://schemas.microsoft.com/office/drawing/2014/main" xmlns="" id="{DD244AE5-0B85-46DF-A13C-0E6046F14EC1}"/>
                  </a:ext>
                </a:extLst>
              </p:cNvPr>
              <p:cNvSpPr>
                <a:spLocks/>
              </p:cNvSpPr>
              <p:nvPr/>
            </p:nvSpPr>
            <p:spPr bwMode="auto">
              <a:xfrm>
                <a:off x="5106" y="1831"/>
                <a:ext cx="63" cy="111"/>
              </a:xfrm>
              <a:custGeom>
                <a:avLst/>
                <a:gdLst>
                  <a:gd name="T0" fmla="*/ 63 w 63"/>
                  <a:gd name="T1" fmla="*/ 0 h 111"/>
                  <a:gd name="T2" fmla="*/ 59 w 63"/>
                  <a:gd name="T3" fmla="*/ 111 h 111"/>
                  <a:gd name="T4" fmla="*/ 0 w 63"/>
                  <a:gd name="T5" fmla="*/ 55 h 111"/>
                  <a:gd name="T6" fmla="*/ 63 w 63"/>
                  <a:gd name="T7" fmla="*/ 0 h 111"/>
                </a:gdLst>
                <a:ahLst/>
                <a:cxnLst>
                  <a:cxn ang="0">
                    <a:pos x="T0" y="T1"/>
                  </a:cxn>
                  <a:cxn ang="0">
                    <a:pos x="T2" y="T3"/>
                  </a:cxn>
                  <a:cxn ang="0">
                    <a:pos x="T4" y="T5"/>
                  </a:cxn>
                  <a:cxn ang="0">
                    <a:pos x="T6" y="T7"/>
                  </a:cxn>
                </a:cxnLst>
                <a:rect l="0" t="0" r="r" b="b"/>
                <a:pathLst>
                  <a:path w="63" h="111">
                    <a:moveTo>
                      <a:pt x="63" y="0"/>
                    </a:moveTo>
                    <a:lnTo>
                      <a:pt x="59" y="111"/>
                    </a:lnTo>
                    <a:lnTo>
                      <a:pt x="0" y="55"/>
                    </a:lnTo>
                    <a:lnTo>
                      <a:pt x="63"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234" name="Freeform 137">
                <a:extLst>
                  <a:ext uri="{FF2B5EF4-FFF2-40B4-BE49-F238E27FC236}">
                    <a16:creationId xmlns:a16="http://schemas.microsoft.com/office/drawing/2014/main" xmlns="" id="{B5C2E29A-9040-45B9-8B7D-CDF9BA4ABAAB}"/>
                  </a:ext>
                </a:extLst>
              </p:cNvPr>
              <p:cNvSpPr>
                <a:spLocks/>
              </p:cNvSpPr>
              <p:nvPr/>
            </p:nvSpPr>
            <p:spPr bwMode="auto">
              <a:xfrm>
                <a:off x="2192" y="1874"/>
                <a:ext cx="382" cy="28"/>
              </a:xfrm>
              <a:custGeom>
                <a:avLst/>
                <a:gdLst>
                  <a:gd name="T0" fmla="*/ 382 w 382"/>
                  <a:gd name="T1" fmla="*/ 0 h 28"/>
                  <a:gd name="T2" fmla="*/ 0 w 382"/>
                  <a:gd name="T3" fmla="*/ 2 h 28"/>
                  <a:gd name="T4" fmla="*/ 0 w 382"/>
                  <a:gd name="T5" fmla="*/ 28 h 28"/>
                  <a:gd name="T6" fmla="*/ 382 w 382"/>
                  <a:gd name="T7" fmla="*/ 26 h 28"/>
                  <a:gd name="T8" fmla="*/ 382 w 382"/>
                  <a:gd name="T9" fmla="*/ 0 h 28"/>
                </a:gdLst>
                <a:ahLst/>
                <a:cxnLst>
                  <a:cxn ang="0">
                    <a:pos x="T0" y="T1"/>
                  </a:cxn>
                  <a:cxn ang="0">
                    <a:pos x="T2" y="T3"/>
                  </a:cxn>
                  <a:cxn ang="0">
                    <a:pos x="T4" y="T5"/>
                  </a:cxn>
                  <a:cxn ang="0">
                    <a:pos x="T6" y="T7"/>
                  </a:cxn>
                  <a:cxn ang="0">
                    <a:pos x="T8" y="T9"/>
                  </a:cxn>
                </a:cxnLst>
                <a:rect l="0" t="0" r="r" b="b"/>
                <a:pathLst>
                  <a:path w="382" h="28">
                    <a:moveTo>
                      <a:pt x="382" y="0"/>
                    </a:moveTo>
                    <a:lnTo>
                      <a:pt x="0" y="2"/>
                    </a:lnTo>
                    <a:lnTo>
                      <a:pt x="0" y="28"/>
                    </a:lnTo>
                    <a:lnTo>
                      <a:pt x="382" y="26"/>
                    </a:lnTo>
                    <a:lnTo>
                      <a:pt x="38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235" name="Freeform 138">
                <a:extLst>
                  <a:ext uri="{FF2B5EF4-FFF2-40B4-BE49-F238E27FC236}">
                    <a16:creationId xmlns:a16="http://schemas.microsoft.com/office/drawing/2014/main" xmlns="" id="{E711F79A-9709-4FDA-94D9-73F30B29B244}"/>
                  </a:ext>
                </a:extLst>
              </p:cNvPr>
              <p:cNvSpPr>
                <a:spLocks/>
              </p:cNvSpPr>
              <p:nvPr/>
            </p:nvSpPr>
            <p:spPr bwMode="auto">
              <a:xfrm>
                <a:off x="2544" y="1831"/>
                <a:ext cx="65" cy="111"/>
              </a:xfrm>
              <a:custGeom>
                <a:avLst/>
                <a:gdLst>
                  <a:gd name="T0" fmla="*/ 0 w 65"/>
                  <a:gd name="T1" fmla="*/ 0 h 111"/>
                  <a:gd name="T2" fmla="*/ 6 w 65"/>
                  <a:gd name="T3" fmla="*/ 111 h 111"/>
                  <a:gd name="T4" fmla="*/ 65 w 65"/>
                  <a:gd name="T5" fmla="*/ 55 h 111"/>
                  <a:gd name="T6" fmla="*/ 0 w 65"/>
                  <a:gd name="T7" fmla="*/ 0 h 111"/>
                </a:gdLst>
                <a:ahLst/>
                <a:cxnLst>
                  <a:cxn ang="0">
                    <a:pos x="T0" y="T1"/>
                  </a:cxn>
                  <a:cxn ang="0">
                    <a:pos x="T2" y="T3"/>
                  </a:cxn>
                  <a:cxn ang="0">
                    <a:pos x="T4" y="T5"/>
                  </a:cxn>
                  <a:cxn ang="0">
                    <a:pos x="T6" y="T7"/>
                  </a:cxn>
                </a:cxnLst>
                <a:rect l="0" t="0" r="r" b="b"/>
                <a:pathLst>
                  <a:path w="65" h="111">
                    <a:moveTo>
                      <a:pt x="0" y="0"/>
                    </a:moveTo>
                    <a:lnTo>
                      <a:pt x="6" y="111"/>
                    </a:lnTo>
                    <a:lnTo>
                      <a:pt x="65" y="55"/>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236" name="Freeform 139">
                <a:extLst>
                  <a:ext uri="{FF2B5EF4-FFF2-40B4-BE49-F238E27FC236}">
                    <a16:creationId xmlns:a16="http://schemas.microsoft.com/office/drawing/2014/main" xmlns="" id="{BBC2CBDB-59AF-4DDA-9BAA-D581FE54AC91}"/>
                  </a:ext>
                </a:extLst>
              </p:cNvPr>
              <p:cNvSpPr>
                <a:spLocks/>
              </p:cNvSpPr>
              <p:nvPr/>
            </p:nvSpPr>
            <p:spPr bwMode="auto">
              <a:xfrm>
                <a:off x="2437" y="448"/>
                <a:ext cx="279" cy="299"/>
              </a:xfrm>
              <a:custGeom>
                <a:avLst/>
                <a:gdLst>
                  <a:gd name="T0" fmla="*/ 279 w 279"/>
                  <a:gd name="T1" fmla="*/ 282 h 299"/>
                  <a:gd name="T2" fmla="*/ 21 w 279"/>
                  <a:gd name="T3" fmla="*/ 0 h 299"/>
                  <a:gd name="T4" fmla="*/ 0 w 279"/>
                  <a:gd name="T5" fmla="*/ 17 h 299"/>
                  <a:gd name="T6" fmla="*/ 259 w 279"/>
                  <a:gd name="T7" fmla="*/ 299 h 299"/>
                  <a:gd name="T8" fmla="*/ 279 w 279"/>
                  <a:gd name="T9" fmla="*/ 282 h 299"/>
                </a:gdLst>
                <a:ahLst/>
                <a:cxnLst>
                  <a:cxn ang="0">
                    <a:pos x="T0" y="T1"/>
                  </a:cxn>
                  <a:cxn ang="0">
                    <a:pos x="T2" y="T3"/>
                  </a:cxn>
                  <a:cxn ang="0">
                    <a:pos x="T4" y="T5"/>
                  </a:cxn>
                  <a:cxn ang="0">
                    <a:pos x="T6" y="T7"/>
                  </a:cxn>
                  <a:cxn ang="0">
                    <a:pos x="T8" y="T9"/>
                  </a:cxn>
                </a:cxnLst>
                <a:rect l="0" t="0" r="r" b="b"/>
                <a:pathLst>
                  <a:path w="279" h="299">
                    <a:moveTo>
                      <a:pt x="279" y="282"/>
                    </a:moveTo>
                    <a:lnTo>
                      <a:pt x="21" y="0"/>
                    </a:lnTo>
                    <a:lnTo>
                      <a:pt x="0" y="17"/>
                    </a:lnTo>
                    <a:lnTo>
                      <a:pt x="259" y="299"/>
                    </a:lnTo>
                    <a:lnTo>
                      <a:pt x="279" y="28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237" name="Freeform 140">
                <a:extLst>
                  <a:ext uri="{FF2B5EF4-FFF2-40B4-BE49-F238E27FC236}">
                    <a16:creationId xmlns:a16="http://schemas.microsoft.com/office/drawing/2014/main" xmlns="" id="{9560FE89-0054-4972-8A57-9F8218C6B4D5}"/>
                  </a:ext>
                </a:extLst>
              </p:cNvPr>
              <p:cNvSpPr>
                <a:spLocks/>
              </p:cNvSpPr>
              <p:nvPr/>
            </p:nvSpPr>
            <p:spPr bwMode="auto">
              <a:xfrm>
                <a:off x="2649" y="677"/>
                <a:ext cx="81" cy="86"/>
              </a:xfrm>
              <a:custGeom>
                <a:avLst/>
                <a:gdLst>
                  <a:gd name="T0" fmla="*/ 80 w 81"/>
                  <a:gd name="T1" fmla="*/ 0 h 86"/>
                  <a:gd name="T2" fmla="*/ 0 w 81"/>
                  <a:gd name="T3" fmla="*/ 80 h 86"/>
                  <a:gd name="T4" fmla="*/ 81 w 81"/>
                  <a:gd name="T5" fmla="*/ 86 h 86"/>
                  <a:gd name="T6" fmla="*/ 80 w 81"/>
                  <a:gd name="T7" fmla="*/ 0 h 86"/>
                </a:gdLst>
                <a:ahLst/>
                <a:cxnLst>
                  <a:cxn ang="0">
                    <a:pos x="T0" y="T1"/>
                  </a:cxn>
                  <a:cxn ang="0">
                    <a:pos x="T2" y="T3"/>
                  </a:cxn>
                  <a:cxn ang="0">
                    <a:pos x="T4" y="T5"/>
                  </a:cxn>
                  <a:cxn ang="0">
                    <a:pos x="T6" y="T7"/>
                  </a:cxn>
                </a:cxnLst>
                <a:rect l="0" t="0" r="r" b="b"/>
                <a:pathLst>
                  <a:path w="81" h="86">
                    <a:moveTo>
                      <a:pt x="80" y="0"/>
                    </a:moveTo>
                    <a:lnTo>
                      <a:pt x="0" y="80"/>
                    </a:lnTo>
                    <a:lnTo>
                      <a:pt x="81" y="86"/>
                    </a:lnTo>
                    <a:lnTo>
                      <a:pt x="8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238" name="Freeform 141">
                <a:extLst>
                  <a:ext uri="{FF2B5EF4-FFF2-40B4-BE49-F238E27FC236}">
                    <a16:creationId xmlns:a16="http://schemas.microsoft.com/office/drawing/2014/main" xmlns="" id="{73E6A9A3-1701-4ED0-9653-3CCB1169389B}"/>
                  </a:ext>
                </a:extLst>
              </p:cNvPr>
              <p:cNvSpPr>
                <a:spLocks/>
              </p:cNvSpPr>
              <p:nvPr/>
            </p:nvSpPr>
            <p:spPr bwMode="auto">
              <a:xfrm>
                <a:off x="4936" y="2835"/>
                <a:ext cx="278" cy="299"/>
              </a:xfrm>
              <a:custGeom>
                <a:avLst/>
                <a:gdLst>
                  <a:gd name="T0" fmla="*/ 0 w 278"/>
                  <a:gd name="T1" fmla="*/ 17 h 299"/>
                  <a:gd name="T2" fmla="*/ 259 w 278"/>
                  <a:gd name="T3" fmla="*/ 299 h 299"/>
                  <a:gd name="T4" fmla="*/ 278 w 278"/>
                  <a:gd name="T5" fmla="*/ 279 h 299"/>
                  <a:gd name="T6" fmla="*/ 19 w 278"/>
                  <a:gd name="T7" fmla="*/ 0 h 299"/>
                  <a:gd name="T8" fmla="*/ 0 w 278"/>
                  <a:gd name="T9" fmla="*/ 17 h 299"/>
                </a:gdLst>
                <a:ahLst/>
                <a:cxnLst>
                  <a:cxn ang="0">
                    <a:pos x="T0" y="T1"/>
                  </a:cxn>
                  <a:cxn ang="0">
                    <a:pos x="T2" y="T3"/>
                  </a:cxn>
                  <a:cxn ang="0">
                    <a:pos x="T4" y="T5"/>
                  </a:cxn>
                  <a:cxn ang="0">
                    <a:pos x="T6" y="T7"/>
                  </a:cxn>
                  <a:cxn ang="0">
                    <a:pos x="T8" y="T9"/>
                  </a:cxn>
                </a:cxnLst>
                <a:rect l="0" t="0" r="r" b="b"/>
                <a:pathLst>
                  <a:path w="278" h="299">
                    <a:moveTo>
                      <a:pt x="0" y="17"/>
                    </a:moveTo>
                    <a:lnTo>
                      <a:pt x="259" y="299"/>
                    </a:lnTo>
                    <a:lnTo>
                      <a:pt x="278" y="279"/>
                    </a:lnTo>
                    <a:lnTo>
                      <a:pt x="19" y="0"/>
                    </a:lnTo>
                    <a:lnTo>
                      <a:pt x="0" y="1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239" name="Freeform 142">
                <a:extLst>
                  <a:ext uri="{FF2B5EF4-FFF2-40B4-BE49-F238E27FC236}">
                    <a16:creationId xmlns:a16="http://schemas.microsoft.com/office/drawing/2014/main" xmlns="" id="{8EF32396-1767-447E-9537-C04046B5F77E}"/>
                  </a:ext>
                </a:extLst>
              </p:cNvPr>
              <p:cNvSpPr>
                <a:spLocks/>
              </p:cNvSpPr>
              <p:nvPr/>
            </p:nvSpPr>
            <p:spPr bwMode="auto">
              <a:xfrm>
                <a:off x="4922" y="2819"/>
                <a:ext cx="80" cy="85"/>
              </a:xfrm>
              <a:custGeom>
                <a:avLst/>
                <a:gdLst>
                  <a:gd name="T0" fmla="*/ 2 w 80"/>
                  <a:gd name="T1" fmla="*/ 85 h 85"/>
                  <a:gd name="T2" fmla="*/ 80 w 80"/>
                  <a:gd name="T3" fmla="*/ 5 h 85"/>
                  <a:gd name="T4" fmla="*/ 0 w 80"/>
                  <a:gd name="T5" fmla="*/ 0 h 85"/>
                  <a:gd name="T6" fmla="*/ 2 w 80"/>
                  <a:gd name="T7" fmla="*/ 85 h 85"/>
                </a:gdLst>
                <a:ahLst/>
                <a:cxnLst>
                  <a:cxn ang="0">
                    <a:pos x="T0" y="T1"/>
                  </a:cxn>
                  <a:cxn ang="0">
                    <a:pos x="T2" y="T3"/>
                  </a:cxn>
                  <a:cxn ang="0">
                    <a:pos x="T4" y="T5"/>
                  </a:cxn>
                  <a:cxn ang="0">
                    <a:pos x="T6" y="T7"/>
                  </a:cxn>
                </a:cxnLst>
                <a:rect l="0" t="0" r="r" b="b"/>
                <a:pathLst>
                  <a:path w="80" h="85">
                    <a:moveTo>
                      <a:pt x="2" y="85"/>
                    </a:moveTo>
                    <a:lnTo>
                      <a:pt x="80" y="5"/>
                    </a:lnTo>
                    <a:lnTo>
                      <a:pt x="0" y="0"/>
                    </a:lnTo>
                    <a:lnTo>
                      <a:pt x="2" y="8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240" name="Freeform 143">
                <a:extLst>
                  <a:ext uri="{FF2B5EF4-FFF2-40B4-BE49-F238E27FC236}">
                    <a16:creationId xmlns:a16="http://schemas.microsoft.com/office/drawing/2014/main" xmlns="" id="{C192FB5C-2084-452B-889D-23AC4F25950E}"/>
                  </a:ext>
                </a:extLst>
              </p:cNvPr>
              <p:cNvSpPr>
                <a:spLocks/>
              </p:cNvSpPr>
              <p:nvPr/>
            </p:nvSpPr>
            <p:spPr bwMode="auto">
              <a:xfrm>
                <a:off x="2437" y="2835"/>
                <a:ext cx="279" cy="299"/>
              </a:xfrm>
              <a:custGeom>
                <a:avLst/>
                <a:gdLst>
                  <a:gd name="T0" fmla="*/ 279 w 279"/>
                  <a:gd name="T1" fmla="*/ 17 h 299"/>
                  <a:gd name="T2" fmla="*/ 21 w 279"/>
                  <a:gd name="T3" fmla="*/ 299 h 299"/>
                  <a:gd name="T4" fmla="*/ 0 w 279"/>
                  <a:gd name="T5" fmla="*/ 279 h 299"/>
                  <a:gd name="T6" fmla="*/ 259 w 279"/>
                  <a:gd name="T7" fmla="*/ 0 h 299"/>
                  <a:gd name="T8" fmla="*/ 279 w 279"/>
                  <a:gd name="T9" fmla="*/ 17 h 299"/>
                </a:gdLst>
                <a:ahLst/>
                <a:cxnLst>
                  <a:cxn ang="0">
                    <a:pos x="T0" y="T1"/>
                  </a:cxn>
                  <a:cxn ang="0">
                    <a:pos x="T2" y="T3"/>
                  </a:cxn>
                  <a:cxn ang="0">
                    <a:pos x="T4" y="T5"/>
                  </a:cxn>
                  <a:cxn ang="0">
                    <a:pos x="T6" y="T7"/>
                  </a:cxn>
                  <a:cxn ang="0">
                    <a:pos x="T8" y="T9"/>
                  </a:cxn>
                </a:cxnLst>
                <a:rect l="0" t="0" r="r" b="b"/>
                <a:pathLst>
                  <a:path w="279" h="299">
                    <a:moveTo>
                      <a:pt x="279" y="17"/>
                    </a:moveTo>
                    <a:lnTo>
                      <a:pt x="21" y="299"/>
                    </a:lnTo>
                    <a:lnTo>
                      <a:pt x="0" y="279"/>
                    </a:lnTo>
                    <a:lnTo>
                      <a:pt x="259" y="0"/>
                    </a:lnTo>
                    <a:lnTo>
                      <a:pt x="279" y="1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sp>
            <p:nvSpPr>
              <p:cNvPr id="241" name="Freeform 144">
                <a:extLst>
                  <a:ext uri="{FF2B5EF4-FFF2-40B4-BE49-F238E27FC236}">
                    <a16:creationId xmlns:a16="http://schemas.microsoft.com/office/drawing/2014/main" xmlns="" id="{3DF29346-AD43-4CDA-9EA5-158EEDC9F7DE}"/>
                  </a:ext>
                </a:extLst>
              </p:cNvPr>
              <p:cNvSpPr>
                <a:spLocks/>
              </p:cNvSpPr>
              <p:nvPr/>
            </p:nvSpPr>
            <p:spPr bwMode="auto">
              <a:xfrm>
                <a:off x="2649" y="2819"/>
                <a:ext cx="81" cy="85"/>
              </a:xfrm>
              <a:custGeom>
                <a:avLst/>
                <a:gdLst>
                  <a:gd name="T0" fmla="*/ 80 w 81"/>
                  <a:gd name="T1" fmla="*/ 85 h 85"/>
                  <a:gd name="T2" fmla="*/ 0 w 81"/>
                  <a:gd name="T3" fmla="*/ 5 h 85"/>
                  <a:gd name="T4" fmla="*/ 81 w 81"/>
                  <a:gd name="T5" fmla="*/ 0 h 85"/>
                  <a:gd name="T6" fmla="*/ 80 w 81"/>
                  <a:gd name="T7" fmla="*/ 85 h 85"/>
                </a:gdLst>
                <a:ahLst/>
                <a:cxnLst>
                  <a:cxn ang="0">
                    <a:pos x="T0" y="T1"/>
                  </a:cxn>
                  <a:cxn ang="0">
                    <a:pos x="T2" y="T3"/>
                  </a:cxn>
                  <a:cxn ang="0">
                    <a:pos x="T4" y="T5"/>
                  </a:cxn>
                  <a:cxn ang="0">
                    <a:pos x="T6" y="T7"/>
                  </a:cxn>
                </a:cxnLst>
                <a:rect l="0" t="0" r="r" b="b"/>
                <a:pathLst>
                  <a:path w="81" h="85">
                    <a:moveTo>
                      <a:pt x="80" y="85"/>
                    </a:moveTo>
                    <a:lnTo>
                      <a:pt x="0" y="5"/>
                    </a:lnTo>
                    <a:lnTo>
                      <a:pt x="81" y="0"/>
                    </a:lnTo>
                    <a:lnTo>
                      <a:pt x="80" y="8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latin typeface="Agency FB" panose="020B0503020202020204" pitchFamily="34" charset="0"/>
                </a:endParaRPr>
              </a:p>
            </p:txBody>
          </p:sp>
        </p:grpSp>
        <p:sp>
          <p:nvSpPr>
            <p:cNvPr id="81" name="Oval 8">
              <a:extLst>
                <a:ext uri="{FF2B5EF4-FFF2-40B4-BE49-F238E27FC236}">
                  <a16:creationId xmlns:a16="http://schemas.microsoft.com/office/drawing/2014/main" xmlns="" id="{9E8814DE-FDB1-495A-AAC2-7B084BB6EED5}"/>
                </a:ext>
              </a:extLst>
            </p:cNvPr>
            <p:cNvSpPr/>
            <p:nvPr/>
          </p:nvSpPr>
          <p:spPr>
            <a:xfrm>
              <a:off x="5658835" y="3411445"/>
              <a:ext cx="702068" cy="702069"/>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lumMod val="65000"/>
                      <a:lumOff val="35000"/>
                    </a:schemeClr>
                  </a:solidFill>
                  <a:latin typeface="Agency FB" panose="020B0503020202020204" pitchFamily="34" charset="0"/>
                </a:rPr>
                <a:t> </a:t>
              </a:r>
            </a:p>
          </p:txBody>
        </p:sp>
        <p:sp>
          <p:nvSpPr>
            <p:cNvPr id="82" name="Oval 9">
              <a:extLst>
                <a:ext uri="{FF2B5EF4-FFF2-40B4-BE49-F238E27FC236}">
                  <a16:creationId xmlns:a16="http://schemas.microsoft.com/office/drawing/2014/main" xmlns="" id="{5C599D52-A2EA-4E86-B08D-BCAD274929B1}"/>
                </a:ext>
              </a:extLst>
            </p:cNvPr>
            <p:cNvSpPr/>
            <p:nvPr/>
          </p:nvSpPr>
          <p:spPr>
            <a:xfrm>
              <a:off x="6222593" y="2343565"/>
              <a:ext cx="702068" cy="702069"/>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tx1">
                    <a:lumMod val="65000"/>
                    <a:lumOff val="35000"/>
                  </a:schemeClr>
                </a:solidFill>
                <a:latin typeface="Agency FB" panose="020B0503020202020204" pitchFamily="34" charset="0"/>
              </a:endParaRPr>
            </a:p>
          </p:txBody>
        </p:sp>
        <p:sp>
          <p:nvSpPr>
            <p:cNvPr id="83" name="Oval 10">
              <a:extLst>
                <a:ext uri="{FF2B5EF4-FFF2-40B4-BE49-F238E27FC236}">
                  <a16:creationId xmlns:a16="http://schemas.microsoft.com/office/drawing/2014/main" xmlns="" id="{450B1B62-A718-4B81-982A-29CD9058E234}"/>
                </a:ext>
              </a:extLst>
            </p:cNvPr>
            <p:cNvSpPr/>
            <p:nvPr/>
          </p:nvSpPr>
          <p:spPr>
            <a:xfrm>
              <a:off x="3683878" y="3204279"/>
              <a:ext cx="702068" cy="702069"/>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lumMod val="65000"/>
                      <a:lumOff val="35000"/>
                    </a:schemeClr>
                  </a:solidFill>
                  <a:latin typeface="Agency FB" panose="020B0503020202020204" pitchFamily="34" charset="0"/>
                </a:rPr>
                <a:t> </a:t>
              </a:r>
            </a:p>
          </p:txBody>
        </p:sp>
        <p:sp>
          <p:nvSpPr>
            <p:cNvPr id="84" name="Oval 11">
              <a:extLst>
                <a:ext uri="{FF2B5EF4-FFF2-40B4-BE49-F238E27FC236}">
                  <a16:creationId xmlns:a16="http://schemas.microsoft.com/office/drawing/2014/main" xmlns="" id="{A748FB9A-337D-4070-81AE-CEC10F599A39}"/>
                </a:ext>
              </a:extLst>
            </p:cNvPr>
            <p:cNvSpPr/>
            <p:nvPr/>
          </p:nvSpPr>
          <p:spPr>
            <a:xfrm>
              <a:off x="5610935" y="4266882"/>
              <a:ext cx="702068" cy="702069"/>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latin typeface="Agency FB" panose="020B0503020202020204" pitchFamily="34" charset="0"/>
              </a:endParaRPr>
            </a:p>
          </p:txBody>
        </p:sp>
        <p:sp>
          <p:nvSpPr>
            <p:cNvPr id="85" name="Oval 12">
              <a:extLst>
                <a:ext uri="{FF2B5EF4-FFF2-40B4-BE49-F238E27FC236}">
                  <a16:creationId xmlns:a16="http://schemas.microsoft.com/office/drawing/2014/main" xmlns="" id="{9D5D18AB-8AC1-4F51-A463-80B3AF9D7B6A}"/>
                </a:ext>
              </a:extLst>
            </p:cNvPr>
            <p:cNvSpPr/>
            <p:nvPr/>
          </p:nvSpPr>
          <p:spPr>
            <a:xfrm>
              <a:off x="8195302" y="3190608"/>
              <a:ext cx="702068" cy="702069"/>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tx1">
                    <a:lumMod val="65000"/>
                    <a:lumOff val="35000"/>
                  </a:schemeClr>
                </a:solidFill>
                <a:latin typeface="Agency FB" panose="020B0503020202020204" pitchFamily="34" charset="0"/>
              </a:endParaRPr>
            </a:p>
          </p:txBody>
        </p:sp>
        <p:sp>
          <p:nvSpPr>
            <p:cNvPr id="86" name="Oval 13">
              <a:extLst>
                <a:ext uri="{FF2B5EF4-FFF2-40B4-BE49-F238E27FC236}">
                  <a16:creationId xmlns:a16="http://schemas.microsoft.com/office/drawing/2014/main" xmlns="" id="{DA704D05-275F-49D9-B342-73723A169A8B}"/>
                </a:ext>
              </a:extLst>
            </p:cNvPr>
            <p:cNvSpPr/>
            <p:nvPr/>
          </p:nvSpPr>
          <p:spPr>
            <a:xfrm>
              <a:off x="7746830" y="1322383"/>
              <a:ext cx="702068" cy="702069"/>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tx1">
                    <a:lumMod val="65000"/>
                    <a:lumOff val="35000"/>
                  </a:schemeClr>
                </a:solidFill>
                <a:latin typeface="Agency FB" panose="020B0503020202020204" pitchFamily="34" charset="0"/>
              </a:endParaRPr>
            </a:p>
          </p:txBody>
        </p:sp>
        <p:sp>
          <p:nvSpPr>
            <p:cNvPr id="87" name="Oval 14">
              <a:extLst>
                <a:ext uri="{FF2B5EF4-FFF2-40B4-BE49-F238E27FC236}">
                  <a16:creationId xmlns:a16="http://schemas.microsoft.com/office/drawing/2014/main" xmlns="" id="{50B3B013-360D-4552-A2A0-C47B65F60445}"/>
                </a:ext>
              </a:extLst>
            </p:cNvPr>
            <p:cNvSpPr/>
            <p:nvPr/>
          </p:nvSpPr>
          <p:spPr>
            <a:xfrm>
              <a:off x="7754613" y="4845008"/>
              <a:ext cx="702068" cy="702069"/>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tx1">
                    <a:lumMod val="65000"/>
                    <a:lumOff val="35000"/>
                  </a:schemeClr>
                </a:solidFill>
                <a:latin typeface="Agency FB" panose="020B0503020202020204" pitchFamily="34" charset="0"/>
              </a:endParaRPr>
            </a:p>
          </p:txBody>
        </p:sp>
        <p:sp>
          <p:nvSpPr>
            <p:cNvPr id="88" name="Oval 15">
              <a:extLst>
                <a:ext uri="{FF2B5EF4-FFF2-40B4-BE49-F238E27FC236}">
                  <a16:creationId xmlns:a16="http://schemas.microsoft.com/office/drawing/2014/main" xmlns="" id="{3A6E749A-22E2-4F00-A256-1E3543FED1E7}"/>
                </a:ext>
              </a:extLst>
            </p:cNvPr>
            <p:cNvSpPr/>
            <p:nvPr/>
          </p:nvSpPr>
          <p:spPr>
            <a:xfrm>
              <a:off x="4136636" y="1311835"/>
              <a:ext cx="702068" cy="702069"/>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latin typeface="Agency FB" panose="020B0503020202020204" pitchFamily="34" charset="0"/>
              </a:endParaRPr>
            </a:p>
          </p:txBody>
        </p:sp>
        <p:sp>
          <p:nvSpPr>
            <p:cNvPr id="89" name="Oval 16">
              <a:extLst>
                <a:ext uri="{FF2B5EF4-FFF2-40B4-BE49-F238E27FC236}">
                  <a16:creationId xmlns:a16="http://schemas.microsoft.com/office/drawing/2014/main" xmlns="" id="{3E34E6E9-A431-4AC6-AC86-79F883B9FB44}"/>
                </a:ext>
              </a:extLst>
            </p:cNvPr>
            <p:cNvSpPr/>
            <p:nvPr/>
          </p:nvSpPr>
          <p:spPr>
            <a:xfrm>
              <a:off x="4140294" y="4920044"/>
              <a:ext cx="702068" cy="702069"/>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latin typeface="Agency FB" panose="020B0503020202020204" pitchFamily="34" charset="0"/>
              </a:endParaRPr>
            </a:p>
          </p:txBody>
        </p:sp>
        <p:sp>
          <p:nvSpPr>
            <p:cNvPr id="90" name="Oval 17">
              <a:extLst>
                <a:ext uri="{FF2B5EF4-FFF2-40B4-BE49-F238E27FC236}">
                  <a16:creationId xmlns:a16="http://schemas.microsoft.com/office/drawing/2014/main" xmlns="" id="{F8A6173D-9AEF-4733-BAAC-7E1F29436C53}"/>
                </a:ext>
              </a:extLst>
            </p:cNvPr>
            <p:cNvSpPr/>
            <p:nvPr/>
          </p:nvSpPr>
          <p:spPr>
            <a:xfrm>
              <a:off x="5338025" y="2486278"/>
              <a:ext cx="702068" cy="702069"/>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latin typeface="Agency FB" panose="020B0503020202020204" pitchFamily="34" charset="0"/>
              </a:endParaRPr>
            </a:p>
          </p:txBody>
        </p:sp>
        <p:sp>
          <p:nvSpPr>
            <p:cNvPr id="91" name="Oval 18">
              <a:extLst>
                <a:ext uri="{FF2B5EF4-FFF2-40B4-BE49-F238E27FC236}">
                  <a16:creationId xmlns:a16="http://schemas.microsoft.com/office/drawing/2014/main" xmlns="" id="{8AFD6E21-768D-4B45-9C50-BE8CBBA10FA7}"/>
                </a:ext>
              </a:extLst>
            </p:cNvPr>
            <p:cNvSpPr/>
            <p:nvPr/>
          </p:nvSpPr>
          <p:spPr>
            <a:xfrm>
              <a:off x="6547050" y="3240324"/>
              <a:ext cx="702068" cy="702069"/>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latin typeface="Agency FB" panose="020B0503020202020204" pitchFamily="34" charset="0"/>
              </a:endParaRPr>
            </a:p>
          </p:txBody>
        </p:sp>
        <p:sp>
          <p:nvSpPr>
            <p:cNvPr id="92" name="Freeform 249">
              <a:extLst>
                <a:ext uri="{FF2B5EF4-FFF2-40B4-BE49-F238E27FC236}">
                  <a16:creationId xmlns:a16="http://schemas.microsoft.com/office/drawing/2014/main" xmlns="" id="{E5DF0270-744E-4C36-B6A1-6C402B993A3E}"/>
                </a:ext>
              </a:extLst>
            </p:cNvPr>
            <p:cNvSpPr>
              <a:spLocks noEditPoints="1"/>
            </p:cNvSpPr>
            <p:nvPr/>
          </p:nvSpPr>
          <p:spPr bwMode="auto">
            <a:xfrm>
              <a:off x="5572370" y="2690209"/>
              <a:ext cx="217796" cy="256823"/>
            </a:xfrm>
            <a:custGeom>
              <a:avLst/>
              <a:gdLst>
                <a:gd name="T0" fmla="*/ 0 w 78"/>
                <a:gd name="T1" fmla="*/ 84 h 92"/>
                <a:gd name="T2" fmla="*/ 30 w 78"/>
                <a:gd name="T3" fmla="*/ 19 h 92"/>
                <a:gd name="T4" fmla="*/ 39 w 78"/>
                <a:gd name="T5" fmla="*/ 26 h 92"/>
                <a:gd name="T6" fmla="*/ 39 w 78"/>
                <a:gd name="T7" fmla="*/ 26 h 92"/>
                <a:gd name="T8" fmla="*/ 39 w 78"/>
                <a:gd name="T9" fmla="*/ 26 h 92"/>
                <a:gd name="T10" fmla="*/ 40 w 78"/>
                <a:gd name="T11" fmla="*/ 26 h 92"/>
                <a:gd name="T12" fmla="*/ 40 w 78"/>
                <a:gd name="T13" fmla="*/ 27 h 92"/>
                <a:gd name="T14" fmla="*/ 41 w 78"/>
                <a:gd name="T15" fmla="*/ 27 h 92"/>
                <a:gd name="T16" fmla="*/ 41 w 78"/>
                <a:gd name="T17" fmla="*/ 27 h 92"/>
                <a:gd name="T18" fmla="*/ 42 w 78"/>
                <a:gd name="T19" fmla="*/ 28 h 92"/>
                <a:gd name="T20" fmla="*/ 42 w 78"/>
                <a:gd name="T21" fmla="*/ 28 h 92"/>
                <a:gd name="T22" fmla="*/ 43 w 78"/>
                <a:gd name="T23" fmla="*/ 28 h 92"/>
                <a:gd name="T24" fmla="*/ 43 w 78"/>
                <a:gd name="T25" fmla="*/ 29 h 92"/>
                <a:gd name="T26" fmla="*/ 43 w 78"/>
                <a:gd name="T27" fmla="*/ 29 h 92"/>
                <a:gd name="T28" fmla="*/ 44 w 78"/>
                <a:gd name="T29" fmla="*/ 29 h 92"/>
                <a:gd name="T30" fmla="*/ 48 w 78"/>
                <a:gd name="T31" fmla="*/ 32 h 92"/>
                <a:gd name="T32" fmla="*/ 49 w 78"/>
                <a:gd name="T33" fmla="*/ 33 h 92"/>
                <a:gd name="T34" fmla="*/ 49 w 78"/>
                <a:gd name="T35" fmla="*/ 33 h 92"/>
                <a:gd name="T36" fmla="*/ 49 w 78"/>
                <a:gd name="T37" fmla="*/ 33 h 92"/>
                <a:gd name="T38" fmla="*/ 50 w 78"/>
                <a:gd name="T39" fmla="*/ 34 h 92"/>
                <a:gd name="T40" fmla="*/ 50 w 78"/>
                <a:gd name="T41" fmla="*/ 34 h 92"/>
                <a:gd name="T42" fmla="*/ 51 w 78"/>
                <a:gd name="T43" fmla="*/ 34 h 92"/>
                <a:gd name="T44" fmla="*/ 51 w 78"/>
                <a:gd name="T45" fmla="*/ 34 h 92"/>
                <a:gd name="T46" fmla="*/ 52 w 78"/>
                <a:gd name="T47" fmla="*/ 35 h 92"/>
                <a:gd name="T48" fmla="*/ 52 w 78"/>
                <a:gd name="T49" fmla="*/ 35 h 92"/>
                <a:gd name="T50" fmla="*/ 53 w 78"/>
                <a:gd name="T51" fmla="*/ 35 h 92"/>
                <a:gd name="T52" fmla="*/ 53 w 78"/>
                <a:gd name="T53" fmla="*/ 36 h 92"/>
                <a:gd name="T54" fmla="*/ 53 w 78"/>
                <a:gd name="T55" fmla="*/ 36 h 92"/>
                <a:gd name="T56" fmla="*/ 49 w 78"/>
                <a:gd name="T57" fmla="*/ 78 h 92"/>
                <a:gd name="T58" fmla="*/ 8 w 78"/>
                <a:gd name="T59" fmla="*/ 90 h 92"/>
                <a:gd name="T60" fmla="*/ 35 w 78"/>
                <a:gd name="T61" fmla="*/ 63 h 92"/>
                <a:gd name="T62" fmla="*/ 19 w 78"/>
                <a:gd name="T63" fmla="*/ 52 h 92"/>
                <a:gd name="T64" fmla="*/ 3 w 78"/>
                <a:gd name="T65" fmla="*/ 87 h 92"/>
                <a:gd name="T66" fmla="*/ 74 w 78"/>
                <a:gd name="T67" fmla="*/ 92 h 92"/>
                <a:gd name="T68" fmla="*/ 54 w 78"/>
                <a:gd name="T69" fmla="*/ 82 h 92"/>
                <a:gd name="T70" fmla="*/ 69 w 78"/>
                <a:gd name="T71" fmla="*/ 42 h 92"/>
                <a:gd name="T72" fmla="*/ 35 w 78"/>
                <a:gd name="T73" fmla="*/ 0 h 92"/>
                <a:gd name="T74" fmla="*/ 69 w 78"/>
                <a:gd name="T75" fmla="*/ 4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8" h="92">
                  <a:moveTo>
                    <a:pt x="3" y="87"/>
                  </a:moveTo>
                  <a:cubicBezTo>
                    <a:pt x="2" y="86"/>
                    <a:pt x="1" y="85"/>
                    <a:pt x="0" y="84"/>
                  </a:cubicBezTo>
                  <a:cubicBezTo>
                    <a:pt x="0" y="71"/>
                    <a:pt x="0" y="58"/>
                    <a:pt x="1" y="44"/>
                  </a:cubicBezTo>
                  <a:cubicBezTo>
                    <a:pt x="12" y="40"/>
                    <a:pt x="22" y="31"/>
                    <a:pt x="30" y="19"/>
                  </a:cubicBezTo>
                  <a:cubicBezTo>
                    <a:pt x="38" y="25"/>
                    <a:pt x="38" y="25"/>
                    <a:pt x="38" y="25"/>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40" y="26"/>
                    <a:pt x="40" y="26"/>
                    <a:pt x="40" y="26"/>
                  </a:cubicBezTo>
                  <a:cubicBezTo>
                    <a:pt x="40" y="26"/>
                    <a:pt x="40" y="26"/>
                    <a:pt x="40" y="26"/>
                  </a:cubicBezTo>
                  <a:cubicBezTo>
                    <a:pt x="40" y="27"/>
                    <a:pt x="40" y="27"/>
                    <a:pt x="40" y="27"/>
                  </a:cubicBezTo>
                  <a:cubicBezTo>
                    <a:pt x="40" y="27"/>
                    <a:pt x="40" y="27"/>
                    <a:pt x="40" y="27"/>
                  </a:cubicBezTo>
                  <a:cubicBezTo>
                    <a:pt x="41" y="27"/>
                    <a:pt x="41" y="27"/>
                    <a:pt x="41" y="27"/>
                  </a:cubicBezTo>
                  <a:cubicBezTo>
                    <a:pt x="41" y="27"/>
                    <a:pt x="41" y="27"/>
                    <a:pt x="41" y="27"/>
                  </a:cubicBezTo>
                  <a:cubicBezTo>
                    <a:pt x="41" y="27"/>
                    <a:pt x="41" y="27"/>
                    <a:pt x="41" y="27"/>
                  </a:cubicBezTo>
                  <a:cubicBezTo>
                    <a:pt x="41" y="27"/>
                    <a:pt x="41" y="27"/>
                    <a:pt x="41" y="27"/>
                  </a:cubicBezTo>
                  <a:cubicBezTo>
                    <a:pt x="41" y="28"/>
                    <a:pt x="41" y="28"/>
                    <a:pt x="41" y="28"/>
                  </a:cubicBezTo>
                  <a:cubicBezTo>
                    <a:pt x="42" y="28"/>
                    <a:pt x="42" y="28"/>
                    <a:pt x="42" y="28"/>
                  </a:cubicBezTo>
                  <a:cubicBezTo>
                    <a:pt x="42" y="28"/>
                    <a:pt x="42" y="28"/>
                    <a:pt x="42" y="28"/>
                  </a:cubicBezTo>
                  <a:cubicBezTo>
                    <a:pt x="42" y="28"/>
                    <a:pt x="42" y="28"/>
                    <a:pt x="42" y="28"/>
                  </a:cubicBezTo>
                  <a:cubicBezTo>
                    <a:pt x="42" y="28"/>
                    <a:pt x="42" y="28"/>
                    <a:pt x="42" y="28"/>
                  </a:cubicBezTo>
                  <a:cubicBezTo>
                    <a:pt x="43" y="28"/>
                    <a:pt x="43" y="28"/>
                    <a:pt x="43" y="28"/>
                  </a:cubicBezTo>
                  <a:cubicBezTo>
                    <a:pt x="43" y="28"/>
                    <a:pt x="43" y="28"/>
                    <a:pt x="43" y="28"/>
                  </a:cubicBezTo>
                  <a:cubicBezTo>
                    <a:pt x="43" y="29"/>
                    <a:pt x="43" y="29"/>
                    <a:pt x="43" y="29"/>
                  </a:cubicBezTo>
                  <a:cubicBezTo>
                    <a:pt x="43" y="29"/>
                    <a:pt x="43" y="29"/>
                    <a:pt x="43" y="29"/>
                  </a:cubicBezTo>
                  <a:cubicBezTo>
                    <a:pt x="43" y="29"/>
                    <a:pt x="43" y="29"/>
                    <a:pt x="43" y="29"/>
                  </a:cubicBezTo>
                  <a:cubicBezTo>
                    <a:pt x="44" y="29"/>
                    <a:pt x="44" y="29"/>
                    <a:pt x="44" y="29"/>
                  </a:cubicBezTo>
                  <a:cubicBezTo>
                    <a:pt x="44" y="29"/>
                    <a:pt x="44" y="29"/>
                    <a:pt x="44" y="29"/>
                  </a:cubicBezTo>
                  <a:cubicBezTo>
                    <a:pt x="44" y="29"/>
                    <a:pt x="44" y="29"/>
                    <a:pt x="44" y="29"/>
                  </a:cubicBezTo>
                  <a:cubicBezTo>
                    <a:pt x="48" y="32"/>
                    <a:pt x="48" y="32"/>
                    <a:pt x="48" y="32"/>
                  </a:cubicBezTo>
                  <a:cubicBezTo>
                    <a:pt x="48" y="32"/>
                    <a:pt x="48" y="32"/>
                    <a:pt x="48" y="32"/>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50" y="33"/>
                    <a:pt x="50" y="33"/>
                    <a:pt x="50" y="33"/>
                  </a:cubicBezTo>
                  <a:cubicBezTo>
                    <a:pt x="50" y="34"/>
                    <a:pt x="50" y="34"/>
                    <a:pt x="50" y="34"/>
                  </a:cubicBezTo>
                  <a:cubicBezTo>
                    <a:pt x="50" y="34"/>
                    <a:pt x="50" y="34"/>
                    <a:pt x="50" y="34"/>
                  </a:cubicBezTo>
                  <a:cubicBezTo>
                    <a:pt x="50" y="34"/>
                    <a:pt x="50" y="34"/>
                    <a:pt x="50" y="34"/>
                  </a:cubicBezTo>
                  <a:cubicBezTo>
                    <a:pt x="51" y="34"/>
                    <a:pt x="51" y="34"/>
                    <a:pt x="51" y="34"/>
                  </a:cubicBezTo>
                  <a:cubicBezTo>
                    <a:pt x="51" y="34"/>
                    <a:pt x="51" y="34"/>
                    <a:pt x="51" y="34"/>
                  </a:cubicBezTo>
                  <a:cubicBezTo>
                    <a:pt x="51" y="34"/>
                    <a:pt x="51" y="34"/>
                    <a:pt x="51" y="34"/>
                  </a:cubicBezTo>
                  <a:cubicBezTo>
                    <a:pt x="51" y="34"/>
                    <a:pt x="51" y="34"/>
                    <a:pt x="51" y="34"/>
                  </a:cubicBezTo>
                  <a:cubicBezTo>
                    <a:pt x="51" y="35"/>
                    <a:pt x="51" y="35"/>
                    <a:pt x="51" y="35"/>
                  </a:cubicBezTo>
                  <a:cubicBezTo>
                    <a:pt x="52" y="35"/>
                    <a:pt x="52" y="35"/>
                    <a:pt x="52" y="35"/>
                  </a:cubicBezTo>
                  <a:cubicBezTo>
                    <a:pt x="52" y="35"/>
                    <a:pt x="52" y="35"/>
                    <a:pt x="52" y="35"/>
                  </a:cubicBezTo>
                  <a:cubicBezTo>
                    <a:pt x="52" y="35"/>
                    <a:pt x="52" y="35"/>
                    <a:pt x="52" y="35"/>
                  </a:cubicBezTo>
                  <a:cubicBezTo>
                    <a:pt x="52" y="35"/>
                    <a:pt x="52" y="35"/>
                    <a:pt x="52" y="35"/>
                  </a:cubicBezTo>
                  <a:cubicBezTo>
                    <a:pt x="53" y="35"/>
                    <a:pt x="53" y="35"/>
                    <a:pt x="53" y="35"/>
                  </a:cubicBezTo>
                  <a:cubicBezTo>
                    <a:pt x="53" y="36"/>
                    <a:pt x="53" y="36"/>
                    <a:pt x="53" y="36"/>
                  </a:cubicBezTo>
                  <a:cubicBezTo>
                    <a:pt x="53" y="36"/>
                    <a:pt x="53" y="36"/>
                    <a:pt x="53" y="36"/>
                  </a:cubicBezTo>
                  <a:cubicBezTo>
                    <a:pt x="53" y="36"/>
                    <a:pt x="53" y="36"/>
                    <a:pt x="53" y="36"/>
                  </a:cubicBezTo>
                  <a:cubicBezTo>
                    <a:pt x="53" y="36"/>
                    <a:pt x="53" y="36"/>
                    <a:pt x="53" y="36"/>
                  </a:cubicBezTo>
                  <a:cubicBezTo>
                    <a:pt x="62" y="42"/>
                    <a:pt x="62" y="42"/>
                    <a:pt x="62" y="42"/>
                  </a:cubicBezTo>
                  <a:cubicBezTo>
                    <a:pt x="54" y="54"/>
                    <a:pt x="49" y="66"/>
                    <a:pt x="49" y="78"/>
                  </a:cubicBezTo>
                  <a:cubicBezTo>
                    <a:pt x="36" y="83"/>
                    <a:pt x="24" y="87"/>
                    <a:pt x="11" y="92"/>
                  </a:cubicBezTo>
                  <a:cubicBezTo>
                    <a:pt x="10" y="91"/>
                    <a:pt x="9" y="91"/>
                    <a:pt x="8" y="90"/>
                  </a:cubicBezTo>
                  <a:cubicBezTo>
                    <a:pt x="24" y="67"/>
                    <a:pt x="24" y="67"/>
                    <a:pt x="24" y="67"/>
                  </a:cubicBezTo>
                  <a:cubicBezTo>
                    <a:pt x="28" y="68"/>
                    <a:pt x="32" y="67"/>
                    <a:pt x="35" y="63"/>
                  </a:cubicBezTo>
                  <a:cubicBezTo>
                    <a:pt x="38" y="59"/>
                    <a:pt x="37" y="53"/>
                    <a:pt x="33" y="50"/>
                  </a:cubicBezTo>
                  <a:cubicBezTo>
                    <a:pt x="28" y="47"/>
                    <a:pt x="22" y="48"/>
                    <a:pt x="19" y="52"/>
                  </a:cubicBezTo>
                  <a:cubicBezTo>
                    <a:pt x="16" y="56"/>
                    <a:pt x="17" y="61"/>
                    <a:pt x="20" y="64"/>
                  </a:cubicBezTo>
                  <a:cubicBezTo>
                    <a:pt x="3" y="87"/>
                    <a:pt x="3" y="87"/>
                    <a:pt x="3" y="87"/>
                  </a:cubicBezTo>
                  <a:close/>
                  <a:moveTo>
                    <a:pt x="27" y="92"/>
                  </a:moveTo>
                  <a:cubicBezTo>
                    <a:pt x="74" y="92"/>
                    <a:pt x="74" y="92"/>
                    <a:pt x="74" y="92"/>
                  </a:cubicBezTo>
                  <a:cubicBezTo>
                    <a:pt x="74" y="82"/>
                    <a:pt x="74" y="82"/>
                    <a:pt x="74" y="82"/>
                  </a:cubicBezTo>
                  <a:cubicBezTo>
                    <a:pt x="54" y="82"/>
                    <a:pt x="54" y="82"/>
                    <a:pt x="54" y="82"/>
                  </a:cubicBezTo>
                  <a:cubicBezTo>
                    <a:pt x="27" y="92"/>
                    <a:pt x="27" y="92"/>
                    <a:pt x="27" y="92"/>
                  </a:cubicBezTo>
                  <a:close/>
                  <a:moveTo>
                    <a:pt x="69" y="42"/>
                  </a:moveTo>
                  <a:cubicBezTo>
                    <a:pt x="78" y="30"/>
                    <a:pt x="78" y="30"/>
                    <a:pt x="78" y="30"/>
                  </a:cubicBezTo>
                  <a:cubicBezTo>
                    <a:pt x="35" y="0"/>
                    <a:pt x="35" y="0"/>
                    <a:pt x="35" y="0"/>
                  </a:cubicBezTo>
                  <a:cubicBezTo>
                    <a:pt x="26" y="11"/>
                    <a:pt x="26" y="11"/>
                    <a:pt x="26" y="11"/>
                  </a:cubicBezTo>
                  <a:lnTo>
                    <a:pt x="69" y="4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gency FB" panose="020B0503020202020204" pitchFamily="34" charset="0"/>
              </a:endParaRPr>
            </a:p>
          </p:txBody>
        </p:sp>
        <p:sp>
          <p:nvSpPr>
            <p:cNvPr id="93" name="Freeform 252">
              <a:extLst>
                <a:ext uri="{FF2B5EF4-FFF2-40B4-BE49-F238E27FC236}">
                  <a16:creationId xmlns:a16="http://schemas.microsoft.com/office/drawing/2014/main" xmlns="" id="{1B610723-12D5-462B-90FE-5AE1605607B9}"/>
                </a:ext>
              </a:extLst>
            </p:cNvPr>
            <p:cNvSpPr>
              <a:spLocks noEditPoints="1"/>
            </p:cNvSpPr>
            <p:nvPr/>
          </p:nvSpPr>
          <p:spPr bwMode="auto">
            <a:xfrm>
              <a:off x="8452379" y="3413373"/>
              <a:ext cx="206522" cy="302134"/>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3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4 h 107"/>
                <a:gd name="T86" fmla="*/ 2 w 73"/>
                <a:gd name="T87" fmla="*/ 27 h 107"/>
                <a:gd name="T88" fmla="*/ 8 w 73"/>
                <a:gd name="T89" fmla="*/ 52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3"/>
                    <a:pt x="52" y="43"/>
                    <a:pt x="52" y="43"/>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6"/>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4"/>
                  </a:cubicBezTo>
                  <a:cubicBezTo>
                    <a:pt x="10" y="9"/>
                    <a:pt x="4" y="16"/>
                    <a:pt x="2" y="27"/>
                  </a:cubicBezTo>
                  <a:cubicBezTo>
                    <a:pt x="0" y="36"/>
                    <a:pt x="4" y="44"/>
                    <a:pt x="8" y="52"/>
                  </a:cubicBezTo>
                  <a:cubicBezTo>
                    <a:pt x="10" y="58"/>
                    <a:pt x="13" y="64"/>
                    <a:pt x="15" y="71"/>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gency FB" panose="020B0503020202020204" pitchFamily="34" charset="0"/>
              </a:endParaRPr>
            </a:p>
          </p:txBody>
        </p:sp>
        <p:sp>
          <p:nvSpPr>
            <p:cNvPr id="94" name="Freeform 258">
              <a:extLst>
                <a:ext uri="{FF2B5EF4-FFF2-40B4-BE49-F238E27FC236}">
                  <a16:creationId xmlns:a16="http://schemas.microsoft.com/office/drawing/2014/main" xmlns="" id="{9BC3EFD0-7AFE-49DF-AB7F-BBE1971B3421}"/>
                </a:ext>
              </a:extLst>
            </p:cNvPr>
            <p:cNvSpPr>
              <a:spLocks/>
            </p:cNvSpPr>
            <p:nvPr/>
          </p:nvSpPr>
          <p:spPr bwMode="auto">
            <a:xfrm>
              <a:off x="4337463" y="1551275"/>
              <a:ext cx="286985" cy="258287"/>
            </a:xfrm>
            <a:custGeom>
              <a:avLst/>
              <a:gdLst>
                <a:gd name="T0" fmla="*/ 30 w 86"/>
                <a:gd name="T1" fmla="*/ 0 h 77"/>
                <a:gd name="T2" fmla="*/ 34 w 86"/>
                <a:gd name="T3" fmla="*/ 28 h 77"/>
                <a:gd name="T4" fmla="*/ 8 w 86"/>
                <a:gd name="T5" fmla="*/ 28 h 77"/>
                <a:gd name="T6" fmla="*/ 7 w 86"/>
                <a:gd name="T7" fmla="*/ 28 h 77"/>
                <a:gd name="T8" fmla="*/ 0 w 86"/>
                <a:gd name="T9" fmla="*/ 35 h 77"/>
                <a:gd name="T10" fmla="*/ 0 w 86"/>
                <a:gd name="T11" fmla="*/ 35 h 77"/>
                <a:gd name="T12" fmla="*/ 4 w 86"/>
                <a:gd name="T13" fmla="*/ 41 h 77"/>
                <a:gd name="T14" fmla="*/ 1 w 86"/>
                <a:gd name="T15" fmla="*/ 47 h 77"/>
                <a:gd name="T16" fmla="*/ 1 w 86"/>
                <a:gd name="T17" fmla="*/ 47 h 77"/>
                <a:gd name="T18" fmla="*/ 6 w 86"/>
                <a:gd name="T19" fmla="*/ 54 h 77"/>
                <a:gd name="T20" fmla="*/ 4 w 86"/>
                <a:gd name="T21" fmla="*/ 58 h 77"/>
                <a:gd name="T22" fmla="*/ 4 w 86"/>
                <a:gd name="T23" fmla="*/ 58 h 77"/>
                <a:gd name="T24" fmla="*/ 11 w 86"/>
                <a:gd name="T25" fmla="*/ 65 h 77"/>
                <a:gd name="T26" fmla="*/ 11 w 86"/>
                <a:gd name="T27" fmla="*/ 65 h 77"/>
                <a:gd name="T28" fmla="*/ 9 w 86"/>
                <a:gd name="T29" fmla="*/ 70 h 77"/>
                <a:gd name="T30" fmla="*/ 9 w 86"/>
                <a:gd name="T31" fmla="*/ 70 h 77"/>
                <a:gd name="T32" fmla="*/ 16 w 86"/>
                <a:gd name="T33" fmla="*/ 76 h 77"/>
                <a:gd name="T34" fmla="*/ 29 w 86"/>
                <a:gd name="T35" fmla="*/ 76 h 77"/>
                <a:gd name="T36" fmla="*/ 46 w 86"/>
                <a:gd name="T37" fmla="*/ 76 h 77"/>
                <a:gd name="T38" fmla="*/ 46 w 86"/>
                <a:gd name="T39" fmla="*/ 76 h 77"/>
                <a:gd name="T40" fmla="*/ 52 w 86"/>
                <a:gd name="T41" fmla="*/ 71 h 77"/>
                <a:gd name="T42" fmla="*/ 66 w 86"/>
                <a:gd name="T43" fmla="*/ 69 h 77"/>
                <a:gd name="T44" fmla="*/ 66 w 86"/>
                <a:gd name="T45" fmla="*/ 77 h 77"/>
                <a:gd name="T46" fmla="*/ 86 w 86"/>
                <a:gd name="T47" fmla="*/ 77 h 77"/>
                <a:gd name="T48" fmla="*/ 86 w 86"/>
                <a:gd name="T49" fmla="*/ 25 h 77"/>
                <a:gd name="T50" fmla="*/ 66 w 86"/>
                <a:gd name="T51" fmla="*/ 25 h 77"/>
                <a:gd name="T52" fmla="*/ 66 w 86"/>
                <a:gd name="T53" fmla="*/ 32 h 77"/>
                <a:gd name="T54" fmla="*/ 62 w 86"/>
                <a:gd name="T55" fmla="*/ 32 h 77"/>
                <a:gd name="T56" fmla="*/ 30 w 86"/>
                <a:gd name="T57"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6" h="77">
                  <a:moveTo>
                    <a:pt x="30" y="0"/>
                  </a:moveTo>
                  <a:cubicBezTo>
                    <a:pt x="2" y="7"/>
                    <a:pt x="34" y="28"/>
                    <a:pt x="34" y="28"/>
                  </a:cubicBezTo>
                  <a:cubicBezTo>
                    <a:pt x="8" y="28"/>
                    <a:pt x="8" y="28"/>
                    <a:pt x="8" y="28"/>
                  </a:cubicBezTo>
                  <a:cubicBezTo>
                    <a:pt x="7" y="28"/>
                    <a:pt x="7" y="28"/>
                    <a:pt x="7" y="28"/>
                  </a:cubicBezTo>
                  <a:cubicBezTo>
                    <a:pt x="3" y="28"/>
                    <a:pt x="0" y="31"/>
                    <a:pt x="0" y="35"/>
                  </a:cubicBezTo>
                  <a:cubicBezTo>
                    <a:pt x="0" y="35"/>
                    <a:pt x="0" y="35"/>
                    <a:pt x="0" y="35"/>
                  </a:cubicBezTo>
                  <a:cubicBezTo>
                    <a:pt x="0" y="38"/>
                    <a:pt x="2" y="40"/>
                    <a:pt x="4" y="41"/>
                  </a:cubicBezTo>
                  <a:cubicBezTo>
                    <a:pt x="2" y="42"/>
                    <a:pt x="1" y="45"/>
                    <a:pt x="1" y="47"/>
                  </a:cubicBezTo>
                  <a:cubicBezTo>
                    <a:pt x="1" y="47"/>
                    <a:pt x="1" y="47"/>
                    <a:pt x="1" y="47"/>
                  </a:cubicBezTo>
                  <a:cubicBezTo>
                    <a:pt x="1" y="50"/>
                    <a:pt x="3" y="53"/>
                    <a:pt x="6" y="54"/>
                  </a:cubicBezTo>
                  <a:cubicBezTo>
                    <a:pt x="5" y="55"/>
                    <a:pt x="4" y="56"/>
                    <a:pt x="4" y="58"/>
                  </a:cubicBezTo>
                  <a:cubicBezTo>
                    <a:pt x="4" y="58"/>
                    <a:pt x="4" y="58"/>
                    <a:pt x="4" y="58"/>
                  </a:cubicBezTo>
                  <a:cubicBezTo>
                    <a:pt x="4" y="62"/>
                    <a:pt x="7" y="65"/>
                    <a:pt x="11" y="65"/>
                  </a:cubicBezTo>
                  <a:cubicBezTo>
                    <a:pt x="11" y="65"/>
                    <a:pt x="11" y="65"/>
                    <a:pt x="11" y="65"/>
                  </a:cubicBezTo>
                  <a:cubicBezTo>
                    <a:pt x="10" y="66"/>
                    <a:pt x="9" y="68"/>
                    <a:pt x="9" y="70"/>
                  </a:cubicBezTo>
                  <a:cubicBezTo>
                    <a:pt x="9" y="70"/>
                    <a:pt x="9" y="70"/>
                    <a:pt x="9" y="70"/>
                  </a:cubicBezTo>
                  <a:cubicBezTo>
                    <a:pt x="9" y="73"/>
                    <a:pt x="12" y="76"/>
                    <a:pt x="16" y="76"/>
                  </a:cubicBezTo>
                  <a:cubicBezTo>
                    <a:pt x="29" y="76"/>
                    <a:pt x="29" y="76"/>
                    <a:pt x="29" y="76"/>
                  </a:cubicBezTo>
                  <a:cubicBezTo>
                    <a:pt x="46" y="76"/>
                    <a:pt x="46" y="76"/>
                    <a:pt x="46" y="76"/>
                  </a:cubicBezTo>
                  <a:cubicBezTo>
                    <a:pt x="46" y="76"/>
                    <a:pt x="46" y="76"/>
                    <a:pt x="46" y="76"/>
                  </a:cubicBezTo>
                  <a:cubicBezTo>
                    <a:pt x="52" y="71"/>
                    <a:pt x="52" y="71"/>
                    <a:pt x="52" y="71"/>
                  </a:cubicBezTo>
                  <a:cubicBezTo>
                    <a:pt x="66" y="69"/>
                    <a:pt x="66" y="69"/>
                    <a:pt x="66" y="69"/>
                  </a:cubicBezTo>
                  <a:cubicBezTo>
                    <a:pt x="66" y="77"/>
                    <a:pt x="66" y="77"/>
                    <a:pt x="66" y="77"/>
                  </a:cubicBezTo>
                  <a:cubicBezTo>
                    <a:pt x="86" y="77"/>
                    <a:pt x="86" y="77"/>
                    <a:pt x="86" y="77"/>
                  </a:cubicBezTo>
                  <a:cubicBezTo>
                    <a:pt x="86" y="25"/>
                    <a:pt x="86" y="25"/>
                    <a:pt x="86" y="25"/>
                  </a:cubicBezTo>
                  <a:cubicBezTo>
                    <a:pt x="66" y="25"/>
                    <a:pt x="66" y="25"/>
                    <a:pt x="66" y="25"/>
                  </a:cubicBezTo>
                  <a:cubicBezTo>
                    <a:pt x="66" y="32"/>
                    <a:pt x="66" y="32"/>
                    <a:pt x="66" y="32"/>
                  </a:cubicBezTo>
                  <a:cubicBezTo>
                    <a:pt x="62" y="32"/>
                    <a:pt x="62" y="32"/>
                    <a:pt x="62" y="32"/>
                  </a:cubicBezTo>
                  <a:cubicBezTo>
                    <a:pt x="58" y="16"/>
                    <a:pt x="32" y="17"/>
                    <a:pt x="30"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gency FB" panose="020B0503020202020204" pitchFamily="34" charset="0"/>
              </a:endParaRPr>
            </a:p>
          </p:txBody>
        </p:sp>
        <p:sp>
          <p:nvSpPr>
            <p:cNvPr id="95" name="Freeform 264">
              <a:extLst>
                <a:ext uri="{FF2B5EF4-FFF2-40B4-BE49-F238E27FC236}">
                  <a16:creationId xmlns:a16="http://schemas.microsoft.com/office/drawing/2014/main" xmlns="" id="{72D9E682-ED10-4EF6-8D1D-3CE75E5C64CB}"/>
                </a:ext>
              </a:extLst>
            </p:cNvPr>
            <p:cNvSpPr>
              <a:spLocks noEditPoints="1"/>
            </p:cNvSpPr>
            <p:nvPr/>
          </p:nvSpPr>
          <p:spPr bwMode="auto">
            <a:xfrm>
              <a:off x="3928435" y="3444513"/>
              <a:ext cx="239609" cy="268923"/>
            </a:xfrm>
            <a:custGeom>
              <a:avLst/>
              <a:gdLst>
                <a:gd name="T0" fmla="*/ 50 w 85"/>
                <a:gd name="T1" fmla="*/ 91 h 95"/>
                <a:gd name="T2" fmla="*/ 58 w 85"/>
                <a:gd name="T3" fmla="*/ 80 h 95"/>
                <a:gd name="T4" fmla="*/ 57 w 85"/>
                <a:gd name="T5" fmla="*/ 74 h 95"/>
                <a:gd name="T6" fmla="*/ 44 w 85"/>
                <a:gd name="T7" fmla="*/ 62 h 95"/>
                <a:gd name="T8" fmla="*/ 38 w 85"/>
                <a:gd name="T9" fmla="*/ 61 h 95"/>
                <a:gd name="T10" fmla="*/ 30 w 85"/>
                <a:gd name="T11" fmla="*/ 66 h 95"/>
                <a:gd name="T12" fmla="*/ 18 w 85"/>
                <a:gd name="T13" fmla="*/ 35 h 95"/>
                <a:gd name="T14" fmla="*/ 26 w 85"/>
                <a:gd name="T15" fmla="*/ 30 h 95"/>
                <a:gd name="T16" fmla="*/ 28 w 85"/>
                <a:gd name="T17" fmla="*/ 24 h 95"/>
                <a:gd name="T18" fmla="*/ 23 w 85"/>
                <a:gd name="T19" fmla="*/ 7 h 95"/>
                <a:gd name="T20" fmla="*/ 19 w 85"/>
                <a:gd name="T21" fmla="*/ 4 h 95"/>
                <a:gd name="T22" fmla="*/ 5 w 85"/>
                <a:gd name="T23" fmla="*/ 5 h 95"/>
                <a:gd name="T24" fmla="*/ 0 w 85"/>
                <a:gd name="T25" fmla="*/ 10 h 95"/>
                <a:gd name="T26" fmla="*/ 43 w 85"/>
                <a:gd name="T27" fmla="*/ 93 h 95"/>
                <a:gd name="T28" fmla="*/ 50 w 85"/>
                <a:gd name="T29" fmla="*/ 91 h 95"/>
                <a:gd name="T30" fmla="*/ 46 w 85"/>
                <a:gd name="T31" fmla="*/ 52 h 95"/>
                <a:gd name="T32" fmla="*/ 32 w 85"/>
                <a:gd name="T33" fmla="*/ 52 h 95"/>
                <a:gd name="T34" fmla="*/ 33 w 85"/>
                <a:gd name="T35" fmla="*/ 49 h 95"/>
                <a:gd name="T36" fmla="*/ 41 w 85"/>
                <a:gd name="T37" fmla="*/ 37 h 95"/>
                <a:gd name="T38" fmla="*/ 42 w 85"/>
                <a:gd name="T39" fmla="*/ 31 h 95"/>
                <a:gd name="T40" fmla="*/ 41 w 85"/>
                <a:gd name="T41" fmla="*/ 29 h 95"/>
                <a:gd name="T42" fmla="*/ 40 w 85"/>
                <a:gd name="T43" fmla="*/ 31 h 95"/>
                <a:gd name="T44" fmla="*/ 39 w 85"/>
                <a:gd name="T45" fmla="*/ 35 h 95"/>
                <a:gd name="T46" fmla="*/ 34 w 85"/>
                <a:gd name="T47" fmla="*/ 35 h 95"/>
                <a:gd name="T48" fmla="*/ 35 w 85"/>
                <a:gd name="T49" fmla="*/ 30 h 95"/>
                <a:gd name="T50" fmla="*/ 42 w 85"/>
                <a:gd name="T51" fmla="*/ 25 h 95"/>
                <a:gd name="T52" fmla="*/ 47 w 85"/>
                <a:gd name="T53" fmla="*/ 27 h 95"/>
                <a:gd name="T54" fmla="*/ 48 w 85"/>
                <a:gd name="T55" fmla="*/ 33 h 95"/>
                <a:gd name="T56" fmla="*/ 47 w 85"/>
                <a:gd name="T57" fmla="*/ 36 h 95"/>
                <a:gd name="T58" fmla="*/ 39 w 85"/>
                <a:gd name="T59" fmla="*/ 49 h 95"/>
                <a:gd name="T60" fmla="*/ 46 w 85"/>
                <a:gd name="T61" fmla="*/ 49 h 95"/>
                <a:gd name="T62" fmla="*/ 46 w 85"/>
                <a:gd name="T63" fmla="*/ 52 h 95"/>
                <a:gd name="T64" fmla="*/ 63 w 85"/>
                <a:gd name="T65" fmla="*/ 49 h 95"/>
                <a:gd name="T66" fmla="*/ 60 w 85"/>
                <a:gd name="T67" fmla="*/ 49 h 95"/>
                <a:gd name="T68" fmla="*/ 60 w 85"/>
                <a:gd name="T69" fmla="*/ 52 h 95"/>
                <a:gd name="T70" fmla="*/ 54 w 85"/>
                <a:gd name="T71" fmla="*/ 52 h 95"/>
                <a:gd name="T72" fmla="*/ 55 w 85"/>
                <a:gd name="T73" fmla="*/ 49 h 95"/>
                <a:gd name="T74" fmla="*/ 47 w 85"/>
                <a:gd name="T75" fmla="*/ 49 h 95"/>
                <a:gd name="T76" fmla="*/ 47 w 85"/>
                <a:gd name="T77" fmla="*/ 45 h 95"/>
                <a:gd name="T78" fmla="*/ 55 w 85"/>
                <a:gd name="T79" fmla="*/ 26 h 95"/>
                <a:gd name="T80" fmla="*/ 63 w 85"/>
                <a:gd name="T81" fmla="*/ 26 h 95"/>
                <a:gd name="T82" fmla="*/ 61 w 85"/>
                <a:gd name="T83" fmla="*/ 45 h 95"/>
                <a:gd name="T84" fmla="*/ 64 w 85"/>
                <a:gd name="T85" fmla="*/ 45 h 95"/>
                <a:gd name="T86" fmla="*/ 63 w 85"/>
                <a:gd name="T87" fmla="*/ 49 h 95"/>
                <a:gd name="T88" fmla="*/ 55 w 85"/>
                <a:gd name="T89" fmla="*/ 45 h 95"/>
                <a:gd name="T90" fmla="*/ 52 w 85"/>
                <a:gd name="T91" fmla="*/ 45 h 95"/>
                <a:gd name="T92" fmla="*/ 56 w 85"/>
                <a:gd name="T93" fmla="*/ 34 h 95"/>
                <a:gd name="T94" fmla="*/ 55 w 85"/>
                <a:gd name="T95" fmla="*/ 45 h 95"/>
                <a:gd name="T96" fmla="*/ 43 w 85"/>
                <a:gd name="T97" fmla="*/ 0 h 95"/>
                <a:gd name="T98" fmla="*/ 72 w 85"/>
                <a:gd name="T99" fmla="*/ 12 h 95"/>
                <a:gd name="T100" fmla="*/ 85 w 85"/>
                <a:gd name="T101" fmla="*/ 41 h 95"/>
                <a:gd name="T102" fmla="*/ 72 w 85"/>
                <a:gd name="T103" fmla="*/ 70 h 95"/>
                <a:gd name="T104" fmla="*/ 65 w 85"/>
                <a:gd name="T105" fmla="*/ 75 h 95"/>
                <a:gd name="T106" fmla="*/ 64 w 85"/>
                <a:gd name="T107" fmla="*/ 72 h 95"/>
                <a:gd name="T108" fmla="*/ 59 w 85"/>
                <a:gd name="T109" fmla="*/ 68 h 95"/>
                <a:gd name="T110" fmla="*/ 66 w 85"/>
                <a:gd name="T111" fmla="*/ 63 h 95"/>
                <a:gd name="T112" fmla="*/ 75 w 85"/>
                <a:gd name="T113" fmla="*/ 41 h 95"/>
                <a:gd name="T114" fmla="*/ 66 w 85"/>
                <a:gd name="T115" fmla="*/ 18 h 95"/>
                <a:gd name="T116" fmla="*/ 43 w 85"/>
                <a:gd name="T117" fmla="*/ 9 h 95"/>
                <a:gd name="T118" fmla="*/ 31 w 85"/>
                <a:gd name="T119" fmla="*/ 11 h 95"/>
                <a:gd name="T120" fmla="*/ 30 w 85"/>
                <a:gd name="T121" fmla="*/ 5 h 95"/>
                <a:gd name="T122" fmla="*/ 28 w 85"/>
                <a:gd name="T123" fmla="*/ 2 h 95"/>
                <a:gd name="T124" fmla="*/ 43 w 85"/>
                <a:gd name="T125"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5" h="95">
                  <a:moveTo>
                    <a:pt x="50" y="91"/>
                  </a:moveTo>
                  <a:cubicBezTo>
                    <a:pt x="53" y="87"/>
                    <a:pt x="55" y="83"/>
                    <a:pt x="58" y="80"/>
                  </a:cubicBezTo>
                  <a:cubicBezTo>
                    <a:pt x="59" y="78"/>
                    <a:pt x="58" y="76"/>
                    <a:pt x="57" y="74"/>
                  </a:cubicBezTo>
                  <a:cubicBezTo>
                    <a:pt x="52" y="70"/>
                    <a:pt x="48" y="66"/>
                    <a:pt x="44" y="62"/>
                  </a:cubicBezTo>
                  <a:cubicBezTo>
                    <a:pt x="42" y="60"/>
                    <a:pt x="40" y="60"/>
                    <a:pt x="38" y="61"/>
                  </a:cubicBezTo>
                  <a:cubicBezTo>
                    <a:pt x="36" y="62"/>
                    <a:pt x="33" y="64"/>
                    <a:pt x="30" y="66"/>
                  </a:cubicBezTo>
                  <a:cubicBezTo>
                    <a:pt x="21" y="52"/>
                    <a:pt x="20" y="45"/>
                    <a:pt x="18" y="35"/>
                  </a:cubicBezTo>
                  <a:cubicBezTo>
                    <a:pt x="20" y="33"/>
                    <a:pt x="23" y="31"/>
                    <a:pt x="26" y="30"/>
                  </a:cubicBezTo>
                  <a:cubicBezTo>
                    <a:pt x="28" y="29"/>
                    <a:pt x="28" y="27"/>
                    <a:pt x="28" y="24"/>
                  </a:cubicBezTo>
                  <a:cubicBezTo>
                    <a:pt x="26" y="19"/>
                    <a:pt x="24" y="13"/>
                    <a:pt x="23" y="7"/>
                  </a:cubicBezTo>
                  <a:cubicBezTo>
                    <a:pt x="22" y="5"/>
                    <a:pt x="21" y="3"/>
                    <a:pt x="19" y="4"/>
                  </a:cubicBezTo>
                  <a:cubicBezTo>
                    <a:pt x="14" y="4"/>
                    <a:pt x="9" y="4"/>
                    <a:pt x="5" y="5"/>
                  </a:cubicBezTo>
                  <a:cubicBezTo>
                    <a:pt x="1" y="5"/>
                    <a:pt x="0" y="7"/>
                    <a:pt x="0" y="10"/>
                  </a:cubicBezTo>
                  <a:cubicBezTo>
                    <a:pt x="2" y="45"/>
                    <a:pt x="15" y="77"/>
                    <a:pt x="43" y="93"/>
                  </a:cubicBezTo>
                  <a:cubicBezTo>
                    <a:pt x="46" y="95"/>
                    <a:pt x="48" y="95"/>
                    <a:pt x="50" y="91"/>
                  </a:cubicBezTo>
                  <a:close/>
                  <a:moveTo>
                    <a:pt x="46" y="52"/>
                  </a:moveTo>
                  <a:cubicBezTo>
                    <a:pt x="32" y="52"/>
                    <a:pt x="32" y="52"/>
                    <a:pt x="32" y="52"/>
                  </a:cubicBezTo>
                  <a:cubicBezTo>
                    <a:pt x="33" y="49"/>
                    <a:pt x="33" y="49"/>
                    <a:pt x="33" y="49"/>
                  </a:cubicBezTo>
                  <a:cubicBezTo>
                    <a:pt x="41" y="37"/>
                    <a:pt x="41" y="37"/>
                    <a:pt x="41" y="37"/>
                  </a:cubicBezTo>
                  <a:cubicBezTo>
                    <a:pt x="41" y="35"/>
                    <a:pt x="42" y="34"/>
                    <a:pt x="42" y="31"/>
                  </a:cubicBezTo>
                  <a:cubicBezTo>
                    <a:pt x="42" y="30"/>
                    <a:pt x="42" y="29"/>
                    <a:pt x="41" y="29"/>
                  </a:cubicBezTo>
                  <a:cubicBezTo>
                    <a:pt x="41" y="29"/>
                    <a:pt x="40" y="30"/>
                    <a:pt x="40" y="31"/>
                  </a:cubicBezTo>
                  <a:cubicBezTo>
                    <a:pt x="39" y="35"/>
                    <a:pt x="39" y="35"/>
                    <a:pt x="39" y="35"/>
                  </a:cubicBezTo>
                  <a:cubicBezTo>
                    <a:pt x="34" y="35"/>
                    <a:pt x="34" y="35"/>
                    <a:pt x="34" y="35"/>
                  </a:cubicBezTo>
                  <a:cubicBezTo>
                    <a:pt x="35" y="30"/>
                    <a:pt x="35" y="30"/>
                    <a:pt x="35" y="30"/>
                  </a:cubicBezTo>
                  <a:cubicBezTo>
                    <a:pt x="35" y="27"/>
                    <a:pt x="38" y="25"/>
                    <a:pt x="42" y="25"/>
                  </a:cubicBezTo>
                  <a:cubicBezTo>
                    <a:pt x="45" y="25"/>
                    <a:pt x="46" y="26"/>
                    <a:pt x="47" y="27"/>
                  </a:cubicBezTo>
                  <a:cubicBezTo>
                    <a:pt x="48" y="28"/>
                    <a:pt x="48" y="31"/>
                    <a:pt x="48" y="33"/>
                  </a:cubicBezTo>
                  <a:cubicBezTo>
                    <a:pt x="48" y="35"/>
                    <a:pt x="47" y="36"/>
                    <a:pt x="47" y="36"/>
                  </a:cubicBezTo>
                  <a:cubicBezTo>
                    <a:pt x="39" y="49"/>
                    <a:pt x="39" y="49"/>
                    <a:pt x="39" y="49"/>
                  </a:cubicBezTo>
                  <a:cubicBezTo>
                    <a:pt x="46" y="49"/>
                    <a:pt x="46" y="49"/>
                    <a:pt x="46" y="49"/>
                  </a:cubicBezTo>
                  <a:cubicBezTo>
                    <a:pt x="46" y="52"/>
                    <a:pt x="46" y="52"/>
                    <a:pt x="46" y="52"/>
                  </a:cubicBezTo>
                  <a:close/>
                  <a:moveTo>
                    <a:pt x="63" y="49"/>
                  </a:moveTo>
                  <a:cubicBezTo>
                    <a:pt x="60" y="49"/>
                    <a:pt x="60" y="49"/>
                    <a:pt x="60" y="49"/>
                  </a:cubicBezTo>
                  <a:cubicBezTo>
                    <a:pt x="60" y="52"/>
                    <a:pt x="60" y="52"/>
                    <a:pt x="60" y="52"/>
                  </a:cubicBezTo>
                  <a:cubicBezTo>
                    <a:pt x="54" y="52"/>
                    <a:pt x="54" y="52"/>
                    <a:pt x="54" y="52"/>
                  </a:cubicBezTo>
                  <a:cubicBezTo>
                    <a:pt x="55" y="49"/>
                    <a:pt x="55" y="49"/>
                    <a:pt x="55" y="49"/>
                  </a:cubicBezTo>
                  <a:cubicBezTo>
                    <a:pt x="47" y="49"/>
                    <a:pt x="47" y="49"/>
                    <a:pt x="47" y="49"/>
                  </a:cubicBezTo>
                  <a:cubicBezTo>
                    <a:pt x="47" y="45"/>
                    <a:pt x="47" y="45"/>
                    <a:pt x="47" y="45"/>
                  </a:cubicBezTo>
                  <a:cubicBezTo>
                    <a:pt x="55" y="26"/>
                    <a:pt x="55" y="26"/>
                    <a:pt x="55" y="26"/>
                  </a:cubicBezTo>
                  <a:cubicBezTo>
                    <a:pt x="63" y="26"/>
                    <a:pt x="63" y="26"/>
                    <a:pt x="63" y="26"/>
                  </a:cubicBezTo>
                  <a:cubicBezTo>
                    <a:pt x="61" y="45"/>
                    <a:pt x="61" y="45"/>
                    <a:pt x="61" y="45"/>
                  </a:cubicBezTo>
                  <a:cubicBezTo>
                    <a:pt x="64" y="45"/>
                    <a:pt x="64" y="45"/>
                    <a:pt x="64" y="45"/>
                  </a:cubicBezTo>
                  <a:cubicBezTo>
                    <a:pt x="63" y="49"/>
                    <a:pt x="63" y="49"/>
                    <a:pt x="63" y="49"/>
                  </a:cubicBezTo>
                  <a:close/>
                  <a:moveTo>
                    <a:pt x="55" y="45"/>
                  </a:moveTo>
                  <a:cubicBezTo>
                    <a:pt x="52" y="45"/>
                    <a:pt x="52" y="45"/>
                    <a:pt x="52" y="45"/>
                  </a:cubicBezTo>
                  <a:cubicBezTo>
                    <a:pt x="56" y="34"/>
                    <a:pt x="56" y="34"/>
                    <a:pt x="56" y="34"/>
                  </a:cubicBezTo>
                  <a:cubicBezTo>
                    <a:pt x="55" y="45"/>
                    <a:pt x="55" y="45"/>
                    <a:pt x="55" y="45"/>
                  </a:cubicBezTo>
                  <a:close/>
                  <a:moveTo>
                    <a:pt x="43" y="0"/>
                  </a:moveTo>
                  <a:cubicBezTo>
                    <a:pt x="55" y="0"/>
                    <a:pt x="65" y="4"/>
                    <a:pt x="72" y="12"/>
                  </a:cubicBezTo>
                  <a:cubicBezTo>
                    <a:pt x="80" y="19"/>
                    <a:pt x="85" y="29"/>
                    <a:pt x="85" y="41"/>
                  </a:cubicBezTo>
                  <a:cubicBezTo>
                    <a:pt x="85" y="52"/>
                    <a:pt x="80" y="62"/>
                    <a:pt x="72" y="70"/>
                  </a:cubicBezTo>
                  <a:cubicBezTo>
                    <a:pt x="70" y="72"/>
                    <a:pt x="68" y="74"/>
                    <a:pt x="65" y="75"/>
                  </a:cubicBezTo>
                  <a:cubicBezTo>
                    <a:pt x="65" y="74"/>
                    <a:pt x="65" y="73"/>
                    <a:pt x="64" y="72"/>
                  </a:cubicBezTo>
                  <a:cubicBezTo>
                    <a:pt x="59" y="68"/>
                    <a:pt x="59" y="68"/>
                    <a:pt x="59" y="68"/>
                  </a:cubicBezTo>
                  <a:cubicBezTo>
                    <a:pt x="62" y="67"/>
                    <a:pt x="64" y="65"/>
                    <a:pt x="66" y="63"/>
                  </a:cubicBezTo>
                  <a:cubicBezTo>
                    <a:pt x="72" y="57"/>
                    <a:pt x="75" y="49"/>
                    <a:pt x="75" y="41"/>
                  </a:cubicBezTo>
                  <a:cubicBezTo>
                    <a:pt x="75" y="32"/>
                    <a:pt x="72" y="24"/>
                    <a:pt x="66" y="18"/>
                  </a:cubicBezTo>
                  <a:cubicBezTo>
                    <a:pt x="60" y="12"/>
                    <a:pt x="52" y="9"/>
                    <a:pt x="43" y="9"/>
                  </a:cubicBezTo>
                  <a:cubicBezTo>
                    <a:pt x="39" y="9"/>
                    <a:pt x="35" y="10"/>
                    <a:pt x="31" y="11"/>
                  </a:cubicBezTo>
                  <a:cubicBezTo>
                    <a:pt x="30" y="5"/>
                    <a:pt x="30" y="5"/>
                    <a:pt x="30" y="5"/>
                  </a:cubicBezTo>
                  <a:cubicBezTo>
                    <a:pt x="29" y="4"/>
                    <a:pt x="29" y="3"/>
                    <a:pt x="28" y="2"/>
                  </a:cubicBezTo>
                  <a:cubicBezTo>
                    <a:pt x="33" y="1"/>
                    <a:pt x="38" y="0"/>
                    <a:pt x="43"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gency FB" panose="020B0503020202020204" pitchFamily="34" charset="0"/>
              </a:endParaRPr>
            </a:p>
          </p:txBody>
        </p:sp>
        <p:sp>
          <p:nvSpPr>
            <p:cNvPr id="96" name="Freeform 266">
              <a:extLst>
                <a:ext uri="{FF2B5EF4-FFF2-40B4-BE49-F238E27FC236}">
                  <a16:creationId xmlns:a16="http://schemas.microsoft.com/office/drawing/2014/main" xmlns="" id="{B5B828DC-DB3B-4E84-9A03-FAB9AE55146A}"/>
                </a:ext>
              </a:extLst>
            </p:cNvPr>
            <p:cNvSpPr>
              <a:spLocks noEditPoints="1"/>
            </p:cNvSpPr>
            <p:nvPr/>
          </p:nvSpPr>
          <p:spPr bwMode="auto">
            <a:xfrm>
              <a:off x="7945399" y="1583320"/>
              <a:ext cx="293602" cy="220202"/>
            </a:xfrm>
            <a:custGeom>
              <a:avLst/>
              <a:gdLst>
                <a:gd name="T0" fmla="*/ 3 w 108"/>
                <a:gd name="T1" fmla="*/ 54 h 81"/>
                <a:gd name="T2" fmla="*/ 21 w 108"/>
                <a:gd name="T3" fmla="*/ 47 h 81"/>
                <a:gd name="T4" fmla="*/ 26 w 108"/>
                <a:gd name="T5" fmla="*/ 43 h 81"/>
                <a:gd name="T6" fmla="*/ 35 w 108"/>
                <a:gd name="T7" fmla="*/ 62 h 81"/>
                <a:gd name="T8" fmla="*/ 43 w 108"/>
                <a:gd name="T9" fmla="*/ 43 h 81"/>
                <a:gd name="T10" fmla="*/ 48 w 108"/>
                <a:gd name="T11" fmla="*/ 47 h 81"/>
                <a:gd name="T12" fmla="*/ 60 w 108"/>
                <a:gd name="T13" fmla="*/ 51 h 81"/>
                <a:gd name="T14" fmla="*/ 61 w 108"/>
                <a:gd name="T15" fmla="*/ 50 h 81"/>
                <a:gd name="T16" fmla="*/ 72 w 108"/>
                <a:gd name="T17" fmla="*/ 46 h 81"/>
                <a:gd name="T18" fmla="*/ 84 w 108"/>
                <a:gd name="T19" fmla="*/ 60 h 81"/>
                <a:gd name="T20" fmla="*/ 96 w 108"/>
                <a:gd name="T21" fmla="*/ 46 h 81"/>
                <a:gd name="T22" fmla="*/ 105 w 108"/>
                <a:gd name="T23" fmla="*/ 48 h 81"/>
                <a:gd name="T24" fmla="*/ 108 w 108"/>
                <a:gd name="T25" fmla="*/ 71 h 81"/>
                <a:gd name="T26" fmla="*/ 70 w 108"/>
                <a:gd name="T27" fmla="*/ 71 h 81"/>
                <a:gd name="T28" fmla="*/ 70 w 108"/>
                <a:gd name="T29" fmla="*/ 81 h 81"/>
                <a:gd name="T30" fmla="*/ 0 w 108"/>
                <a:gd name="T31" fmla="*/ 81 h 81"/>
                <a:gd name="T32" fmla="*/ 3 w 108"/>
                <a:gd name="T33" fmla="*/ 54 h 81"/>
                <a:gd name="T34" fmla="*/ 74 w 108"/>
                <a:gd name="T35" fmla="*/ 26 h 81"/>
                <a:gd name="T36" fmla="*/ 94 w 108"/>
                <a:gd name="T37" fmla="*/ 24 h 81"/>
                <a:gd name="T38" fmla="*/ 92 w 108"/>
                <a:gd name="T39" fmla="*/ 37 h 81"/>
                <a:gd name="T40" fmla="*/ 89 w 108"/>
                <a:gd name="T41" fmla="*/ 41 h 81"/>
                <a:gd name="T42" fmla="*/ 99 w 108"/>
                <a:gd name="T43" fmla="*/ 42 h 81"/>
                <a:gd name="T44" fmla="*/ 98 w 108"/>
                <a:gd name="T45" fmla="*/ 31 h 81"/>
                <a:gd name="T46" fmla="*/ 69 w 108"/>
                <a:gd name="T47" fmla="*/ 31 h 81"/>
                <a:gd name="T48" fmla="*/ 68 w 108"/>
                <a:gd name="T49" fmla="*/ 42 h 81"/>
                <a:gd name="T50" fmla="*/ 78 w 108"/>
                <a:gd name="T51" fmla="*/ 41 h 81"/>
                <a:gd name="T52" fmla="*/ 75 w 108"/>
                <a:gd name="T53" fmla="*/ 37 h 81"/>
                <a:gd name="T54" fmla="*/ 74 w 108"/>
                <a:gd name="T55" fmla="*/ 26 h 81"/>
                <a:gd name="T56" fmla="*/ 74 w 108"/>
                <a:gd name="T57" fmla="*/ 26 h 81"/>
                <a:gd name="T58" fmla="*/ 22 w 108"/>
                <a:gd name="T59" fmla="*/ 30 h 81"/>
                <a:gd name="T60" fmla="*/ 23 w 108"/>
                <a:gd name="T61" fmla="*/ 15 h 81"/>
                <a:gd name="T62" fmla="*/ 47 w 108"/>
                <a:gd name="T63" fmla="*/ 15 h 81"/>
                <a:gd name="T64" fmla="*/ 48 w 108"/>
                <a:gd name="T65" fmla="*/ 31 h 81"/>
                <a:gd name="T66" fmla="*/ 52 w 108"/>
                <a:gd name="T67" fmla="*/ 25 h 81"/>
                <a:gd name="T68" fmla="*/ 50 w 108"/>
                <a:gd name="T69" fmla="*/ 8 h 81"/>
                <a:gd name="T70" fmla="*/ 20 w 108"/>
                <a:gd name="T71" fmla="*/ 6 h 81"/>
                <a:gd name="T72" fmla="*/ 18 w 108"/>
                <a:gd name="T73" fmla="*/ 27 h 81"/>
                <a:gd name="T74" fmla="*/ 22 w 108"/>
                <a:gd name="T75" fmla="*/ 3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8" h="81">
                  <a:moveTo>
                    <a:pt x="3" y="54"/>
                  </a:moveTo>
                  <a:cubicBezTo>
                    <a:pt x="9" y="51"/>
                    <a:pt x="15" y="49"/>
                    <a:pt x="21" y="47"/>
                  </a:cubicBezTo>
                  <a:cubicBezTo>
                    <a:pt x="23" y="45"/>
                    <a:pt x="24" y="44"/>
                    <a:pt x="26" y="43"/>
                  </a:cubicBezTo>
                  <a:cubicBezTo>
                    <a:pt x="35" y="62"/>
                    <a:pt x="35" y="62"/>
                    <a:pt x="35" y="62"/>
                  </a:cubicBezTo>
                  <a:cubicBezTo>
                    <a:pt x="43" y="43"/>
                    <a:pt x="43" y="43"/>
                    <a:pt x="43" y="43"/>
                  </a:cubicBezTo>
                  <a:cubicBezTo>
                    <a:pt x="45" y="44"/>
                    <a:pt x="46" y="46"/>
                    <a:pt x="48" y="47"/>
                  </a:cubicBezTo>
                  <a:cubicBezTo>
                    <a:pt x="60" y="51"/>
                    <a:pt x="60" y="51"/>
                    <a:pt x="60" y="51"/>
                  </a:cubicBezTo>
                  <a:cubicBezTo>
                    <a:pt x="60" y="51"/>
                    <a:pt x="61" y="50"/>
                    <a:pt x="61" y="50"/>
                  </a:cubicBezTo>
                  <a:cubicBezTo>
                    <a:pt x="65" y="48"/>
                    <a:pt x="69" y="47"/>
                    <a:pt x="72" y="46"/>
                  </a:cubicBezTo>
                  <a:cubicBezTo>
                    <a:pt x="75" y="52"/>
                    <a:pt x="79" y="57"/>
                    <a:pt x="84" y="60"/>
                  </a:cubicBezTo>
                  <a:cubicBezTo>
                    <a:pt x="89" y="57"/>
                    <a:pt x="93" y="52"/>
                    <a:pt x="96" y="46"/>
                  </a:cubicBezTo>
                  <a:cubicBezTo>
                    <a:pt x="99" y="47"/>
                    <a:pt x="102" y="48"/>
                    <a:pt x="105" y="48"/>
                  </a:cubicBezTo>
                  <a:cubicBezTo>
                    <a:pt x="108" y="53"/>
                    <a:pt x="108" y="64"/>
                    <a:pt x="108" y="71"/>
                  </a:cubicBezTo>
                  <a:cubicBezTo>
                    <a:pt x="70" y="71"/>
                    <a:pt x="70" y="71"/>
                    <a:pt x="70" y="71"/>
                  </a:cubicBezTo>
                  <a:cubicBezTo>
                    <a:pt x="70" y="74"/>
                    <a:pt x="70" y="77"/>
                    <a:pt x="70" y="81"/>
                  </a:cubicBezTo>
                  <a:cubicBezTo>
                    <a:pt x="47" y="81"/>
                    <a:pt x="24" y="81"/>
                    <a:pt x="0" y="81"/>
                  </a:cubicBezTo>
                  <a:cubicBezTo>
                    <a:pt x="0" y="68"/>
                    <a:pt x="1" y="58"/>
                    <a:pt x="3" y="54"/>
                  </a:cubicBezTo>
                  <a:close/>
                  <a:moveTo>
                    <a:pt x="74" y="26"/>
                  </a:moveTo>
                  <a:cubicBezTo>
                    <a:pt x="79" y="27"/>
                    <a:pt x="89" y="26"/>
                    <a:pt x="94" y="24"/>
                  </a:cubicBezTo>
                  <a:cubicBezTo>
                    <a:pt x="94" y="27"/>
                    <a:pt x="94" y="32"/>
                    <a:pt x="92" y="37"/>
                  </a:cubicBezTo>
                  <a:cubicBezTo>
                    <a:pt x="91" y="39"/>
                    <a:pt x="90" y="40"/>
                    <a:pt x="89" y="41"/>
                  </a:cubicBezTo>
                  <a:cubicBezTo>
                    <a:pt x="99" y="42"/>
                    <a:pt x="99" y="42"/>
                    <a:pt x="99" y="42"/>
                  </a:cubicBezTo>
                  <a:cubicBezTo>
                    <a:pt x="99" y="42"/>
                    <a:pt x="98" y="33"/>
                    <a:pt x="98" y="31"/>
                  </a:cubicBezTo>
                  <a:cubicBezTo>
                    <a:pt x="102" y="2"/>
                    <a:pt x="65" y="2"/>
                    <a:pt x="69" y="31"/>
                  </a:cubicBezTo>
                  <a:cubicBezTo>
                    <a:pt x="69" y="33"/>
                    <a:pt x="68" y="42"/>
                    <a:pt x="68" y="42"/>
                  </a:cubicBezTo>
                  <a:cubicBezTo>
                    <a:pt x="78" y="41"/>
                    <a:pt x="78" y="41"/>
                    <a:pt x="78" y="41"/>
                  </a:cubicBezTo>
                  <a:cubicBezTo>
                    <a:pt x="77" y="40"/>
                    <a:pt x="76" y="39"/>
                    <a:pt x="75" y="37"/>
                  </a:cubicBezTo>
                  <a:cubicBezTo>
                    <a:pt x="74" y="33"/>
                    <a:pt x="73" y="29"/>
                    <a:pt x="74" y="26"/>
                  </a:cubicBezTo>
                  <a:cubicBezTo>
                    <a:pt x="74" y="26"/>
                    <a:pt x="74" y="26"/>
                    <a:pt x="74" y="26"/>
                  </a:cubicBezTo>
                  <a:close/>
                  <a:moveTo>
                    <a:pt x="22" y="30"/>
                  </a:moveTo>
                  <a:cubicBezTo>
                    <a:pt x="21" y="25"/>
                    <a:pt x="21" y="21"/>
                    <a:pt x="23" y="15"/>
                  </a:cubicBezTo>
                  <a:cubicBezTo>
                    <a:pt x="29" y="11"/>
                    <a:pt x="37" y="17"/>
                    <a:pt x="47" y="15"/>
                  </a:cubicBezTo>
                  <a:cubicBezTo>
                    <a:pt x="48" y="20"/>
                    <a:pt x="48" y="24"/>
                    <a:pt x="48" y="31"/>
                  </a:cubicBezTo>
                  <a:cubicBezTo>
                    <a:pt x="48" y="31"/>
                    <a:pt x="52" y="27"/>
                    <a:pt x="52" y="25"/>
                  </a:cubicBezTo>
                  <a:cubicBezTo>
                    <a:pt x="53" y="22"/>
                    <a:pt x="52" y="10"/>
                    <a:pt x="50" y="8"/>
                  </a:cubicBezTo>
                  <a:cubicBezTo>
                    <a:pt x="45" y="0"/>
                    <a:pt x="26" y="0"/>
                    <a:pt x="20" y="6"/>
                  </a:cubicBezTo>
                  <a:cubicBezTo>
                    <a:pt x="18" y="8"/>
                    <a:pt x="16" y="25"/>
                    <a:pt x="18" y="27"/>
                  </a:cubicBezTo>
                  <a:cubicBezTo>
                    <a:pt x="20" y="29"/>
                    <a:pt x="22" y="30"/>
                    <a:pt x="22" y="3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gency FB" panose="020B0503020202020204" pitchFamily="34" charset="0"/>
              </a:endParaRPr>
            </a:p>
          </p:txBody>
        </p:sp>
        <p:sp>
          <p:nvSpPr>
            <p:cNvPr id="97" name="Freeform 269">
              <a:extLst>
                <a:ext uri="{FF2B5EF4-FFF2-40B4-BE49-F238E27FC236}">
                  <a16:creationId xmlns:a16="http://schemas.microsoft.com/office/drawing/2014/main" xmlns="" id="{0B2C6C76-C545-4A38-B785-79ECB66BC8EC}"/>
                </a:ext>
              </a:extLst>
            </p:cNvPr>
            <p:cNvSpPr>
              <a:spLocks noEditPoints="1"/>
            </p:cNvSpPr>
            <p:nvPr/>
          </p:nvSpPr>
          <p:spPr bwMode="auto">
            <a:xfrm>
              <a:off x="6444927" y="2507312"/>
              <a:ext cx="320675" cy="328613"/>
            </a:xfrm>
            <a:custGeom>
              <a:avLst/>
              <a:gdLst>
                <a:gd name="T0" fmla="*/ 81 w 91"/>
                <a:gd name="T1" fmla="*/ 44 h 93"/>
                <a:gd name="T2" fmla="*/ 88 w 91"/>
                <a:gd name="T3" fmla="*/ 37 h 93"/>
                <a:gd name="T4" fmla="*/ 88 w 91"/>
                <a:gd name="T5" fmla="*/ 23 h 93"/>
                <a:gd name="T6" fmla="*/ 68 w 91"/>
                <a:gd name="T7" fmla="*/ 4 h 93"/>
                <a:gd name="T8" fmla="*/ 54 w 91"/>
                <a:gd name="T9" fmla="*/ 4 h 93"/>
                <a:gd name="T10" fmla="*/ 47 w 91"/>
                <a:gd name="T11" fmla="*/ 10 h 93"/>
                <a:gd name="T12" fmla="*/ 81 w 91"/>
                <a:gd name="T13" fmla="*/ 44 h 93"/>
                <a:gd name="T14" fmla="*/ 52 w 91"/>
                <a:gd name="T15" fmla="*/ 23 h 93"/>
                <a:gd name="T16" fmla="*/ 68 w 91"/>
                <a:gd name="T17" fmla="*/ 39 h 93"/>
                <a:gd name="T18" fmla="*/ 77 w 91"/>
                <a:gd name="T19" fmla="*/ 47 h 93"/>
                <a:gd name="T20" fmla="*/ 43 w 91"/>
                <a:gd name="T21" fmla="*/ 81 h 93"/>
                <a:gd name="T22" fmla="*/ 35 w 91"/>
                <a:gd name="T23" fmla="*/ 72 h 93"/>
                <a:gd name="T24" fmla="*/ 19 w 91"/>
                <a:gd name="T25" fmla="*/ 58 h 93"/>
                <a:gd name="T26" fmla="*/ 42 w 91"/>
                <a:gd name="T27" fmla="*/ 36 h 93"/>
                <a:gd name="T28" fmla="*/ 40 w 91"/>
                <a:gd name="T29" fmla="*/ 34 h 93"/>
                <a:gd name="T30" fmla="*/ 16 w 91"/>
                <a:gd name="T31" fmla="*/ 57 h 93"/>
                <a:gd name="T32" fmla="*/ 10 w 91"/>
                <a:gd name="T33" fmla="*/ 48 h 93"/>
                <a:gd name="T34" fmla="*/ 44 w 91"/>
                <a:gd name="T35" fmla="*/ 14 h 93"/>
                <a:gd name="T36" fmla="*/ 52 w 91"/>
                <a:gd name="T37" fmla="*/ 23 h 93"/>
                <a:gd name="T38" fmla="*/ 4 w 91"/>
                <a:gd name="T39" fmla="*/ 68 h 93"/>
                <a:gd name="T40" fmla="*/ 0 w 91"/>
                <a:gd name="T41" fmla="*/ 86 h 93"/>
                <a:gd name="T42" fmla="*/ 7 w 91"/>
                <a:gd name="T43" fmla="*/ 93 h 93"/>
                <a:gd name="T44" fmla="*/ 25 w 91"/>
                <a:gd name="T45" fmla="*/ 89 h 93"/>
                <a:gd name="T46" fmla="*/ 4 w 91"/>
                <a:gd name="T47" fmla="*/ 68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1" h="93">
                  <a:moveTo>
                    <a:pt x="81" y="44"/>
                  </a:moveTo>
                  <a:cubicBezTo>
                    <a:pt x="88" y="37"/>
                    <a:pt x="88" y="37"/>
                    <a:pt x="88" y="37"/>
                  </a:cubicBezTo>
                  <a:cubicBezTo>
                    <a:pt x="91" y="33"/>
                    <a:pt x="91" y="27"/>
                    <a:pt x="88" y="23"/>
                  </a:cubicBezTo>
                  <a:cubicBezTo>
                    <a:pt x="68" y="4"/>
                    <a:pt x="68" y="4"/>
                    <a:pt x="68" y="4"/>
                  </a:cubicBezTo>
                  <a:cubicBezTo>
                    <a:pt x="64" y="0"/>
                    <a:pt x="58" y="0"/>
                    <a:pt x="54" y="4"/>
                  </a:cubicBezTo>
                  <a:cubicBezTo>
                    <a:pt x="47" y="10"/>
                    <a:pt x="47" y="10"/>
                    <a:pt x="47" y="10"/>
                  </a:cubicBezTo>
                  <a:cubicBezTo>
                    <a:pt x="81" y="44"/>
                    <a:pt x="81" y="44"/>
                    <a:pt x="81" y="44"/>
                  </a:cubicBezTo>
                  <a:close/>
                  <a:moveTo>
                    <a:pt x="52" y="23"/>
                  </a:moveTo>
                  <a:cubicBezTo>
                    <a:pt x="68" y="39"/>
                    <a:pt x="68" y="39"/>
                    <a:pt x="68" y="39"/>
                  </a:cubicBezTo>
                  <a:cubicBezTo>
                    <a:pt x="77" y="47"/>
                    <a:pt x="77" y="47"/>
                    <a:pt x="77" y="47"/>
                  </a:cubicBezTo>
                  <a:cubicBezTo>
                    <a:pt x="43" y="81"/>
                    <a:pt x="43" y="81"/>
                    <a:pt x="43" y="81"/>
                  </a:cubicBezTo>
                  <a:cubicBezTo>
                    <a:pt x="35" y="83"/>
                    <a:pt x="33" y="79"/>
                    <a:pt x="35" y="72"/>
                  </a:cubicBezTo>
                  <a:cubicBezTo>
                    <a:pt x="26" y="71"/>
                    <a:pt x="20" y="68"/>
                    <a:pt x="19" y="58"/>
                  </a:cubicBezTo>
                  <a:cubicBezTo>
                    <a:pt x="42" y="36"/>
                    <a:pt x="42" y="36"/>
                    <a:pt x="42" y="36"/>
                  </a:cubicBezTo>
                  <a:cubicBezTo>
                    <a:pt x="40" y="34"/>
                    <a:pt x="40" y="34"/>
                    <a:pt x="40" y="34"/>
                  </a:cubicBezTo>
                  <a:cubicBezTo>
                    <a:pt x="16" y="57"/>
                    <a:pt x="16" y="57"/>
                    <a:pt x="16" y="57"/>
                  </a:cubicBezTo>
                  <a:cubicBezTo>
                    <a:pt x="10" y="57"/>
                    <a:pt x="9" y="54"/>
                    <a:pt x="10" y="48"/>
                  </a:cubicBezTo>
                  <a:cubicBezTo>
                    <a:pt x="21" y="37"/>
                    <a:pt x="33" y="25"/>
                    <a:pt x="44" y="14"/>
                  </a:cubicBezTo>
                  <a:cubicBezTo>
                    <a:pt x="52" y="23"/>
                    <a:pt x="52" y="23"/>
                    <a:pt x="52" y="23"/>
                  </a:cubicBezTo>
                  <a:close/>
                  <a:moveTo>
                    <a:pt x="4" y="68"/>
                  </a:moveTo>
                  <a:cubicBezTo>
                    <a:pt x="0" y="86"/>
                    <a:pt x="0" y="86"/>
                    <a:pt x="0" y="86"/>
                  </a:cubicBezTo>
                  <a:cubicBezTo>
                    <a:pt x="7" y="93"/>
                    <a:pt x="7" y="93"/>
                    <a:pt x="7" y="93"/>
                  </a:cubicBezTo>
                  <a:cubicBezTo>
                    <a:pt x="25" y="89"/>
                    <a:pt x="25" y="89"/>
                    <a:pt x="25" y="89"/>
                  </a:cubicBezTo>
                  <a:lnTo>
                    <a:pt x="4" y="6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gency FB" panose="020B0503020202020204" pitchFamily="34" charset="0"/>
              </a:endParaRPr>
            </a:p>
          </p:txBody>
        </p:sp>
        <p:sp>
          <p:nvSpPr>
            <p:cNvPr id="98" name="Freeform 274">
              <a:extLst>
                <a:ext uri="{FF2B5EF4-FFF2-40B4-BE49-F238E27FC236}">
                  <a16:creationId xmlns:a16="http://schemas.microsoft.com/office/drawing/2014/main" xmlns="" id="{D99BAA56-6546-4B77-84E7-3AF8ED95431A}"/>
                </a:ext>
              </a:extLst>
            </p:cNvPr>
            <p:cNvSpPr>
              <a:spLocks noEditPoints="1"/>
            </p:cNvSpPr>
            <p:nvPr/>
          </p:nvSpPr>
          <p:spPr bwMode="auto">
            <a:xfrm>
              <a:off x="6702002" y="3435254"/>
              <a:ext cx="309746" cy="311186"/>
            </a:xfrm>
            <a:custGeom>
              <a:avLst/>
              <a:gdLst>
                <a:gd name="T0" fmla="*/ 49 w 97"/>
                <a:gd name="T1" fmla="*/ 0 h 97"/>
                <a:gd name="T2" fmla="*/ 83 w 97"/>
                <a:gd name="T3" fmla="*/ 14 h 97"/>
                <a:gd name="T4" fmla="*/ 97 w 97"/>
                <a:gd name="T5" fmla="*/ 49 h 97"/>
                <a:gd name="T6" fmla="*/ 83 w 97"/>
                <a:gd name="T7" fmla="*/ 83 h 97"/>
                <a:gd name="T8" fmla="*/ 49 w 97"/>
                <a:gd name="T9" fmla="*/ 97 h 97"/>
                <a:gd name="T10" fmla="*/ 14 w 97"/>
                <a:gd name="T11" fmla="*/ 83 h 97"/>
                <a:gd name="T12" fmla="*/ 0 w 97"/>
                <a:gd name="T13" fmla="*/ 49 h 97"/>
                <a:gd name="T14" fmla="*/ 14 w 97"/>
                <a:gd name="T15" fmla="*/ 14 h 97"/>
                <a:gd name="T16" fmla="*/ 49 w 97"/>
                <a:gd name="T17" fmla="*/ 0 h 97"/>
                <a:gd name="T18" fmla="*/ 55 w 97"/>
                <a:gd name="T19" fmla="*/ 47 h 97"/>
                <a:gd name="T20" fmla="*/ 54 w 97"/>
                <a:gd name="T21" fmla="*/ 45 h 97"/>
                <a:gd name="T22" fmla="*/ 68 w 97"/>
                <a:gd name="T23" fmla="*/ 24 h 97"/>
                <a:gd name="T24" fmla="*/ 65 w 97"/>
                <a:gd name="T25" fmla="*/ 21 h 97"/>
                <a:gd name="T26" fmla="*/ 50 w 97"/>
                <a:gd name="T27" fmla="*/ 43 h 97"/>
                <a:gd name="T28" fmla="*/ 45 w 97"/>
                <a:gd name="T29" fmla="*/ 43 h 97"/>
                <a:gd name="T30" fmla="*/ 42 w 97"/>
                <a:gd name="T31" fmla="*/ 52 h 97"/>
                <a:gd name="T32" fmla="*/ 51 w 97"/>
                <a:gd name="T33" fmla="*/ 56 h 97"/>
                <a:gd name="T34" fmla="*/ 52 w 97"/>
                <a:gd name="T35" fmla="*/ 55 h 97"/>
                <a:gd name="T36" fmla="*/ 69 w 97"/>
                <a:gd name="T37" fmla="*/ 61 h 97"/>
                <a:gd name="T38" fmla="*/ 71 w 97"/>
                <a:gd name="T39" fmla="*/ 56 h 97"/>
                <a:gd name="T40" fmla="*/ 55 w 97"/>
                <a:gd name="T41" fmla="*/ 50 h 97"/>
                <a:gd name="T42" fmla="*/ 55 w 97"/>
                <a:gd name="T43" fmla="*/ 47 h 97"/>
                <a:gd name="T44" fmla="*/ 74 w 97"/>
                <a:gd name="T45" fmla="*/ 24 h 97"/>
                <a:gd name="T46" fmla="*/ 49 w 97"/>
                <a:gd name="T47" fmla="*/ 13 h 97"/>
                <a:gd name="T48" fmla="*/ 23 w 97"/>
                <a:gd name="T49" fmla="*/ 24 h 97"/>
                <a:gd name="T50" fmla="*/ 13 w 97"/>
                <a:gd name="T51" fmla="*/ 49 h 97"/>
                <a:gd name="T52" fmla="*/ 23 w 97"/>
                <a:gd name="T53" fmla="*/ 74 h 97"/>
                <a:gd name="T54" fmla="*/ 49 w 97"/>
                <a:gd name="T55" fmla="*/ 84 h 97"/>
                <a:gd name="T56" fmla="*/ 74 w 97"/>
                <a:gd name="T57" fmla="*/ 74 h 97"/>
                <a:gd name="T58" fmla="*/ 84 w 97"/>
                <a:gd name="T59" fmla="*/ 49 h 97"/>
                <a:gd name="T60" fmla="*/ 74 w 97"/>
                <a:gd name="T61" fmla="*/ 2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7" h="97">
                  <a:moveTo>
                    <a:pt x="49" y="0"/>
                  </a:moveTo>
                  <a:cubicBezTo>
                    <a:pt x="62" y="0"/>
                    <a:pt x="74" y="5"/>
                    <a:pt x="83" y="14"/>
                  </a:cubicBezTo>
                  <a:cubicBezTo>
                    <a:pt x="92" y="23"/>
                    <a:pt x="97" y="35"/>
                    <a:pt x="97" y="49"/>
                  </a:cubicBezTo>
                  <a:cubicBezTo>
                    <a:pt x="97" y="62"/>
                    <a:pt x="92" y="74"/>
                    <a:pt x="83" y="83"/>
                  </a:cubicBezTo>
                  <a:cubicBezTo>
                    <a:pt x="74" y="92"/>
                    <a:pt x="62" y="97"/>
                    <a:pt x="49" y="97"/>
                  </a:cubicBezTo>
                  <a:cubicBezTo>
                    <a:pt x="35" y="97"/>
                    <a:pt x="23" y="92"/>
                    <a:pt x="14" y="83"/>
                  </a:cubicBezTo>
                  <a:cubicBezTo>
                    <a:pt x="5" y="74"/>
                    <a:pt x="0" y="62"/>
                    <a:pt x="0" y="49"/>
                  </a:cubicBezTo>
                  <a:cubicBezTo>
                    <a:pt x="0" y="35"/>
                    <a:pt x="5" y="23"/>
                    <a:pt x="14" y="14"/>
                  </a:cubicBezTo>
                  <a:cubicBezTo>
                    <a:pt x="23" y="5"/>
                    <a:pt x="35" y="0"/>
                    <a:pt x="49" y="0"/>
                  </a:cubicBezTo>
                  <a:close/>
                  <a:moveTo>
                    <a:pt x="55" y="47"/>
                  </a:moveTo>
                  <a:cubicBezTo>
                    <a:pt x="54" y="46"/>
                    <a:pt x="54" y="45"/>
                    <a:pt x="54" y="45"/>
                  </a:cubicBezTo>
                  <a:cubicBezTo>
                    <a:pt x="59" y="38"/>
                    <a:pt x="64" y="31"/>
                    <a:pt x="68" y="24"/>
                  </a:cubicBezTo>
                  <a:cubicBezTo>
                    <a:pt x="67" y="23"/>
                    <a:pt x="66" y="22"/>
                    <a:pt x="65" y="21"/>
                  </a:cubicBezTo>
                  <a:cubicBezTo>
                    <a:pt x="59" y="28"/>
                    <a:pt x="54" y="35"/>
                    <a:pt x="50" y="43"/>
                  </a:cubicBezTo>
                  <a:cubicBezTo>
                    <a:pt x="48" y="42"/>
                    <a:pt x="47" y="43"/>
                    <a:pt x="45" y="43"/>
                  </a:cubicBezTo>
                  <a:cubicBezTo>
                    <a:pt x="42" y="45"/>
                    <a:pt x="40" y="49"/>
                    <a:pt x="42" y="52"/>
                  </a:cubicBezTo>
                  <a:cubicBezTo>
                    <a:pt x="43" y="56"/>
                    <a:pt x="47" y="58"/>
                    <a:pt x="51" y="56"/>
                  </a:cubicBezTo>
                  <a:cubicBezTo>
                    <a:pt x="51" y="56"/>
                    <a:pt x="52" y="56"/>
                    <a:pt x="52" y="55"/>
                  </a:cubicBezTo>
                  <a:cubicBezTo>
                    <a:pt x="58" y="58"/>
                    <a:pt x="63" y="60"/>
                    <a:pt x="69" y="61"/>
                  </a:cubicBezTo>
                  <a:cubicBezTo>
                    <a:pt x="70" y="59"/>
                    <a:pt x="71" y="58"/>
                    <a:pt x="71" y="56"/>
                  </a:cubicBezTo>
                  <a:cubicBezTo>
                    <a:pt x="66" y="54"/>
                    <a:pt x="61" y="51"/>
                    <a:pt x="55" y="50"/>
                  </a:cubicBezTo>
                  <a:cubicBezTo>
                    <a:pt x="55" y="49"/>
                    <a:pt x="55" y="48"/>
                    <a:pt x="55" y="47"/>
                  </a:cubicBezTo>
                  <a:close/>
                  <a:moveTo>
                    <a:pt x="74" y="24"/>
                  </a:moveTo>
                  <a:cubicBezTo>
                    <a:pt x="67" y="17"/>
                    <a:pt x="58" y="13"/>
                    <a:pt x="49" y="13"/>
                  </a:cubicBezTo>
                  <a:cubicBezTo>
                    <a:pt x="39" y="13"/>
                    <a:pt x="30" y="17"/>
                    <a:pt x="23" y="24"/>
                  </a:cubicBezTo>
                  <a:cubicBezTo>
                    <a:pt x="17" y="30"/>
                    <a:pt x="13" y="39"/>
                    <a:pt x="13" y="49"/>
                  </a:cubicBezTo>
                  <a:cubicBezTo>
                    <a:pt x="13" y="58"/>
                    <a:pt x="17" y="67"/>
                    <a:pt x="23" y="74"/>
                  </a:cubicBezTo>
                  <a:cubicBezTo>
                    <a:pt x="30" y="80"/>
                    <a:pt x="39" y="84"/>
                    <a:pt x="49" y="84"/>
                  </a:cubicBezTo>
                  <a:cubicBezTo>
                    <a:pt x="58" y="84"/>
                    <a:pt x="67" y="80"/>
                    <a:pt x="74" y="74"/>
                  </a:cubicBezTo>
                  <a:cubicBezTo>
                    <a:pt x="80" y="67"/>
                    <a:pt x="84" y="58"/>
                    <a:pt x="84" y="49"/>
                  </a:cubicBezTo>
                  <a:cubicBezTo>
                    <a:pt x="84" y="39"/>
                    <a:pt x="80" y="30"/>
                    <a:pt x="74" y="2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gency FB" panose="020B0503020202020204" pitchFamily="34" charset="0"/>
              </a:endParaRPr>
            </a:p>
          </p:txBody>
        </p:sp>
        <p:sp>
          <p:nvSpPr>
            <p:cNvPr id="99" name="Freeform 298">
              <a:extLst>
                <a:ext uri="{FF2B5EF4-FFF2-40B4-BE49-F238E27FC236}">
                  <a16:creationId xmlns:a16="http://schemas.microsoft.com/office/drawing/2014/main" xmlns="" id="{C2B317B7-BBE4-4185-9239-3E360F53B218}"/>
                </a:ext>
              </a:extLst>
            </p:cNvPr>
            <p:cNvSpPr>
              <a:spLocks noEditPoints="1"/>
            </p:cNvSpPr>
            <p:nvPr/>
          </p:nvSpPr>
          <p:spPr bwMode="auto">
            <a:xfrm>
              <a:off x="4359448" y="5136130"/>
              <a:ext cx="265000" cy="219471"/>
            </a:xfrm>
            <a:custGeom>
              <a:avLst/>
              <a:gdLst>
                <a:gd name="T0" fmla="*/ 19 w 102"/>
                <a:gd name="T1" fmla="*/ 33 h 85"/>
                <a:gd name="T2" fmla="*/ 9 w 102"/>
                <a:gd name="T3" fmla="*/ 32 h 85"/>
                <a:gd name="T4" fmla="*/ 18 w 102"/>
                <a:gd name="T5" fmla="*/ 35 h 85"/>
                <a:gd name="T6" fmla="*/ 28 w 102"/>
                <a:gd name="T7" fmla="*/ 37 h 85"/>
                <a:gd name="T8" fmla="*/ 88 w 102"/>
                <a:gd name="T9" fmla="*/ 51 h 85"/>
                <a:gd name="T10" fmla="*/ 102 w 102"/>
                <a:gd name="T11" fmla="*/ 47 h 85"/>
                <a:gd name="T12" fmla="*/ 88 w 102"/>
                <a:gd name="T13" fmla="*/ 85 h 85"/>
                <a:gd name="T14" fmla="*/ 70 w 102"/>
                <a:gd name="T15" fmla="*/ 72 h 85"/>
                <a:gd name="T16" fmla="*/ 3 w 102"/>
                <a:gd name="T17" fmla="*/ 65 h 85"/>
                <a:gd name="T18" fmla="*/ 0 w 102"/>
                <a:gd name="T19" fmla="*/ 58 h 85"/>
                <a:gd name="T20" fmla="*/ 0 w 102"/>
                <a:gd name="T21" fmla="*/ 51 h 85"/>
                <a:gd name="T22" fmla="*/ 31 w 102"/>
                <a:gd name="T23" fmla="*/ 53 h 85"/>
                <a:gd name="T24" fmla="*/ 54 w 102"/>
                <a:gd name="T25" fmla="*/ 45 h 85"/>
                <a:gd name="T26" fmla="*/ 40 w 102"/>
                <a:gd name="T27" fmla="*/ 37 h 85"/>
                <a:gd name="T28" fmla="*/ 86 w 102"/>
                <a:gd name="T29" fmla="*/ 50 h 85"/>
                <a:gd name="T30" fmla="*/ 19 w 102"/>
                <a:gd name="T31" fmla="*/ 32 h 85"/>
                <a:gd name="T32" fmla="*/ 31 w 102"/>
                <a:gd name="T33" fmla="*/ 37 h 85"/>
                <a:gd name="T34" fmla="*/ 30 w 102"/>
                <a:gd name="T35" fmla="*/ 43 h 85"/>
                <a:gd name="T36" fmla="*/ 5 w 102"/>
                <a:gd name="T37" fmla="*/ 38 h 85"/>
                <a:gd name="T38" fmla="*/ 6 w 102"/>
                <a:gd name="T39" fmla="*/ 31 h 85"/>
                <a:gd name="T40" fmla="*/ 11 w 102"/>
                <a:gd name="T41" fmla="*/ 30 h 85"/>
                <a:gd name="T42" fmla="*/ 38 w 102"/>
                <a:gd name="T43" fmla="*/ 27 h 85"/>
                <a:gd name="T44" fmla="*/ 31 w 102"/>
                <a:gd name="T45" fmla="*/ 13 h 85"/>
                <a:gd name="T46" fmla="*/ 30 w 102"/>
                <a:gd name="T47" fmla="*/ 14 h 85"/>
                <a:gd name="T48" fmla="*/ 37 w 102"/>
                <a:gd name="T49" fmla="*/ 28 h 85"/>
                <a:gd name="T50" fmla="*/ 38 w 102"/>
                <a:gd name="T51" fmla="*/ 27 h 85"/>
                <a:gd name="T52" fmla="*/ 40 w 102"/>
                <a:gd name="T53" fmla="*/ 27 h 85"/>
                <a:gd name="T54" fmla="*/ 40 w 102"/>
                <a:gd name="T55" fmla="*/ 32 h 85"/>
                <a:gd name="T56" fmla="*/ 34 w 102"/>
                <a:gd name="T57" fmla="*/ 35 h 85"/>
                <a:gd name="T58" fmla="*/ 23 w 102"/>
                <a:gd name="T59" fmla="*/ 12 h 85"/>
                <a:gd name="T60" fmla="*/ 29 w 102"/>
                <a:gd name="T61" fmla="*/ 9 h 85"/>
                <a:gd name="T62" fmla="*/ 37 w 102"/>
                <a:gd name="T63" fmla="*/ 19 h 85"/>
                <a:gd name="T64" fmla="*/ 45 w 102"/>
                <a:gd name="T65" fmla="*/ 11 h 85"/>
                <a:gd name="T66" fmla="*/ 43 w 102"/>
                <a:gd name="T67" fmla="*/ 19 h 85"/>
                <a:gd name="T68" fmla="*/ 47 w 102"/>
                <a:gd name="T69" fmla="*/ 12 h 85"/>
                <a:gd name="T70" fmla="*/ 49 w 102"/>
                <a:gd name="T71" fmla="*/ 3 h 85"/>
                <a:gd name="T72" fmla="*/ 43 w 102"/>
                <a:gd name="T73" fmla="*/ 10 h 85"/>
                <a:gd name="T74" fmla="*/ 41 w 102"/>
                <a:gd name="T75" fmla="*/ 21 h 85"/>
                <a:gd name="T76" fmla="*/ 46 w 102"/>
                <a:gd name="T77" fmla="*/ 24 h 85"/>
                <a:gd name="T78" fmla="*/ 56 w 102"/>
                <a:gd name="T79" fmla="*/ 3 h 85"/>
                <a:gd name="T80" fmla="*/ 50 w 102"/>
                <a:gd name="T81" fmla="*/ 0 h 85"/>
                <a:gd name="T82" fmla="*/ 47 w 102"/>
                <a:gd name="T83" fmla="*/ 3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2" h="85">
                  <a:moveTo>
                    <a:pt x="26" y="36"/>
                  </a:moveTo>
                  <a:cubicBezTo>
                    <a:pt x="25" y="35"/>
                    <a:pt x="22" y="34"/>
                    <a:pt x="19" y="33"/>
                  </a:cubicBezTo>
                  <a:cubicBezTo>
                    <a:pt x="16" y="33"/>
                    <a:pt x="13" y="32"/>
                    <a:pt x="11" y="32"/>
                  </a:cubicBezTo>
                  <a:cubicBezTo>
                    <a:pt x="10" y="32"/>
                    <a:pt x="9" y="32"/>
                    <a:pt x="9" y="32"/>
                  </a:cubicBezTo>
                  <a:cubicBezTo>
                    <a:pt x="9" y="32"/>
                    <a:pt x="10" y="32"/>
                    <a:pt x="11" y="33"/>
                  </a:cubicBezTo>
                  <a:cubicBezTo>
                    <a:pt x="13" y="34"/>
                    <a:pt x="15" y="35"/>
                    <a:pt x="18" y="35"/>
                  </a:cubicBezTo>
                  <a:cubicBezTo>
                    <a:pt x="21" y="36"/>
                    <a:pt x="24" y="37"/>
                    <a:pt x="26" y="37"/>
                  </a:cubicBezTo>
                  <a:cubicBezTo>
                    <a:pt x="28" y="37"/>
                    <a:pt x="28" y="37"/>
                    <a:pt x="28" y="37"/>
                  </a:cubicBezTo>
                  <a:cubicBezTo>
                    <a:pt x="28" y="37"/>
                    <a:pt x="28" y="36"/>
                    <a:pt x="26" y="36"/>
                  </a:cubicBezTo>
                  <a:close/>
                  <a:moveTo>
                    <a:pt x="88" y="51"/>
                  </a:moveTo>
                  <a:cubicBezTo>
                    <a:pt x="88" y="47"/>
                    <a:pt x="88" y="47"/>
                    <a:pt x="88" y="47"/>
                  </a:cubicBezTo>
                  <a:cubicBezTo>
                    <a:pt x="102" y="47"/>
                    <a:pt x="102" y="47"/>
                    <a:pt x="102" y="47"/>
                  </a:cubicBezTo>
                  <a:cubicBezTo>
                    <a:pt x="102" y="85"/>
                    <a:pt x="102" y="85"/>
                    <a:pt x="102" y="85"/>
                  </a:cubicBezTo>
                  <a:cubicBezTo>
                    <a:pt x="88" y="85"/>
                    <a:pt x="88" y="85"/>
                    <a:pt x="88" y="85"/>
                  </a:cubicBezTo>
                  <a:cubicBezTo>
                    <a:pt x="88" y="79"/>
                    <a:pt x="88" y="79"/>
                    <a:pt x="88" y="79"/>
                  </a:cubicBezTo>
                  <a:cubicBezTo>
                    <a:pt x="70" y="72"/>
                    <a:pt x="70" y="72"/>
                    <a:pt x="70" y="72"/>
                  </a:cubicBezTo>
                  <a:cubicBezTo>
                    <a:pt x="27" y="77"/>
                    <a:pt x="27" y="77"/>
                    <a:pt x="27" y="77"/>
                  </a:cubicBezTo>
                  <a:cubicBezTo>
                    <a:pt x="3" y="65"/>
                    <a:pt x="3" y="65"/>
                    <a:pt x="3" y="65"/>
                  </a:cubicBezTo>
                  <a:cubicBezTo>
                    <a:pt x="4" y="60"/>
                    <a:pt x="4" y="60"/>
                    <a:pt x="4" y="60"/>
                  </a:cubicBezTo>
                  <a:cubicBezTo>
                    <a:pt x="0" y="58"/>
                    <a:pt x="0" y="58"/>
                    <a:pt x="0" y="58"/>
                  </a:cubicBezTo>
                  <a:cubicBezTo>
                    <a:pt x="1" y="53"/>
                    <a:pt x="1" y="53"/>
                    <a:pt x="1" y="53"/>
                  </a:cubicBezTo>
                  <a:cubicBezTo>
                    <a:pt x="0" y="51"/>
                    <a:pt x="0" y="51"/>
                    <a:pt x="0" y="51"/>
                  </a:cubicBezTo>
                  <a:cubicBezTo>
                    <a:pt x="2" y="44"/>
                    <a:pt x="2" y="44"/>
                    <a:pt x="2" y="44"/>
                  </a:cubicBezTo>
                  <a:cubicBezTo>
                    <a:pt x="31" y="53"/>
                    <a:pt x="31" y="53"/>
                    <a:pt x="31" y="53"/>
                  </a:cubicBezTo>
                  <a:cubicBezTo>
                    <a:pt x="54" y="47"/>
                    <a:pt x="54" y="47"/>
                    <a:pt x="54" y="47"/>
                  </a:cubicBezTo>
                  <a:cubicBezTo>
                    <a:pt x="54" y="45"/>
                    <a:pt x="54" y="45"/>
                    <a:pt x="54" y="45"/>
                  </a:cubicBezTo>
                  <a:cubicBezTo>
                    <a:pt x="36" y="45"/>
                    <a:pt x="36" y="45"/>
                    <a:pt x="36" y="45"/>
                  </a:cubicBezTo>
                  <a:cubicBezTo>
                    <a:pt x="40" y="37"/>
                    <a:pt x="40" y="37"/>
                    <a:pt x="40" y="37"/>
                  </a:cubicBezTo>
                  <a:cubicBezTo>
                    <a:pt x="72" y="31"/>
                    <a:pt x="72" y="31"/>
                    <a:pt x="72" y="31"/>
                  </a:cubicBezTo>
                  <a:cubicBezTo>
                    <a:pt x="86" y="50"/>
                    <a:pt x="86" y="50"/>
                    <a:pt x="86" y="50"/>
                  </a:cubicBezTo>
                  <a:cubicBezTo>
                    <a:pt x="88" y="51"/>
                    <a:pt x="88" y="51"/>
                    <a:pt x="88" y="51"/>
                  </a:cubicBezTo>
                  <a:close/>
                  <a:moveTo>
                    <a:pt x="19" y="32"/>
                  </a:moveTo>
                  <a:cubicBezTo>
                    <a:pt x="23" y="32"/>
                    <a:pt x="25" y="33"/>
                    <a:pt x="27" y="34"/>
                  </a:cubicBezTo>
                  <a:cubicBezTo>
                    <a:pt x="29" y="35"/>
                    <a:pt x="30" y="36"/>
                    <a:pt x="31" y="37"/>
                  </a:cubicBezTo>
                  <a:cubicBezTo>
                    <a:pt x="31" y="37"/>
                    <a:pt x="31" y="38"/>
                    <a:pt x="31" y="38"/>
                  </a:cubicBezTo>
                  <a:cubicBezTo>
                    <a:pt x="31" y="40"/>
                    <a:pt x="30" y="42"/>
                    <a:pt x="30" y="43"/>
                  </a:cubicBezTo>
                  <a:cubicBezTo>
                    <a:pt x="30" y="44"/>
                    <a:pt x="29" y="44"/>
                    <a:pt x="29" y="44"/>
                  </a:cubicBezTo>
                  <a:cubicBezTo>
                    <a:pt x="25" y="46"/>
                    <a:pt x="7" y="42"/>
                    <a:pt x="5" y="38"/>
                  </a:cubicBezTo>
                  <a:cubicBezTo>
                    <a:pt x="5" y="38"/>
                    <a:pt x="4" y="37"/>
                    <a:pt x="5" y="37"/>
                  </a:cubicBezTo>
                  <a:cubicBezTo>
                    <a:pt x="5" y="35"/>
                    <a:pt x="6" y="33"/>
                    <a:pt x="6" y="31"/>
                  </a:cubicBezTo>
                  <a:cubicBezTo>
                    <a:pt x="6" y="31"/>
                    <a:pt x="6" y="31"/>
                    <a:pt x="7" y="30"/>
                  </a:cubicBezTo>
                  <a:cubicBezTo>
                    <a:pt x="8" y="30"/>
                    <a:pt x="9" y="30"/>
                    <a:pt x="11" y="30"/>
                  </a:cubicBezTo>
                  <a:cubicBezTo>
                    <a:pt x="13" y="30"/>
                    <a:pt x="16" y="31"/>
                    <a:pt x="19" y="32"/>
                  </a:cubicBezTo>
                  <a:close/>
                  <a:moveTo>
                    <a:pt x="38" y="27"/>
                  </a:moveTo>
                  <a:cubicBezTo>
                    <a:pt x="38" y="25"/>
                    <a:pt x="36" y="23"/>
                    <a:pt x="35" y="20"/>
                  </a:cubicBezTo>
                  <a:cubicBezTo>
                    <a:pt x="33" y="17"/>
                    <a:pt x="32" y="15"/>
                    <a:pt x="31" y="13"/>
                  </a:cubicBezTo>
                  <a:cubicBezTo>
                    <a:pt x="30" y="12"/>
                    <a:pt x="29" y="12"/>
                    <a:pt x="29" y="12"/>
                  </a:cubicBezTo>
                  <a:cubicBezTo>
                    <a:pt x="29" y="12"/>
                    <a:pt x="29" y="12"/>
                    <a:pt x="30" y="14"/>
                  </a:cubicBezTo>
                  <a:cubicBezTo>
                    <a:pt x="30" y="16"/>
                    <a:pt x="32" y="18"/>
                    <a:pt x="33" y="21"/>
                  </a:cubicBezTo>
                  <a:cubicBezTo>
                    <a:pt x="35" y="24"/>
                    <a:pt x="36" y="26"/>
                    <a:pt x="37" y="28"/>
                  </a:cubicBezTo>
                  <a:cubicBezTo>
                    <a:pt x="38" y="29"/>
                    <a:pt x="39" y="29"/>
                    <a:pt x="39" y="29"/>
                  </a:cubicBezTo>
                  <a:cubicBezTo>
                    <a:pt x="39" y="29"/>
                    <a:pt x="39" y="28"/>
                    <a:pt x="38" y="27"/>
                  </a:cubicBezTo>
                  <a:close/>
                  <a:moveTo>
                    <a:pt x="37" y="19"/>
                  </a:moveTo>
                  <a:cubicBezTo>
                    <a:pt x="38" y="22"/>
                    <a:pt x="39" y="25"/>
                    <a:pt x="40" y="27"/>
                  </a:cubicBezTo>
                  <a:cubicBezTo>
                    <a:pt x="41" y="29"/>
                    <a:pt x="41" y="30"/>
                    <a:pt x="41" y="31"/>
                  </a:cubicBezTo>
                  <a:cubicBezTo>
                    <a:pt x="41" y="32"/>
                    <a:pt x="40" y="32"/>
                    <a:pt x="40" y="32"/>
                  </a:cubicBezTo>
                  <a:cubicBezTo>
                    <a:pt x="38" y="33"/>
                    <a:pt x="37" y="34"/>
                    <a:pt x="35" y="35"/>
                  </a:cubicBezTo>
                  <a:cubicBezTo>
                    <a:pt x="34" y="35"/>
                    <a:pt x="34" y="35"/>
                    <a:pt x="34" y="35"/>
                  </a:cubicBezTo>
                  <a:cubicBezTo>
                    <a:pt x="30" y="33"/>
                    <a:pt x="21" y="17"/>
                    <a:pt x="22" y="13"/>
                  </a:cubicBezTo>
                  <a:cubicBezTo>
                    <a:pt x="22" y="12"/>
                    <a:pt x="22" y="12"/>
                    <a:pt x="23" y="12"/>
                  </a:cubicBezTo>
                  <a:cubicBezTo>
                    <a:pt x="24" y="11"/>
                    <a:pt x="26" y="10"/>
                    <a:pt x="27" y="9"/>
                  </a:cubicBezTo>
                  <a:cubicBezTo>
                    <a:pt x="28" y="9"/>
                    <a:pt x="28" y="9"/>
                    <a:pt x="29" y="9"/>
                  </a:cubicBezTo>
                  <a:cubicBezTo>
                    <a:pt x="30" y="9"/>
                    <a:pt x="31" y="10"/>
                    <a:pt x="32" y="12"/>
                  </a:cubicBezTo>
                  <a:cubicBezTo>
                    <a:pt x="33" y="14"/>
                    <a:pt x="35" y="16"/>
                    <a:pt x="37" y="19"/>
                  </a:cubicBezTo>
                  <a:close/>
                  <a:moveTo>
                    <a:pt x="48" y="4"/>
                  </a:moveTo>
                  <a:cubicBezTo>
                    <a:pt x="47" y="6"/>
                    <a:pt x="46" y="8"/>
                    <a:pt x="45" y="11"/>
                  </a:cubicBezTo>
                  <a:cubicBezTo>
                    <a:pt x="44" y="13"/>
                    <a:pt x="43" y="16"/>
                    <a:pt x="43" y="18"/>
                  </a:cubicBezTo>
                  <a:cubicBezTo>
                    <a:pt x="43" y="19"/>
                    <a:pt x="42" y="19"/>
                    <a:pt x="43" y="19"/>
                  </a:cubicBezTo>
                  <a:cubicBezTo>
                    <a:pt x="43" y="19"/>
                    <a:pt x="43" y="19"/>
                    <a:pt x="44" y="18"/>
                  </a:cubicBezTo>
                  <a:cubicBezTo>
                    <a:pt x="45" y="16"/>
                    <a:pt x="46" y="14"/>
                    <a:pt x="47" y="12"/>
                  </a:cubicBezTo>
                  <a:cubicBezTo>
                    <a:pt x="48" y="9"/>
                    <a:pt x="49" y="7"/>
                    <a:pt x="49" y="5"/>
                  </a:cubicBezTo>
                  <a:cubicBezTo>
                    <a:pt x="49" y="4"/>
                    <a:pt x="49" y="3"/>
                    <a:pt x="49" y="3"/>
                  </a:cubicBezTo>
                  <a:cubicBezTo>
                    <a:pt x="49" y="3"/>
                    <a:pt x="49" y="3"/>
                    <a:pt x="48" y="4"/>
                  </a:cubicBezTo>
                  <a:close/>
                  <a:moveTo>
                    <a:pt x="43" y="10"/>
                  </a:moveTo>
                  <a:cubicBezTo>
                    <a:pt x="42" y="13"/>
                    <a:pt x="42" y="16"/>
                    <a:pt x="41" y="17"/>
                  </a:cubicBezTo>
                  <a:cubicBezTo>
                    <a:pt x="41" y="19"/>
                    <a:pt x="41" y="21"/>
                    <a:pt x="41" y="21"/>
                  </a:cubicBezTo>
                  <a:cubicBezTo>
                    <a:pt x="41" y="22"/>
                    <a:pt x="41" y="22"/>
                    <a:pt x="42" y="22"/>
                  </a:cubicBezTo>
                  <a:cubicBezTo>
                    <a:pt x="43" y="23"/>
                    <a:pt x="45" y="23"/>
                    <a:pt x="46" y="24"/>
                  </a:cubicBezTo>
                  <a:cubicBezTo>
                    <a:pt x="47" y="24"/>
                    <a:pt x="47" y="24"/>
                    <a:pt x="48" y="24"/>
                  </a:cubicBezTo>
                  <a:cubicBezTo>
                    <a:pt x="51" y="22"/>
                    <a:pt x="57" y="7"/>
                    <a:pt x="56" y="3"/>
                  </a:cubicBezTo>
                  <a:cubicBezTo>
                    <a:pt x="56" y="3"/>
                    <a:pt x="56" y="3"/>
                    <a:pt x="55" y="2"/>
                  </a:cubicBezTo>
                  <a:cubicBezTo>
                    <a:pt x="54" y="2"/>
                    <a:pt x="52" y="1"/>
                    <a:pt x="50" y="0"/>
                  </a:cubicBezTo>
                  <a:cubicBezTo>
                    <a:pt x="50" y="0"/>
                    <a:pt x="50" y="0"/>
                    <a:pt x="49" y="1"/>
                  </a:cubicBezTo>
                  <a:cubicBezTo>
                    <a:pt x="49" y="1"/>
                    <a:pt x="48" y="2"/>
                    <a:pt x="47" y="3"/>
                  </a:cubicBezTo>
                  <a:cubicBezTo>
                    <a:pt x="46" y="5"/>
                    <a:pt x="45" y="8"/>
                    <a:pt x="43" y="1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gency FB" panose="020B0503020202020204" pitchFamily="34" charset="0"/>
              </a:endParaRPr>
            </a:p>
          </p:txBody>
        </p:sp>
        <p:sp>
          <p:nvSpPr>
            <p:cNvPr id="100" name="Freeform 320">
              <a:extLst>
                <a:ext uri="{FF2B5EF4-FFF2-40B4-BE49-F238E27FC236}">
                  <a16:creationId xmlns:a16="http://schemas.microsoft.com/office/drawing/2014/main" xmlns="" id="{12263DAA-E81F-4C47-B889-159F41D3364D}"/>
                </a:ext>
              </a:extLst>
            </p:cNvPr>
            <p:cNvSpPr>
              <a:spLocks noEditPoints="1"/>
            </p:cNvSpPr>
            <p:nvPr/>
          </p:nvSpPr>
          <p:spPr bwMode="auto">
            <a:xfrm>
              <a:off x="7975265" y="5146454"/>
              <a:ext cx="235525" cy="210372"/>
            </a:xfrm>
            <a:custGeom>
              <a:avLst/>
              <a:gdLst>
                <a:gd name="T0" fmla="*/ 17 w 93"/>
                <a:gd name="T1" fmla="*/ 18 h 83"/>
                <a:gd name="T2" fmla="*/ 9 w 93"/>
                <a:gd name="T3" fmla="*/ 28 h 83"/>
                <a:gd name="T4" fmla="*/ 84 w 93"/>
                <a:gd name="T5" fmla="*/ 74 h 83"/>
                <a:gd name="T6" fmla="*/ 70 w 93"/>
                <a:gd name="T7" fmla="*/ 28 h 83"/>
                <a:gd name="T8" fmla="*/ 24 w 93"/>
                <a:gd name="T9" fmla="*/ 34 h 83"/>
                <a:gd name="T10" fmla="*/ 24 w 93"/>
                <a:gd name="T11" fmla="*/ 18 h 83"/>
                <a:gd name="T12" fmla="*/ 30 w 93"/>
                <a:gd name="T13" fmla="*/ 13 h 83"/>
                <a:gd name="T14" fmla="*/ 46 w 93"/>
                <a:gd name="T15" fmla="*/ 0 h 83"/>
                <a:gd name="T16" fmla="*/ 63 w 93"/>
                <a:gd name="T17" fmla="*/ 13 h 83"/>
                <a:gd name="T18" fmla="*/ 70 w 93"/>
                <a:gd name="T19" fmla="*/ 18 h 83"/>
                <a:gd name="T20" fmla="*/ 93 w 93"/>
                <a:gd name="T21" fmla="*/ 18 h 83"/>
                <a:gd name="T22" fmla="*/ 93 w 93"/>
                <a:gd name="T23" fmla="*/ 79 h 83"/>
                <a:gd name="T24" fmla="*/ 89 w 93"/>
                <a:gd name="T25" fmla="*/ 83 h 83"/>
                <a:gd name="T26" fmla="*/ 0 w 93"/>
                <a:gd name="T27" fmla="*/ 83 h 83"/>
                <a:gd name="T28" fmla="*/ 0 w 93"/>
                <a:gd name="T29" fmla="*/ 23 h 83"/>
                <a:gd name="T30" fmla="*/ 5 w 93"/>
                <a:gd name="T31" fmla="*/ 18 h 83"/>
                <a:gd name="T32" fmla="*/ 14 w 93"/>
                <a:gd name="T33" fmla="*/ 70 h 83"/>
                <a:gd name="T34" fmla="*/ 39 w 93"/>
                <a:gd name="T35" fmla="*/ 62 h 83"/>
                <a:gd name="T36" fmla="*/ 29 w 93"/>
                <a:gd name="T37" fmla="*/ 63 h 83"/>
                <a:gd name="T38" fmla="*/ 29 w 93"/>
                <a:gd name="T39" fmla="*/ 60 h 83"/>
                <a:gd name="T40" fmla="*/ 26 w 93"/>
                <a:gd name="T41" fmla="*/ 59 h 83"/>
                <a:gd name="T42" fmla="*/ 26 w 93"/>
                <a:gd name="T43" fmla="*/ 61 h 83"/>
                <a:gd name="T44" fmla="*/ 21 w 93"/>
                <a:gd name="T45" fmla="*/ 59 h 83"/>
                <a:gd name="T46" fmla="*/ 35 w 93"/>
                <a:gd name="T47" fmla="*/ 42 h 83"/>
                <a:gd name="T48" fmla="*/ 23 w 93"/>
                <a:gd name="T49" fmla="*/ 57 h 83"/>
                <a:gd name="T50" fmla="*/ 24 w 93"/>
                <a:gd name="T51" fmla="*/ 57 h 83"/>
                <a:gd name="T52" fmla="*/ 30 w 93"/>
                <a:gd name="T53" fmla="*/ 57 h 83"/>
                <a:gd name="T54" fmla="*/ 30 w 93"/>
                <a:gd name="T55" fmla="*/ 57 h 83"/>
                <a:gd name="T56" fmla="*/ 31 w 93"/>
                <a:gd name="T57" fmla="*/ 65 h 83"/>
                <a:gd name="T58" fmla="*/ 36 w 93"/>
                <a:gd name="T59" fmla="*/ 66 h 83"/>
                <a:gd name="T60" fmla="*/ 31 w 93"/>
                <a:gd name="T61" fmla="*/ 65 h 83"/>
                <a:gd name="T62" fmla="*/ 44 w 93"/>
                <a:gd name="T63" fmla="*/ 55 h 83"/>
                <a:gd name="T64" fmla="*/ 78 w 93"/>
                <a:gd name="T65" fmla="*/ 51 h 83"/>
                <a:gd name="T66" fmla="*/ 44 w 93"/>
                <a:gd name="T67" fmla="*/ 60 h 83"/>
                <a:gd name="T68" fmla="*/ 59 w 93"/>
                <a:gd name="T69" fmla="*/ 65 h 83"/>
                <a:gd name="T70" fmla="*/ 44 w 93"/>
                <a:gd name="T71" fmla="*/ 60 h 83"/>
                <a:gd name="T72" fmla="*/ 44 w 93"/>
                <a:gd name="T73" fmla="*/ 46 h 83"/>
                <a:gd name="T74" fmla="*/ 78 w 93"/>
                <a:gd name="T75" fmla="*/ 42 h 83"/>
                <a:gd name="T76" fmla="*/ 39 w 93"/>
                <a:gd name="T77" fmla="*/ 13 h 83"/>
                <a:gd name="T78" fmla="*/ 52 w 93"/>
                <a:gd name="T79" fmla="*/ 12 h 83"/>
                <a:gd name="T80" fmla="*/ 41 w 93"/>
                <a:gd name="T81" fmla="*/ 1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3" h="83">
                  <a:moveTo>
                    <a:pt x="5" y="18"/>
                  </a:moveTo>
                  <a:cubicBezTo>
                    <a:pt x="17" y="18"/>
                    <a:pt x="17" y="18"/>
                    <a:pt x="17" y="18"/>
                  </a:cubicBezTo>
                  <a:cubicBezTo>
                    <a:pt x="17" y="28"/>
                    <a:pt x="17" y="28"/>
                    <a:pt x="17" y="28"/>
                  </a:cubicBezTo>
                  <a:cubicBezTo>
                    <a:pt x="9" y="28"/>
                    <a:pt x="9" y="28"/>
                    <a:pt x="9" y="28"/>
                  </a:cubicBezTo>
                  <a:cubicBezTo>
                    <a:pt x="9" y="74"/>
                    <a:pt x="9" y="74"/>
                    <a:pt x="9" y="74"/>
                  </a:cubicBezTo>
                  <a:cubicBezTo>
                    <a:pt x="84" y="74"/>
                    <a:pt x="84" y="74"/>
                    <a:pt x="84" y="74"/>
                  </a:cubicBezTo>
                  <a:cubicBezTo>
                    <a:pt x="84" y="28"/>
                    <a:pt x="84" y="28"/>
                    <a:pt x="84" y="28"/>
                  </a:cubicBezTo>
                  <a:cubicBezTo>
                    <a:pt x="70" y="28"/>
                    <a:pt x="70" y="28"/>
                    <a:pt x="70" y="28"/>
                  </a:cubicBezTo>
                  <a:cubicBezTo>
                    <a:pt x="70" y="34"/>
                    <a:pt x="70" y="34"/>
                    <a:pt x="70" y="34"/>
                  </a:cubicBezTo>
                  <a:cubicBezTo>
                    <a:pt x="54" y="34"/>
                    <a:pt x="39" y="34"/>
                    <a:pt x="24" y="34"/>
                  </a:cubicBezTo>
                  <a:cubicBezTo>
                    <a:pt x="24" y="28"/>
                    <a:pt x="24" y="28"/>
                    <a:pt x="24" y="28"/>
                  </a:cubicBezTo>
                  <a:cubicBezTo>
                    <a:pt x="24" y="18"/>
                    <a:pt x="24" y="18"/>
                    <a:pt x="24" y="18"/>
                  </a:cubicBezTo>
                  <a:cubicBezTo>
                    <a:pt x="24" y="13"/>
                    <a:pt x="24" y="13"/>
                    <a:pt x="24" y="13"/>
                  </a:cubicBezTo>
                  <a:cubicBezTo>
                    <a:pt x="30" y="13"/>
                    <a:pt x="30" y="13"/>
                    <a:pt x="30" y="13"/>
                  </a:cubicBezTo>
                  <a:cubicBezTo>
                    <a:pt x="30" y="10"/>
                    <a:pt x="32" y="7"/>
                    <a:pt x="34" y="5"/>
                  </a:cubicBezTo>
                  <a:cubicBezTo>
                    <a:pt x="37" y="2"/>
                    <a:pt x="41" y="0"/>
                    <a:pt x="46" y="0"/>
                  </a:cubicBezTo>
                  <a:cubicBezTo>
                    <a:pt x="51" y="0"/>
                    <a:pt x="55" y="2"/>
                    <a:pt x="58" y="5"/>
                  </a:cubicBezTo>
                  <a:cubicBezTo>
                    <a:pt x="61" y="7"/>
                    <a:pt x="62" y="10"/>
                    <a:pt x="63" y="13"/>
                  </a:cubicBezTo>
                  <a:cubicBezTo>
                    <a:pt x="70" y="13"/>
                    <a:pt x="70" y="13"/>
                    <a:pt x="70" y="13"/>
                  </a:cubicBezTo>
                  <a:cubicBezTo>
                    <a:pt x="70" y="18"/>
                    <a:pt x="70" y="18"/>
                    <a:pt x="70" y="18"/>
                  </a:cubicBezTo>
                  <a:cubicBezTo>
                    <a:pt x="89" y="18"/>
                    <a:pt x="89" y="18"/>
                    <a:pt x="89" y="18"/>
                  </a:cubicBezTo>
                  <a:cubicBezTo>
                    <a:pt x="93" y="18"/>
                    <a:pt x="93" y="18"/>
                    <a:pt x="93" y="18"/>
                  </a:cubicBezTo>
                  <a:cubicBezTo>
                    <a:pt x="93" y="23"/>
                    <a:pt x="93" y="23"/>
                    <a:pt x="93" y="23"/>
                  </a:cubicBezTo>
                  <a:cubicBezTo>
                    <a:pt x="93" y="79"/>
                    <a:pt x="93" y="79"/>
                    <a:pt x="93" y="79"/>
                  </a:cubicBezTo>
                  <a:cubicBezTo>
                    <a:pt x="93" y="83"/>
                    <a:pt x="93" y="83"/>
                    <a:pt x="93" y="83"/>
                  </a:cubicBezTo>
                  <a:cubicBezTo>
                    <a:pt x="89" y="83"/>
                    <a:pt x="89" y="83"/>
                    <a:pt x="89" y="83"/>
                  </a:cubicBezTo>
                  <a:cubicBezTo>
                    <a:pt x="5" y="83"/>
                    <a:pt x="5" y="83"/>
                    <a:pt x="5" y="83"/>
                  </a:cubicBezTo>
                  <a:cubicBezTo>
                    <a:pt x="0" y="83"/>
                    <a:pt x="0" y="83"/>
                    <a:pt x="0" y="83"/>
                  </a:cubicBezTo>
                  <a:cubicBezTo>
                    <a:pt x="0" y="79"/>
                    <a:pt x="0" y="79"/>
                    <a:pt x="0" y="79"/>
                  </a:cubicBezTo>
                  <a:cubicBezTo>
                    <a:pt x="0" y="23"/>
                    <a:pt x="0" y="23"/>
                    <a:pt x="0" y="23"/>
                  </a:cubicBezTo>
                  <a:cubicBezTo>
                    <a:pt x="0" y="18"/>
                    <a:pt x="0" y="18"/>
                    <a:pt x="0" y="18"/>
                  </a:cubicBezTo>
                  <a:cubicBezTo>
                    <a:pt x="5" y="18"/>
                    <a:pt x="5" y="18"/>
                    <a:pt x="5" y="18"/>
                  </a:cubicBezTo>
                  <a:close/>
                  <a:moveTo>
                    <a:pt x="14" y="62"/>
                  </a:moveTo>
                  <a:cubicBezTo>
                    <a:pt x="14" y="70"/>
                    <a:pt x="14" y="70"/>
                    <a:pt x="14" y="70"/>
                  </a:cubicBezTo>
                  <a:cubicBezTo>
                    <a:pt x="39" y="70"/>
                    <a:pt x="39" y="70"/>
                    <a:pt x="39" y="70"/>
                  </a:cubicBezTo>
                  <a:cubicBezTo>
                    <a:pt x="39" y="62"/>
                    <a:pt x="39" y="62"/>
                    <a:pt x="39" y="62"/>
                  </a:cubicBezTo>
                  <a:cubicBezTo>
                    <a:pt x="33" y="59"/>
                    <a:pt x="33" y="59"/>
                    <a:pt x="33" y="59"/>
                  </a:cubicBezTo>
                  <a:cubicBezTo>
                    <a:pt x="29" y="63"/>
                    <a:pt x="29" y="63"/>
                    <a:pt x="29" y="63"/>
                  </a:cubicBezTo>
                  <a:cubicBezTo>
                    <a:pt x="28" y="61"/>
                    <a:pt x="28" y="61"/>
                    <a:pt x="28" y="61"/>
                  </a:cubicBezTo>
                  <a:cubicBezTo>
                    <a:pt x="29" y="60"/>
                    <a:pt x="29" y="60"/>
                    <a:pt x="29" y="60"/>
                  </a:cubicBezTo>
                  <a:cubicBezTo>
                    <a:pt x="28" y="59"/>
                    <a:pt x="28" y="59"/>
                    <a:pt x="28" y="59"/>
                  </a:cubicBezTo>
                  <a:cubicBezTo>
                    <a:pt x="26" y="59"/>
                    <a:pt x="26" y="59"/>
                    <a:pt x="26" y="59"/>
                  </a:cubicBezTo>
                  <a:cubicBezTo>
                    <a:pt x="25" y="60"/>
                    <a:pt x="25" y="60"/>
                    <a:pt x="25" y="60"/>
                  </a:cubicBezTo>
                  <a:cubicBezTo>
                    <a:pt x="26" y="61"/>
                    <a:pt x="26" y="61"/>
                    <a:pt x="26" y="61"/>
                  </a:cubicBezTo>
                  <a:cubicBezTo>
                    <a:pt x="25" y="64"/>
                    <a:pt x="25" y="64"/>
                    <a:pt x="25" y="64"/>
                  </a:cubicBezTo>
                  <a:cubicBezTo>
                    <a:pt x="21" y="59"/>
                    <a:pt x="21" y="59"/>
                    <a:pt x="21" y="59"/>
                  </a:cubicBezTo>
                  <a:cubicBezTo>
                    <a:pt x="14" y="62"/>
                    <a:pt x="14" y="62"/>
                    <a:pt x="14" y="62"/>
                  </a:cubicBezTo>
                  <a:close/>
                  <a:moveTo>
                    <a:pt x="35" y="42"/>
                  </a:moveTo>
                  <a:cubicBezTo>
                    <a:pt x="32" y="42"/>
                    <a:pt x="26" y="35"/>
                    <a:pt x="19" y="42"/>
                  </a:cubicBezTo>
                  <a:cubicBezTo>
                    <a:pt x="20" y="47"/>
                    <a:pt x="20" y="53"/>
                    <a:pt x="23" y="57"/>
                  </a:cubicBezTo>
                  <a:cubicBezTo>
                    <a:pt x="24" y="57"/>
                    <a:pt x="24" y="57"/>
                    <a:pt x="24" y="57"/>
                  </a:cubicBezTo>
                  <a:cubicBezTo>
                    <a:pt x="24" y="57"/>
                    <a:pt x="24" y="57"/>
                    <a:pt x="24" y="57"/>
                  </a:cubicBezTo>
                  <a:cubicBezTo>
                    <a:pt x="25" y="57"/>
                    <a:pt x="26" y="57"/>
                    <a:pt x="27" y="57"/>
                  </a:cubicBezTo>
                  <a:cubicBezTo>
                    <a:pt x="28" y="57"/>
                    <a:pt x="29" y="57"/>
                    <a:pt x="30" y="57"/>
                  </a:cubicBezTo>
                  <a:cubicBezTo>
                    <a:pt x="30" y="57"/>
                    <a:pt x="30" y="57"/>
                    <a:pt x="30" y="57"/>
                  </a:cubicBezTo>
                  <a:cubicBezTo>
                    <a:pt x="30" y="57"/>
                    <a:pt x="30" y="57"/>
                    <a:pt x="30" y="57"/>
                  </a:cubicBezTo>
                  <a:cubicBezTo>
                    <a:pt x="34" y="53"/>
                    <a:pt x="34" y="47"/>
                    <a:pt x="35" y="42"/>
                  </a:cubicBezTo>
                  <a:close/>
                  <a:moveTo>
                    <a:pt x="31" y="65"/>
                  </a:moveTo>
                  <a:cubicBezTo>
                    <a:pt x="31" y="66"/>
                    <a:pt x="31" y="66"/>
                    <a:pt x="31" y="66"/>
                  </a:cubicBezTo>
                  <a:cubicBezTo>
                    <a:pt x="36" y="66"/>
                    <a:pt x="36" y="66"/>
                    <a:pt x="36" y="66"/>
                  </a:cubicBezTo>
                  <a:cubicBezTo>
                    <a:pt x="36" y="65"/>
                    <a:pt x="36" y="65"/>
                    <a:pt x="36" y="65"/>
                  </a:cubicBezTo>
                  <a:cubicBezTo>
                    <a:pt x="31" y="65"/>
                    <a:pt x="31" y="65"/>
                    <a:pt x="31" y="65"/>
                  </a:cubicBezTo>
                  <a:close/>
                  <a:moveTo>
                    <a:pt x="44" y="51"/>
                  </a:moveTo>
                  <a:cubicBezTo>
                    <a:pt x="44" y="55"/>
                    <a:pt x="44" y="55"/>
                    <a:pt x="44" y="55"/>
                  </a:cubicBezTo>
                  <a:cubicBezTo>
                    <a:pt x="78" y="55"/>
                    <a:pt x="78" y="55"/>
                    <a:pt x="78" y="55"/>
                  </a:cubicBezTo>
                  <a:cubicBezTo>
                    <a:pt x="78" y="51"/>
                    <a:pt x="78" y="51"/>
                    <a:pt x="78" y="51"/>
                  </a:cubicBezTo>
                  <a:cubicBezTo>
                    <a:pt x="44" y="51"/>
                    <a:pt x="44" y="51"/>
                    <a:pt x="44" y="51"/>
                  </a:cubicBezTo>
                  <a:close/>
                  <a:moveTo>
                    <a:pt x="44" y="60"/>
                  </a:moveTo>
                  <a:cubicBezTo>
                    <a:pt x="44" y="65"/>
                    <a:pt x="44" y="65"/>
                    <a:pt x="44" y="65"/>
                  </a:cubicBezTo>
                  <a:cubicBezTo>
                    <a:pt x="59" y="65"/>
                    <a:pt x="59" y="65"/>
                    <a:pt x="59" y="65"/>
                  </a:cubicBezTo>
                  <a:cubicBezTo>
                    <a:pt x="59" y="60"/>
                    <a:pt x="59" y="60"/>
                    <a:pt x="59" y="60"/>
                  </a:cubicBezTo>
                  <a:cubicBezTo>
                    <a:pt x="44" y="60"/>
                    <a:pt x="44" y="60"/>
                    <a:pt x="44" y="60"/>
                  </a:cubicBezTo>
                  <a:close/>
                  <a:moveTo>
                    <a:pt x="44" y="42"/>
                  </a:moveTo>
                  <a:cubicBezTo>
                    <a:pt x="44" y="46"/>
                    <a:pt x="44" y="46"/>
                    <a:pt x="44" y="46"/>
                  </a:cubicBezTo>
                  <a:cubicBezTo>
                    <a:pt x="78" y="46"/>
                    <a:pt x="78" y="46"/>
                    <a:pt x="78" y="46"/>
                  </a:cubicBezTo>
                  <a:cubicBezTo>
                    <a:pt x="78" y="42"/>
                    <a:pt x="78" y="42"/>
                    <a:pt x="78" y="42"/>
                  </a:cubicBezTo>
                  <a:cubicBezTo>
                    <a:pt x="44" y="42"/>
                    <a:pt x="44" y="42"/>
                    <a:pt x="44" y="42"/>
                  </a:cubicBezTo>
                  <a:close/>
                  <a:moveTo>
                    <a:pt x="39" y="13"/>
                  </a:moveTo>
                  <a:cubicBezTo>
                    <a:pt x="53" y="13"/>
                    <a:pt x="53" y="13"/>
                    <a:pt x="53" y="13"/>
                  </a:cubicBezTo>
                  <a:cubicBezTo>
                    <a:pt x="53" y="13"/>
                    <a:pt x="52" y="12"/>
                    <a:pt x="52" y="12"/>
                  </a:cubicBezTo>
                  <a:cubicBezTo>
                    <a:pt x="50" y="10"/>
                    <a:pt x="48" y="9"/>
                    <a:pt x="46" y="9"/>
                  </a:cubicBezTo>
                  <a:cubicBezTo>
                    <a:pt x="44" y="9"/>
                    <a:pt x="42" y="10"/>
                    <a:pt x="41" y="12"/>
                  </a:cubicBezTo>
                  <a:cubicBezTo>
                    <a:pt x="40" y="12"/>
                    <a:pt x="40" y="13"/>
                    <a:pt x="39" y="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gency FB" panose="020B0503020202020204" pitchFamily="34" charset="0"/>
              </a:endParaRPr>
            </a:p>
          </p:txBody>
        </p:sp>
        <p:sp>
          <p:nvSpPr>
            <p:cNvPr id="101" name="Freeform 322">
              <a:extLst>
                <a:ext uri="{FF2B5EF4-FFF2-40B4-BE49-F238E27FC236}">
                  <a16:creationId xmlns:a16="http://schemas.microsoft.com/office/drawing/2014/main" xmlns="" id="{1D7460F9-3E6F-4C83-873C-F73556B83FE4}"/>
                </a:ext>
              </a:extLst>
            </p:cNvPr>
            <p:cNvSpPr>
              <a:spLocks/>
            </p:cNvSpPr>
            <p:nvPr/>
          </p:nvSpPr>
          <p:spPr bwMode="auto">
            <a:xfrm>
              <a:off x="5739082" y="3706517"/>
              <a:ext cx="494368" cy="294517"/>
            </a:xfrm>
            <a:custGeom>
              <a:avLst/>
              <a:gdLst>
                <a:gd name="T0" fmla="*/ 49 w 106"/>
                <a:gd name="T1" fmla="*/ 1 h 63"/>
                <a:gd name="T2" fmla="*/ 43 w 106"/>
                <a:gd name="T3" fmla="*/ 9 h 63"/>
                <a:gd name="T4" fmla="*/ 37 w 106"/>
                <a:gd name="T5" fmla="*/ 9 h 63"/>
                <a:gd name="T6" fmla="*/ 29 w 106"/>
                <a:gd name="T7" fmla="*/ 9 h 63"/>
                <a:gd name="T8" fmla="*/ 8 w 106"/>
                <a:gd name="T9" fmla="*/ 9 h 63"/>
                <a:gd name="T10" fmla="*/ 0 w 106"/>
                <a:gd name="T11" fmla="*/ 17 h 63"/>
                <a:gd name="T12" fmla="*/ 0 w 106"/>
                <a:gd name="T13" fmla="*/ 17 h 63"/>
                <a:gd name="T14" fmla="*/ 8 w 106"/>
                <a:gd name="T15" fmla="*/ 25 h 63"/>
                <a:gd name="T16" fmla="*/ 24 w 106"/>
                <a:gd name="T17" fmla="*/ 25 h 63"/>
                <a:gd name="T18" fmla="*/ 23 w 106"/>
                <a:gd name="T19" fmla="*/ 30 h 63"/>
                <a:gd name="T20" fmla="*/ 23 w 106"/>
                <a:gd name="T21" fmla="*/ 30 h 63"/>
                <a:gd name="T22" fmla="*/ 28 w 106"/>
                <a:gd name="T23" fmla="*/ 37 h 63"/>
                <a:gd name="T24" fmla="*/ 26 w 106"/>
                <a:gd name="T25" fmla="*/ 42 h 63"/>
                <a:gd name="T26" fmla="*/ 26 w 106"/>
                <a:gd name="T27" fmla="*/ 42 h 63"/>
                <a:gd name="T28" fmla="*/ 34 w 106"/>
                <a:gd name="T29" fmla="*/ 50 h 63"/>
                <a:gd name="T30" fmla="*/ 34 w 106"/>
                <a:gd name="T31" fmla="*/ 50 h 63"/>
                <a:gd name="T32" fmla="*/ 32 w 106"/>
                <a:gd name="T33" fmla="*/ 55 h 63"/>
                <a:gd name="T34" fmla="*/ 32 w 106"/>
                <a:gd name="T35" fmla="*/ 55 h 63"/>
                <a:gd name="T36" fmla="*/ 39 w 106"/>
                <a:gd name="T37" fmla="*/ 62 h 63"/>
                <a:gd name="T38" fmla="*/ 70 w 106"/>
                <a:gd name="T39" fmla="*/ 62 h 63"/>
                <a:gd name="T40" fmla="*/ 77 w 106"/>
                <a:gd name="T41" fmla="*/ 56 h 63"/>
                <a:gd name="T42" fmla="*/ 89 w 106"/>
                <a:gd name="T43" fmla="*/ 54 h 63"/>
                <a:gd name="T44" fmla="*/ 89 w 106"/>
                <a:gd name="T45" fmla="*/ 63 h 63"/>
                <a:gd name="T46" fmla="*/ 106 w 106"/>
                <a:gd name="T47" fmla="*/ 63 h 63"/>
                <a:gd name="T48" fmla="*/ 106 w 106"/>
                <a:gd name="T49" fmla="*/ 7 h 63"/>
                <a:gd name="T50" fmla="*/ 89 w 106"/>
                <a:gd name="T51" fmla="*/ 7 h 63"/>
                <a:gd name="T52" fmla="*/ 89 w 106"/>
                <a:gd name="T53" fmla="*/ 10 h 63"/>
                <a:gd name="T54" fmla="*/ 89 w 106"/>
                <a:gd name="T55" fmla="*/ 33 h 63"/>
                <a:gd name="T56" fmla="*/ 86 w 106"/>
                <a:gd name="T57" fmla="*/ 34 h 63"/>
                <a:gd name="T58" fmla="*/ 84 w 106"/>
                <a:gd name="T59" fmla="*/ 13 h 63"/>
                <a:gd name="T60" fmla="*/ 49 w 106"/>
                <a:gd name="T61" fmla="*/ 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6" h="63">
                  <a:moveTo>
                    <a:pt x="49" y="1"/>
                  </a:moveTo>
                  <a:cubicBezTo>
                    <a:pt x="43" y="9"/>
                    <a:pt x="43" y="9"/>
                    <a:pt x="43" y="9"/>
                  </a:cubicBezTo>
                  <a:cubicBezTo>
                    <a:pt x="37" y="9"/>
                    <a:pt x="37" y="9"/>
                    <a:pt x="37" y="9"/>
                  </a:cubicBezTo>
                  <a:cubicBezTo>
                    <a:pt x="29" y="9"/>
                    <a:pt x="29" y="9"/>
                    <a:pt x="29" y="9"/>
                  </a:cubicBezTo>
                  <a:cubicBezTo>
                    <a:pt x="8" y="9"/>
                    <a:pt x="8" y="9"/>
                    <a:pt x="8" y="9"/>
                  </a:cubicBezTo>
                  <a:cubicBezTo>
                    <a:pt x="4" y="9"/>
                    <a:pt x="0" y="13"/>
                    <a:pt x="0" y="17"/>
                  </a:cubicBezTo>
                  <a:cubicBezTo>
                    <a:pt x="0" y="17"/>
                    <a:pt x="0" y="17"/>
                    <a:pt x="0" y="17"/>
                  </a:cubicBezTo>
                  <a:cubicBezTo>
                    <a:pt x="0" y="22"/>
                    <a:pt x="4" y="25"/>
                    <a:pt x="8" y="25"/>
                  </a:cubicBezTo>
                  <a:cubicBezTo>
                    <a:pt x="24" y="25"/>
                    <a:pt x="24" y="25"/>
                    <a:pt x="24" y="25"/>
                  </a:cubicBezTo>
                  <a:cubicBezTo>
                    <a:pt x="23" y="27"/>
                    <a:pt x="23" y="28"/>
                    <a:pt x="23" y="30"/>
                  </a:cubicBezTo>
                  <a:cubicBezTo>
                    <a:pt x="23" y="30"/>
                    <a:pt x="23" y="30"/>
                    <a:pt x="23" y="30"/>
                  </a:cubicBezTo>
                  <a:cubicBezTo>
                    <a:pt x="23" y="34"/>
                    <a:pt x="25" y="37"/>
                    <a:pt x="28" y="37"/>
                  </a:cubicBezTo>
                  <a:cubicBezTo>
                    <a:pt x="27" y="39"/>
                    <a:pt x="26" y="40"/>
                    <a:pt x="26" y="42"/>
                  </a:cubicBezTo>
                  <a:cubicBezTo>
                    <a:pt x="26" y="42"/>
                    <a:pt x="26" y="42"/>
                    <a:pt x="26" y="42"/>
                  </a:cubicBezTo>
                  <a:cubicBezTo>
                    <a:pt x="26" y="46"/>
                    <a:pt x="30" y="50"/>
                    <a:pt x="34" y="50"/>
                  </a:cubicBezTo>
                  <a:cubicBezTo>
                    <a:pt x="34" y="50"/>
                    <a:pt x="34" y="50"/>
                    <a:pt x="34" y="50"/>
                  </a:cubicBezTo>
                  <a:cubicBezTo>
                    <a:pt x="33" y="51"/>
                    <a:pt x="32" y="53"/>
                    <a:pt x="32" y="55"/>
                  </a:cubicBezTo>
                  <a:cubicBezTo>
                    <a:pt x="32" y="55"/>
                    <a:pt x="32" y="55"/>
                    <a:pt x="32" y="55"/>
                  </a:cubicBezTo>
                  <a:cubicBezTo>
                    <a:pt x="32" y="59"/>
                    <a:pt x="35" y="62"/>
                    <a:pt x="39" y="62"/>
                  </a:cubicBezTo>
                  <a:cubicBezTo>
                    <a:pt x="70" y="62"/>
                    <a:pt x="70" y="62"/>
                    <a:pt x="70" y="62"/>
                  </a:cubicBezTo>
                  <a:cubicBezTo>
                    <a:pt x="77" y="56"/>
                    <a:pt x="77" y="56"/>
                    <a:pt x="77" y="56"/>
                  </a:cubicBezTo>
                  <a:cubicBezTo>
                    <a:pt x="89" y="54"/>
                    <a:pt x="89" y="54"/>
                    <a:pt x="89" y="54"/>
                  </a:cubicBezTo>
                  <a:cubicBezTo>
                    <a:pt x="89" y="63"/>
                    <a:pt x="89" y="63"/>
                    <a:pt x="89" y="63"/>
                  </a:cubicBezTo>
                  <a:cubicBezTo>
                    <a:pt x="106" y="63"/>
                    <a:pt x="106" y="63"/>
                    <a:pt x="106" y="63"/>
                  </a:cubicBezTo>
                  <a:cubicBezTo>
                    <a:pt x="106" y="7"/>
                    <a:pt x="106" y="7"/>
                    <a:pt x="106" y="7"/>
                  </a:cubicBezTo>
                  <a:cubicBezTo>
                    <a:pt x="89" y="7"/>
                    <a:pt x="89" y="7"/>
                    <a:pt x="89" y="7"/>
                  </a:cubicBezTo>
                  <a:cubicBezTo>
                    <a:pt x="89" y="10"/>
                    <a:pt x="89" y="10"/>
                    <a:pt x="89" y="10"/>
                  </a:cubicBezTo>
                  <a:cubicBezTo>
                    <a:pt x="89" y="33"/>
                    <a:pt x="89" y="33"/>
                    <a:pt x="89" y="33"/>
                  </a:cubicBezTo>
                  <a:cubicBezTo>
                    <a:pt x="86" y="34"/>
                    <a:pt x="86" y="34"/>
                    <a:pt x="86" y="34"/>
                  </a:cubicBezTo>
                  <a:cubicBezTo>
                    <a:pt x="84" y="13"/>
                    <a:pt x="84" y="13"/>
                    <a:pt x="84" y="13"/>
                  </a:cubicBezTo>
                  <a:cubicBezTo>
                    <a:pt x="72" y="9"/>
                    <a:pt x="62" y="0"/>
                    <a:pt x="49" y="1"/>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gency FB" panose="020B0503020202020204" pitchFamily="34" charset="0"/>
              </a:endParaRPr>
            </a:p>
          </p:txBody>
        </p:sp>
      </p:grpSp>
      <p:sp>
        <p:nvSpPr>
          <p:cNvPr id="242" name="矩形 55">
            <a:extLst>
              <a:ext uri="{FF2B5EF4-FFF2-40B4-BE49-F238E27FC236}">
                <a16:creationId xmlns:a16="http://schemas.microsoft.com/office/drawing/2014/main" xmlns="" id="{23C33A58-4A8B-43A3-98FB-4409FF5484D3}"/>
              </a:ext>
            </a:extLst>
          </p:cNvPr>
          <p:cNvSpPr/>
          <p:nvPr/>
        </p:nvSpPr>
        <p:spPr>
          <a:xfrm>
            <a:off x="869373" y="1889452"/>
            <a:ext cx="3236184" cy="674031"/>
          </a:xfrm>
          <a:prstGeom prst="rect">
            <a:avLst/>
          </a:prstGeom>
        </p:spPr>
        <p:txBody>
          <a:bodyPr wrap="square">
            <a:spAutoFit/>
            <a:scene3d>
              <a:camera prst="orthographicFront"/>
              <a:lightRig rig="threePt" dir="t"/>
            </a:scene3d>
            <a:sp3d contourW="12700"/>
          </a:bodyPr>
          <a:lstStyle/>
          <a:p>
            <a:pPr algn="r" defTabSz="914377">
              <a:lnSpc>
                <a:spcPct val="120000"/>
              </a:lnSpc>
            </a:pPr>
            <a:r>
              <a:rPr lang="zh-CN" altLang="zh-CN" sz="1050" dirty="0">
                <a:solidFill>
                  <a:schemeClr val="tx1">
                    <a:lumMod val="65000"/>
                    <a:lumOff val="35000"/>
                  </a:schemeClr>
                </a:solidFill>
                <a:ea typeface="Hiragino Sans GB W3" panose="020B0300000000000000" pitchFamily="34" charset="-122"/>
                <a:cs typeface="Open Sans" panose="020B0606030504020204" pitchFamily="34" charset="0"/>
                <a:sym typeface="News Gothic MT" charset="0"/>
              </a:rPr>
              <a:t>Lorem ipsum dolor sit amet, consectetur adipisicing elit, sed do eiusmod tempor incididunt ut labore et dolore magnaLorem ipsum dolor sit amet</a:t>
            </a:r>
            <a:r>
              <a:rPr lang="zh-CN" altLang="zh-CN" sz="1050" dirty="0" smtClean="0">
                <a:solidFill>
                  <a:schemeClr val="tx1">
                    <a:lumMod val="65000"/>
                    <a:lumOff val="35000"/>
                  </a:schemeClr>
                </a:solidFill>
                <a:ea typeface="Hiragino Sans GB W3" panose="020B0300000000000000" pitchFamily="34" charset="-122"/>
                <a:cs typeface="Open Sans" panose="020B0606030504020204" pitchFamily="34" charset="0"/>
                <a:sym typeface="News Gothic MT" charset="0"/>
              </a:rPr>
              <a:t>,</a:t>
            </a:r>
            <a:endParaRPr lang="zh-CN" altLang="en-US" sz="1050" dirty="0">
              <a:solidFill>
                <a:schemeClr val="tx1">
                  <a:lumMod val="65000"/>
                  <a:lumOff val="35000"/>
                </a:schemeClr>
              </a:solidFill>
              <a:ea typeface="Hiragino Sans GB W3" panose="020B0300000000000000" pitchFamily="34" charset="-122"/>
              <a:cs typeface="Open Sans" panose="020B0606030504020204" pitchFamily="34" charset="0"/>
            </a:endParaRPr>
          </a:p>
        </p:txBody>
      </p:sp>
      <p:sp>
        <p:nvSpPr>
          <p:cNvPr id="243" name="矩形 242">
            <a:extLst>
              <a:ext uri="{FF2B5EF4-FFF2-40B4-BE49-F238E27FC236}">
                <a16:creationId xmlns:a16="http://schemas.microsoft.com/office/drawing/2014/main" xmlns="" id="{1786F457-4C46-44DE-AE54-EC78ADC4EF8D}"/>
              </a:ext>
            </a:extLst>
          </p:cNvPr>
          <p:cNvSpPr/>
          <p:nvPr/>
        </p:nvSpPr>
        <p:spPr>
          <a:xfrm>
            <a:off x="2105315" y="1634830"/>
            <a:ext cx="1989648" cy="307777"/>
          </a:xfrm>
          <a:prstGeom prst="rect">
            <a:avLst/>
          </a:prstGeom>
          <a:noFill/>
        </p:spPr>
        <p:txBody>
          <a:bodyPr wrap="none">
            <a:spAutoFit/>
            <a:scene3d>
              <a:camera prst="orthographicFront"/>
              <a:lightRig rig="threePt" dir="t"/>
            </a:scene3d>
            <a:sp3d contourW="12700"/>
          </a:bodyPr>
          <a:lstStyle/>
          <a:p>
            <a:pPr algn="ctr">
              <a:spcBef>
                <a:spcPct val="0"/>
              </a:spcBef>
            </a:pPr>
            <a:r>
              <a:rPr lang="zh-CN" altLang="zh-CN" sz="1400" b="1" dirty="0">
                <a:solidFill>
                  <a:schemeClr val="tx1">
                    <a:lumMod val="65000"/>
                    <a:lumOff val="35000"/>
                  </a:schemeClr>
                </a:solidFill>
                <a:ea typeface="造字工房力黑（非商用）常规体" pitchFamily="50" charset="-122"/>
                <a:sym typeface="News Gothic MT" charset="0"/>
              </a:rPr>
              <a:t>CONSECTETUR ELIT</a:t>
            </a:r>
            <a:endParaRPr lang="zh-CN" altLang="zh-CN" sz="1400" b="1" dirty="0">
              <a:solidFill>
                <a:schemeClr val="tx1">
                  <a:lumMod val="65000"/>
                  <a:lumOff val="35000"/>
                </a:schemeClr>
              </a:solidFill>
              <a:ea typeface="造字工房力黑（非商用）常规体" pitchFamily="50" charset="-122"/>
            </a:endParaRPr>
          </a:p>
        </p:txBody>
      </p:sp>
      <p:sp>
        <p:nvSpPr>
          <p:cNvPr id="244" name="矩形 55">
            <a:extLst>
              <a:ext uri="{FF2B5EF4-FFF2-40B4-BE49-F238E27FC236}">
                <a16:creationId xmlns:a16="http://schemas.microsoft.com/office/drawing/2014/main" xmlns="" id="{A7028963-E53C-4435-9C96-330D7FC451A8}"/>
              </a:ext>
            </a:extLst>
          </p:cNvPr>
          <p:cNvSpPr/>
          <p:nvPr/>
        </p:nvSpPr>
        <p:spPr>
          <a:xfrm>
            <a:off x="554864" y="3513872"/>
            <a:ext cx="3115074" cy="674031"/>
          </a:xfrm>
          <a:prstGeom prst="rect">
            <a:avLst/>
          </a:prstGeom>
        </p:spPr>
        <p:txBody>
          <a:bodyPr wrap="square">
            <a:spAutoFit/>
            <a:scene3d>
              <a:camera prst="orthographicFront"/>
              <a:lightRig rig="threePt" dir="t"/>
            </a:scene3d>
            <a:sp3d contourW="12700"/>
          </a:bodyPr>
          <a:lstStyle/>
          <a:p>
            <a:pPr algn="r" defTabSz="914377">
              <a:lnSpc>
                <a:spcPct val="120000"/>
              </a:lnSpc>
            </a:pPr>
            <a:r>
              <a:rPr lang="zh-CN" altLang="zh-CN" sz="1050" dirty="0">
                <a:solidFill>
                  <a:schemeClr val="tx1">
                    <a:lumMod val="65000"/>
                    <a:lumOff val="35000"/>
                  </a:schemeClr>
                </a:solidFill>
                <a:ea typeface="Hiragino Sans GB W3" panose="020B0300000000000000" pitchFamily="34" charset="-122"/>
                <a:cs typeface="Open Sans" panose="020B0606030504020204" pitchFamily="34" charset="0"/>
                <a:sym typeface="News Gothic MT" charset="0"/>
              </a:rPr>
              <a:t>Lorem ipsum dolor sit amet, consectetur adipisicing elit, sed do eiusmod tempor incididunt ut labore et dolore magnaLorem ipsum </a:t>
            </a:r>
            <a:r>
              <a:rPr lang="zh-CN" altLang="zh-CN" sz="1050" dirty="0" smtClean="0">
                <a:solidFill>
                  <a:schemeClr val="tx1">
                    <a:lumMod val="65000"/>
                    <a:lumOff val="35000"/>
                  </a:schemeClr>
                </a:solidFill>
                <a:ea typeface="Hiragino Sans GB W3" panose="020B0300000000000000" pitchFamily="34" charset="-122"/>
                <a:cs typeface="Open Sans" panose="020B0606030504020204" pitchFamily="34" charset="0"/>
                <a:sym typeface="News Gothic MT" charset="0"/>
              </a:rPr>
              <a:t>dolor</a:t>
            </a:r>
            <a:endParaRPr lang="zh-CN" altLang="en-US" sz="1050" dirty="0">
              <a:solidFill>
                <a:schemeClr val="tx1">
                  <a:lumMod val="65000"/>
                  <a:lumOff val="35000"/>
                </a:schemeClr>
              </a:solidFill>
              <a:ea typeface="Hiragino Sans GB W3" panose="020B0300000000000000" pitchFamily="34" charset="-122"/>
              <a:cs typeface="Open Sans" panose="020B0606030504020204" pitchFamily="34" charset="0"/>
            </a:endParaRPr>
          </a:p>
        </p:txBody>
      </p:sp>
      <p:sp>
        <p:nvSpPr>
          <p:cNvPr id="245" name="矩形 244">
            <a:extLst>
              <a:ext uri="{FF2B5EF4-FFF2-40B4-BE49-F238E27FC236}">
                <a16:creationId xmlns:a16="http://schemas.microsoft.com/office/drawing/2014/main" xmlns="" id="{FEC3EA23-2C6D-413D-A958-D2E196226334}"/>
              </a:ext>
            </a:extLst>
          </p:cNvPr>
          <p:cNvSpPr/>
          <p:nvPr/>
        </p:nvSpPr>
        <p:spPr>
          <a:xfrm>
            <a:off x="1687850" y="3258382"/>
            <a:ext cx="1989648" cy="307777"/>
          </a:xfrm>
          <a:prstGeom prst="rect">
            <a:avLst/>
          </a:prstGeom>
          <a:noFill/>
        </p:spPr>
        <p:txBody>
          <a:bodyPr wrap="none">
            <a:spAutoFit/>
            <a:scene3d>
              <a:camera prst="orthographicFront"/>
              <a:lightRig rig="threePt" dir="t"/>
            </a:scene3d>
            <a:sp3d contourW="12700"/>
          </a:bodyPr>
          <a:lstStyle/>
          <a:p>
            <a:pPr algn="ctr">
              <a:spcBef>
                <a:spcPct val="0"/>
              </a:spcBef>
            </a:pPr>
            <a:r>
              <a:rPr lang="zh-CN" altLang="zh-CN" sz="1400" b="1" dirty="0">
                <a:solidFill>
                  <a:schemeClr val="tx1">
                    <a:lumMod val="65000"/>
                    <a:lumOff val="35000"/>
                  </a:schemeClr>
                </a:solidFill>
                <a:ea typeface="造字工房力黑（非商用）常规体" pitchFamily="50" charset="-122"/>
                <a:sym typeface="News Gothic MT" charset="0"/>
              </a:rPr>
              <a:t>CONSECTETUR ELIT</a:t>
            </a:r>
            <a:endParaRPr lang="zh-CN" altLang="zh-CN" sz="1400" b="1" dirty="0">
              <a:solidFill>
                <a:schemeClr val="tx1">
                  <a:lumMod val="65000"/>
                  <a:lumOff val="35000"/>
                </a:schemeClr>
              </a:solidFill>
              <a:ea typeface="造字工房力黑（非商用）常规体" pitchFamily="50" charset="-122"/>
            </a:endParaRPr>
          </a:p>
        </p:txBody>
      </p:sp>
      <p:sp>
        <p:nvSpPr>
          <p:cNvPr id="246" name="矩形 55">
            <a:extLst>
              <a:ext uri="{FF2B5EF4-FFF2-40B4-BE49-F238E27FC236}">
                <a16:creationId xmlns:a16="http://schemas.microsoft.com/office/drawing/2014/main" xmlns="" id="{6071496D-A30F-43FC-93E1-C8A5E8D22DA5}"/>
              </a:ext>
            </a:extLst>
          </p:cNvPr>
          <p:cNvSpPr/>
          <p:nvPr/>
        </p:nvSpPr>
        <p:spPr>
          <a:xfrm>
            <a:off x="874713" y="4960084"/>
            <a:ext cx="3236184" cy="674031"/>
          </a:xfrm>
          <a:prstGeom prst="rect">
            <a:avLst/>
          </a:prstGeom>
        </p:spPr>
        <p:txBody>
          <a:bodyPr wrap="square">
            <a:spAutoFit/>
            <a:scene3d>
              <a:camera prst="orthographicFront"/>
              <a:lightRig rig="threePt" dir="t"/>
            </a:scene3d>
            <a:sp3d contourW="12700"/>
          </a:bodyPr>
          <a:lstStyle/>
          <a:p>
            <a:pPr algn="r" defTabSz="914377">
              <a:lnSpc>
                <a:spcPct val="120000"/>
              </a:lnSpc>
            </a:pPr>
            <a:r>
              <a:rPr lang="zh-CN" altLang="zh-CN" sz="1050" dirty="0">
                <a:solidFill>
                  <a:schemeClr val="tx1">
                    <a:lumMod val="65000"/>
                    <a:lumOff val="35000"/>
                  </a:schemeClr>
                </a:solidFill>
                <a:ea typeface="Hiragino Sans GB W3" panose="020B0300000000000000" pitchFamily="34" charset="-122"/>
                <a:cs typeface="Open Sans" panose="020B0606030504020204" pitchFamily="34" charset="0"/>
                <a:sym typeface="News Gothic MT" charset="0"/>
              </a:rPr>
              <a:t>Lorem ipsum dolor sit amet, consectetur adipisicing elit, sed do eiusmod tempor incididunt ut labore et dolore magnaLorem ipsum dolor sit amet</a:t>
            </a:r>
            <a:r>
              <a:rPr lang="zh-CN" altLang="zh-CN" sz="1050" dirty="0" smtClean="0">
                <a:solidFill>
                  <a:schemeClr val="tx1">
                    <a:lumMod val="65000"/>
                    <a:lumOff val="35000"/>
                  </a:schemeClr>
                </a:solidFill>
                <a:ea typeface="Hiragino Sans GB W3" panose="020B0300000000000000" pitchFamily="34" charset="-122"/>
                <a:cs typeface="Open Sans" panose="020B0606030504020204" pitchFamily="34" charset="0"/>
                <a:sym typeface="News Gothic MT" charset="0"/>
              </a:rPr>
              <a:t>,</a:t>
            </a:r>
            <a:endParaRPr lang="zh-CN" altLang="en-US" sz="1050" dirty="0">
              <a:solidFill>
                <a:schemeClr val="tx1">
                  <a:lumMod val="65000"/>
                  <a:lumOff val="35000"/>
                </a:schemeClr>
              </a:solidFill>
              <a:ea typeface="Hiragino Sans GB W3" panose="020B0300000000000000" pitchFamily="34" charset="-122"/>
              <a:cs typeface="Open Sans" panose="020B0606030504020204" pitchFamily="34" charset="0"/>
            </a:endParaRPr>
          </a:p>
        </p:txBody>
      </p:sp>
      <p:sp>
        <p:nvSpPr>
          <p:cNvPr id="247" name="矩形 246">
            <a:extLst>
              <a:ext uri="{FF2B5EF4-FFF2-40B4-BE49-F238E27FC236}">
                <a16:creationId xmlns:a16="http://schemas.microsoft.com/office/drawing/2014/main" xmlns="" id="{6CC68668-7238-4D81-94FC-23BBD186A56A}"/>
              </a:ext>
            </a:extLst>
          </p:cNvPr>
          <p:cNvSpPr/>
          <p:nvPr/>
        </p:nvSpPr>
        <p:spPr>
          <a:xfrm>
            <a:off x="2060948" y="4731175"/>
            <a:ext cx="1989648" cy="307777"/>
          </a:xfrm>
          <a:prstGeom prst="rect">
            <a:avLst/>
          </a:prstGeom>
          <a:noFill/>
        </p:spPr>
        <p:txBody>
          <a:bodyPr wrap="none">
            <a:spAutoFit/>
            <a:scene3d>
              <a:camera prst="orthographicFront"/>
              <a:lightRig rig="threePt" dir="t"/>
            </a:scene3d>
            <a:sp3d contourW="12700"/>
          </a:bodyPr>
          <a:lstStyle/>
          <a:p>
            <a:pPr algn="ctr">
              <a:spcBef>
                <a:spcPct val="0"/>
              </a:spcBef>
            </a:pPr>
            <a:r>
              <a:rPr lang="zh-CN" altLang="zh-CN" sz="1400" b="1" dirty="0">
                <a:solidFill>
                  <a:schemeClr val="tx1">
                    <a:lumMod val="65000"/>
                    <a:lumOff val="35000"/>
                  </a:schemeClr>
                </a:solidFill>
                <a:ea typeface="造字工房力黑（非商用）常规体" pitchFamily="50" charset="-122"/>
                <a:sym typeface="News Gothic MT" charset="0"/>
              </a:rPr>
              <a:t>CONSECTETUR ELIT</a:t>
            </a:r>
            <a:endParaRPr lang="zh-CN" altLang="zh-CN" sz="1400" b="1" dirty="0">
              <a:solidFill>
                <a:schemeClr val="tx1">
                  <a:lumMod val="65000"/>
                  <a:lumOff val="35000"/>
                </a:schemeClr>
              </a:solidFill>
              <a:ea typeface="造字工房力黑（非商用）常规体" pitchFamily="50" charset="-122"/>
            </a:endParaRPr>
          </a:p>
        </p:txBody>
      </p:sp>
      <p:sp>
        <p:nvSpPr>
          <p:cNvPr id="248" name="矩形 55">
            <a:extLst>
              <a:ext uri="{FF2B5EF4-FFF2-40B4-BE49-F238E27FC236}">
                <a16:creationId xmlns:a16="http://schemas.microsoft.com/office/drawing/2014/main" xmlns="" id="{A7D11F09-B024-4672-AC15-1310BA506D33}"/>
              </a:ext>
            </a:extLst>
          </p:cNvPr>
          <p:cNvSpPr/>
          <p:nvPr/>
        </p:nvSpPr>
        <p:spPr>
          <a:xfrm>
            <a:off x="8231978" y="1894706"/>
            <a:ext cx="3090709" cy="674031"/>
          </a:xfrm>
          <a:prstGeom prst="rect">
            <a:avLst/>
          </a:prstGeom>
        </p:spPr>
        <p:txBody>
          <a:bodyPr wrap="square">
            <a:spAutoFit/>
            <a:scene3d>
              <a:camera prst="orthographicFront"/>
              <a:lightRig rig="threePt" dir="t"/>
            </a:scene3d>
            <a:sp3d contourW="12700"/>
          </a:bodyPr>
          <a:lstStyle/>
          <a:p>
            <a:pPr defTabSz="914377">
              <a:lnSpc>
                <a:spcPct val="120000"/>
              </a:lnSpc>
            </a:pPr>
            <a:r>
              <a:rPr lang="zh-CN" altLang="zh-CN" sz="1050" dirty="0">
                <a:solidFill>
                  <a:schemeClr val="tx1">
                    <a:lumMod val="65000"/>
                    <a:lumOff val="35000"/>
                  </a:schemeClr>
                </a:solidFill>
                <a:ea typeface="Hiragino Sans GB W3" panose="020B0300000000000000" pitchFamily="34" charset="-122"/>
                <a:cs typeface="Open Sans" panose="020B0606030504020204" pitchFamily="34" charset="0"/>
                <a:sym typeface="News Gothic MT" charset="0"/>
              </a:rPr>
              <a:t>Lorem ipsum dolor sit amet, consectetur adipisicing elit, sed do eiusmod tempor incididunt ut </a:t>
            </a:r>
            <a:r>
              <a:rPr lang="zh-CN" altLang="zh-CN" sz="1050" dirty="0" smtClean="0">
                <a:solidFill>
                  <a:schemeClr val="tx1">
                    <a:lumMod val="65000"/>
                    <a:lumOff val="35000"/>
                  </a:schemeClr>
                </a:solidFill>
                <a:ea typeface="Hiragino Sans GB W3" panose="020B0300000000000000" pitchFamily="34" charset="-122"/>
                <a:cs typeface="Open Sans" panose="020B0606030504020204" pitchFamily="34" charset="0"/>
                <a:sym typeface="News Gothic MT" charset="0"/>
              </a:rPr>
              <a:t>lagnaLorem </a:t>
            </a:r>
            <a:r>
              <a:rPr lang="zh-CN" altLang="zh-CN" sz="1050" dirty="0">
                <a:solidFill>
                  <a:schemeClr val="tx1">
                    <a:lumMod val="65000"/>
                    <a:lumOff val="35000"/>
                  </a:schemeClr>
                </a:solidFill>
                <a:ea typeface="Hiragino Sans GB W3" panose="020B0300000000000000" pitchFamily="34" charset="-122"/>
                <a:cs typeface="Open Sans" panose="020B0606030504020204" pitchFamily="34" charset="0"/>
                <a:sym typeface="News Gothic MT" charset="0"/>
              </a:rPr>
              <a:t>ipsum dolor sit </a:t>
            </a:r>
            <a:r>
              <a:rPr lang="zh-CN" altLang="zh-CN" sz="1050" dirty="0" smtClean="0">
                <a:solidFill>
                  <a:schemeClr val="tx1">
                    <a:lumMod val="65000"/>
                    <a:lumOff val="35000"/>
                  </a:schemeClr>
                </a:solidFill>
                <a:ea typeface="Hiragino Sans GB W3" panose="020B0300000000000000" pitchFamily="34" charset="-122"/>
                <a:cs typeface="Open Sans" panose="020B0606030504020204" pitchFamily="34" charset="0"/>
                <a:sym typeface="News Gothic MT" charset="0"/>
              </a:rPr>
              <a:t>amet</a:t>
            </a:r>
            <a:endParaRPr lang="zh-CN" altLang="en-US" sz="1050" dirty="0">
              <a:solidFill>
                <a:schemeClr val="tx1">
                  <a:lumMod val="65000"/>
                  <a:lumOff val="35000"/>
                </a:schemeClr>
              </a:solidFill>
              <a:ea typeface="Hiragino Sans GB W3" panose="020B0300000000000000" pitchFamily="34" charset="-122"/>
              <a:cs typeface="Open Sans" panose="020B0606030504020204" pitchFamily="34" charset="0"/>
            </a:endParaRPr>
          </a:p>
        </p:txBody>
      </p:sp>
      <p:sp>
        <p:nvSpPr>
          <p:cNvPr id="249" name="矩形 248">
            <a:extLst>
              <a:ext uri="{FF2B5EF4-FFF2-40B4-BE49-F238E27FC236}">
                <a16:creationId xmlns:a16="http://schemas.microsoft.com/office/drawing/2014/main" xmlns="" id="{76FB113F-713A-4E02-8C45-4FC07EC83C68}"/>
              </a:ext>
            </a:extLst>
          </p:cNvPr>
          <p:cNvSpPr/>
          <p:nvPr/>
        </p:nvSpPr>
        <p:spPr>
          <a:xfrm>
            <a:off x="8185935" y="1639716"/>
            <a:ext cx="1989648" cy="307777"/>
          </a:xfrm>
          <a:prstGeom prst="rect">
            <a:avLst/>
          </a:prstGeom>
          <a:noFill/>
        </p:spPr>
        <p:txBody>
          <a:bodyPr wrap="none">
            <a:spAutoFit/>
            <a:scene3d>
              <a:camera prst="orthographicFront"/>
              <a:lightRig rig="threePt" dir="t"/>
            </a:scene3d>
            <a:sp3d contourW="12700"/>
          </a:bodyPr>
          <a:lstStyle/>
          <a:p>
            <a:pPr algn="ctr">
              <a:spcBef>
                <a:spcPct val="0"/>
              </a:spcBef>
            </a:pPr>
            <a:r>
              <a:rPr lang="zh-CN" altLang="zh-CN" sz="1400" b="1" dirty="0">
                <a:solidFill>
                  <a:schemeClr val="tx1">
                    <a:lumMod val="65000"/>
                    <a:lumOff val="35000"/>
                  </a:schemeClr>
                </a:solidFill>
                <a:ea typeface="造字工房力黑（非商用）常规体" pitchFamily="50" charset="-122"/>
                <a:sym typeface="News Gothic MT" charset="0"/>
              </a:rPr>
              <a:t>CONSECTETUR ELIT</a:t>
            </a:r>
            <a:endParaRPr lang="zh-CN" altLang="zh-CN" sz="1400" b="1" dirty="0">
              <a:solidFill>
                <a:schemeClr val="tx1">
                  <a:lumMod val="65000"/>
                  <a:lumOff val="35000"/>
                </a:schemeClr>
              </a:solidFill>
              <a:ea typeface="造字工房力黑（非商用）常规体" pitchFamily="50" charset="-122"/>
            </a:endParaRPr>
          </a:p>
        </p:txBody>
      </p:sp>
      <p:sp>
        <p:nvSpPr>
          <p:cNvPr id="250" name="矩形 55">
            <a:extLst>
              <a:ext uri="{FF2B5EF4-FFF2-40B4-BE49-F238E27FC236}">
                <a16:creationId xmlns:a16="http://schemas.microsoft.com/office/drawing/2014/main" xmlns="" id="{FE400F8C-B939-460F-9406-518399DD3819}"/>
              </a:ext>
            </a:extLst>
          </p:cNvPr>
          <p:cNvSpPr/>
          <p:nvPr/>
        </p:nvSpPr>
        <p:spPr>
          <a:xfrm>
            <a:off x="8711643" y="3529131"/>
            <a:ext cx="2950265" cy="674031"/>
          </a:xfrm>
          <a:prstGeom prst="rect">
            <a:avLst/>
          </a:prstGeom>
        </p:spPr>
        <p:txBody>
          <a:bodyPr wrap="square">
            <a:spAutoFit/>
            <a:scene3d>
              <a:camera prst="orthographicFront"/>
              <a:lightRig rig="threePt" dir="t"/>
            </a:scene3d>
            <a:sp3d contourW="12700"/>
          </a:bodyPr>
          <a:lstStyle/>
          <a:p>
            <a:pPr defTabSz="914377">
              <a:lnSpc>
                <a:spcPct val="120000"/>
              </a:lnSpc>
            </a:pPr>
            <a:r>
              <a:rPr lang="zh-CN" altLang="zh-CN" sz="1050" dirty="0">
                <a:solidFill>
                  <a:schemeClr val="tx1">
                    <a:lumMod val="65000"/>
                    <a:lumOff val="35000"/>
                  </a:schemeClr>
                </a:solidFill>
                <a:ea typeface="Hiragino Sans GB W3" panose="020B0300000000000000" pitchFamily="34" charset="-122"/>
                <a:cs typeface="Open Sans" panose="020B0606030504020204" pitchFamily="34" charset="0"/>
                <a:sym typeface="News Gothic MT" charset="0"/>
              </a:rPr>
              <a:t>Lorem ipsum dolor sit amet, consectetur adipisicing </a:t>
            </a:r>
            <a:r>
              <a:rPr lang="zh-CN" altLang="zh-CN" sz="1050" dirty="0" smtClean="0">
                <a:solidFill>
                  <a:schemeClr val="tx1">
                    <a:lumMod val="65000"/>
                    <a:lumOff val="35000"/>
                  </a:schemeClr>
                </a:solidFill>
                <a:ea typeface="Hiragino Sans GB W3" panose="020B0300000000000000" pitchFamily="34" charset="-122"/>
                <a:cs typeface="Open Sans" panose="020B0606030504020204" pitchFamily="34" charset="0"/>
                <a:sym typeface="News Gothic MT" charset="0"/>
              </a:rPr>
              <a:t>elittempor </a:t>
            </a:r>
            <a:r>
              <a:rPr lang="zh-CN" altLang="zh-CN" sz="1050" dirty="0">
                <a:solidFill>
                  <a:schemeClr val="tx1">
                    <a:lumMod val="65000"/>
                    <a:lumOff val="35000"/>
                  </a:schemeClr>
                </a:solidFill>
                <a:ea typeface="Hiragino Sans GB W3" panose="020B0300000000000000" pitchFamily="34" charset="-122"/>
                <a:cs typeface="Open Sans" panose="020B0606030504020204" pitchFamily="34" charset="0"/>
                <a:sym typeface="News Gothic MT" charset="0"/>
              </a:rPr>
              <a:t>incididunt ut labore et dolore magnaLorem </a:t>
            </a:r>
            <a:r>
              <a:rPr lang="zh-CN" altLang="zh-CN" sz="1050" dirty="0" smtClean="0">
                <a:solidFill>
                  <a:schemeClr val="tx1">
                    <a:lumMod val="65000"/>
                    <a:lumOff val="35000"/>
                  </a:schemeClr>
                </a:solidFill>
                <a:ea typeface="Hiragino Sans GB W3" panose="020B0300000000000000" pitchFamily="34" charset="-122"/>
                <a:cs typeface="Open Sans" panose="020B0606030504020204" pitchFamily="34" charset="0"/>
                <a:sym typeface="News Gothic MT" charset="0"/>
              </a:rPr>
              <a:t>ipsum</a:t>
            </a:r>
            <a:endParaRPr lang="zh-CN" altLang="en-US" sz="1050" dirty="0">
              <a:solidFill>
                <a:schemeClr val="tx1">
                  <a:lumMod val="65000"/>
                  <a:lumOff val="35000"/>
                </a:schemeClr>
              </a:solidFill>
              <a:ea typeface="Hiragino Sans GB W3" panose="020B0300000000000000" pitchFamily="34" charset="-122"/>
              <a:cs typeface="Open Sans" panose="020B0606030504020204" pitchFamily="34" charset="0"/>
            </a:endParaRPr>
          </a:p>
        </p:txBody>
      </p:sp>
      <p:sp>
        <p:nvSpPr>
          <p:cNvPr id="251" name="矩形 250">
            <a:extLst>
              <a:ext uri="{FF2B5EF4-FFF2-40B4-BE49-F238E27FC236}">
                <a16:creationId xmlns:a16="http://schemas.microsoft.com/office/drawing/2014/main" xmlns="" id="{202966AF-66AC-4DA0-824D-3325FD9A89C7}"/>
              </a:ext>
            </a:extLst>
          </p:cNvPr>
          <p:cNvSpPr/>
          <p:nvPr/>
        </p:nvSpPr>
        <p:spPr>
          <a:xfrm>
            <a:off x="8704782" y="3253118"/>
            <a:ext cx="1989648" cy="307777"/>
          </a:xfrm>
          <a:prstGeom prst="rect">
            <a:avLst/>
          </a:prstGeom>
          <a:noFill/>
        </p:spPr>
        <p:txBody>
          <a:bodyPr wrap="none">
            <a:spAutoFit/>
            <a:scene3d>
              <a:camera prst="orthographicFront"/>
              <a:lightRig rig="threePt" dir="t"/>
            </a:scene3d>
            <a:sp3d contourW="12700"/>
          </a:bodyPr>
          <a:lstStyle/>
          <a:p>
            <a:pPr algn="ctr">
              <a:spcBef>
                <a:spcPct val="0"/>
              </a:spcBef>
            </a:pPr>
            <a:r>
              <a:rPr lang="zh-CN" altLang="zh-CN" sz="1400" b="1" dirty="0">
                <a:solidFill>
                  <a:schemeClr val="tx1">
                    <a:lumMod val="65000"/>
                    <a:lumOff val="35000"/>
                  </a:schemeClr>
                </a:solidFill>
                <a:ea typeface="造字工房力黑（非商用）常规体" pitchFamily="50" charset="-122"/>
                <a:sym typeface="News Gothic MT" charset="0"/>
              </a:rPr>
              <a:t>CONSECTETUR ELIT</a:t>
            </a:r>
            <a:endParaRPr lang="zh-CN" altLang="zh-CN" sz="1400" b="1" dirty="0">
              <a:solidFill>
                <a:schemeClr val="tx1">
                  <a:lumMod val="65000"/>
                  <a:lumOff val="35000"/>
                </a:schemeClr>
              </a:solidFill>
              <a:ea typeface="造字工房力黑（非商用）常规体" pitchFamily="50" charset="-122"/>
            </a:endParaRPr>
          </a:p>
        </p:txBody>
      </p:sp>
      <p:sp>
        <p:nvSpPr>
          <p:cNvPr id="252" name="矩形 55">
            <a:extLst>
              <a:ext uri="{FF2B5EF4-FFF2-40B4-BE49-F238E27FC236}">
                <a16:creationId xmlns:a16="http://schemas.microsoft.com/office/drawing/2014/main" xmlns="" id="{A0F59F0B-77B6-48F1-A2AF-188C8533F281}"/>
              </a:ext>
            </a:extLst>
          </p:cNvPr>
          <p:cNvSpPr/>
          <p:nvPr/>
        </p:nvSpPr>
        <p:spPr>
          <a:xfrm>
            <a:off x="8226578" y="4929815"/>
            <a:ext cx="3090709" cy="674031"/>
          </a:xfrm>
          <a:prstGeom prst="rect">
            <a:avLst/>
          </a:prstGeom>
        </p:spPr>
        <p:txBody>
          <a:bodyPr wrap="square">
            <a:spAutoFit/>
            <a:scene3d>
              <a:camera prst="orthographicFront"/>
              <a:lightRig rig="threePt" dir="t"/>
            </a:scene3d>
            <a:sp3d contourW="12700"/>
          </a:bodyPr>
          <a:lstStyle/>
          <a:p>
            <a:pPr defTabSz="914377">
              <a:lnSpc>
                <a:spcPct val="120000"/>
              </a:lnSpc>
            </a:pPr>
            <a:r>
              <a:rPr lang="zh-CN" altLang="zh-CN" sz="1050" dirty="0">
                <a:solidFill>
                  <a:schemeClr val="tx1">
                    <a:lumMod val="65000"/>
                    <a:lumOff val="35000"/>
                  </a:schemeClr>
                </a:solidFill>
                <a:ea typeface="Hiragino Sans GB W3" panose="020B0300000000000000" pitchFamily="34" charset="-122"/>
                <a:cs typeface="Open Sans" panose="020B0606030504020204" pitchFamily="34" charset="0"/>
                <a:sym typeface="News Gothic MT" charset="0"/>
              </a:rPr>
              <a:t>Lorem ipsum dolor sit amet, consectetur </a:t>
            </a:r>
            <a:r>
              <a:rPr lang="zh-CN" altLang="zh-CN" sz="1050" dirty="0" smtClean="0">
                <a:solidFill>
                  <a:schemeClr val="tx1">
                    <a:lumMod val="65000"/>
                    <a:lumOff val="35000"/>
                  </a:schemeClr>
                </a:solidFill>
                <a:ea typeface="Hiragino Sans GB W3" panose="020B0300000000000000" pitchFamily="34" charset="-122"/>
                <a:cs typeface="Open Sans" panose="020B0606030504020204" pitchFamily="34" charset="0"/>
                <a:sym typeface="News Gothic MT" charset="0"/>
              </a:rPr>
              <a:t>adipisicintempor </a:t>
            </a:r>
            <a:r>
              <a:rPr lang="zh-CN" altLang="zh-CN" sz="1050" dirty="0">
                <a:solidFill>
                  <a:schemeClr val="tx1">
                    <a:lumMod val="65000"/>
                    <a:lumOff val="35000"/>
                  </a:schemeClr>
                </a:solidFill>
                <a:ea typeface="Hiragino Sans GB W3" panose="020B0300000000000000" pitchFamily="34" charset="-122"/>
                <a:cs typeface="Open Sans" panose="020B0606030504020204" pitchFamily="34" charset="0"/>
                <a:sym typeface="News Gothic MT" charset="0"/>
              </a:rPr>
              <a:t>incididunt ut labore et dolore magnaLorem ipsum dolor sit amet, </a:t>
            </a:r>
            <a:endParaRPr lang="zh-CN" altLang="en-US" sz="1050" dirty="0">
              <a:solidFill>
                <a:schemeClr val="tx1">
                  <a:lumMod val="65000"/>
                  <a:lumOff val="35000"/>
                </a:schemeClr>
              </a:solidFill>
              <a:ea typeface="Hiragino Sans GB W3" panose="020B0300000000000000" pitchFamily="34" charset="-122"/>
              <a:cs typeface="Open Sans" panose="020B0606030504020204" pitchFamily="34" charset="0"/>
            </a:endParaRPr>
          </a:p>
        </p:txBody>
      </p:sp>
      <p:sp>
        <p:nvSpPr>
          <p:cNvPr id="253" name="矩形 252">
            <a:extLst>
              <a:ext uri="{FF2B5EF4-FFF2-40B4-BE49-F238E27FC236}">
                <a16:creationId xmlns:a16="http://schemas.microsoft.com/office/drawing/2014/main" xmlns="" id="{3D044B40-5F84-43D5-A362-54C818C538F8}"/>
              </a:ext>
            </a:extLst>
          </p:cNvPr>
          <p:cNvSpPr/>
          <p:nvPr/>
        </p:nvSpPr>
        <p:spPr>
          <a:xfrm>
            <a:off x="8223881" y="4687397"/>
            <a:ext cx="1989648" cy="307777"/>
          </a:xfrm>
          <a:prstGeom prst="rect">
            <a:avLst/>
          </a:prstGeom>
          <a:noFill/>
        </p:spPr>
        <p:txBody>
          <a:bodyPr wrap="none">
            <a:spAutoFit/>
            <a:scene3d>
              <a:camera prst="orthographicFront"/>
              <a:lightRig rig="threePt" dir="t"/>
            </a:scene3d>
            <a:sp3d contourW="12700"/>
          </a:bodyPr>
          <a:lstStyle/>
          <a:p>
            <a:pPr algn="ctr">
              <a:spcBef>
                <a:spcPct val="0"/>
              </a:spcBef>
            </a:pPr>
            <a:r>
              <a:rPr lang="zh-CN" altLang="zh-CN" sz="1400" b="1" dirty="0">
                <a:solidFill>
                  <a:schemeClr val="tx1">
                    <a:lumMod val="65000"/>
                    <a:lumOff val="35000"/>
                  </a:schemeClr>
                </a:solidFill>
                <a:ea typeface="造字工房力黑（非商用）常规体" pitchFamily="50" charset="-122"/>
                <a:sym typeface="News Gothic MT" charset="0"/>
              </a:rPr>
              <a:t>CONSECTETUR ELIT</a:t>
            </a:r>
            <a:endParaRPr lang="zh-CN" altLang="zh-CN" sz="1400" b="1" dirty="0">
              <a:solidFill>
                <a:schemeClr val="tx1">
                  <a:lumMod val="65000"/>
                  <a:lumOff val="35000"/>
                </a:schemeClr>
              </a:solidFill>
              <a:ea typeface="造字工房力黑（非商用）常规体" pitchFamily="50" charset="-122"/>
            </a:endParaRPr>
          </a:p>
        </p:txBody>
      </p:sp>
      <p:grpSp>
        <p:nvGrpSpPr>
          <p:cNvPr id="254" name="组合 253"/>
          <p:cNvGrpSpPr/>
          <p:nvPr/>
        </p:nvGrpSpPr>
        <p:grpSpPr>
          <a:xfrm>
            <a:off x="3320458" y="333481"/>
            <a:ext cx="5572519" cy="790421"/>
            <a:chOff x="1679798" y="438128"/>
            <a:chExt cx="5572519" cy="790421"/>
          </a:xfrm>
        </p:grpSpPr>
        <p:sp>
          <p:nvSpPr>
            <p:cNvPr id="255" name="文本框 254"/>
            <p:cNvSpPr txBox="1"/>
            <p:nvPr/>
          </p:nvSpPr>
          <p:spPr>
            <a:xfrm>
              <a:off x="2732249" y="438128"/>
              <a:ext cx="3467616"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schemeClr val="accent1"/>
                  </a:solidFill>
                  <a:effectLst/>
                  <a:uLnTx/>
                  <a:uFillTx/>
                  <a:latin typeface="Arial"/>
                  <a:ea typeface="微软雅黑"/>
                  <a:cs typeface="+mn-cs"/>
                </a:rPr>
                <a:t>标题文字添加此处</a:t>
              </a:r>
            </a:p>
          </p:txBody>
        </p:sp>
        <p:sp>
          <p:nvSpPr>
            <p:cNvPr id="256" name="文本框 255"/>
            <p:cNvSpPr txBox="1"/>
            <p:nvPr/>
          </p:nvSpPr>
          <p:spPr>
            <a:xfrm>
              <a:off x="1679798" y="951998"/>
              <a:ext cx="5572519" cy="27655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latin typeface="微软雅黑"/>
                  <a:ea typeface="微软雅黑"/>
                  <a:cs typeface="+mn-cs"/>
                </a:rPr>
                <a:t>print </a:t>
              </a:r>
              <a:r>
                <a:rPr kumimoji="0" lang="en-US" altLang="zh-CN" sz="1050" b="0" i="0" u="none" strike="noStrike" kern="1200" cap="none" spc="0" normalizeH="0" baseline="0" noProof="0" dirty="0">
                  <a:ln>
                    <a:noFill/>
                  </a:ln>
                  <a:solidFill>
                    <a:schemeClr val="bg1">
                      <a:lumMod val="65000"/>
                    </a:schemeClr>
                  </a:solidFill>
                  <a:effectLst/>
                  <a:uLnTx/>
                  <a:uFillTx/>
                  <a:latin typeface="微软雅黑"/>
                  <a:ea typeface="微软雅黑"/>
                  <a:cs typeface="+mn-cs"/>
                </a:rPr>
                <a:t>the presentation and make it into a film to be used in a wider field</a:t>
              </a:r>
            </a:p>
          </p:txBody>
        </p:sp>
      </p:grpSp>
    </p:spTree>
    <p:extLst>
      <p:ext uri="{BB962C8B-B14F-4D97-AF65-F5344CB8AC3E}">
        <p14:creationId xmlns:p14="http://schemas.microsoft.com/office/powerpoint/2010/main" val="91266607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8000">
        <p15:prstTrans prst="pageCurlDouble"/>
      </p:transition>
    </mc:Choice>
    <mc:Fallback xmlns="">
      <p:transition spd="slow" advTm="8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9"/>
                                            </p:tgtEl>
                                            <p:attrNameLst>
                                              <p:attrName>style.visibility</p:attrName>
                                            </p:attrNameLst>
                                          </p:cBhvr>
                                          <p:to>
                                            <p:strVal val="visible"/>
                                          </p:to>
                                        </p:set>
                                        <p:anim calcmode="lin" valueType="num">
                                          <p:cBhvr>
                                            <p:cTn id="7" dur="500" fill="hold"/>
                                            <p:tgtEl>
                                              <p:spTgt spid="79"/>
                                            </p:tgtEl>
                                            <p:attrNameLst>
                                              <p:attrName>ppt_w</p:attrName>
                                            </p:attrNameLst>
                                          </p:cBhvr>
                                          <p:tavLst>
                                            <p:tav tm="0">
                                              <p:val>
                                                <p:fltVal val="0"/>
                                              </p:val>
                                            </p:tav>
                                            <p:tav tm="100000">
                                              <p:val>
                                                <p:strVal val="#ppt_w"/>
                                              </p:val>
                                            </p:tav>
                                          </p:tavLst>
                                        </p:anim>
                                        <p:anim calcmode="lin" valueType="num">
                                          <p:cBhvr>
                                            <p:cTn id="8" dur="500" fill="hold"/>
                                            <p:tgtEl>
                                              <p:spTgt spid="79"/>
                                            </p:tgtEl>
                                            <p:attrNameLst>
                                              <p:attrName>ppt_h</p:attrName>
                                            </p:attrNameLst>
                                          </p:cBhvr>
                                          <p:tavLst>
                                            <p:tav tm="0">
                                              <p:val>
                                                <p:fltVal val="0"/>
                                              </p:val>
                                            </p:tav>
                                            <p:tav tm="100000">
                                              <p:val>
                                                <p:strVal val="#ppt_h"/>
                                              </p:val>
                                            </p:tav>
                                          </p:tavLst>
                                        </p:anim>
                                        <p:animEffect transition="in" filter="fade">
                                          <p:cBhvr>
                                            <p:cTn id="9" dur="500"/>
                                            <p:tgtEl>
                                              <p:spTgt spid="79"/>
                                            </p:tgtEl>
                                          </p:cBhvr>
                                        </p:animEffect>
                                      </p:childTnLst>
                                    </p:cTn>
                                  </p:par>
                                </p:childTnLst>
                              </p:cTn>
                            </p:par>
                            <p:par>
                              <p:cTn id="10" fill="hold">
                                <p:stCondLst>
                                  <p:cond delay="500"/>
                                </p:stCondLst>
                                <p:childTnLst>
                                  <p:par>
                                    <p:cTn id="11" presetID="2" presetClass="entr" presetSubtype="8" fill="hold" grpId="0" nodeType="afterEffect" p14:presetBounceEnd="56000">
                                      <p:stCondLst>
                                        <p:cond delay="0"/>
                                      </p:stCondLst>
                                      <p:childTnLst>
                                        <p:set>
                                          <p:cBhvr>
                                            <p:cTn id="12" dur="1" fill="hold">
                                              <p:stCondLst>
                                                <p:cond delay="0"/>
                                              </p:stCondLst>
                                            </p:cTn>
                                            <p:tgtEl>
                                              <p:spTgt spid="243"/>
                                            </p:tgtEl>
                                            <p:attrNameLst>
                                              <p:attrName>style.visibility</p:attrName>
                                            </p:attrNameLst>
                                          </p:cBhvr>
                                          <p:to>
                                            <p:strVal val="visible"/>
                                          </p:to>
                                        </p:set>
                                        <p:anim calcmode="lin" valueType="num" p14:bounceEnd="56000">
                                          <p:cBhvr additive="base">
                                            <p:cTn id="13" dur="500" fill="hold"/>
                                            <p:tgtEl>
                                              <p:spTgt spid="243"/>
                                            </p:tgtEl>
                                            <p:attrNameLst>
                                              <p:attrName>ppt_x</p:attrName>
                                            </p:attrNameLst>
                                          </p:cBhvr>
                                          <p:tavLst>
                                            <p:tav tm="0">
                                              <p:val>
                                                <p:strVal val="0-#ppt_w/2"/>
                                              </p:val>
                                            </p:tav>
                                            <p:tav tm="100000">
                                              <p:val>
                                                <p:strVal val="#ppt_x"/>
                                              </p:val>
                                            </p:tav>
                                          </p:tavLst>
                                        </p:anim>
                                        <p:anim calcmode="lin" valueType="num" p14:bounceEnd="56000">
                                          <p:cBhvr additive="base">
                                            <p:cTn id="14" dur="500" fill="hold"/>
                                            <p:tgtEl>
                                              <p:spTgt spid="24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14:presetBounceEnd="56000">
                                      <p:stCondLst>
                                        <p:cond delay="250"/>
                                      </p:stCondLst>
                                      <p:childTnLst>
                                        <p:set>
                                          <p:cBhvr>
                                            <p:cTn id="16" dur="1" fill="hold">
                                              <p:stCondLst>
                                                <p:cond delay="0"/>
                                              </p:stCondLst>
                                            </p:cTn>
                                            <p:tgtEl>
                                              <p:spTgt spid="242"/>
                                            </p:tgtEl>
                                            <p:attrNameLst>
                                              <p:attrName>style.visibility</p:attrName>
                                            </p:attrNameLst>
                                          </p:cBhvr>
                                          <p:to>
                                            <p:strVal val="visible"/>
                                          </p:to>
                                        </p:set>
                                        <p:anim calcmode="lin" valueType="num" p14:bounceEnd="56000">
                                          <p:cBhvr additive="base">
                                            <p:cTn id="17" dur="500" fill="hold"/>
                                            <p:tgtEl>
                                              <p:spTgt spid="242"/>
                                            </p:tgtEl>
                                            <p:attrNameLst>
                                              <p:attrName>ppt_x</p:attrName>
                                            </p:attrNameLst>
                                          </p:cBhvr>
                                          <p:tavLst>
                                            <p:tav tm="0">
                                              <p:val>
                                                <p:strVal val="0-#ppt_w/2"/>
                                              </p:val>
                                            </p:tav>
                                            <p:tav tm="100000">
                                              <p:val>
                                                <p:strVal val="#ppt_x"/>
                                              </p:val>
                                            </p:tav>
                                          </p:tavLst>
                                        </p:anim>
                                        <p:anim calcmode="lin" valueType="num" p14:bounceEnd="56000">
                                          <p:cBhvr additive="base">
                                            <p:cTn id="18" dur="500" fill="hold"/>
                                            <p:tgtEl>
                                              <p:spTgt spid="242"/>
                                            </p:tgtEl>
                                            <p:attrNameLst>
                                              <p:attrName>ppt_y</p:attrName>
                                            </p:attrNameLst>
                                          </p:cBhvr>
                                          <p:tavLst>
                                            <p:tav tm="0">
                                              <p:val>
                                                <p:strVal val="#ppt_y"/>
                                              </p:val>
                                            </p:tav>
                                            <p:tav tm="100000">
                                              <p:val>
                                                <p:strVal val="#ppt_y"/>
                                              </p:val>
                                            </p:tav>
                                          </p:tavLst>
                                        </p:anim>
                                      </p:childTnLst>
                                    </p:cTn>
                                  </p:par>
                                </p:childTnLst>
                              </p:cTn>
                            </p:par>
                            <p:par>
                              <p:cTn id="19" fill="hold">
                                <p:stCondLst>
                                  <p:cond delay="1250"/>
                                </p:stCondLst>
                                <p:childTnLst>
                                  <p:par>
                                    <p:cTn id="20" presetID="2" presetClass="entr" presetSubtype="2" fill="hold" grpId="0" nodeType="afterEffect" p14:presetBounceEnd="56000">
                                      <p:stCondLst>
                                        <p:cond delay="0"/>
                                      </p:stCondLst>
                                      <p:childTnLst>
                                        <p:set>
                                          <p:cBhvr>
                                            <p:cTn id="21" dur="1" fill="hold">
                                              <p:stCondLst>
                                                <p:cond delay="0"/>
                                              </p:stCondLst>
                                            </p:cTn>
                                            <p:tgtEl>
                                              <p:spTgt spid="249"/>
                                            </p:tgtEl>
                                            <p:attrNameLst>
                                              <p:attrName>style.visibility</p:attrName>
                                            </p:attrNameLst>
                                          </p:cBhvr>
                                          <p:to>
                                            <p:strVal val="visible"/>
                                          </p:to>
                                        </p:set>
                                        <p:anim calcmode="lin" valueType="num" p14:bounceEnd="56000">
                                          <p:cBhvr additive="base">
                                            <p:cTn id="22" dur="500" fill="hold"/>
                                            <p:tgtEl>
                                              <p:spTgt spid="249"/>
                                            </p:tgtEl>
                                            <p:attrNameLst>
                                              <p:attrName>ppt_x</p:attrName>
                                            </p:attrNameLst>
                                          </p:cBhvr>
                                          <p:tavLst>
                                            <p:tav tm="0">
                                              <p:val>
                                                <p:strVal val="1+#ppt_w/2"/>
                                              </p:val>
                                            </p:tav>
                                            <p:tav tm="100000">
                                              <p:val>
                                                <p:strVal val="#ppt_x"/>
                                              </p:val>
                                            </p:tav>
                                          </p:tavLst>
                                        </p:anim>
                                        <p:anim calcmode="lin" valueType="num" p14:bounceEnd="56000">
                                          <p:cBhvr additive="base">
                                            <p:cTn id="23" dur="500" fill="hold"/>
                                            <p:tgtEl>
                                              <p:spTgt spid="249"/>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14:presetBounceEnd="56000">
                                      <p:stCondLst>
                                        <p:cond delay="250"/>
                                      </p:stCondLst>
                                      <p:childTnLst>
                                        <p:set>
                                          <p:cBhvr>
                                            <p:cTn id="25" dur="1" fill="hold">
                                              <p:stCondLst>
                                                <p:cond delay="0"/>
                                              </p:stCondLst>
                                            </p:cTn>
                                            <p:tgtEl>
                                              <p:spTgt spid="248"/>
                                            </p:tgtEl>
                                            <p:attrNameLst>
                                              <p:attrName>style.visibility</p:attrName>
                                            </p:attrNameLst>
                                          </p:cBhvr>
                                          <p:to>
                                            <p:strVal val="visible"/>
                                          </p:to>
                                        </p:set>
                                        <p:anim calcmode="lin" valueType="num" p14:bounceEnd="56000">
                                          <p:cBhvr additive="base">
                                            <p:cTn id="26" dur="500" fill="hold"/>
                                            <p:tgtEl>
                                              <p:spTgt spid="248"/>
                                            </p:tgtEl>
                                            <p:attrNameLst>
                                              <p:attrName>ppt_x</p:attrName>
                                            </p:attrNameLst>
                                          </p:cBhvr>
                                          <p:tavLst>
                                            <p:tav tm="0">
                                              <p:val>
                                                <p:strVal val="1+#ppt_w/2"/>
                                              </p:val>
                                            </p:tav>
                                            <p:tav tm="100000">
                                              <p:val>
                                                <p:strVal val="#ppt_x"/>
                                              </p:val>
                                            </p:tav>
                                          </p:tavLst>
                                        </p:anim>
                                        <p:anim calcmode="lin" valueType="num" p14:bounceEnd="56000">
                                          <p:cBhvr additive="base">
                                            <p:cTn id="27" dur="500" fill="hold"/>
                                            <p:tgtEl>
                                              <p:spTgt spid="248"/>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2" presetClass="entr" presetSubtype="8" fill="hold" grpId="0" nodeType="afterEffect" p14:presetBounceEnd="56000">
                                      <p:stCondLst>
                                        <p:cond delay="0"/>
                                      </p:stCondLst>
                                      <p:childTnLst>
                                        <p:set>
                                          <p:cBhvr>
                                            <p:cTn id="30" dur="1" fill="hold">
                                              <p:stCondLst>
                                                <p:cond delay="0"/>
                                              </p:stCondLst>
                                            </p:cTn>
                                            <p:tgtEl>
                                              <p:spTgt spid="245"/>
                                            </p:tgtEl>
                                            <p:attrNameLst>
                                              <p:attrName>style.visibility</p:attrName>
                                            </p:attrNameLst>
                                          </p:cBhvr>
                                          <p:to>
                                            <p:strVal val="visible"/>
                                          </p:to>
                                        </p:set>
                                        <p:anim calcmode="lin" valueType="num" p14:bounceEnd="56000">
                                          <p:cBhvr additive="base">
                                            <p:cTn id="31" dur="500" fill="hold"/>
                                            <p:tgtEl>
                                              <p:spTgt spid="245"/>
                                            </p:tgtEl>
                                            <p:attrNameLst>
                                              <p:attrName>ppt_x</p:attrName>
                                            </p:attrNameLst>
                                          </p:cBhvr>
                                          <p:tavLst>
                                            <p:tav tm="0">
                                              <p:val>
                                                <p:strVal val="0-#ppt_w/2"/>
                                              </p:val>
                                            </p:tav>
                                            <p:tav tm="100000">
                                              <p:val>
                                                <p:strVal val="#ppt_x"/>
                                              </p:val>
                                            </p:tav>
                                          </p:tavLst>
                                        </p:anim>
                                        <p:anim calcmode="lin" valueType="num" p14:bounceEnd="56000">
                                          <p:cBhvr additive="base">
                                            <p:cTn id="32" dur="500" fill="hold"/>
                                            <p:tgtEl>
                                              <p:spTgt spid="245"/>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6000">
                                      <p:stCondLst>
                                        <p:cond delay="250"/>
                                      </p:stCondLst>
                                      <p:childTnLst>
                                        <p:set>
                                          <p:cBhvr>
                                            <p:cTn id="34" dur="1" fill="hold">
                                              <p:stCondLst>
                                                <p:cond delay="0"/>
                                              </p:stCondLst>
                                            </p:cTn>
                                            <p:tgtEl>
                                              <p:spTgt spid="244"/>
                                            </p:tgtEl>
                                            <p:attrNameLst>
                                              <p:attrName>style.visibility</p:attrName>
                                            </p:attrNameLst>
                                          </p:cBhvr>
                                          <p:to>
                                            <p:strVal val="visible"/>
                                          </p:to>
                                        </p:set>
                                        <p:anim calcmode="lin" valueType="num" p14:bounceEnd="56000">
                                          <p:cBhvr additive="base">
                                            <p:cTn id="35" dur="500" fill="hold"/>
                                            <p:tgtEl>
                                              <p:spTgt spid="244"/>
                                            </p:tgtEl>
                                            <p:attrNameLst>
                                              <p:attrName>ppt_x</p:attrName>
                                            </p:attrNameLst>
                                          </p:cBhvr>
                                          <p:tavLst>
                                            <p:tav tm="0">
                                              <p:val>
                                                <p:strVal val="0-#ppt_w/2"/>
                                              </p:val>
                                            </p:tav>
                                            <p:tav tm="100000">
                                              <p:val>
                                                <p:strVal val="#ppt_x"/>
                                              </p:val>
                                            </p:tav>
                                          </p:tavLst>
                                        </p:anim>
                                        <p:anim calcmode="lin" valueType="num" p14:bounceEnd="56000">
                                          <p:cBhvr additive="base">
                                            <p:cTn id="36" dur="500" fill="hold"/>
                                            <p:tgtEl>
                                              <p:spTgt spid="244"/>
                                            </p:tgtEl>
                                            <p:attrNameLst>
                                              <p:attrName>ppt_y</p:attrName>
                                            </p:attrNameLst>
                                          </p:cBhvr>
                                          <p:tavLst>
                                            <p:tav tm="0">
                                              <p:val>
                                                <p:strVal val="#ppt_y"/>
                                              </p:val>
                                            </p:tav>
                                            <p:tav tm="100000">
                                              <p:val>
                                                <p:strVal val="#ppt_y"/>
                                              </p:val>
                                            </p:tav>
                                          </p:tavLst>
                                        </p:anim>
                                      </p:childTnLst>
                                    </p:cTn>
                                  </p:par>
                                </p:childTnLst>
                              </p:cTn>
                            </p:par>
                            <p:par>
                              <p:cTn id="37" fill="hold">
                                <p:stCondLst>
                                  <p:cond delay="2750"/>
                                </p:stCondLst>
                                <p:childTnLst>
                                  <p:par>
                                    <p:cTn id="38" presetID="2" presetClass="entr" presetSubtype="2" fill="hold" grpId="0" nodeType="afterEffect" p14:presetBounceEnd="56000">
                                      <p:stCondLst>
                                        <p:cond delay="0"/>
                                      </p:stCondLst>
                                      <p:childTnLst>
                                        <p:set>
                                          <p:cBhvr>
                                            <p:cTn id="39" dur="1" fill="hold">
                                              <p:stCondLst>
                                                <p:cond delay="0"/>
                                              </p:stCondLst>
                                            </p:cTn>
                                            <p:tgtEl>
                                              <p:spTgt spid="251"/>
                                            </p:tgtEl>
                                            <p:attrNameLst>
                                              <p:attrName>style.visibility</p:attrName>
                                            </p:attrNameLst>
                                          </p:cBhvr>
                                          <p:to>
                                            <p:strVal val="visible"/>
                                          </p:to>
                                        </p:set>
                                        <p:anim calcmode="lin" valueType="num" p14:bounceEnd="56000">
                                          <p:cBhvr additive="base">
                                            <p:cTn id="40" dur="500" fill="hold"/>
                                            <p:tgtEl>
                                              <p:spTgt spid="251"/>
                                            </p:tgtEl>
                                            <p:attrNameLst>
                                              <p:attrName>ppt_x</p:attrName>
                                            </p:attrNameLst>
                                          </p:cBhvr>
                                          <p:tavLst>
                                            <p:tav tm="0">
                                              <p:val>
                                                <p:strVal val="1+#ppt_w/2"/>
                                              </p:val>
                                            </p:tav>
                                            <p:tav tm="100000">
                                              <p:val>
                                                <p:strVal val="#ppt_x"/>
                                              </p:val>
                                            </p:tav>
                                          </p:tavLst>
                                        </p:anim>
                                        <p:anim calcmode="lin" valueType="num" p14:bounceEnd="56000">
                                          <p:cBhvr additive="base">
                                            <p:cTn id="41" dur="500" fill="hold"/>
                                            <p:tgtEl>
                                              <p:spTgt spid="251"/>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14:presetBounceEnd="56000">
                                      <p:stCondLst>
                                        <p:cond delay="250"/>
                                      </p:stCondLst>
                                      <p:childTnLst>
                                        <p:set>
                                          <p:cBhvr>
                                            <p:cTn id="43" dur="1" fill="hold">
                                              <p:stCondLst>
                                                <p:cond delay="0"/>
                                              </p:stCondLst>
                                            </p:cTn>
                                            <p:tgtEl>
                                              <p:spTgt spid="250"/>
                                            </p:tgtEl>
                                            <p:attrNameLst>
                                              <p:attrName>style.visibility</p:attrName>
                                            </p:attrNameLst>
                                          </p:cBhvr>
                                          <p:to>
                                            <p:strVal val="visible"/>
                                          </p:to>
                                        </p:set>
                                        <p:anim calcmode="lin" valueType="num" p14:bounceEnd="56000">
                                          <p:cBhvr additive="base">
                                            <p:cTn id="44" dur="500" fill="hold"/>
                                            <p:tgtEl>
                                              <p:spTgt spid="250"/>
                                            </p:tgtEl>
                                            <p:attrNameLst>
                                              <p:attrName>ppt_x</p:attrName>
                                            </p:attrNameLst>
                                          </p:cBhvr>
                                          <p:tavLst>
                                            <p:tav tm="0">
                                              <p:val>
                                                <p:strVal val="1+#ppt_w/2"/>
                                              </p:val>
                                            </p:tav>
                                            <p:tav tm="100000">
                                              <p:val>
                                                <p:strVal val="#ppt_x"/>
                                              </p:val>
                                            </p:tav>
                                          </p:tavLst>
                                        </p:anim>
                                        <p:anim calcmode="lin" valueType="num" p14:bounceEnd="56000">
                                          <p:cBhvr additive="base">
                                            <p:cTn id="45" dur="500" fill="hold"/>
                                            <p:tgtEl>
                                              <p:spTgt spid="250"/>
                                            </p:tgtEl>
                                            <p:attrNameLst>
                                              <p:attrName>ppt_y</p:attrName>
                                            </p:attrNameLst>
                                          </p:cBhvr>
                                          <p:tavLst>
                                            <p:tav tm="0">
                                              <p:val>
                                                <p:strVal val="#ppt_y"/>
                                              </p:val>
                                            </p:tav>
                                            <p:tav tm="100000">
                                              <p:val>
                                                <p:strVal val="#ppt_y"/>
                                              </p:val>
                                            </p:tav>
                                          </p:tavLst>
                                        </p:anim>
                                      </p:childTnLst>
                                    </p:cTn>
                                  </p:par>
                                </p:childTnLst>
                              </p:cTn>
                            </p:par>
                            <p:par>
                              <p:cTn id="46" fill="hold">
                                <p:stCondLst>
                                  <p:cond delay="3500"/>
                                </p:stCondLst>
                                <p:childTnLst>
                                  <p:par>
                                    <p:cTn id="47" presetID="2" presetClass="entr" presetSubtype="8" fill="hold" grpId="0" nodeType="afterEffect" p14:presetBounceEnd="56000">
                                      <p:stCondLst>
                                        <p:cond delay="0"/>
                                      </p:stCondLst>
                                      <p:childTnLst>
                                        <p:set>
                                          <p:cBhvr>
                                            <p:cTn id="48" dur="1" fill="hold">
                                              <p:stCondLst>
                                                <p:cond delay="0"/>
                                              </p:stCondLst>
                                            </p:cTn>
                                            <p:tgtEl>
                                              <p:spTgt spid="247"/>
                                            </p:tgtEl>
                                            <p:attrNameLst>
                                              <p:attrName>style.visibility</p:attrName>
                                            </p:attrNameLst>
                                          </p:cBhvr>
                                          <p:to>
                                            <p:strVal val="visible"/>
                                          </p:to>
                                        </p:set>
                                        <p:anim calcmode="lin" valueType="num" p14:bounceEnd="56000">
                                          <p:cBhvr additive="base">
                                            <p:cTn id="49" dur="500" fill="hold"/>
                                            <p:tgtEl>
                                              <p:spTgt spid="247"/>
                                            </p:tgtEl>
                                            <p:attrNameLst>
                                              <p:attrName>ppt_x</p:attrName>
                                            </p:attrNameLst>
                                          </p:cBhvr>
                                          <p:tavLst>
                                            <p:tav tm="0">
                                              <p:val>
                                                <p:strVal val="0-#ppt_w/2"/>
                                              </p:val>
                                            </p:tav>
                                            <p:tav tm="100000">
                                              <p:val>
                                                <p:strVal val="#ppt_x"/>
                                              </p:val>
                                            </p:tav>
                                          </p:tavLst>
                                        </p:anim>
                                        <p:anim calcmode="lin" valueType="num" p14:bounceEnd="56000">
                                          <p:cBhvr additive="base">
                                            <p:cTn id="50" dur="500" fill="hold"/>
                                            <p:tgtEl>
                                              <p:spTgt spid="247"/>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14:presetBounceEnd="56000">
                                      <p:stCondLst>
                                        <p:cond delay="250"/>
                                      </p:stCondLst>
                                      <p:childTnLst>
                                        <p:set>
                                          <p:cBhvr>
                                            <p:cTn id="52" dur="1" fill="hold">
                                              <p:stCondLst>
                                                <p:cond delay="0"/>
                                              </p:stCondLst>
                                            </p:cTn>
                                            <p:tgtEl>
                                              <p:spTgt spid="246"/>
                                            </p:tgtEl>
                                            <p:attrNameLst>
                                              <p:attrName>style.visibility</p:attrName>
                                            </p:attrNameLst>
                                          </p:cBhvr>
                                          <p:to>
                                            <p:strVal val="visible"/>
                                          </p:to>
                                        </p:set>
                                        <p:anim calcmode="lin" valueType="num" p14:bounceEnd="56000">
                                          <p:cBhvr additive="base">
                                            <p:cTn id="53" dur="500" fill="hold"/>
                                            <p:tgtEl>
                                              <p:spTgt spid="246"/>
                                            </p:tgtEl>
                                            <p:attrNameLst>
                                              <p:attrName>ppt_x</p:attrName>
                                            </p:attrNameLst>
                                          </p:cBhvr>
                                          <p:tavLst>
                                            <p:tav tm="0">
                                              <p:val>
                                                <p:strVal val="0-#ppt_w/2"/>
                                              </p:val>
                                            </p:tav>
                                            <p:tav tm="100000">
                                              <p:val>
                                                <p:strVal val="#ppt_x"/>
                                              </p:val>
                                            </p:tav>
                                          </p:tavLst>
                                        </p:anim>
                                        <p:anim calcmode="lin" valueType="num" p14:bounceEnd="56000">
                                          <p:cBhvr additive="base">
                                            <p:cTn id="54" dur="500" fill="hold"/>
                                            <p:tgtEl>
                                              <p:spTgt spid="246"/>
                                            </p:tgtEl>
                                            <p:attrNameLst>
                                              <p:attrName>ppt_y</p:attrName>
                                            </p:attrNameLst>
                                          </p:cBhvr>
                                          <p:tavLst>
                                            <p:tav tm="0">
                                              <p:val>
                                                <p:strVal val="#ppt_y"/>
                                              </p:val>
                                            </p:tav>
                                            <p:tav tm="100000">
                                              <p:val>
                                                <p:strVal val="#ppt_y"/>
                                              </p:val>
                                            </p:tav>
                                          </p:tavLst>
                                        </p:anim>
                                      </p:childTnLst>
                                    </p:cTn>
                                  </p:par>
                                </p:childTnLst>
                              </p:cTn>
                            </p:par>
                            <p:par>
                              <p:cTn id="55" fill="hold">
                                <p:stCondLst>
                                  <p:cond delay="4250"/>
                                </p:stCondLst>
                                <p:childTnLst>
                                  <p:par>
                                    <p:cTn id="56" presetID="2" presetClass="entr" presetSubtype="2" fill="hold" grpId="0" nodeType="afterEffect" p14:presetBounceEnd="56000">
                                      <p:stCondLst>
                                        <p:cond delay="0"/>
                                      </p:stCondLst>
                                      <p:childTnLst>
                                        <p:set>
                                          <p:cBhvr>
                                            <p:cTn id="57" dur="1" fill="hold">
                                              <p:stCondLst>
                                                <p:cond delay="0"/>
                                              </p:stCondLst>
                                            </p:cTn>
                                            <p:tgtEl>
                                              <p:spTgt spid="253"/>
                                            </p:tgtEl>
                                            <p:attrNameLst>
                                              <p:attrName>style.visibility</p:attrName>
                                            </p:attrNameLst>
                                          </p:cBhvr>
                                          <p:to>
                                            <p:strVal val="visible"/>
                                          </p:to>
                                        </p:set>
                                        <p:anim calcmode="lin" valueType="num" p14:bounceEnd="56000">
                                          <p:cBhvr additive="base">
                                            <p:cTn id="58" dur="500" fill="hold"/>
                                            <p:tgtEl>
                                              <p:spTgt spid="253"/>
                                            </p:tgtEl>
                                            <p:attrNameLst>
                                              <p:attrName>ppt_x</p:attrName>
                                            </p:attrNameLst>
                                          </p:cBhvr>
                                          <p:tavLst>
                                            <p:tav tm="0">
                                              <p:val>
                                                <p:strVal val="1+#ppt_w/2"/>
                                              </p:val>
                                            </p:tav>
                                            <p:tav tm="100000">
                                              <p:val>
                                                <p:strVal val="#ppt_x"/>
                                              </p:val>
                                            </p:tav>
                                          </p:tavLst>
                                        </p:anim>
                                        <p:anim calcmode="lin" valueType="num" p14:bounceEnd="56000">
                                          <p:cBhvr additive="base">
                                            <p:cTn id="59" dur="500" fill="hold"/>
                                            <p:tgtEl>
                                              <p:spTgt spid="253"/>
                                            </p:tgtEl>
                                            <p:attrNameLst>
                                              <p:attrName>ppt_y</p:attrName>
                                            </p:attrNameLst>
                                          </p:cBhvr>
                                          <p:tavLst>
                                            <p:tav tm="0">
                                              <p:val>
                                                <p:strVal val="#ppt_y"/>
                                              </p:val>
                                            </p:tav>
                                            <p:tav tm="100000">
                                              <p:val>
                                                <p:strVal val="#ppt_y"/>
                                              </p:val>
                                            </p:tav>
                                          </p:tavLst>
                                        </p:anim>
                                      </p:childTnLst>
                                    </p:cTn>
                                  </p:par>
                                  <p:par>
                                    <p:cTn id="60" presetID="2" presetClass="entr" presetSubtype="2" fill="hold" grpId="0" nodeType="withEffect" p14:presetBounceEnd="56000">
                                      <p:stCondLst>
                                        <p:cond delay="250"/>
                                      </p:stCondLst>
                                      <p:childTnLst>
                                        <p:set>
                                          <p:cBhvr>
                                            <p:cTn id="61" dur="1" fill="hold">
                                              <p:stCondLst>
                                                <p:cond delay="0"/>
                                              </p:stCondLst>
                                            </p:cTn>
                                            <p:tgtEl>
                                              <p:spTgt spid="252"/>
                                            </p:tgtEl>
                                            <p:attrNameLst>
                                              <p:attrName>style.visibility</p:attrName>
                                            </p:attrNameLst>
                                          </p:cBhvr>
                                          <p:to>
                                            <p:strVal val="visible"/>
                                          </p:to>
                                        </p:set>
                                        <p:anim calcmode="lin" valueType="num" p14:bounceEnd="56000">
                                          <p:cBhvr additive="base">
                                            <p:cTn id="62" dur="500" fill="hold"/>
                                            <p:tgtEl>
                                              <p:spTgt spid="252"/>
                                            </p:tgtEl>
                                            <p:attrNameLst>
                                              <p:attrName>ppt_x</p:attrName>
                                            </p:attrNameLst>
                                          </p:cBhvr>
                                          <p:tavLst>
                                            <p:tav tm="0">
                                              <p:val>
                                                <p:strVal val="1+#ppt_w/2"/>
                                              </p:val>
                                            </p:tav>
                                            <p:tav tm="100000">
                                              <p:val>
                                                <p:strVal val="#ppt_x"/>
                                              </p:val>
                                            </p:tav>
                                          </p:tavLst>
                                        </p:anim>
                                        <p:anim calcmode="lin" valueType="num" p14:bounceEnd="56000">
                                          <p:cBhvr additive="base">
                                            <p:cTn id="63" dur="500" fill="hold"/>
                                            <p:tgtEl>
                                              <p:spTgt spid="2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2" grpId="0"/>
          <p:bldP spid="243" grpId="0"/>
          <p:bldP spid="244" grpId="0"/>
          <p:bldP spid="245" grpId="0"/>
          <p:bldP spid="246" grpId="0"/>
          <p:bldP spid="247" grpId="0"/>
          <p:bldP spid="248" grpId="0"/>
          <p:bldP spid="249" grpId="0"/>
          <p:bldP spid="250" grpId="0"/>
          <p:bldP spid="251" grpId="0"/>
          <p:bldP spid="252" grpId="0"/>
          <p:bldP spid="25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9"/>
                                            </p:tgtEl>
                                            <p:attrNameLst>
                                              <p:attrName>style.visibility</p:attrName>
                                            </p:attrNameLst>
                                          </p:cBhvr>
                                          <p:to>
                                            <p:strVal val="visible"/>
                                          </p:to>
                                        </p:set>
                                        <p:anim calcmode="lin" valueType="num">
                                          <p:cBhvr>
                                            <p:cTn id="7" dur="500" fill="hold"/>
                                            <p:tgtEl>
                                              <p:spTgt spid="79"/>
                                            </p:tgtEl>
                                            <p:attrNameLst>
                                              <p:attrName>ppt_w</p:attrName>
                                            </p:attrNameLst>
                                          </p:cBhvr>
                                          <p:tavLst>
                                            <p:tav tm="0">
                                              <p:val>
                                                <p:fltVal val="0"/>
                                              </p:val>
                                            </p:tav>
                                            <p:tav tm="100000">
                                              <p:val>
                                                <p:strVal val="#ppt_w"/>
                                              </p:val>
                                            </p:tav>
                                          </p:tavLst>
                                        </p:anim>
                                        <p:anim calcmode="lin" valueType="num">
                                          <p:cBhvr>
                                            <p:cTn id="8" dur="500" fill="hold"/>
                                            <p:tgtEl>
                                              <p:spTgt spid="79"/>
                                            </p:tgtEl>
                                            <p:attrNameLst>
                                              <p:attrName>ppt_h</p:attrName>
                                            </p:attrNameLst>
                                          </p:cBhvr>
                                          <p:tavLst>
                                            <p:tav tm="0">
                                              <p:val>
                                                <p:fltVal val="0"/>
                                              </p:val>
                                            </p:tav>
                                            <p:tav tm="100000">
                                              <p:val>
                                                <p:strVal val="#ppt_h"/>
                                              </p:val>
                                            </p:tav>
                                          </p:tavLst>
                                        </p:anim>
                                        <p:animEffect transition="in" filter="fade">
                                          <p:cBhvr>
                                            <p:cTn id="9" dur="500"/>
                                            <p:tgtEl>
                                              <p:spTgt spid="79"/>
                                            </p:tgtEl>
                                          </p:cBhvr>
                                        </p:animEffect>
                                      </p:childTnLst>
                                    </p:cTn>
                                  </p:par>
                                </p:childTnLst>
                              </p:cTn>
                            </p:par>
                            <p:par>
                              <p:cTn id="10" fill="hold">
                                <p:stCondLst>
                                  <p:cond delay="500"/>
                                </p:stCondLst>
                                <p:childTnLst>
                                  <p:par>
                                    <p:cTn id="11" presetID="2" presetClass="entr" presetSubtype="8" fill="hold" grpId="0" nodeType="afterEffect">
                                      <p:stCondLst>
                                        <p:cond delay="0"/>
                                      </p:stCondLst>
                                      <p:childTnLst>
                                        <p:set>
                                          <p:cBhvr>
                                            <p:cTn id="12" dur="1" fill="hold">
                                              <p:stCondLst>
                                                <p:cond delay="0"/>
                                              </p:stCondLst>
                                            </p:cTn>
                                            <p:tgtEl>
                                              <p:spTgt spid="243"/>
                                            </p:tgtEl>
                                            <p:attrNameLst>
                                              <p:attrName>style.visibility</p:attrName>
                                            </p:attrNameLst>
                                          </p:cBhvr>
                                          <p:to>
                                            <p:strVal val="visible"/>
                                          </p:to>
                                        </p:set>
                                        <p:anim calcmode="lin" valueType="num">
                                          <p:cBhvr additive="base">
                                            <p:cTn id="13" dur="500" fill="hold"/>
                                            <p:tgtEl>
                                              <p:spTgt spid="243"/>
                                            </p:tgtEl>
                                            <p:attrNameLst>
                                              <p:attrName>ppt_x</p:attrName>
                                            </p:attrNameLst>
                                          </p:cBhvr>
                                          <p:tavLst>
                                            <p:tav tm="0">
                                              <p:val>
                                                <p:strVal val="0-#ppt_w/2"/>
                                              </p:val>
                                            </p:tav>
                                            <p:tav tm="100000">
                                              <p:val>
                                                <p:strVal val="#ppt_x"/>
                                              </p:val>
                                            </p:tav>
                                          </p:tavLst>
                                        </p:anim>
                                        <p:anim calcmode="lin" valueType="num">
                                          <p:cBhvr additive="base">
                                            <p:cTn id="14" dur="500" fill="hold"/>
                                            <p:tgtEl>
                                              <p:spTgt spid="24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250"/>
                                      </p:stCondLst>
                                      <p:childTnLst>
                                        <p:set>
                                          <p:cBhvr>
                                            <p:cTn id="16" dur="1" fill="hold">
                                              <p:stCondLst>
                                                <p:cond delay="0"/>
                                              </p:stCondLst>
                                            </p:cTn>
                                            <p:tgtEl>
                                              <p:spTgt spid="242"/>
                                            </p:tgtEl>
                                            <p:attrNameLst>
                                              <p:attrName>style.visibility</p:attrName>
                                            </p:attrNameLst>
                                          </p:cBhvr>
                                          <p:to>
                                            <p:strVal val="visible"/>
                                          </p:to>
                                        </p:set>
                                        <p:anim calcmode="lin" valueType="num">
                                          <p:cBhvr additive="base">
                                            <p:cTn id="17" dur="500" fill="hold"/>
                                            <p:tgtEl>
                                              <p:spTgt spid="242"/>
                                            </p:tgtEl>
                                            <p:attrNameLst>
                                              <p:attrName>ppt_x</p:attrName>
                                            </p:attrNameLst>
                                          </p:cBhvr>
                                          <p:tavLst>
                                            <p:tav tm="0">
                                              <p:val>
                                                <p:strVal val="0-#ppt_w/2"/>
                                              </p:val>
                                            </p:tav>
                                            <p:tav tm="100000">
                                              <p:val>
                                                <p:strVal val="#ppt_x"/>
                                              </p:val>
                                            </p:tav>
                                          </p:tavLst>
                                        </p:anim>
                                        <p:anim calcmode="lin" valueType="num">
                                          <p:cBhvr additive="base">
                                            <p:cTn id="18" dur="500" fill="hold"/>
                                            <p:tgtEl>
                                              <p:spTgt spid="242"/>
                                            </p:tgtEl>
                                            <p:attrNameLst>
                                              <p:attrName>ppt_y</p:attrName>
                                            </p:attrNameLst>
                                          </p:cBhvr>
                                          <p:tavLst>
                                            <p:tav tm="0">
                                              <p:val>
                                                <p:strVal val="#ppt_y"/>
                                              </p:val>
                                            </p:tav>
                                            <p:tav tm="100000">
                                              <p:val>
                                                <p:strVal val="#ppt_y"/>
                                              </p:val>
                                            </p:tav>
                                          </p:tavLst>
                                        </p:anim>
                                      </p:childTnLst>
                                    </p:cTn>
                                  </p:par>
                                </p:childTnLst>
                              </p:cTn>
                            </p:par>
                            <p:par>
                              <p:cTn id="19" fill="hold">
                                <p:stCondLst>
                                  <p:cond delay="1250"/>
                                </p:stCondLst>
                                <p:childTnLst>
                                  <p:par>
                                    <p:cTn id="20" presetID="2" presetClass="entr" presetSubtype="2" fill="hold" grpId="0" nodeType="afterEffect">
                                      <p:stCondLst>
                                        <p:cond delay="0"/>
                                      </p:stCondLst>
                                      <p:childTnLst>
                                        <p:set>
                                          <p:cBhvr>
                                            <p:cTn id="21" dur="1" fill="hold">
                                              <p:stCondLst>
                                                <p:cond delay="0"/>
                                              </p:stCondLst>
                                            </p:cTn>
                                            <p:tgtEl>
                                              <p:spTgt spid="249"/>
                                            </p:tgtEl>
                                            <p:attrNameLst>
                                              <p:attrName>style.visibility</p:attrName>
                                            </p:attrNameLst>
                                          </p:cBhvr>
                                          <p:to>
                                            <p:strVal val="visible"/>
                                          </p:to>
                                        </p:set>
                                        <p:anim calcmode="lin" valueType="num">
                                          <p:cBhvr additive="base">
                                            <p:cTn id="22" dur="500" fill="hold"/>
                                            <p:tgtEl>
                                              <p:spTgt spid="249"/>
                                            </p:tgtEl>
                                            <p:attrNameLst>
                                              <p:attrName>ppt_x</p:attrName>
                                            </p:attrNameLst>
                                          </p:cBhvr>
                                          <p:tavLst>
                                            <p:tav tm="0">
                                              <p:val>
                                                <p:strVal val="1+#ppt_w/2"/>
                                              </p:val>
                                            </p:tav>
                                            <p:tav tm="100000">
                                              <p:val>
                                                <p:strVal val="#ppt_x"/>
                                              </p:val>
                                            </p:tav>
                                          </p:tavLst>
                                        </p:anim>
                                        <p:anim calcmode="lin" valueType="num">
                                          <p:cBhvr additive="base">
                                            <p:cTn id="23" dur="500" fill="hold"/>
                                            <p:tgtEl>
                                              <p:spTgt spid="249"/>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250"/>
                                      </p:stCondLst>
                                      <p:childTnLst>
                                        <p:set>
                                          <p:cBhvr>
                                            <p:cTn id="25" dur="1" fill="hold">
                                              <p:stCondLst>
                                                <p:cond delay="0"/>
                                              </p:stCondLst>
                                            </p:cTn>
                                            <p:tgtEl>
                                              <p:spTgt spid="248"/>
                                            </p:tgtEl>
                                            <p:attrNameLst>
                                              <p:attrName>style.visibility</p:attrName>
                                            </p:attrNameLst>
                                          </p:cBhvr>
                                          <p:to>
                                            <p:strVal val="visible"/>
                                          </p:to>
                                        </p:set>
                                        <p:anim calcmode="lin" valueType="num">
                                          <p:cBhvr additive="base">
                                            <p:cTn id="26" dur="500" fill="hold"/>
                                            <p:tgtEl>
                                              <p:spTgt spid="248"/>
                                            </p:tgtEl>
                                            <p:attrNameLst>
                                              <p:attrName>ppt_x</p:attrName>
                                            </p:attrNameLst>
                                          </p:cBhvr>
                                          <p:tavLst>
                                            <p:tav tm="0">
                                              <p:val>
                                                <p:strVal val="1+#ppt_w/2"/>
                                              </p:val>
                                            </p:tav>
                                            <p:tav tm="100000">
                                              <p:val>
                                                <p:strVal val="#ppt_x"/>
                                              </p:val>
                                            </p:tav>
                                          </p:tavLst>
                                        </p:anim>
                                        <p:anim calcmode="lin" valueType="num">
                                          <p:cBhvr additive="base">
                                            <p:cTn id="27" dur="500" fill="hold"/>
                                            <p:tgtEl>
                                              <p:spTgt spid="248"/>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2" presetClass="entr" presetSubtype="8" fill="hold" grpId="0" nodeType="afterEffect">
                                      <p:stCondLst>
                                        <p:cond delay="0"/>
                                      </p:stCondLst>
                                      <p:childTnLst>
                                        <p:set>
                                          <p:cBhvr>
                                            <p:cTn id="30" dur="1" fill="hold">
                                              <p:stCondLst>
                                                <p:cond delay="0"/>
                                              </p:stCondLst>
                                            </p:cTn>
                                            <p:tgtEl>
                                              <p:spTgt spid="245"/>
                                            </p:tgtEl>
                                            <p:attrNameLst>
                                              <p:attrName>style.visibility</p:attrName>
                                            </p:attrNameLst>
                                          </p:cBhvr>
                                          <p:to>
                                            <p:strVal val="visible"/>
                                          </p:to>
                                        </p:set>
                                        <p:anim calcmode="lin" valueType="num">
                                          <p:cBhvr additive="base">
                                            <p:cTn id="31" dur="500" fill="hold"/>
                                            <p:tgtEl>
                                              <p:spTgt spid="245"/>
                                            </p:tgtEl>
                                            <p:attrNameLst>
                                              <p:attrName>ppt_x</p:attrName>
                                            </p:attrNameLst>
                                          </p:cBhvr>
                                          <p:tavLst>
                                            <p:tav tm="0">
                                              <p:val>
                                                <p:strVal val="0-#ppt_w/2"/>
                                              </p:val>
                                            </p:tav>
                                            <p:tav tm="100000">
                                              <p:val>
                                                <p:strVal val="#ppt_x"/>
                                              </p:val>
                                            </p:tav>
                                          </p:tavLst>
                                        </p:anim>
                                        <p:anim calcmode="lin" valueType="num">
                                          <p:cBhvr additive="base">
                                            <p:cTn id="32" dur="500" fill="hold"/>
                                            <p:tgtEl>
                                              <p:spTgt spid="245"/>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250"/>
                                      </p:stCondLst>
                                      <p:childTnLst>
                                        <p:set>
                                          <p:cBhvr>
                                            <p:cTn id="34" dur="1" fill="hold">
                                              <p:stCondLst>
                                                <p:cond delay="0"/>
                                              </p:stCondLst>
                                            </p:cTn>
                                            <p:tgtEl>
                                              <p:spTgt spid="244"/>
                                            </p:tgtEl>
                                            <p:attrNameLst>
                                              <p:attrName>style.visibility</p:attrName>
                                            </p:attrNameLst>
                                          </p:cBhvr>
                                          <p:to>
                                            <p:strVal val="visible"/>
                                          </p:to>
                                        </p:set>
                                        <p:anim calcmode="lin" valueType="num">
                                          <p:cBhvr additive="base">
                                            <p:cTn id="35" dur="500" fill="hold"/>
                                            <p:tgtEl>
                                              <p:spTgt spid="244"/>
                                            </p:tgtEl>
                                            <p:attrNameLst>
                                              <p:attrName>ppt_x</p:attrName>
                                            </p:attrNameLst>
                                          </p:cBhvr>
                                          <p:tavLst>
                                            <p:tav tm="0">
                                              <p:val>
                                                <p:strVal val="0-#ppt_w/2"/>
                                              </p:val>
                                            </p:tav>
                                            <p:tav tm="100000">
                                              <p:val>
                                                <p:strVal val="#ppt_x"/>
                                              </p:val>
                                            </p:tav>
                                          </p:tavLst>
                                        </p:anim>
                                        <p:anim calcmode="lin" valueType="num">
                                          <p:cBhvr additive="base">
                                            <p:cTn id="36" dur="500" fill="hold"/>
                                            <p:tgtEl>
                                              <p:spTgt spid="244"/>
                                            </p:tgtEl>
                                            <p:attrNameLst>
                                              <p:attrName>ppt_y</p:attrName>
                                            </p:attrNameLst>
                                          </p:cBhvr>
                                          <p:tavLst>
                                            <p:tav tm="0">
                                              <p:val>
                                                <p:strVal val="#ppt_y"/>
                                              </p:val>
                                            </p:tav>
                                            <p:tav tm="100000">
                                              <p:val>
                                                <p:strVal val="#ppt_y"/>
                                              </p:val>
                                            </p:tav>
                                          </p:tavLst>
                                        </p:anim>
                                      </p:childTnLst>
                                    </p:cTn>
                                  </p:par>
                                </p:childTnLst>
                              </p:cTn>
                            </p:par>
                            <p:par>
                              <p:cTn id="37" fill="hold">
                                <p:stCondLst>
                                  <p:cond delay="2750"/>
                                </p:stCondLst>
                                <p:childTnLst>
                                  <p:par>
                                    <p:cTn id="38" presetID="2" presetClass="entr" presetSubtype="2" fill="hold" grpId="0" nodeType="afterEffect">
                                      <p:stCondLst>
                                        <p:cond delay="0"/>
                                      </p:stCondLst>
                                      <p:childTnLst>
                                        <p:set>
                                          <p:cBhvr>
                                            <p:cTn id="39" dur="1" fill="hold">
                                              <p:stCondLst>
                                                <p:cond delay="0"/>
                                              </p:stCondLst>
                                            </p:cTn>
                                            <p:tgtEl>
                                              <p:spTgt spid="251"/>
                                            </p:tgtEl>
                                            <p:attrNameLst>
                                              <p:attrName>style.visibility</p:attrName>
                                            </p:attrNameLst>
                                          </p:cBhvr>
                                          <p:to>
                                            <p:strVal val="visible"/>
                                          </p:to>
                                        </p:set>
                                        <p:anim calcmode="lin" valueType="num">
                                          <p:cBhvr additive="base">
                                            <p:cTn id="40" dur="500" fill="hold"/>
                                            <p:tgtEl>
                                              <p:spTgt spid="251"/>
                                            </p:tgtEl>
                                            <p:attrNameLst>
                                              <p:attrName>ppt_x</p:attrName>
                                            </p:attrNameLst>
                                          </p:cBhvr>
                                          <p:tavLst>
                                            <p:tav tm="0">
                                              <p:val>
                                                <p:strVal val="1+#ppt_w/2"/>
                                              </p:val>
                                            </p:tav>
                                            <p:tav tm="100000">
                                              <p:val>
                                                <p:strVal val="#ppt_x"/>
                                              </p:val>
                                            </p:tav>
                                          </p:tavLst>
                                        </p:anim>
                                        <p:anim calcmode="lin" valueType="num">
                                          <p:cBhvr additive="base">
                                            <p:cTn id="41" dur="500" fill="hold"/>
                                            <p:tgtEl>
                                              <p:spTgt spid="251"/>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250"/>
                                      </p:stCondLst>
                                      <p:childTnLst>
                                        <p:set>
                                          <p:cBhvr>
                                            <p:cTn id="43" dur="1" fill="hold">
                                              <p:stCondLst>
                                                <p:cond delay="0"/>
                                              </p:stCondLst>
                                            </p:cTn>
                                            <p:tgtEl>
                                              <p:spTgt spid="250"/>
                                            </p:tgtEl>
                                            <p:attrNameLst>
                                              <p:attrName>style.visibility</p:attrName>
                                            </p:attrNameLst>
                                          </p:cBhvr>
                                          <p:to>
                                            <p:strVal val="visible"/>
                                          </p:to>
                                        </p:set>
                                        <p:anim calcmode="lin" valueType="num">
                                          <p:cBhvr additive="base">
                                            <p:cTn id="44" dur="500" fill="hold"/>
                                            <p:tgtEl>
                                              <p:spTgt spid="250"/>
                                            </p:tgtEl>
                                            <p:attrNameLst>
                                              <p:attrName>ppt_x</p:attrName>
                                            </p:attrNameLst>
                                          </p:cBhvr>
                                          <p:tavLst>
                                            <p:tav tm="0">
                                              <p:val>
                                                <p:strVal val="1+#ppt_w/2"/>
                                              </p:val>
                                            </p:tav>
                                            <p:tav tm="100000">
                                              <p:val>
                                                <p:strVal val="#ppt_x"/>
                                              </p:val>
                                            </p:tav>
                                          </p:tavLst>
                                        </p:anim>
                                        <p:anim calcmode="lin" valueType="num">
                                          <p:cBhvr additive="base">
                                            <p:cTn id="45" dur="500" fill="hold"/>
                                            <p:tgtEl>
                                              <p:spTgt spid="250"/>
                                            </p:tgtEl>
                                            <p:attrNameLst>
                                              <p:attrName>ppt_y</p:attrName>
                                            </p:attrNameLst>
                                          </p:cBhvr>
                                          <p:tavLst>
                                            <p:tav tm="0">
                                              <p:val>
                                                <p:strVal val="#ppt_y"/>
                                              </p:val>
                                            </p:tav>
                                            <p:tav tm="100000">
                                              <p:val>
                                                <p:strVal val="#ppt_y"/>
                                              </p:val>
                                            </p:tav>
                                          </p:tavLst>
                                        </p:anim>
                                      </p:childTnLst>
                                    </p:cTn>
                                  </p:par>
                                </p:childTnLst>
                              </p:cTn>
                            </p:par>
                            <p:par>
                              <p:cTn id="46" fill="hold">
                                <p:stCondLst>
                                  <p:cond delay="3500"/>
                                </p:stCondLst>
                                <p:childTnLst>
                                  <p:par>
                                    <p:cTn id="47" presetID="2" presetClass="entr" presetSubtype="8" fill="hold" grpId="0" nodeType="afterEffect">
                                      <p:stCondLst>
                                        <p:cond delay="0"/>
                                      </p:stCondLst>
                                      <p:childTnLst>
                                        <p:set>
                                          <p:cBhvr>
                                            <p:cTn id="48" dur="1" fill="hold">
                                              <p:stCondLst>
                                                <p:cond delay="0"/>
                                              </p:stCondLst>
                                            </p:cTn>
                                            <p:tgtEl>
                                              <p:spTgt spid="247"/>
                                            </p:tgtEl>
                                            <p:attrNameLst>
                                              <p:attrName>style.visibility</p:attrName>
                                            </p:attrNameLst>
                                          </p:cBhvr>
                                          <p:to>
                                            <p:strVal val="visible"/>
                                          </p:to>
                                        </p:set>
                                        <p:anim calcmode="lin" valueType="num">
                                          <p:cBhvr additive="base">
                                            <p:cTn id="49" dur="500" fill="hold"/>
                                            <p:tgtEl>
                                              <p:spTgt spid="247"/>
                                            </p:tgtEl>
                                            <p:attrNameLst>
                                              <p:attrName>ppt_x</p:attrName>
                                            </p:attrNameLst>
                                          </p:cBhvr>
                                          <p:tavLst>
                                            <p:tav tm="0">
                                              <p:val>
                                                <p:strVal val="0-#ppt_w/2"/>
                                              </p:val>
                                            </p:tav>
                                            <p:tav tm="100000">
                                              <p:val>
                                                <p:strVal val="#ppt_x"/>
                                              </p:val>
                                            </p:tav>
                                          </p:tavLst>
                                        </p:anim>
                                        <p:anim calcmode="lin" valueType="num">
                                          <p:cBhvr additive="base">
                                            <p:cTn id="50" dur="500" fill="hold"/>
                                            <p:tgtEl>
                                              <p:spTgt spid="247"/>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250"/>
                                      </p:stCondLst>
                                      <p:childTnLst>
                                        <p:set>
                                          <p:cBhvr>
                                            <p:cTn id="52" dur="1" fill="hold">
                                              <p:stCondLst>
                                                <p:cond delay="0"/>
                                              </p:stCondLst>
                                            </p:cTn>
                                            <p:tgtEl>
                                              <p:spTgt spid="246"/>
                                            </p:tgtEl>
                                            <p:attrNameLst>
                                              <p:attrName>style.visibility</p:attrName>
                                            </p:attrNameLst>
                                          </p:cBhvr>
                                          <p:to>
                                            <p:strVal val="visible"/>
                                          </p:to>
                                        </p:set>
                                        <p:anim calcmode="lin" valueType="num">
                                          <p:cBhvr additive="base">
                                            <p:cTn id="53" dur="500" fill="hold"/>
                                            <p:tgtEl>
                                              <p:spTgt spid="246"/>
                                            </p:tgtEl>
                                            <p:attrNameLst>
                                              <p:attrName>ppt_x</p:attrName>
                                            </p:attrNameLst>
                                          </p:cBhvr>
                                          <p:tavLst>
                                            <p:tav tm="0">
                                              <p:val>
                                                <p:strVal val="0-#ppt_w/2"/>
                                              </p:val>
                                            </p:tav>
                                            <p:tav tm="100000">
                                              <p:val>
                                                <p:strVal val="#ppt_x"/>
                                              </p:val>
                                            </p:tav>
                                          </p:tavLst>
                                        </p:anim>
                                        <p:anim calcmode="lin" valueType="num">
                                          <p:cBhvr additive="base">
                                            <p:cTn id="54" dur="500" fill="hold"/>
                                            <p:tgtEl>
                                              <p:spTgt spid="246"/>
                                            </p:tgtEl>
                                            <p:attrNameLst>
                                              <p:attrName>ppt_y</p:attrName>
                                            </p:attrNameLst>
                                          </p:cBhvr>
                                          <p:tavLst>
                                            <p:tav tm="0">
                                              <p:val>
                                                <p:strVal val="#ppt_y"/>
                                              </p:val>
                                            </p:tav>
                                            <p:tav tm="100000">
                                              <p:val>
                                                <p:strVal val="#ppt_y"/>
                                              </p:val>
                                            </p:tav>
                                          </p:tavLst>
                                        </p:anim>
                                      </p:childTnLst>
                                    </p:cTn>
                                  </p:par>
                                </p:childTnLst>
                              </p:cTn>
                            </p:par>
                            <p:par>
                              <p:cTn id="55" fill="hold">
                                <p:stCondLst>
                                  <p:cond delay="4250"/>
                                </p:stCondLst>
                                <p:childTnLst>
                                  <p:par>
                                    <p:cTn id="56" presetID="2" presetClass="entr" presetSubtype="2" fill="hold" grpId="0" nodeType="afterEffect">
                                      <p:stCondLst>
                                        <p:cond delay="0"/>
                                      </p:stCondLst>
                                      <p:childTnLst>
                                        <p:set>
                                          <p:cBhvr>
                                            <p:cTn id="57" dur="1" fill="hold">
                                              <p:stCondLst>
                                                <p:cond delay="0"/>
                                              </p:stCondLst>
                                            </p:cTn>
                                            <p:tgtEl>
                                              <p:spTgt spid="253"/>
                                            </p:tgtEl>
                                            <p:attrNameLst>
                                              <p:attrName>style.visibility</p:attrName>
                                            </p:attrNameLst>
                                          </p:cBhvr>
                                          <p:to>
                                            <p:strVal val="visible"/>
                                          </p:to>
                                        </p:set>
                                        <p:anim calcmode="lin" valueType="num">
                                          <p:cBhvr additive="base">
                                            <p:cTn id="58" dur="500" fill="hold"/>
                                            <p:tgtEl>
                                              <p:spTgt spid="253"/>
                                            </p:tgtEl>
                                            <p:attrNameLst>
                                              <p:attrName>ppt_x</p:attrName>
                                            </p:attrNameLst>
                                          </p:cBhvr>
                                          <p:tavLst>
                                            <p:tav tm="0">
                                              <p:val>
                                                <p:strVal val="1+#ppt_w/2"/>
                                              </p:val>
                                            </p:tav>
                                            <p:tav tm="100000">
                                              <p:val>
                                                <p:strVal val="#ppt_x"/>
                                              </p:val>
                                            </p:tav>
                                          </p:tavLst>
                                        </p:anim>
                                        <p:anim calcmode="lin" valueType="num">
                                          <p:cBhvr additive="base">
                                            <p:cTn id="59" dur="500" fill="hold"/>
                                            <p:tgtEl>
                                              <p:spTgt spid="253"/>
                                            </p:tgtEl>
                                            <p:attrNameLst>
                                              <p:attrName>ppt_y</p:attrName>
                                            </p:attrNameLst>
                                          </p:cBhvr>
                                          <p:tavLst>
                                            <p:tav tm="0">
                                              <p:val>
                                                <p:strVal val="#ppt_y"/>
                                              </p:val>
                                            </p:tav>
                                            <p:tav tm="100000">
                                              <p:val>
                                                <p:strVal val="#ppt_y"/>
                                              </p:val>
                                            </p:tav>
                                          </p:tavLst>
                                        </p:anim>
                                      </p:childTnLst>
                                    </p:cTn>
                                  </p:par>
                                  <p:par>
                                    <p:cTn id="60" presetID="2" presetClass="entr" presetSubtype="2" fill="hold" grpId="0" nodeType="withEffect">
                                      <p:stCondLst>
                                        <p:cond delay="250"/>
                                      </p:stCondLst>
                                      <p:childTnLst>
                                        <p:set>
                                          <p:cBhvr>
                                            <p:cTn id="61" dur="1" fill="hold">
                                              <p:stCondLst>
                                                <p:cond delay="0"/>
                                              </p:stCondLst>
                                            </p:cTn>
                                            <p:tgtEl>
                                              <p:spTgt spid="252"/>
                                            </p:tgtEl>
                                            <p:attrNameLst>
                                              <p:attrName>style.visibility</p:attrName>
                                            </p:attrNameLst>
                                          </p:cBhvr>
                                          <p:to>
                                            <p:strVal val="visible"/>
                                          </p:to>
                                        </p:set>
                                        <p:anim calcmode="lin" valueType="num">
                                          <p:cBhvr additive="base">
                                            <p:cTn id="62" dur="500" fill="hold"/>
                                            <p:tgtEl>
                                              <p:spTgt spid="252"/>
                                            </p:tgtEl>
                                            <p:attrNameLst>
                                              <p:attrName>ppt_x</p:attrName>
                                            </p:attrNameLst>
                                          </p:cBhvr>
                                          <p:tavLst>
                                            <p:tav tm="0">
                                              <p:val>
                                                <p:strVal val="1+#ppt_w/2"/>
                                              </p:val>
                                            </p:tav>
                                            <p:tav tm="100000">
                                              <p:val>
                                                <p:strVal val="#ppt_x"/>
                                              </p:val>
                                            </p:tav>
                                          </p:tavLst>
                                        </p:anim>
                                        <p:anim calcmode="lin" valueType="num">
                                          <p:cBhvr additive="base">
                                            <p:cTn id="63" dur="500" fill="hold"/>
                                            <p:tgtEl>
                                              <p:spTgt spid="2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2" grpId="0"/>
          <p:bldP spid="243" grpId="0"/>
          <p:bldP spid="244" grpId="0"/>
          <p:bldP spid="245" grpId="0"/>
          <p:bldP spid="246" grpId="0"/>
          <p:bldP spid="247" grpId="0"/>
          <p:bldP spid="248" grpId="0"/>
          <p:bldP spid="249" grpId="0"/>
          <p:bldP spid="250" grpId="0"/>
          <p:bldP spid="251" grpId="0"/>
          <p:bldP spid="252" grpId="0"/>
          <p:bldP spid="253"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5" name="TextBox 21">
            <a:extLst>
              <a:ext uri="{FF2B5EF4-FFF2-40B4-BE49-F238E27FC236}">
                <a16:creationId xmlns:a16="http://schemas.microsoft.com/office/drawing/2014/main" xmlns="" id="{A82CEE18-AA0B-419E-B634-50318C90DB2F}"/>
              </a:ext>
            </a:extLst>
          </p:cNvPr>
          <p:cNvSpPr txBox="1"/>
          <p:nvPr/>
        </p:nvSpPr>
        <p:spPr>
          <a:xfrm>
            <a:off x="2018292" y="1940718"/>
            <a:ext cx="1441420" cy="369332"/>
          </a:xfrm>
          <a:prstGeom prst="rect">
            <a:avLst/>
          </a:prstGeom>
          <a:noFill/>
        </p:spPr>
        <p:txBody>
          <a:bodyPr wrap="none" rtlCol="0">
            <a:spAutoFit/>
            <a:scene3d>
              <a:camera prst="orthographicFront"/>
              <a:lightRig rig="threePt" dir="t"/>
            </a:scene3d>
            <a:sp3d contourW="12700"/>
          </a:bodyPr>
          <a:lstStyle/>
          <a:p>
            <a:r>
              <a:rPr lang="id-ID" b="1" dirty="0">
                <a:solidFill>
                  <a:schemeClr val="tx1">
                    <a:lumMod val="65000"/>
                    <a:lumOff val="35000"/>
                  </a:schemeClr>
                </a:solidFill>
              </a:rPr>
              <a:t>Infographic</a:t>
            </a:r>
          </a:p>
        </p:txBody>
      </p:sp>
      <p:sp>
        <p:nvSpPr>
          <p:cNvPr id="256" name="Rectangle 22">
            <a:extLst>
              <a:ext uri="{FF2B5EF4-FFF2-40B4-BE49-F238E27FC236}">
                <a16:creationId xmlns:a16="http://schemas.microsoft.com/office/drawing/2014/main" xmlns="" id="{3A844442-8957-4E50-BD52-A1C28401C34B}"/>
              </a:ext>
            </a:extLst>
          </p:cNvPr>
          <p:cNvSpPr/>
          <p:nvPr/>
        </p:nvSpPr>
        <p:spPr>
          <a:xfrm>
            <a:off x="2018292" y="2221548"/>
            <a:ext cx="3756420" cy="646331"/>
          </a:xfrm>
          <a:prstGeom prst="rect">
            <a:avLst/>
          </a:prstGeom>
        </p:spPr>
        <p:txBody>
          <a:bodyPr wrap="square">
            <a:spAutoFit/>
            <a:scene3d>
              <a:camera prst="orthographicFront"/>
              <a:lightRig rig="threePt" dir="t"/>
            </a:scene3d>
            <a:sp3d contourW="12700"/>
          </a:bodyPr>
          <a:lstStyle/>
          <a:p>
            <a:r>
              <a:rPr lang="id-ID" sz="1200" dirty="0">
                <a:solidFill>
                  <a:schemeClr val="tx1">
                    <a:lumMod val="65000"/>
                    <a:lumOff val="35000"/>
                  </a:schemeClr>
                </a:solidFill>
              </a:rPr>
              <a:t>Suitable for all categories business and personal presentation </a:t>
            </a:r>
            <a:r>
              <a:rPr lang="en-US" sz="1200" dirty="0">
                <a:solidFill>
                  <a:schemeClr val="tx1">
                    <a:lumMod val="65000"/>
                    <a:lumOff val="35000"/>
                  </a:schemeClr>
                </a:solidFill>
              </a:rPr>
              <a:t>If you are going to use a passage of </a:t>
            </a:r>
            <a:r>
              <a:rPr lang="en-US" sz="1200" dirty="0" err="1">
                <a:solidFill>
                  <a:schemeClr val="tx1">
                    <a:lumMod val="65000"/>
                    <a:lumOff val="35000"/>
                  </a:schemeClr>
                </a:solidFill>
              </a:rPr>
              <a:t>Lorem</a:t>
            </a:r>
            <a:r>
              <a:rPr lang="en-US" sz="1200" dirty="0">
                <a:solidFill>
                  <a:schemeClr val="tx1">
                    <a:lumMod val="65000"/>
                    <a:lumOff val="35000"/>
                  </a:schemeClr>
                </a:solidFill>
              </a:rPr>
              <a:t> </a:t>
            </a:r>
            <a:r>
              <a:rPr lang="en-US" sz="1200" dirty="0" err="1">
                <a:solidFill>
                  <a:schemeClr val="tx1">
                    <a:lumMod val="65000"/>
                    <a:lumOff val="35000"/>
                  </a:schemeClr>
                </a:solidFill>
              </a:rPr>
              <a:t>Ipsum</a:t>
            </a:r>
            <a:endParaRPr lang="id-ID" sz="1200" dirty="0">
              <a:solidFill>
                <a:schemeClr val="tx1">
                  <a:lumMod val="65000"/>
                  <a:lumOff val="35000"/>
                </a:schemeClr>
              </a:solidFill>
            </a:endParaRPr>
          </a:p>
        </p:txBody>
      </p:sp>
      <p:sp>
        <p:nvSpPr>
          <p:cNvPr id="257" name="TextBox 24">
            <a:extLst>
              <a:ext uri="{FF2B5EF4-FFF2-40B4-BE49-F238E27FC236}">
                <a16:creationId xmlns:a16="http://schemas.microsoft.com/office/drawing/2014/main" xmlns="" id="{E2830B07-9CD2-40E5-97E7-B82E11C4CC84}"/>
              </a:ext>
            </a:extLst>
          </p:cNvPr>
          <p:cNvSpPr txBox="1"/>
          <p:nvPr/>
        </p:nvSpPr>
        <p:spPr>
          <a:xfrm>
            <a:off x="2018292" y="3248355"/>
            <a:ext cx="2082621" cy="369332"/>
          </a:xfrm>
          <a:prstGeom prst="rect">
            <a:avLst/>
          </a:prstGeom>
          <a:noFill/>
        </p:spPr>
        <p:txBody>
          <a:bodyPr wrap="none" rtlCol="0">
            <a:spAutoFit/>
            <a:scene3d>
              <a:camera prst="orthographicFront"/>
              <a:lightRig rig="threePt" dir="t"/>
            </a:scene3d>
            <a:sp3d contourW="12700"/>
          </a:bodyPr>
          <a:lstStyle/>
          <a:p>
            <a:r>
              <a:rPr lang="id-ID" b="1" dirty="0">
                <a:solidFill>
                  <a:schemeClr val="tx1">
                    <a:lumMod val="65000"/>
                    <a:lumOff val="35000"/>
                  </a:schemeClr>
                </a:solidFill>
              </a:rPr>
              <a:t>Company Server </a:t>
            </a:r>
          </a:p>
        </p:txBody>
      </p:sp>
      <p:sp>
        <p:nvSpPr>
          <p:cNvPr id="258" name="Rectangle 25">
            <a:extLst>
              <a:ext uri="{FF2B5EF4-FFF2-40B4-BE49-F238E27FC236}">
                <a16:creationId xmlns:a16="http://schemas.microsoft.com/office/drawing/2014/main" xmlns="" id="{EAEAB35D-961B-415B-ABE1-DA1B86D509CD}"/>
              </a:ext>
            </a:extLst>
          </p:cNvPr>
          <p:cNvSpPr/>
          <p:nvPr/>
        </p:nvSpPr>
        <p:spPr>
          <a:xfrm>
            <a:off x="2018292" y="3529185"/>
            <a:ext cx="3756420" cy="646331"/>
          </a:xfrm>
          <a:prstGeom prst="rect">
            <a:avLst/>
          </a:prstGeom>
        </p:spPr>
        <p:txBody>
          <a:bodyPr wrap="square">
            <a:spAutoFit/>
            <a:scene3d>
              <a:camera prst="orthographicFront"/>
              <a:lightRig rig="threePt" dir="t"/>
            </a:scene3d>
            <a:sp3d contourW="12700"/>
          </a:bodyPr>
          <a:lstStyle/>
          <a:p>
            <a:r>
              <a:rPr lang="id-ID" sz="1200" dirty="0">
                <a:solidFill>
                  <a:schemeClr val="tx1">
                    <a:lumMod val="65000"/>
                    <a:lumOff val="35000"/>
                  </a:schemeClr>
                </a:solidFill>
              </a:rPr>
              <a:t>Suitable for all categories business and personal presentation </a:t>
            </a:r>
            <a:r>
              <a:rPr lang="en-US" sz="1200" dirty="0">
                <a:solidFill>
                  <a:schemeClr val="tx1">
                    <a:lumMod val="65000"/>
                    <a:lumOff val="35000"/>
                  </a:schemeClr>
                </a:solidFill>
              </a:rPr>
              <a:t>If you are going to use a passage of </a:t>
            </a:r>
            <a:r>
              <a:rPr lang="en-US" sz="1200" dirty="0" err="1">
                <a:solidFill>
                  <a:schemeClr val="tx1">
                    <a:lumMod val="65000"/>
                    <a:lumOff val="35000"/>
                  </a:schemeClr>
                </a:solidFill>
              </a:rPr>
              <a:t>Lorem</a:t>
            </a:r>
            <a:r>
              <a:rPr lang="en-US" sz="1200" dirty="0">
                <a:solidFill>
                  <a:schemeClr val="tx1">
                    <a:lumMod val="65000"/>
                    <a:lumOff val="35000"/>
                  </a:schemeClr>
                </a:solidFill>
              </a:rPr>
              <a:t> </a:t>
            </a:r>
            <a:r>
              <a:rPr lang="en-US" sz="1200" dirty="0" err="1">
                <a:solidFill>
                  <a:schemeClr val="tx1">
                    <a:lumMod val="65000"/>
                    <a:lumOff val="35000"/>
                  </a:schemeClr>
                </a:solidFill>
              </a:rPr>
              <a:t>Ipsum</a:t>
            </a:r>
            <a:endParaRPr lang="id-ID" sz="1200" dirty="0">
              <a:solidFill>
                <a:schemeClr val="tx1">
                  <a:lumMod val="65000"/>
                  <a:lumOff val="35000"/>
                </a:schemeClr>
              </a:solidFill>
            </a:endParaRPr>
          </a:p>
        </p:txBody>
      </p:sp>
      <p:sp>
        <p:nvSpPr>
          <p:cNvPr id="259" name="TextBox 27">
            <a:extLst>
              <a:ext uri="{FF2B5EF4-FFF2-40B4-BE49-F238E27FC236}">
                <a16:creationId xmlns:a16="http://schemas.microsoft.com/office/drawing/2014/main" xmlns="" id="{8022C402-9B68-4853-B52A-2BC0F3654755}"/>
              </a:ext>
            </a:extLst>
          </p:cNvPr>
          <p:cNvSpPr txBox="1"/>
          <p:nvPr/>
        </p:nvSpPr>
        <p:spPr>
          <a:xfrm>
            <a:off x="2018292" y="4522277"/>
            <a:ext cx="1890261" cy="369332"/>
          </a:xfrm>
          <a:prstGeom prst="rect">
            <a:avLst/>
          </a:prstGeom>
          <a:noFill/>
        </p:spPr>
        <p:txBody>
          <a:bodyPr wrap="none" rtlCol="0">
            <a:spAutoFit/>
            <a:scene3d>
              <a:camera prst="orthographicFront"/>
              <a:lightRig rig="threePt" dir="t"/>
            </a:scene3d>
            <a:sp3d contourW="12700"/>
          </a:bodyPr>
          <a:lstStyle/>
          <a:p>
            <a:r>
              <a:rPr lang="id-ID" b="1">
                <a:solidFill>
                  <a:schemeClr val="tx1">
                    <a:lumMod val="65000"/>
                    <a:lumOff val="35000"/>
                  </a:schemeClr>
                </a:solidFill>
              </a:rPr>
              <a:t>Design Graphic</a:t>
            </a:r>
            <a:endParaRPr lang="id-ID" b="1" dirty="0">
              <a:solidFill>
                <a:schemeClr val="tx1">
                  <a:lumMod val="65000"/>
                  <a:lumOff val="35000"/>
                </a:schemeClr>
              </a:solidFill>
            </a:endParaRPr>
          </a:p>
        </p:txBody>
      </p:sp>
      <p:sp>
        <p:nvSpPr>
          <p:cNvPr id="260" name="Rectangle 28">
            <a:extLst>
              <a:ext uri="{FF2B5EF4-FFF2-40B4-BE49-F238E27FC236}">
                <a16:creationId xmlns:a16="http://schemas.microsoft.com/office/drawing/2014/main" xmlns="" id="{6DB1F654-BD48-499F-993B-4C8F1CDDCD8B}"/>
              </a:ext>
            </a:extLst>
          </p:cNvPr>
          <p:cNvSpPr/>
          <p:nvPr/>
        </p:nvSpPr>
        <p:spPr>
          <a:xfrm>
            <a:off x="2018292" y="4835526"/>
            <a:ext cx="3756420" cy="646331"/>
          </a:xfrm>
          <a:prstGeom prst="rect">
            <a:avLst/>
          </a:prstGeom>
        </p:spPr>
        <p:txBody>
          <a:bodyPr wrap="square">
            <a:spAutoFit/>
            <a:scene3d>
              <a:camera prst="orthographicFront"/>
              <a:lightRig rig="threePt" dir="t"/>
            </a:scene3d>
            <a:sp3d contourW="12700"/>
          </a:bodyPr>
          <a:lstStyle/>
          <a:p>
            <a:r>
              <a:rPr lang="id-ID" sz="1200" dirty="0">
                <a:solidFill>
                  <a:schemeClr val="tx1">
                    <a:lumMod val="65000"/>
                    <a:lumOff val="35000"/>
                  </a:schemeClr>
                </a:solidFill>
              </a:rPr>
              <a:t>Suitable for all categories business and personal presentation </a:t>
            </a:r>
            <a:r>
              <a:rPr lang="en-US" sz="1200" dirty="0">
                <a:solidFill>
                  <a:schemeClr val="tx1">
                    <a:lumMod val="65000"/>
                    <a:lumOff val="35000"/>
                  </a:schemeClr>
                </a:solidFill>
              </a:rPr>
              <a:t>If you are going to use a passage of </a:t>
            </a:r>
            <a:r>
              <a:rPr lang="en-US" sz="1200" dirty="0" err="1">
                <a:solidFill>
                  <a:schemeClr val="tx1">
                    <a:lumMod val="65000"/>
                    <a:lumOff val="35000"/>
                  </a:schemeClr>
                </a:solidFill>
              </a:rPr>
              <a:t>Lorem</a:t>
            </a:r>
            <a:r>
              <a:rPr lang="en-US" sz="1200" dirty="0">
                <a:solidFill>
                  <a:schemeClr val="tx1">
                    <a:lumMod val="65000"/>
                    <a:lumOff val="35000"/>
                  </a:schemeClr>
                </a:solidFill>
              </a:rPr>
              <a:t> </a:t>
            </a:r>
            <a:r>
              <a:rPr lang="en-US" sz="1200" dirty="0" err="1">
                <a:solidFill>
                  <a:schemeClr val="tx1">
                    <a:lumMod val="65000"/>
                    <a:lumOff val="35000"/>
                  </a:schemeClr>
                </a:solidFill>
              </a:rPr>
              <a:t>Ipsum</a:t>
            </a:r>
            <a:endParaRPr lang="id-ID" sz="1200" dirty="0">
              <a:solidFill>
                <a:schemeClr val="tx1">
                  <a:lumMod val="65000"/>
                  <a:lumOff val="35000"/>
                </a:schemeClr>
              </a:solidFill>
            </a:endParaRPr>
          </a:p>
        </p:txBody>
      </p:sp>
      <p:sp>
        <p:nvSpPr>
          <p:cNvPr id="261" name="TextBox 30">
            <a:extLst>
              <a:ext uri="{FF2B5EF4-FFF2-40B4-BE49-F238E27FC236}">
                <a16:creationId xmlns:a16="http://schemas.microsoft.com/office/drawing/2014/main" xmlns="" id="{815961E0-07E3-4EB1-B237-E3893780C1ED}"/>
              </a:ext>
            </a:extLst>
          </p:cNvPr>
          <p:cNvSpPr txBox="1"/>
          <p:nvPr/>
        </p:nvSpPr>
        <p:spPr>
          <a:xfrm>
            <a:off x="7312702" y="1940718"/>
            <a:ext cx="1608133" cy="369332"/>
          </a:xfrm>
          <a:prstGeom prst="rect">
            <a:avLst/>
          </a:prstGeom>
          <a:noFill/>
        </p:spPr>
        <p:txBody>
          <a:bodyPr wrap="none" rtlCol="0">
            <a:spAutoFit/>
            <a:scene3d>
              <a:camera prst="orthographicFront"/>
              <a:lightRig rig="threePt" dir="t"/>
            </a:scene3d>
            <a:sp3d contourW="12700"/>
          </a:bodyPr>
          <a:lstStyle/>
          <a:p>
            <a:r>
              <a:rPr lang="id-ID" b="1" dirty="0">
                <a:solidFill>
                  <a:schemeClr val="tx1">
                    <a:lumMod val="65000"/>
                    <a:lumOff val="35000"/>
                  </a:schemeClr>
                </a:solidFill>
              </a:rPr>
              <a:t>Photography</a:t>
            </a:r>
          </a:p>
        </p:txBody>
      </p:sp>
      <p:sp>
        <p:nvSpPr>
          <p:cNvPr id="262" name="Rectangle 31">
            <a:extLst>
              <a:ext uri="{FF2B5EF4-FFF2-40B4-BE49-F238E27FC236}">
                <a16:creationId xmlns:a16="http://schemas.microsoft.com/office/drawing/2014/main" xmlns="" id="{C1B15B44-7157-4704-89ED-77C34A0495AE}"/>
              </a:ext>
            </a:extLst>
          </p:cNvPr>
          <p:cNvSpPr/>
          <p:nvPr/>
        </p:nvSpPr>
        <p:spPr>
          <a:xfrm>
            <a:off x="7312702" y="2221548"/>
            <a:ext cx="3956714" cy="646331"/>
          </a:xfrm>
          <a:prstGeom prst="rect">
            <a:avLst/>
          </a:prstGeom>
        </p:spPr>
        <p:txBody>
          <a:bodyPr wrap="square">
            <a:spAutoFit/>
            <a:scene3d>
              <a:camera prst="orthographicFront"/>
              <a:lightRig rig="threePt" dir="t"/>
            </a:scene3d>
            <a:sp3d contourW="12700"/>
          </a:bodyPr>
          <a:lstStyle/>
          <a:p>
            <a:r>
              <a:rPr lang="id-ID" sz="1200" dirty="0">
                <a:solidFill>
                  <a:schemeClr val="tx1">
                    <a:lumMod val="65000"/>
                    <a:lumOff val="35000"/>
                  </a:schemeClr>
                </a:solidFill>
              </a:rPr>
              <a:t>Suitable for all categories business and personal presentation </a:t>
            </a:r>
            <a:r>
              <a:rPr lang="en-US" sz="1200" dirty="0">
                <a:solidFill>
                  <a:schemeClr val="tx1">
                    <a:lumMod val="65000"/>
                    <a:lumOff val="35000"/>
                  </a:schemeClr>
                </a:solidFill>
              </a:rPr>
              <a:t>If you are going to use a passage of </a:t>
            </a:r>
            <a:r>
              <a:rPr lang="en-US" sz="1200" dirty="0" err="1">
                <a:solidFill>
                  <a:schemeClr val="tx1">
                    <a:lumMod val="65000"/>
                    <a:lumOff val="35000"/>
                  </a:schemeClr>
                </a:solidFill>
              </a:rPr>
              <a:t>Lorem</a:t>
            </a:r>
            <a:r>
              <a:rPr lang="en-US" sz="1200" dirty="0">
                <a:solidFill>
                  <a:schemeClr val="tx1">
                    <a:lumMod val="65000"/>
                    <a:lumOff val="35000"/>
                  </a:schemeClr>
                </a:solidFill>
              </a:rPr>
              <a:t> </a:t>
            </a:r>
            <a:r>
              <a:rPr lang="en-US" sz="1200" dirty="0" err="1">
                <a:solidFill>
                  <a:schemeClr val="tx1">
                    <a:lumMod val="65000"/>
                    <a:lumOff val="35000"/>
                  </a:schemeClr>
                </a:solidFill>
              </a:rPr>
              <a:t>Ipsum</a:t>
            </a:r>
            <a:endParaRPr lang="id-ID" sz="1200" dirty="0">
              <a:solidFill>
                <a:schemeClr val="tx1">
                  <a:lumMod val="65000"/>
                  <a:lumOff val="35000"/>
                </a:schemeClr>
              </a:solidFill>
            </a:endParaRPr>
          </a:p>
        </p:txBody>
      </p:sp>
      <p:sp>
        <p:nvSpPr>
          <p:cNvPr id="263" name="TextBox 33">
            <a:extLst>
              <a:ext uri="{FF2B5EF4-FFF2-40B4-BE49-F238E27FC236}">
                <a16:creationId xmlns:a16="http://schemas.microsoft.com/office/drawing/2014/main" xmlns="" id="{BCE7B215-A179-4CFF-8F2E-3A458EF051D4}"/>
              </a:ext>
            </a:extLst>
          </p:cNvPr>
          <p:cNvSpPr txBox="1"/>
          <p:nvPr/>
        </p:nvSpPr>
        <p:spPr>
          <a:xfrm>
            <a:off x="7312702" y="3248355"/>
            <a:ext cx="1569660" cy="646331"/>
          </a:xfrm>
          <a:prstGeom prst="rect">
            <a:avLst/>
          </a:prstGeom>
          <a:noFill/>
        </p:spPr>
        <p:txBody>
          <a:bodyPr wrap="none" rtlCol="0">
            <a:spAutoFit/>
            <a:scene3d>
              <a:camera prst="orthographicFront"/>
              <a:lightRig rig="threePt" dir="t"/>
            </a:scene3d>
            <a:sp3d contourW="12700"/>
          </a:bodyPr>
          <a:lstStyle/>
          <a:p>
            <a:r>
              <a:rPr lang="id-ID" b="1" dirty="0">
                <a:solidFill>
                  <a:schemeClr val="tx1">
                    <a:lumMod val="65000"/>
                    <a:lumOff val="35000"/>
                  </a:schemeClr>
                </a:solidFill>
              </a:rPr>
              <a:t>Cloud media</a:t>
            </a:r>
          </a:p>
          <a:p>
            <a:endParaRPr lang="id-ID" b="1" dirty="0">
              <a:solidFill>
                <a:schemeClr val="tx1">
                  <a:lumMod val="65000"/>
                  <a:lumOff val="35000"/>
                </a:schemeClr>
              </a:solidFill>
            </a:endParaRPr>
          </a:p>
        </p:txBody>
      </p:sp>
      <p:sp>
        <p:nvSpPr>
          <p:cNvPr id="264" name="TextBox 35">
            <a:extLst>
              <a:ext uri="{FF2B5EF4-FFF2-40B4-BE49-F238E27FC236}">
                <a16:creationId xmlns:a16="http://schemas.microsoft.com/office/drawing/2014/main" xmlns="" id="{B174FCAD-61ED-4A52-804E-68A13CF5FDE5}"/>
              </a:ext>
            </a:extLst>
          </p:cNvPr>
          <p:cNvSpPr txBox="1"/>
          <p:nvPr/>
        </p:nvSpPr>
        <p:spPr>
          <a:xfrm>
            <a:off x="7312702" y="4522277"/>
            <a:ext cx="1407180" cy="369332"/>
          </a:xfrm>
          <a:prstGeom prst="rect">
            <a:avLst/>
          </a:prstGeom>
          <a:noFill/>
        </p:spPr>
        <p:txBody>
          <a:bodyPr wrap="none" rtlCol="0">
            <a:spAutoFit/>
            <a:scene3d>
              <a:camera prst="orthographicFront"/>
              <a:lightRig rig="threePt" dir="t"/>
            </a:scene3d>
            <a:sp3d contourW="12700"/>
          </a:bodyPr>
          <a:lstStyle/>
          <a:p>
            <a:r>
              <a:rPr lang="id-ID" b="1">
                <a:solidFill>
                  <a:schemeClr val="tx1">
                    <a:lumMod val="65000"/>
                    <a:lumOff val="35000"/>
                  </a:schemeClr>
                </a:solidFill>
              </a:rPr>
              <a:t>Music Area</a:t>
            </a:r>
            <a:endParaRPr lang="id-ID" b="1" dirty="0">
              <a:solidFill>
                <a:schemeClr val="tx1">
                  <a:lumMod val="65000"/>
                  <a:lumOff val="35000"/>
                </a:schemeClr>
              </a:solidFill>
            </a:endParaRPr>
          </a:p>
        </p:txBody>
      </p:sp>
      <p:sp>
        <p:nvSpPr>
          <p:cNvPr id="265" name="Rectangle 36">
            <a:extLst>
              <a:ext uri="{FF2B5EF4-FFF2-40B4-BE49-F238E27FC236}">
                <a16:creationId xmlns:a16="http://schemas.microsoft.com/office/drawing/2014/main" xmlns="" id="{E1F78D9C-63A7-415D-B6C7-432F27034FEA}"/>
              </a:ext>
            </a:extLst>
          </p:cNvPr>
          <p:cNvSpPr/>
          <p:nvPr/>
        </p:nvSpPr>
        <p:spPr>
          <a:xfrm>
            <a:off x="7312702" y="4835526"/>
            <a:ext cx="3956714" cy="646331"/>
          </a:xfrm>
          <a:prstGeom prst="rect">
            <a:avLst/>
          </a:prstGeom>
        </p:spPr>
        <p:txBody>
          <a:bodyPr wrap="square">
            <a:spAutoFit/>
            <a:scene3d>
              <a:camera prst="orthographicFront"/>
              <a:lightRig rig="threePt" dir="t"/>
            </a:scene3d>
            <a:sp3d contourW="12700"/>
          </a:bodyPr>
          <a:lstStyle/>
          <a:p>
            <a:r>
              <a:rPr lang="id-ID" sz="1200" dirty="0">
                <a:solidFill>
                  <a:schemeClr val="tx1">
                    <a:lumMod val="65000"/>
                    <a:lumOff val="35000"/>
                  </a:schemeClr>
                </a:solidFill>
              </a:rPr>
              <a:t>Suitable for all categories business and personal presentation </a:t>
            </a:r>
            <a:r>
              <a:rPr lang="en-US" sz="1200" dirty="0">
                <a:solidFill>
                  <a:schemeClr val="tx1">
                    <a:lumMod val="65000"/>
                    <a:lumOff val="35000"/>
                  </a:schemeClr>
                </a:solidFill>
              </a:rPr>
              <a:t>If you are going to use a passage of </a:t>
            </a:r>
            <a:r>
              <a:rPr lang="en-US" sz="1200" dirty="0" err="1">
                <a:solidFill>
                  <a:schemeClr val="tx1">
                    <a:lumMod val="65000"/>
                    <a:lumOff val="35000"/>
                  </a:schemeClr>
                </a:solidFill>
              </a:rPr>
              <a:t>Lorem</a:t>
            </a:r>
            <a:r>
              <a:rPr lang="en-US" sz="1200" dirty="0">
                <a:solidFill>
                  <a:schemeClr val="tx1">
                    <a:lumMod val="65000"/>
                    <a:lumOff val="35000"/>
                  </a:schemeClr>
                </a:solidFill>
              </a:rPr>
              <a:t> </a:t>
            </a:r>
            <a:r>
              <a:rPr lang="en-US" sz="1200" dirty="0" err="1">
                <a:solidFill>
                  <a:schemeClr val="tx1">
                    <a:lumMod val="65000"/>
                    <a:lumOff val="35000"/>
                  </a:schemeClr>
                </a:solidFill>
              </a:rPr>
              <a:t>Ipsum</a:t>
            </a:r>
            <a:endParaRPr lang="id-ID" sz="1200" dirty="0">
              <a:solidFill>
                <a:schemeClr val="tx1">
                  <a:lumMod val="65000"/>
                  <a:lumOff val="35000"/>
                </a:schemeClr>
              </a:solidFill>
            </a:endParaRPr>
          </a:p>
        </p:txBody>
      </p:sp>
      <p:sp>
        <p:nvSpPr>
          <p:cNvPr id="266" name="Rectangle 37">
            <a:extLst>
              <a:ext uri="{FF2B5EF4-FFF2-40B4-BE49-F238E27FC236}">
                <a16:creationId xmlns:a16="http://schemas.microsoft.com/office/drawing/2014/main" xmlns="" id="{BE2027E4-E272-42A4-A956-60693D711FED}"/>
              </a:ext>
            </a:extLst>
          </p:cNvPr>
          <p:cNvSpPr/>
          <p:nvPr/>
        </p:nvSpPr>
        <p:spPr>
          <a:xfrm>
            <a:off x="7312702" y="3583160"/>
            <a:ext cx="3956714" cy="646331"/>
          </a:xfrm>
          <a:prstGeom prst="rect">
            <a:avLst/>
          </a:prstGeom>
        </p:spPr>
        <p:txBody>
          <a:bodyPr wrap="square">
            <a:spAutoFit/>
            <a:scene3d>
              <a:camera prst="orthographicFront"/>
              <a:lightRig rig="threePt" dir="t"/>
            </a:scene3d>
            <a:sp3d contourW="12700"/>
          </a:bodyPr>
          <a:lstStyle/>
          <a:p>
            <a:r>
              <a:rPr lang="id-ID" sz="1200" dirty="0">
                <a:solidFill>
                  <a:schemeClr val="tx1">
                    <a:lumMod val="65000"/>
                    <a:lumOff val="35000"/>
                  </a:schemeClr>
                </a:solidFill>
              </a:rPr>
              <a:t>Suitable for all categories business and personal presentation </a:t>
            </a:r>
            <a:r>
              <a:rPr lang="en-US" sz="1200" dirty="0">
                <a:solidFill>
                  <a:schemeClr val="tx1">
                    <a:lumMod val="65000"/>
                    <a:lumOff val="35000"/>
                  </a:schemeClr>
                </a:solidFill>
              </a:rPr>
              <a:t>If you are going to use a passage of </a:t>
            </a:r>
            <a:r>
              <a:rPr lang="en-US" sz="1200" dirty="0" err="1">
                <a:solidFill>
                  <a:schemeClr val="tx1">
                    <a:lumMod val="65000"/>
                    <a:lumOff val="35000"/>
                  </a:schemeClr>
                </a:solidFill>
              </a:rPr>
              <a:t>Lorem</a:t>
            </a:r>
            <a:r>
              <a:rPr lang="en-US" sz="1200" dirty="0">
                <a:solidFill>
                  <a:schemeClr val="tx1">
                    <a:lumMod val="65000"/>
                    <a:lumOff val="35000"/>
                  </a:schemeClr>
                </a:solidFill>
              </a:rPr>
              <a:t> </a:t>
            </a:r>
            <a:r>
              <a:rPr lang="en-US" sz="1200" dirty="0" err="1">
                <a:solidFill>
                  <a:schemeClr val="tx1">
                    <a:lumMod val="65000"/>
                    <a:lumOff val="35000"/>
                  </a:schemeClr>
                </a:solidFill>
              </a:rPr>
              <a:t>Ipsum</a:t>
            </a:r>
            <a:endParaRPr lang="id-ID" sz="1200" dirty="0">
              <a:solidFill>
                <a:schemeClr val="tx1">
                  <a:lumMod val="65000"/>
                  <a:lumOff val="35000"/>
                </a:schemeClr>
              </a:solidFill>
            </a:endParaRPr>
          </a:p>
        </p:txBody>
      </p:sp>
      <p:grpSp>
        <p:nvGrpSpPr>
          <p:cNvPr id="267" name="组合 266">
            <a:extLst>
              <a:ext uri="{FF2B5EF4-FFF2-40B4-BE49-F238E27FC236}">
                <a16:creationId xmlns:a16="http://schemas.microsoft.com/office/drawing/2014/main" xmlns="" id="{B8E0426F-2750-42B8-B3BA-8ECB3E12EC67}"/>
              </a:ext>
            </a:extLst>
          </p:cNvPr>
          <p:cNvGrpSpPr/>
          <p:nvPr/>
        </p:nvGrpSpPr>
        <p:grpSpPr>
          <a:xfrm>
            <a:off x="6326683" y="4636245"/>
            <a:ext cx="923827" cy="923827"/>
            <a:chOff x="6583679" y="4433366"/>
            <a:chExt cx="923827" cy="923827"/>
          </a:xfrm>
        </p:grpSpPr>
        <p:sp>
          <p:nvSpPr>
            <p:cNvPr id="268" name="Oval 34">
              <a:extLst>
                <a:ext uri="{FF2B5EF4-FFF2-40B4-BE49-F238E27FC236}">
                  <a16:creationId xmlns:a16="http://schemas.microsoft.com/office/drawing/2014/main" xmlns="" id="{F96DE8C5-1465-4B24-B7E5-628718E2D232}"/>
                </a:ext>
              </a:extLst>
            </p:cNvPr>
            <p:cNvSpPr/>
            <p:nvPr/>
          </p:nvSpPr>
          <p:spPr>
            <a:xfrm>
              <a:off x="6583679" y="4433366"/>
              <a:ext cx="923827" cy="9238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endParaRPr lang="id-ID">
                <a:solidFill>
                  <a:schemeClr val="tx1">
                    <a:lumMod val="65000"/>
                    <a:lumOff val="35000"/>
                  </a:schemeClr>
                </a:solidFill>
              </a:endParaRPr>
            </a:p>
          </p:txBody>
        </p:sp>
        <p:grpSp>
          <p:nvGrpSpPr>
            <p:cNvPr id="269" name="Group 38">
              <a:extLst>
                <a:ext uri="{FF2B5EF4-FFF2-40B4-BE49-F238E27FC236}">
                  <a16:creationId xmlns:a16="http://schemas.microsoft.com/office/drawing/2014/main" xmlns="" id="{9AB6865B-CEC9-4F60-BB5B-6CC3F16986C9}"/>
                </a:ext>
              </a:extLst>
            </p:cNvPr>
            <p:cNvGrpSpPr/>
            <p:nvPr/>
          </p:nvGrpSpPr>
          <p:grpSpPr>
            <a:xfrm>
              <a:off x="6786829" y="4634118"/>
              <a:ext cx="517525" cy="466725"/>
              <a:chOff x="3630613" y="1212850"/>
              <a:chExt cx="517525" cy="466725"/>
            </a:xfrm>
            <a:solidFill>
              <a:schemeClr val="bg1"/>
            </a:solidFill>
          </p:grpSpPr>
          <p:sp>
            <p:nvSpPr>
              <p:cNvPr id="270" name="Freeform 39">
                <a:extLst>
                  <a:ext uri="{FF2B5EF4-FFF2-40B4-BE49-F238E27FC236}">
                    <a16:creationId xmlns:a16="http://schemas.microsoft.com/office/drawing/2014/main" xmlns="" id="{E5A3B81A-C528-4887-AE28-1DF5BE804C71}"/>
                  </a:ext>
                </a:extLst>
              </p:cNvPr>
              <p:cNvSpPr>
                <a:spLocks/>
              </p:cNvSpPr>
              <p:nvPr/>
            </p:nvSpPr>
            <p:spPr bwMode="auto">
              <a:xfrm>
                <a:off x="3630613" y="1212850"/>
                <a:ext cx="517525" cy="387350"/>
              </a:xfrm>
              <a:custGeom>
                <a:avLst/>
                <a:gdLst>
                  <a:gd name="T0" fmla="*/ 123 w 246"/>
                  <a:gd name="T1" fmla="*/ 0 h 184"/>
                  <a:gd name="T2" fmla="*/ 0 w 246"/>
                  <a:gd name="T3" fmla="*/ 124 h 184"/>
                  <a:gd name="T4" fmla="*/ 15 w 246"/>
                  <a:gd name="T5" fmla="*/ 183 h 184"/>
                  <a:gd name="T6" fmla="*/ 15 w 246"/>
                  <a:gd name="T7" fmla="*/ 150 h 184"/>
                  <a:gd name="T8" fmla="*/ 21 w 246"/>
                  <a:gd name="T9" fmla="*/ 134 h 184"/>
                  <a:gd name="T10" fmla="*/ 20 w 246"/>
                  <a:gd name="T11" fmla="*/ 124 h 184"/>
                  <a:gd name="T12" fmla="*/ 123 w 246"/>
                  <a:gd name="T13" fmla="*/ 21 h 184"/>
                  <a:gd name="T14" fmla="*/ 226 w 246"/>
                  <a:gd name="T15" fmla="*/ 124 h 184"/>
                  <a:gd name="T16" fmla="*/ 225 w 246"/>
                  <a:gd name="T17" fmla="*/ 135 h 184"/>
                  <a:gd name="T18" fmla="*/ 230 w 246"/>
                  <a:gd name="T19" fmla="*/ 150 h 184"/>
                  <a:gd name="T20" fmla="*/ 230 w 246"/>
                  <a:gd name="T21" fmla="*/ 184 h 184"/>
                  <a:gd name="T22" fmla="*/ 246 w 246"/>
                  <a:gd name="T23" fmla="*/ 124 h 184"/>
                  <a:gd name="T24" fmla="*/ 123 w 246"/>
                  <a:gd name="T25" fmla="*/ 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6" h="184">
                    <a:moveTo>
                      <a:pt x="123" y="0"/>
                    </a:moveTo>
                    <a:cubicBezTo>
                      <a:pt x="55" y="1"/>
                      <a:pt x="0" y="56"/>
                      <a:pt x="0" y="124"/>
                    </a:cubicBezTo>
                    <a:cubicBezTo>
                      <a:pt x="0" y="144"/>
                      <a:pt x="5" y="165"/>
                      <a:pt x="15" y="183"/>
                    </a:cubicBezTo>
                    <a:cubicBezTo>
                      <a:pt x="15" y="150"/>
                      <a:pt x="15" y="150"/>
                      <a:pt x="15" y="150"/>
                    </a:cubicBezTo>
                    <a:cubicBezTo>
                      <a:pt x="15" y="144"/>
                      <a:pt x="17" y="138"/>
                      <a:pt x="21" y="134"/>
                    </a:cubicBezTo>
                    <a:cubicBezTo>
                      <a:pt x="20" y="130"/>
                      <a:pt x="20" y="127"/>
                      <a:pt x="20" y="124"/>
                    </a:cubicBezTo>
                    <a:cubicBezTo>
                      <a:pt x="20" y="67"/>
                      <a:pt x="66" y="21"/>
                      <a:pt x="123" y="21"/>
                    </a:cubicBezTo>
                    <a:cubicBezTo>
                      <a:pt x="180" y="21"/>
                      <a:pt x="226" y="67"/>
                      <a:pt x="226" y="124"/>
                    </a:cubicBezTo>
                    <a:cubicBezTo>
                      <a:pt x="226" y="127"/>
                      <a:pt x="225" y="131"/>
                      <a:pt x="225" y="135"/>
                    </a:cubicBezTo>
                    <a:cubicBezTo>
                      <a:pt x="228" y="139"/>
                      <a:pt x="230" y="144"/>
                      <a:pt x="230" y="150"/>
                    </a:cubicBezTo>
                    <a:cubicBezTo>
                      <a:pt x="230" y="184"/>
                      <a:pt x="230" y="184"/>
                      <a:pt x="230" y="184"/>
                    </a:cubicBezTo>
                    <a:cubicBezTo>
                      <a:pt x="241" y="166"/>
                      <a:pt x="246" y="145"/>
                      <a:pt x="246" y="124"/>
                    </a:cubicBezTo>
                    <a:cubicBezTo>
                      <a:pt x="246" y="56"/>
                      <a:pt x="191" y="1"/>
                      <a:pt x="1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en-US">
                  <a:solidFill>
                    <a:schemeClr val="tx1">
                      <a:lumMod val="65000"/>
                      <a:lumOff val="35000"/>
                    </a:schemeClr>
                  </a:solidFill>
                </a:endParaRPr>
              </a:p>
            </p:txBody>
          </p:sp>
          <p:sp>
            <p:nvSpPr>
              <p:cNvPr id="271" name="Freeform 40">
                <a:extLst>
                  <a:ext uri="{FF2B5EF4-FFF2-40B4-BE49-F238E27FC236}">
                    <a16:creationId xmlns:a16="http://schemas.microsoft.com/office/drawing/2014/main" xmlns="" id="{F844B7C5-51C8-44BE-9A5B-F87E85286C15}"/>
                  </a:ext>
                </a:extLst>
              </p:cNvPr>
              <p:cNvSpPr>
                <a:spLocks/>
              </p:cNvSpPr>
              <p:nvPr/>
            </p:nvSpPr>
            <p:spPr bwMode="auto">
              <a:xfrm>
                <a:off x="3676651" y="1473200"/>
                <a:ext cx="114300" cy="206375"/>
              </a:xfrm>
              <a:custGeom>
                <a:avLst/>
                <a:gdLst>
                  <a:gd name="T0" fmla="*/ 0 w 54"/>
                  <a:gd name="T1" fmla="*/ 21 h 98"/>
                  <a:gd name="T2" fmla="*/ 0 w 54"/>
                  <a:gd name="T3" fmla="*/ 26 h 98"/>
                  <a:gd name="T4" fmla="*/ 0 w 54"/>
                  <a:gd name="T5" fmla="*/ 57 h 98"/>
                  <a:gd name="T6" fmla="*/ 0 w 54"/>
                  <a:gd name="T7" fmla="*/ 72 h 98"/>
                  <a:gd name="T8" fmla="*/ 38 w 54"/>
                  <a:gd name="T9" fmla="*/ 98 h 98"/>
                  <a:gd name="T10" fmla="*/ 54 w 54"/>
                  <a:gd name="T11" fmla="*/ 98 h 98"/>
                  <a:gd name="T12" fmla="*/ 54 w 54"/>
                  <a:gd name="T13" fmla="*/ 0 h 98"/>
                  <a:gd name="T14" fmla="*/ 38 w 54"/>
                  <a:gd name="T15" fmla="*/ 0 h 98"/>
                  <a:gd name="T16" fmla="*/ 0 w 54"/>
                  <a:gd name="T17" fmla="*/ 2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98">
                    <a:moveTo>
                      <a:pt x="0" y="21"/>
                    </a:moveTo>
                    <a:cubicBezTo>
                      <a:pt x="0" y="22"/>
                      <a:pt x="0" y="24"/>
                      <a:pt x="0" y="26"/>
                    </a:cubicBezTo>
                    <a:cubicBezTo>
                      <a:pt x="0" y="57"/>
                      <a:pt x="0" y="57"/>
                      <a:pt x="0" y="57"/>
                    </a:cubicBezTo>
                    <a:cubicBezTo>
                      <a:pt x="0" y="72"/>
                      <a:pt x="0" y="72"/>
                      <a:pt x="0" y="72"/>
                    </a:cubicBezTo>
                    <a:cubicBezTo>
                      <a:pt x="0" y="86"/>
                      <a:pt x="17" y="98"/>
                      <a:pt x="38" y="98"/>
                    </a:cubicBezTo>
                    <a:cubicBezTo>
                      <a:pt x="54" y="98"/>
                      <a:pt x="54" y="98"/>
                      <a:pt x="54" y="98"/>
                    </a:cubicBezTo>
                    <a:cubicBezTo>
                      <a:pt x="54" y="0"/>
                      <a:pt x="54" y="0"/>
                      <a:pt x="54" y="0"/>
                    </a:cubicBezTo>
                    <a:cubicBezTo>
                      <a:pt x="38" y="0"/>
                      <a:pt x="38" y="0"/>
                      <a:pt x="38" y="0"/>
                    </a:cubicBezTo>
                    <a:cubicBezTo>
                      <a:pt x="19" y="0"/>
                      <a:pt x="4" y="9"/>
                      <a:pt x="0"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en-US">
                  <a:solidFill>
                    <a:schemeClr val="tx1">
                      <a:lumMod val="65000"/>
                      <a:lumOff val="35000"/>
                    </a:schemeClr>
                  </a:solidFill>
                </a:endParaRPr>
              </a:p>
            </p:txBody>
          </p:sp>
          <p:sp>
            <p:nvSpPr>
              <p:cNvPr id="272" name="Freeform 41">
                <a:extLst>
                  <a:ext uri="{FF2B5EF4-FFF2-40B4-BE49-F238E27FC236}">
                    <a16:creationId xmlns:a16="http://schemas.microsoft.com/office/drawing/2014/main" xmlns="" id="{1BA3A9F4-483E-45B0-A264-0985E1A675A0}"/>
                  </a:ext>
                </a:extLst>
              </p:cNvPr>
              <p:cNvSpPr>
                <a:spLocks/>
              </p:cNvSpPr>
              <p:nvPr/>
            </p:nvSpPr>
            <p:spPr bwMode="auto">
              <a:xfrm>
                <a:off x="3987801" y="1473200"/>
                <a:ext cx="112713" cy="206375"/>
              </a:xfrm>
              <a:custGeom>
                <a:avLst/>
                <a:gdLst>
                  <a:gd name="T0" fmla="*/ 53 w 53"/>
                  <a:gd name="T1" fmla="*/ 72 h 98"/>
                  <a:gd name="T2" fmla="*/ 53 w 53"/>
                  <a:gd name="T3" fmla="*/ 57 h 98"/>
                  <a:gd name="T4" fmla="*/ 53 w 53"/>
                  <a:gd name="T5" fmla="*/ 26 h 98"/>
                  <a:gd name="T6" fmla="*/ 53 w 53"/>
                  <a:gd name="T7" fmla="*/ 23 h 98"/>
                  <a:gd name="T8" fmla="*/ 16 w 53"/>
                  <a:gd name="T9" fmla="*/ 0 h 98"/>
                  <a:gd name="T10" fmla="*/ 0 w 53"/>
                  <a:gd name="T11" fmla="*/ 0 h 98"/>
                  <a:gd name="T12" fmla="*/ 0 w 53"/>
                  <a:gd name="T13" fmla="*/ 98 h 98"/>
                  <a:gd name="T14" fmla="*/ 16 w 53"/>
                  <a:gd name="T15" fmla="*/ 98 h 98"/>
                  <a:gd name="T16" fmla="*/ 53 w 53"/>
                  <a:gd name="T17" fmla="*/ 72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98">
                    <a:moveTo>
                      <a:pt x="53" y="72"/>
                    </a:moveTo>
                    <a:cubicBezTo>
                      <a:pt x="53" y="57"/>
                      <a:pt x="53" y="57"/>
                      <a:pt x="53" y="57"/>
                    </a:cubicBezTo>
                    <a:cubicBezTo>
                      <a:pt x="53" y="26"/>
                      <a:pt x="53" y="26"/>
                      <a:pt x="53" y="26"/>
                    </a:cubicBezTo>
                    <a:cubicBezTo>
                      <a:pt x="53" y="25"/>
                      <a:pt x="53" y="24"/>
                      <a:pt x="53" y="23"/>
                    </a:cubicBezTo>
                    <a:cubicBezTo>
                      <a:pt x="51" y="10"/>
                      <a:pt x="35" y="0"/>
                      <a:pt x="16" y="0"/>
                    </a:cubicBezTo>
                    <a:cubicBezTo>
                      <a:pt x="0" y="0"/>
                      <a:pt x="0" y="0"/>
                      <a:pt x="0" y="0"/>
                    </a:cubicBezTo>
                    <a:cubicBezTo>
                      <a:pt x="0" y="98"/>
                      <a:pt x="0" y="98"/>
                      <a:pt x="0" y="98"/>
                    </a:cubicBezTo>
                    <a:cubicBezTo>
                      <a:pt x="16" y="98"/>
                      <a:pt x="16" y="98"/>
                      <a:pt x="16" y="98"/>
                    </a:cubicBezTo>
                    <a:cubicBezTo>
                      <a:pt x="36" y="98"/>
                      <a:pt x="53" y="86"/>
                      <a:pt x="53"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en-US">
                  <a:solidFill>
                    <a:schemeClr val="tx1">
                      <a:lumMod val="65000"/>
                      <a:lumOff val="35000"/>
                    </a:schemeClr>
                  </a:solidFill>
                </a:endParaRPr>
              </a:p>
            </p:txBody>
          </p:sp>
        </p:grpSp>
      </p:grpSp>
      <p:grpSp>
        <p:nvGrpSpPr>
          <p:cNvPr id="273" name="组合 272">
            <a:extLst>
              <a:ext uri="{FF2B5EF4-FFF2-40B4-BE49-F238E27FC236}">
                <a16:creationId xmlns:a16="http://schemas.microsoft.com/office/drawing/2014/main" xmlns="" id="{FEAB4A0D-3621-4578-B178-107A1B4C3F95}"/>
              </a:ext>
            </a:extLst>
          </p:cNvPr>
          <p:cNvGrpSpPr/>
          <p:nvPr/>
        </p:nvGrpSpPr>
        <p:grpSpPr>
          <a:xfrm>
            <a:off x="1032273" y="2022267"/>
            <a:ext cx="923827" cy="923827"/>
            <a:chOff x="1035269" y="1819388"/>
            <a:chExt cx="923827" cy="923827"/>
          </a:xfrm>
        </p:grpSpPr>
        <p:sp>
          <p:nvSpPr>
            <p:cNvPr id="274" name="Oval 20">
              <a:extLst>
                <a:ext uri="{FF2B5EF4-FFF2-40B4-BE49-F238E27FC236}">
                  <a16:creationId xmlns:a16="http://schemas.microsoft.com/office/drawing/2014/main" xmlns="" id="{7B5D432B-1BE4-4605-B4DB-3BA4305634AD}"/>
                </a:ext>
              </a:extLst>
            </p:cNvPr>
            <p:cNvSpPr/>
            <p:nvPr/>
          </p:nvSpPr>
          <p:spPr>
            <a:xfrm>
              <a:off x="1035269" y="1819388"/>
              <a:ext cx="923827" cy="9238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endParaRPr lang="id-ID">
                <a:solidFill>
                  <a:schemeClr val="tx1">
                    <a:lumMod val="65000"/>
                    <a:lumOff val="35000"/>
                  </a:schemeClr>
                </a:solidFill>
                <a:latin typeface="Agency FB" panose="020B0503020202020204" pitchFamily="34" charset="0"/>
              </a:endParaRPr>
            </a:p>
          </p:txBody>
        </p:sp>
        <p:grpSp>
          <p:nvGrpSpPr>
            <p:cNvPr id="275" name="Group 42">
              <a:extLst>
                <a:ext uri="{FF2B5EF4-FFF2-40B4-BE49-F238E27FC236}">
                  <a16:creationId xmlns:a16="http://schemas.microsoft.com/office/drawing/2014/main" xmlns="" id="{94F07487-7E1C-4875-825C-31640E836352}"/>
                </a:ext>
              </a:extLst>
            </p:cNvPr>
            <p:cNvGrpSpPr/>
            <p:nvPr/>
          </p:nvGrpSpPr>
          <p:grpSpPr>
            <a:xfrm>
              <a:off x="1224925" y="1997878"/>
              <a:ext cx="544513" cy="542926"/>
              <a:chOff x="8062913" y="1174750"/>
              <a:chExt cx="544513" cy="542926"/>
            </a:xfrm>
            <a:solidFill>
              <a:schemeClr val="bg1"/>
            </a:solidFill>
          </p:grpSpPr>
          <p:sp>
            <p:nvSpPr>
              <p:cNvPr id="276" name="Oval 43">
                <a:extLst>
                  <a:ext uri="{FF2B5EF4-FFF2-40B4-BE49-F238E27FC236}">
                    <a16:creationId xmlns:a16="http://schemas.microsoft.com/office/drawing/2014/main" xmlns="" id="{A3270D1A-24DD-4EFA-AB1A-51384C404BEE}"/>
                  </a:ext>
                </a:extLst>
              </p:cNvPr>
              <p:cNvSpPr>
                <a:spLocks noChangeArrowheads="1"/>
              </p:cNvSpPr>
              <p:nvPr/>
            </p:nvSpPr>
            <p:spPr bwMode="auto">
              <a:xfrm>
                <a:off x="8153401" y="1265238"/>
                <a:ext cx="363538" cy="3619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en-US">
                  <a:solidFill>
                    <a:schemeClr val="tx1">
                      <a:lumMod val="65000"/>
                      <a:lumOff val="35000"/>
                    </a:schemeClr>
                  </a:solidFill>
                  <a:latin typeface="Agency FB" panose="020B0503020202020204" pitchFamily="34" charset="0"/>
                </a:endParaRPr>
              </a:p>
            </p:txBody>
          </p:sp>
          <p:sp>
            <p:nvSpPr>
              <p:cNvPr id="277" name="Rectangle 44">
                <a:extLst>
                  <a:ext uri="{FF2B5EF4-FFF2-40B4-BE49-F238E27FC236}">
                    <a16:creationId xmlns:a16="http://schemas.microsoft.com/office/drawing/2014/main" xmlns="" id="{F8BE8F87-32FC-4F7D-926E-10C8D744781B}"/>
                  </a:ext>
                </a:extLst>
              </p:cNvPr>
              <p:cNvSpPr>
                <a:spLocks noChangeArrowheads="1"/>
              </p:cNvSpPr>
              <p:nvPr/>
            </p:nvSpPr>
            <p:spPr bwMode="auto">
              <a:xfrm>
                <a:off x="8310563" y="1174750"/>
                <a:ext cx="4603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en-US">
                  <a:solidFill>
                    <a:schemeClr val="tx1">
                      <a:lumMod val="65000"/>
                      <a:lumOff val="35000"/>
                    </a:schemeClr>
                  </a:solidFill>
                  <a:latin typeface="Agency FB" panose="020B0503020202020204" pitchFamily="34" charset="0"/>
                </a:endParaRPr>
              </a:p>
            </p:txBody>
          </p:sp>
          <p:sp>
            <p:nvSpPr>
              <p:cNvPr id="278" name="Rectangle 45">
                <a:extLst>
                  <a:ext uri="{FF2B5EF4-FFF2-40B4-BE49-F238E27FC236}">
                    <a16:creationId xmlns:a16="http://schemas.microsoft.com/office/drawing/2014/main" xmlns="" id="{73087419-9F69-4F83-A80A-5F94696D2668}"/>
                  </a:ext>
                </a:extLst>
              </p:cNvPr>
              <p:cNvSpPr>
                <a:spLocks noChangeArrowheads="1"/>
              </p:cNvSpPr>
              <p:nvPr/>
            </p:nvSpPr>
            <p:spPr bwMode="auto">
              <a:xfrm>
                <a:off x="8542338" y="1423988"/>
                <a:ext cx="65088"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en-US">
                  <a:solidFill>
                    <a:schemeClr val="tx1">
                      <a:lumMod val="65000"/>
                      <a:lumOff val="35000"/>
                    </a:schemeClr>
                  </a:solidFill>
                  <a:latin typeface="Agency FB" panose="020B0503020202020204" pitchFamily="34" charset="0"/>
                </a:endParaRPr>
              </a:p>
            </p:txBody>
          </p:sp>
          <p:sp>
            <p:nvSpPr>
              <p:cNvPr id="279" name="Rectangle 46">
                <a:extLst>
                  <a:ext uri="{FF2B5EF4-FFF2-40B4-BE49-F238E27FC236}">
                    <a16:creationId xmlns:a16="http://schemas.microsoft.com/office/drawing/2014/main" xmlns="" id="{15A7CFAF-948D-41D2-9B5B-0F770D7F773D}"/>
                  </a:ext>
                </a:extLst>
              </p:cNvPr>
              <p:cNvSpPr>
                <a:spLocks noChangeArrowheads="1"/>
              </p:cNvSpPr>
              <p:nvPr/>
            </p:nvSpPr>
            <p:spPr bwMode="auto">
              <a:xfrm>
                <a:off x="8310563" y="1655763"/>
                <a:ext cx="46038" cy="619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en-US">
                  <a:solidFill>
                    <a:schemeClr val="tx1">
                      <a:lumMod val="65000"/>
                      <a:lumOff val="35000"/>
                    </a:schemeClr>
                  </a:solidFill>
                  <a:latin typeface="Agency FB" panose="020B0503020202020204" pitchFamily="34" charset="0"/>
                </a:endParaRPr>
              </a:p>
            </p:txBody>
          </p:sp>
          <p:sp>
            <p:nvSpPr>
              <p:cNvPr id="280" name="Rectangle 47">
                <a:extLst>
                  <a:ext uri="{FF2B5EF4-FFF2-40B4-BE49-F238E27FC236}">
                    <a16:creationId xmlns:a16="http://schemas.microsoft.com/office/drawing/2014/main" xmlns="" id="{C021264F-1AA3-4641-977B-FE992BCABDA2}"/>
                  </a:ext>
                </a:extLst>
              </p:cNvPr>
              <p:cNvSpPr>
                <a:spLocks noChangeArrowheads="1"/>
              </p:cNvSpPr>
              <p:nvPr/>
            </p:nvSpPr>
            <p:spPr bwMode="auto">
              <a:xfrm>
                <a:off x="8062913" y="1423988"/>
                <a:ext cx="65088"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en-US">
                  <a:solidFill>
                    <a:schemeClr val="tx1">
                      <a:lumMod val="65000"/>
                      <a:lumOff val="35000"/>
                    </a:schemeClr>
                  </a:solidFill>
                  <a:latin typeface="Agency FB" panose="020B0503020202020204" pitchFamily="34" charset="0"/>
                </a:endParaRPr>
              </a:p>
            </p:txBody>
          </p:sp>
          <p:sp>
            <p:nvSpPr>
              <p:cNvPr id="281" name="Freeform 48">
                <a:extLst>
                  <a:ext uri="{FF2B5EF4-FFF2-40B4-BE49-F238E27FC236}">
                    <a16:creationId xmlns:a16="http://schemas.microsoft.com/office/drawing/2014/main" xmlns="" id="{CC780CD1-1A83-4004-B713-FBB5D6716C59}"/>
                  </a:ext>
                </a:extLst>
              </p:cNvPr>
              <p:cNvSpPr>
                <a:spLocks/>
              </p:cNvSpPr>
              <p:nvPr/>
            </p:nvSpPr>
            <p:spPr bwMode="auto">
              <a:xfrm>
                <a:off x="8464551" y="1238250"/>
                <a:ext cx="80963" cy="77788"/>
              </a:xfrm>
              <a:custGeom>
                <a:avLst/>
                <a:gdLst>
                  <a:gd name="T0" fmla="*/ 51 w 51"/>
                  <a:gd name="T1" fmla="*/ 20 h 49"/>
                  <a:gd name="T2" fmla="*/ 21 w 51"/>
                  <a:gd name="T3" fmla="*/ 49 h 49"/>
                  <a:gd name="T4" fmla="*/ 0 w 51"/>
                  <a:gd name="T5" fmla="*/ 29 h 49"/>
                  <a:gd name="T6" fmla="*/ 29 w 51"/>
                  <a:gd name="T7" fmla="*/ 0 h 49"/>
                  <a:gd name="T8" fmla="*/ 51 w 51"/>
                  <a:gd name="T9" fmla="*/ 20 h 49"/>
                </a:gdLst>
                <a:ahLst/>
                <a:cxnLst>
                  <a:cxn ang="0">
                    <a:pos x="T0" y="T1"/>
                  </a:cxn>
                  <a:cxn ang="0">
                    <a:pos x="T2" y="T3"/>
                  </a:cxn>
                  <a:cxn ang="0">
                    <a:pos x="T4" y="T5"/>
                  </a:cxn>
                  <a:cxn ang="0">
                    <a:pos x="T6" y="T7"/>
                  </a:cxn>
                  <a:cxn ang="0">
                    <a:pos x="T8" y="T9"/>
                  </a:cxn>
                </a:cxnLst>
                <a:rect l="0" t="0" r="r" b="b"/>
                <a:pathLst>
                  <a:path w="51" h="49">
                    <a:moveTo>
                      <a:pt x="51" y="20"/>
                    </a:moveTo>
                    <a:lnTo>
                      <a:pt x="21" y="49"/>
                    </a:lnTo>
                    <a:lnTo>
                      <a:pt x="0" y="29"/>
                    </a:lnTo>
                    <a:lnTo>
                      <a:pt x="29" y="0"/>
                    </a:ln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en-US">
                  <a:solidFill>
                    <a:schemeClr val="tx1">
                      <a:lumMod val="65000"/>
                      <a:lumOff val="35000"/>
                    </a:schemeClr>
                  </a:solidFill>
                  <a:latin typeface="Agency FB" panose="020B0503020202020204" pitchFamily="34" charset="0"/>
                </a:endParaRPr>
              </a:p>
            </p:txBody>
          </p:sp>
          <p:sp>
            <p:nvSpPr>
              <p:cNvPr id="282" name="Freeform 49">
                <a:extLst>
                  <a:ext uri="{FF2B5EF4-FFF2-40B4-BE49-F238E27FC236}">
                    <a16:creationId xmlns:a16="http://schemas.microsoft.com/office/drawing/2014/main" xmlns="" id="{C30E0A4B-1371-4372-9070-B6B4C0751DB0}"/>
                  </a:ext>
                </a:extLst>
              </p:cNvPr>
              <p:cNvSpPr>
                <a:spLocks/>
              </p:cNvSpPr>
              <p:nvPr/>
            </p:nvSpPr>
            <p:spPr bwMode="auto">
              <a:xfrm>
                <a:off x="8464551" y="1576388"/>
                <a:ext cx="80963" cy="79375"/>
              </a:xfrm>
              <a:custGeom>
                <a:avLst/>
                <a:gdLst>
                  <a:gd name="T0" fmla="*/ 21 w 51"/>
                  <a:gd name="T1" fmla="*/ 0 h 50"/>
                  <a:gd name="T2" fmla="*/ 51 w 51"/>
                  <a:gd name="T3" fmla="*/ 30 h 50"/>
                  <a:gd name="T4" fmla="*/ 29 w 51"/>
                  <a:gd name="T5" fmla="*/ 50 h 50"/>
                  <a:gd name="T6" fmla="*/ 0 w 51"/>
                  <a:gd name="T7" fmla="*/ 22 h 50"/>
                  <a:gd name="T8" fmla="*/ 21 w 51"/>
                  <a:gd name="T9" fmla="*/ 0 h 50"/>
                </a:gdLst>
                <a:ahLst/>
                <a:cxnLst>
                  <a:cxn ang="0">
                    <a:pos x="T0" y="T1"/>
                  </a:cxn>
                  <a:cxn ang="0">
                    <a:pos x="T2" y="T3"/>
                  </a:cxn>
                  <a:cxn ang="0">
                    <a:pos x="T4" y="T5"/>
                  </a:cxn>
                  <a:cxn ang="0">
                    <a:pos x="T6" y="T7"/>
                  </a:cxn>
                  <a:cxn ang="0">
                    <a:pos x="T8" y="T9"/>
                  </a:cxn>
                </a:cxnLst>
                <a:rect l="0" t="0" r="r" b="b"/>
                <a:pathLst>
                  <a:path w="51" h="50">
                    <a:moveTo>
                      <a:pt x="21" y="0"/>
                    </a:moveTo>
                    <a:lnTo>
                      <a:pt x="51" y="30"/>
                    </a:lnTo>
                    <a:lnTo>
                      <a:pt x="29" y="50"/>
                    </a:lnTo>
                    <a:lnTo>
                      <a:pt x="0" y="22"/>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en-US">
                  <a:solidFill>
                    <a:schemeClr val="tx1">
                      <a:lumMod val="65000"/>
                      <a:lumOff val="35000"/>
                    </a:schemeClr>
                  </a:solidFill>
                  <a:latin typeface="Agency FB" panose="020B0503020202020204" pitchFamily="34" charset="0"/>
                </a:endParaRPr>
              </a:p>
            </p:txBody>
          </p:sp>
          <p:sp>
            <p:nvSpPr>
              <p:cNvPr id="283" name="Freeform 50">
                <a:extLst>
                  <a:ext uri="{FF2B5EF4-FFF2-40B4-BE49-F238E27FC236}">
                    <a16:creationId xmlns:a16="http://schemas.microsoft.com/office/drawing/2014/main" xmlns="" id="{3A26A1DB-7837-4608-B979-940A6793A7A5}"/>
                  </a:ext>
                </a:extLst>
              </p:cNvPr>
              <p:cNvSpPr>
                <a:spLocks/>
              </p:cNvSpPr>
              <p:nvPr/>
            </p:nvSpPr>
            <p:spPr bwMode="auto">
              <a:xfrm>
                <a:off x="8126413" y="1576388"/>
                <a:ext cx="77788" cy="79375"/>
              </a:xfrm>
              <a:custGeom>
                <a:avLst/>
                <a:gdLst>
                  <a:gd name="T0" fmla="*/ 29 w 49"/>
                  <a:gd name="T1" fmla="*/ 0 h 50"/>
                  <a:gd name="T2" fmla="*/ 49 w 49"/>
                  <a:gd name="T3" fmla="*/ 22 h 50"/>
                  <a:gd name="T4" fmla="*/ 21 w 49"/>
                  <a:gd name="T5" fmla="*/ 50 h 50"/>
                  <a:gd name="T6" fmla="*/ 0 w 49"/>
                  <a:gd name="T7" fmla="*/ 30 h 50"/>
                  <a:gd name="T8" fmla="*/ 29 w 49"/>
                  <a:gd name="T9" fmla="*/ 0 h 50"/>
                </a:gdLst>
                <a:ahLst/>
                <a:cxnLst>
                  <a:cxn ang="0">
                    <a:pos x="T0" y="T1"/>
                  </a:cxn>
                  <a:cxn ang="0">
                    <a:pos x="T2" y="T3"/>
                  </a:cxn>
                  <a:cxn ang="0">
                    <a:pos x="T4" y="T5"/>
                  </a:cxn>
                  <a:cxn ang="0">
                    <a:pos x="T6" y="T7"/>
                  </a:cxn>
                  <a:cxn ang="0">
                    <a:pos x="T8" y="T9"/>
                  </a:cxn>
                </a:cxnLst>
                <a:rect l="0" t="0" r="r" b="b"/>
                <a:pathLst>
                  <a:path w="49" h="50">
                    <a:moveTo>
                      <a:pt x="29" y="0"/>
                    </a:moveTo>
                    <a:lnTo>
                      <a:pt x="49" y="22"/>
                    </a:lnTo>
                    <a:lnTo>
                      <a:pt x="21" y="50"/>
                    </a:lnTo>
                    <a:lnTo>
                      <a:pt x="0" y="30"/>
                    </a:lnTo>
                    <a:lnTo>
                      <a:pt x="2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en-US">
                  <a:solidFill>
                    <a:schemeClr val="tx1">
                      <a:lumMod val="65000"/>
                      <a:lumOff val="35000"/>
                    </a:schemeClr>
                  </a:solidFill>
                  <a:latin typeface="Agency FB" panose="020B0503020202020204" pitchFamily="34" charset="0"/>
                </a:endParaRPr>
              </a:p>
            </p:txBody>
          </p:sp>
          <p:sp>
            <p:nvSpPr>
              <p:cNvPr id="284" name="Freeform 51">
                <a:extLst>
                  <a:ext uri="{FF2B5EF4-FFF2-40B4-BE49-F238E27FC236}">
                    <a16:creationId xmlns:a16="http://schemas.microsoft.com/office/drawing/2014/main" xmlns="" id="{F60725EA-0036-406E-897E-B137F6C2199B}"/>
                  </a:ext>
                </a:extLst>
              </p:cNvPr>
              <p:cNvSpPr>
                <a:spLocks/>
              </p:cNvSpPr>
              <p:nvPr/>
            </p:nvSpPr>
            <p:spPr bwMode="auto">
              <a:xfrm>
                <a:off x="8126413" y="1238250"/>
                <a:ext cx="77788" cy="77788"/>
              </a:xfrm>
              <a:custGeom>
                <a:avLst/>
                <a:gdLst>
                  <a:gd name="T0" fmla="*/ 49 w 49"/>
                  <a:gd name="T1" fmla="*/ 29 h 49"/>
                  <a:gd name="T2" fmla="*/ 29 w 49"/>
                  <a:gd name="T3" fmla="*/ 49 h 49"/>
                  <a:gd name="T4" fmla="*/ 0 w 49"/>
                  <a:gd name="T5" fmla="*/ 20 h 49"/>
                  <a:gd name="T6" fmla="*/ 21 w 49"/>
                  <a:gd name="T7" fmla="*/ 0 h 49"/>
                  <a:gd name="T8" fmla="*/ 49 w 49"/>
                  <a:gd name="T9" fmla="*/ 29 h 49"/>
                </a:gdLst>
                <a:ahLst/>
                <a:cxnLst>
                  <a:cxn ang="0">
                    <a:pos x="T0" y="T1"/>
                  </a:cxn>
                  <a:cxn ang="0">
                    <a:pos x="T2" y="T3"/>
                  </a:cxn>
                  <a:cxn ang="0">
                    <a:pos x="T4" y="T5"/>
                  </a:cxn>
                  <a:cxn ang="0">
                    <a:pos x="T6" y="T7"/>
                  </a:cxn>
                  <a:cxn ang="0">
                    <a:pos x="T8" y="T9"/>
                  </a:cxn>
                </a:cxnLst>
                <a:rect l="0" t="0" r="r" b="b"/>
                <a:pathLst>
                  <a:path w="49" h="49">
                    <a:moveTo>
                      <a:pt x="49" y="29"/>
                    </a:moveTo>
                    <a:lnTo>
                      <a:pt x="29" y="49"/>
                    </a:lnTo>
                    <a:lnTo>
                      <a:pt x="0" y="20"/>
                    </a:lnTo>
                    <a:lnTo>
                      <a:pt x="21" y="0"/>
                    </a:lnTo>
                    <a:lnTo>
                      <a:pt x="49"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en-US">
                  <a:solidFill>
                    <a:schemeClr val="tx1">
                      <a:lumMod val="65000"/>
                      <a:lumOff val="35000"/>
                    </a:schemeClr>
                  </a:solidFill>
                  <a:latin typeface="Agency FB" panose="020B0503020202020204" pitchFamily="34" charset="0"/>
                </a:endParaRPr>
              </a:p>
            </p:txBody>
          </p:sp>
          <p:sp>
            <p:nvSpPr>
              <p:cNvPr id="285" name="Freeform 52">
                <a:extLst>
                  <a:ext uri="{FF2B5EF4-FFF2-40B4-BE49-F238E27FC236}">
                    <a16:creationId xmlns:a16="http://schemas.microsoft.com/office/drawing/2014/main" xmlns="" id="{5DF90E77-6EBD-4983-B607-BD78BF3F260E}"/>
                  </a:ext>
                </a:extLst>
              </p:cNvPr>
              <p:cNvSpPr>
                <a:spLocks/>
              </p:cNvSpPr>
              <p:nvPr/>
            </p:nvSpPr>
            <p:spPr bwMode="auto">
              <a:xfrm>
                <a:off x="8393113" y="1185863"/>
                <a:ext cx="66675" cy="77788"/>
              </a:xfrm>
              <a:custGeom>
                <a:avLst/>
                <a:gdLst>
                  <a:gd name="T0" fmla="*/ 42 w 42"/>
                  <a:gd name="T1" fmla="*/ 10 h 49"/>
                  <a:gd name="T2" fmla="*/ 27 w 42"/>
                  <a:gd name="T3" fmla="*/ 49 h 49"/>
                  <a:gd name="T4" fmla="*/ 0 w 42"/>
                  <a:gd name="T5" fmla="*/ 38 h 49"/>
                  <a:gd name="T6" fmla="*/ 15 w 42"/>
                  <a:gd name="T7" fmla="*/ 0 h 49"/>
                  <a:gd name="T8" fmla="*/ 42 w 42"/>
                  <a:gd name="T9" fmla="*/ 10 h 49"/>
                </a:gdLst>
                <a:ahLst/>
                <a:cxnLst>
                  <a:cxn ang="0">
                    <a:pos x="T0" y="T1"/>
                  </a:cxn>
                  <a:cxn ang="0">
                    <a:pos x="T2" y="T3"/>
                  </a:cxn>
                  <a:cxn ang="0">
                    <a:pos x="T4" y="T5"/>
                  </a:cxn>
                  <a:cxn ang="0">
                    <a:pos x="T6" y="T7"/>
                  </a:cxn>
                  <a:cxn ang="0">
                    <a:pos x="T8" y="T9"/>
                  </a:cxn>
                </a:cxnLst>
                <a:rect l="0" t="0" r="r" b="b"/>
                <a:pathLst>
                  <a:path w="42" h="49">
                    <a:moveTo>
                      <a:pt x="42" y="10"/>
                    </a:moveTo>
                    <a:lnTo>
                      <a:pt x="27" y="49"/>
                    </a:lnTo>
                    <a:lnTo>
                      <a:pt x="0" y="38"/>
                    </a:lnTo>
                    <a:lnTo>
                      <a:pt x="15" y="0"/>
                    </a:lnTo>
                    <a:lnTo>
                      <a:pt x="42"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en-US">
                  <a:solidFill>
                    <a:schemeClr val="tx1">
                      <a:lumMod val="65000"/>
                      <a:lumOff val="35000"/>
                    </a:schemeClr>
                  </a:solidFill>
                  <a:latin typeface="Agency FB" panose="020B0503020202020204" pitchFamily="34" charset="0"/>
                </a:endParaRPr>
              </a:p>
            </p:txBody>
          </p:sp>
          <p:sp>
            <p:nvSpPr>
              <p:cNvPr id="286" name="Freeform 53">
                <a:extLst>
                  <a:ext uri="{FF2B5EF4-FFF2-40B4-BE49-F238E27FC236}">
                    <a16:creationId xmlns:a16="http://schemas.microsoft.com/office/drawing/2014/main" xmlns="" id="{FAEA2109-D513-4A3E-822E-12209BD49D19}"/>
                  </a:ext>
                </a:extLst>
              </p:cNvPr>
              <p:cNvSpPr>
                <a:spLocks/>
              </p:cNvSpPr>
              <p:nvPr/>
            </p:nvSpPr>
            <p:spPr bwMode="auto">
              <a:xfrm>
                <a:off x="8516938" y="1503363"/>
                <a:ext cx="77788" cy="68263"/>
              </a:xfrm>
              <a:custGeom>
                <a:avLst/>
                <a:gdLst>
                  <a:gd name="T0" fmla="*/ 12 w 49"/>
                  <a:gd name="T1" fmla="*/ 0 h 43"/>
                  <a:gd name="T2" fmla="*/ 49 w 49"/>
                  <a:gd name="T3" fmla="*/ 16 h 43"/>
                  <a:gd name="T4" fmla="*/ 39 w 49"/>
                  <a:gd name="T5" fmla="*/ 43 h 43"/>
                  <a:gd name="T6" fmla="*/ 0 w 49"/>
                  <a:gd name="T7" fmla="*/ 28 h 43"/>
                  <a:gd name="T8" fmla="*/ 12 w 49"/>
                  <a:gd name="T9" fmla="*/ 0 h 43"/>
                </a:gdLst>
                <a:ahLst/>
                <a:cxnLst>
                  <a:cxn ang="0">
                    <a:pos x="T0" y="T1"/>
                  </a:cxn>
                  <a:cxn ang="0">
                    <a:pos x="T2" y="T3"/>
                  </a:cxn>
                  <a:cxn ang="0">
                    <a:pos x="T4" y="T5"/>
                  </a:cxn>
                  <a:cxn ang="0">
                    <a:pos x="T6" y="T7"/>
                  </a:cxn>
                  <a:cxn ang="0">
                    <a:pos x="T8" y="T9"/>
                  </a:cxn>
                </a:cxnLst>
                <a:rect l="0" t="0" r="r" b="b"/>
                <a:pathLst>
                  <a:path w="49" h="43">
                    <a:moveTo>
                      <a:pt x="12" y="0"/>
                    </a:moveTo>
                    <a:lnTo>
                      <a:pt x="49" y="16"/>
                    </a:lnTo>
                    <a:lnTo>
                      <a:pt x="39" y="43"/>
                    </a:lnTo>
                    <a:lnTo>
                      <a:pt x="0" y="28"/>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en-US">
                  <a:solidFill>
                    <a:schemeClr val="tx1">
                      <a:lumMod val="65000"/>
                      <a:lumOff val="35000"/>
                    </a:schemeClr>
                  </a:solidFill>
                  <a:latin typeface="Agency FB" panose="020B0503020202020204" pitchFamily="34" charset="0"/>
                </a:endParaRPr>
              </a:p>
            </p:txBody>
          </p:sp>
          <p:sp>
            <p:nvSpPr>
              <p:cNvPr id="287" name="Freeform 54">
                <a:extLst>
                  <a:ext uri="{FF2B5EF4-FFF2-40B4-BE49-F238E27FC236}">
                    <a16:creationId xmlns:a16="http://schemas.microsoft.com/office/drawing/2014/main" xmlns="" id="{FEBFC9E0-478E-4122-8628-42F41D63A0C9}"/>
                  </a:ext>
                </a:extLst>
              </p:cNvPr>
              <p:cNvSpPr>
                <a:spLocks/>
              </p:cNvSpPr>
              <p:nvPr/>
            </p:nvSpPr>
            <p:spPr bwMode="auto">
              <a:xfrm>
                <a:off x="8210551" y="1630363"/>
                <a:ext cx="66675" cy="77788"/>
              </a:xfrm>
              <a:custGeom>
                <a:avLst/>
                <a:gdLst>
                  <a:gd name="T0" fmla="*/ 42 w 42"/>
                  <a:gd name="T1" fmla="*/ 12 h 49"/>
                  <a:gd name="T2" fmla="*/ 26 w 42"/>
                  <a:gd name="T3" fmla="*/ 49 h 49"/>
                  <a:gd name="T4" fmla="*/ 0 w 42"/>
                  <a:gd name="T5" fmla="*/ 38 h 49"/>
                  <a:gd name="T6" fmla="*/ 16 w 42"/>
                  <a:gd name="T7" fmla="*/ 0 h 49"/>
                  <a:gd name="T8" fmla="*/ 42 w 42"/>
                  <a:gd name="T9" fmla="*/ 12 h 49"/>
                </a:gdLst>
                <a:ahLst/>
                <a:cxnLst>
                  <a:cxn ang="0">
                    <a:pos x="T0" y="T1"/>
                  </a:cxn>
                  <a:cxn ang="0">
                    <a:pos x="T2" y="T3"/>
                  </a:cxn>
                  <a:cxn ang="0">
                    <a:pos x="T4" y="T5"/>
                  </a:cxn>
                  <a:cxn ang="0">
                    <a:pos x="T6" y="T7"/>
                  </a:cxn>
                  <a:cxn ang="0">
                    <a:pos x="T8" y="T9"/>
                  </a:cxn>
                </a:cxnLst>
                <a:rect l="0" t="0" r="r" b="b"/>
                <a:pathLst>
                  <a:path w="42" h="49">
                    <a:moveTo>
                      <a:pt x="42" y="12"/>
                    </a:moveTo>
                    <a:lnTo>
                      <a:pt x="26" y="49"/>
                    </a:lnTo>
                    <a:lnTo>
                      <a:pt x="0" y="38"/>
                    </a:lnTo>
                    <a:lnTo>
                      <a:pt x="16" y="0"/>
                    </a:lnTo>
                    <a:lnTo>
                      <a:pt x="42"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en-US">
                  <a:solidFill>
                    <a:schemeClr val="tx1">
                      <a:lumMod val="65000"/>
                      <a:lumOff val="35000"/>
                    </a:schemeClr>
                  </a:solidFill>
                  <a:latin typeface="Agency FB" panose="020B0503020202020204" pitchFamily="34" charset="0"/>
                </a:endParaRPr>
              </a:p>
            </p:txBody>
          </p:sp>
          <p:sp>
            <p:nvSpPr>
              <p:cNvPr id="288" name="Freeform 55">
                <a:extLst>
                  <a:ext uri="{FF2B5EF4-FFF2-40B4-BE49-F238E27FC236}">
                    <a16:creationId xmlns:a16="http://schemas.microsoft.com/office/drawing/2014/main" xmlns="" id="{AA9EF3DB-6C26-4504-A5AE-FF5D671BD204}"/>
                  </a:ext>
                </a:extLst>
              </p:cNvPr>
              <p:cNvSpPr>
                <a:spLocks/>
              </p:cNvSpPr>
              <p:nvPr/>
            </p:nvSpPr>
            <p:spPr bwMode="auto">
              <a:xfrm>
                <a:off x="8072438" y="1322388"/>
                <a:ext cx="77788" cy="66675"/>
              </a:xfrm>
              <a:custGeom>
                <a:avLst/>
                <a:gdLst>
                  <a:gd name="T0" fmla="*/ 39 w 49"/>
                  <a:gd name="T1" fmla="*/ 42 h 42"/>
                  <a:gd name="T2" fmla="*/ 0 w 49"/>
                  <a:gd name="T3" fmla="*/ 26 h 42"/>
                  <a:gd name="T4" fmla="*/ 12 w 49"/>
                  <a:gd name="T5" fmla="*/ 0 h 42"/>
                  <a:gd name="T6" fmla="*/ 49 w 49"/>
                  <a:gd name="T7" fmla="*/ 15 h 42"/>
                  <a:gd name="T8" fmla="*/ 39 w 49"/>
                  <a:gd name="T9" fmla="*/ 42 h 42"/>
                </a:gdLst>
                <a:ahLst/>
                <a:cxnLst>
                  <a:cxn ang="0">
                    <a:pos x="T0" y="T1"/>
                  </a:cxn>
                  <a:cxn ang="0">
                    <a:pos x="T2" y="T3"/>
                  </a:cxn>
                  <a:cxn ang="0">
                    <a:pos x="T4" y="T5"/>
                  </a:cxn>
                  <a:cxn ang="0">
                    <a:pos x="T6" y="T7"/>
                  </a:cxn>
                  <a:cxn ang="0">
                    <a:pos x="T8" y="T9"/>
                  </a:cxn>
                </a:cxnLst>
                <a:rect l="0" t="0" r="r" b="b"/>
                <a:pathLst>
                  <a:path w="49" h="42">
                    <a:moveTo>
                      <a:pt x="39" y="42"/>
                    </a:moveTo>
                    <a:lnTo>
                      <a:pt x="0" y="26"/>
                    </a:lnTo>
                    <a:lnTo>
                      <a:pt x="12" y="0"/>
                    </a:lnTo>
                    <a:lnTo>
                      <a:pt x="49" y="15"/>
                    </a:lnTo>
                    <a:lnTo>
                      <a:pt x="39"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en-US">
                  <a:solidFill>
                    <a:schemeClr val="tx1">
                      <a:lumMod val="65000"/>
                      <a:lumOff val="35000"/>
                    </a:schemeClr>
                  </a:solidFill>
                  <a:latin typeface="Agency FB" panose="020B0503020202020204" pitchFamily="34" charset="0"/>
                </a:endParaRPr>
              </a:p>
            </p:txBody>
          </p:sp>
          <p:sp>
            <p:nvSpPr>
              <p:cNvPr id="289" name="Freeform 56">
                <a:extLst>
                  <a:ext uri="{FF2B5EF4-FFF2-40B4-BE49-F238E27FC236}">
                    <a16:creationId xmlns:a16="http://schemas.microsoft.com/office/drawing/2014/main" xmlns="" id="{4518B6EB-724E-41AB-84D0-BE6A0B237E2A}"/>
                  </a:ext>
                </a:extLst>
              </p:cNvPr>
              <p:cNvSpPr>
                <a:spLocks/>
              </p:cNvSpPr>
              <p:nvPr/>
            </p:nvSpPr>
            <p:spPr bwMode="auto">
              <a:xfrm>
                <a:off x="8516938" y="1320800"/>
                <a:ext cx="77788" cy="66675"/>
              </a:xfrm>
              <a:custGeom>
                <a:avLst/>
                <a:gdLst>
                  <a:gd name="T0" fmla="*/ 0 w 49"/>
                  <a:gd name="T1" fmla="*/ 16 h 42"/>
                  <a:gd name="T2" fmla="*/ 37 w 49"/>
                  <a:gd name="T3" fmla="*/ 0 h 42"/>
                  <a:gd name="T4" fmla="*/ 49 w 49"/>
                  <a:gd name="T5" fmla="*/ 26 h 42"/>
                  <a:gd name="T6" fmla="*/ 12 w 49"/>
                  <a:gd name="T7" fmla="*/ 42 h 42"/>
                  <a:gd name="T8" fmla="*/ 0 w 49"/>
                  <a:gd name="T9" fmla="*/ 16 h 42"/>
                </a:gdLst>
                <a:ahLst/>
                <a:cxnLst>
                  <a:cxn ang="0">
                    <a:pos x="T0" y="T1"/>
                  </a:cxn>
                  <a:cxn ang="0">
                    <a:pos x="T2" y="T3"/>
                  </a:cxn>
                  <a:cxn ang="0">
                    <a:pos x="T4" y="T5"/>
                  </a:cxn>
                  <a:cxn ang="0">
                    <a:pos x="T6" y="T7"/>
                  </a:cxn>
                  <a:cxn ang="0">
                    <a:pos x="T8" y="T9"/>
                  </a:cxn>
                </a:cxnLst>
                <a:rect l="0" t="0" r="r" b="b"/>
                <a:pathLst>
                  <a:path w="49" h="42">
                    <a:moveTo>
                      <a:pt x="0" y="16"/>
                    </a:moveTo>
                    <a:lnTo>
                      <a:pt x="37" y="0"/>
                    </a:lnTo>
                    <a:lnTo>
                      <a:pt x="49" y="26"/>
                    </a:lnTo>
                    <a:lnTo>
                      <a:pt x="12" y="42"/>
                    </a:lnTo>
                    <a:lnTo>
                      <a:pt x="0"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en-US">
                  <a:solidFill>
                    <a:schemeClr val="tx1">
                      <a:lumMod val="65000"/>
                      <a:lumOff val="35000"/>
                    </a:schemeClr>
                  </a:solidFill>
                  <a:latin typeface="Agency FB" panose="020B0503020202020204" pitchFamily="34" charset="0"/>
                </a:endParaRPr>
              </a:p>
            </p:txBody>
          </p:sp>
          <p:sp>
            <p:nvSpPr>
              <p:cNvPr id="290" name="Freeform 57">
                <a:extLst>
                  <a:ext uri="{FF2B5EF4-FFF2-40B4-BE49-F238E27FC236}">
                    <a16:creationId xmlns:a16="http://schemas.microsoft.com/office/drawing/2014/main" xmlns="" id="{8827C21E-214C-4B88-8077-AA204C6620F8}"/>
                  </a:ext>
                </a:extLst>
              </p:cNvPr>
              <p:cNvSpPr>
                <a:spLocks/>
              </p:cNvSpPr>
              <p:nvPr/>
            </p:nvSpPr>
            <p:spPr bwMode="auto">
              <a:xfrm>
                <a:off x="8393113" y="1630363"/>
                <a:ext cx="66675" cy="77788"/>
              </a:xfrm>
              <a:custGeom>
                <a:avLst/>
                <a:gdLst>
                  <a:gd name="T0" fmla="*/ 42 w 42"/>
                  <a:gd name="T1" fmla="*/ 37 h 49"/>
                  <a:gd name="T2" fmla="*/ 16 w 42"/>
                  <a:gd name="T3" fmla="*/ 49 h 49"/>
                  <a:gd name="T4" fmla="*/ 0 w 42"/>
                  <a:gd name="T5" fmla="*/ 10 h 49"/>
                  <a:gd name="T6" fmla="*/ 27 w 42"/>
                  <a:gd name="T7" fmla="*/ 0 h 49"/>
                  <a:gd name="T8" fmla="*/ 42 w 42"/>
                  <a:gd name="T9" fmla="*/ 37 h 49"/>
                </a:gdLst>
                <a:ahLst/>
                <a:cxnLst>
                  <a:cxn ang="0">
                    <a:pos x="T0" y="T1"/>
                  </a:cxn>
                  <a:cxn ang="0">
                    <a:pos x="T2" y="T3"/>
                  </a:cxn>
                  <a:cxn ang="0">
                    <a:pos x="T4" y="T5"/>
                  </a:cxn>
                  <a:cxn ang="0">
                    <a:pos x="T6" y="T7"/>
                  </a:cxn>
                  <a:cxn ang="0">
                    <a:pos x="T8" y="T9"/>
                  </a:cxn>
                </a:cxnLst>
                <a:rect l="0" t="0" r="r" b="b"/>
                <a:pathLst>
                  <a:path w="42" h="49">
                    <a:moveTo>
                      <a:pt x="42" y="37"/>
                    </a:moveTo>
                    <a:lnTo>
                      <a:pt x="16" y="49"/>
                    </a:lnTo>
                    <a:lnTo>
                      <a:pt x="0" y="10"/>
                    </a:lnTo>
                    <a:lnTo>
                      <a:pt x="27" y="0"/>
                    </a:lnTo>
                    <a:lnTo>
                      <a:pt x="42"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en-US">
                  <a:solidFill>
                    <a:schemeClr val="tx1">
                      <a:lumMod val="65000"/>
                      <a:lumOff val="35000"/>
                    </a:schemeClr>
                  </a:solidFill>
                  <a:latin typeface="Agency FB" panose="020B0503020202020204" pitchFamily="34" charset="0"/>
                </a:endParaRPr>
              </a:p>
            </p:txBody>
          </p:sp>
          <p:sp>
            <p:nvSpPr>
              <p:cNvPr id="291" name="Freeform 58">
                <a:extLst>
                  <a:ext uri="{FF2B5EF4-FFF2-40B4-BE49-F238E27FC236}">
                    <a16:creationId xmlns:a16="http://schemas.microsoft.com/office/drawing/2014/main" xmlns="" id="{4788CC11-64FD-4F65-B499-B9DB0631038E}"/>
                  </a:ext>
                </a:extLst>
              </p:cNvPr>
              <p:cNvSpPr>
                <a:spLocks/>
              </p:cNvSpPr>
              <p:nvPr/>
            </p:nvSpPr>
            <p:spPr bwMode="auto">
              <a:xfrm>
                <a:off x="8075613" y="1504950"/>
                <a:ext cx="74613" cy="68263"/>
              </a:xfrm>
              <a:custGeom>
                <a:avLst/>
                <a:gdLst>
                  <a:gd name="T0" fmla="*/ 47 w 47"/>
                  <a:gd name="T1" fmla="*/ 27 h 43"/>
                  <a:gd name="T2" fmla="*/ 10 w 47"/>
                  <a:gd name="T3" fmla="*/ 43 h 43"/>
                  <a:gd name="T4" fmla="*/ 0 w 47"/>
                  <a:gd name="T5" fmla="*/ 16 h 43"/>
                  <a:gd name="T6" fmla="*/ 37 w 47"/>
                  <a:gd name="T7" fmla="*/ 0 h 43"/>
                  <a:gd name="T8" fmla="*/ 47 w 47"/>
                  <a:gd name="T9" fmla="*/ 27 h 43"/>
                </a:gdLst>
                <a:ahLst/>
                <a:cxnLst>
                  <a:cxn ang="0">
                    <a:pos x="T0" y="T1"/>
                  </a:cxn>
                  <a:cxn ang="0">
                    <a:pos x="T2" y="T3"/>
                  </a:cxn>
                  <a:cxn ang="0">
                    <a:pos x="T4" y="T5"/>
                  </a:cxn>
                  <a:cxn ang="0">
                    <a:pos x="T6" y="T7"/>
                  </a:cxn>
                  <a:cxn ang="0">
                    <a:pos x="T8" y="T9"/>
                  </a:cxn>
                </a:cxnLst>
                <a:rect l="0" t="0" r="r" b="b"/>
                <a:pathLst>
                  <a:path w="47" h="43">
                    <a:moveTo>
                      <a:pt x="47" y="27"/>
                    </a:moveTo>
                    <a:lnTo>
                      <a:pt x="10" y="43"/>
                    </a:lnTo>
                    <a:lnTo>
                      <a:pt x="0" y="16"/>
                    </a:lnTo>
                    <a:lnTo>
                      <a:pt x="37" y="0"/>
                    </a:lnTo>
                    <a:lnTo>
                      <a:pt x="47"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en-US">
                  <a:solidFill>
                    <a:schemeClr val="tx1">
                      <a:lumMod val="65000"/>
                      <a:lumOff val="35000"/>
                    </a:schemeClr>
                  </a:solidFill>
                  <a:latin typeface="Agency FB" panose="020B0503020202020204" pitchFamily="34" charset="0"/>
                </a:endParaRPr>
              </a:p>
            </p:txBody>
          </p:sp>
          <p:sp>
            <p:nvSpPr>
              <p:cNvPr id="292" name="Freeform 59">
                <a:extLst>
                  <a:ext uri="{FF2B5EF4-FFF2-40B4-BE49-F238E27FC236}">
                    <a16:creationId xmlns:a16="http://schemas.microsoft.com/office/drawing/2014/main" xmlns="" id="{7808D8D0-8613-4A2F-9379-B2EDB59DE3A7}"/>
                  </a:ext>
                </a:extLst>
              </p:cNvPr>
              <p:cNvSpPr>
                <a:spLocks/>
              </p:cNvSpPr>
              <p:nvPr/>
            </p:nvSpPr>
            <p:spPr bwMode="auto">
              <a:xfrm>
                <a:off x="8207376" y="1185863"/>
                <a:ext cx="68263" cy="77788"/>
              </a:xfrm>
              <a:custGeom>
                <a:avLst/>
                <a:gdLst>
                  <a:gd name="T0" fmla="*/ 43 w 43"/>
                  <a:gd name="T1" fmla="*/ 38 h 49"/>
                  <a:gd name="T2" fmla="*/ 16 w 43"/>
                  <a:gd name="T3" fmla="*/ 49 h 49"/>
                  <a:gd name="T4" fmla="*/ 0 w 43"/>
                  <a:gd name="T5" fmla="*/ 12 h 49"/>
                  <a:gd name="T6" fmla="*/ 27 w 43"/>
                  <a:gd name="T7" fmla="*/ 0 h 49"/>
                  <a:gd name="T8" fmla="*/ 43 w 43"/>
                  <a:gd name="T9" fmla="*/ 38 h 49"/>
                </a:gdLst>
                <a:ahLst/>
                <a:cxnLst>
                  <a:cxn ang="0">
                    <a:pos x="T0" y="T1"/>
                  </a:cxn>
                  <a:cxn ang="0">
                    <a:pos x="T2" y="T3"/>
                  </a:cxn>
                  <a:cxn ang="0">
                    <a:pos x="T4" y="T5"/>
                  </a:cxn>
                  <a:cxn ang="0">
                    <a:pos x="T6" y="T7"/>
                  </a:cxn>
                  <a:cxn ang="0">
                    <a:pos x="T8" y="T9"/>
                  </a:cxn>
                </a:cxnLst>
                <a:rect l="0" t="0" r="r" b="b"/>
                <a:pathLst>
                  <a:path w="43" h="49">
                    <a:moveTo>
                      <a:pt x="43" y="38"/>
                    </a:moveTo>
                    <a:lnTo>
                      <a:pt x="16" y="49"/>
                    </a:lnTo>
                    <a:lnTo>
                      <a:pt x="0" y="12"/>
                    </a:lnTo>
                    <a:lnTo>
                      <a:pt x="27" y="0"/>
                    </a:lnTo>
                    <a:lnTo>
                      <a:pt x="43"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en-US">
                  <a:solidFill>
                    <a:schemeClr val="tx1">
                      <a:lumMod val="65000"/>
                      <a:lumOff val="35000"/>
                    </a:schemeClr>
                  </a:solidFill>
                  <a:latin typeface="Agency FB" panose="020B0503020202020204" pitchFamily="34" charset="0"/>
                </a:endParaRPr>
              </a:p>
            </p:txBody>
          </p:sp>
        </p:grpSp>
      </p:grpSp>
      <p:grpSp>
        <p:nvGrpSpPr>
          <p:cNvPr id="293" name="组合 292">
            <a:extLst>
              <a:ext uri="{FF2B5EF4-FFF2-40B4-BE49-F238E27FC236}">
                <a16:creationId xmlns:a16="http://schemas.microsoft.com/office/drawing/2014/main" xmlns="" id="{5B2FF6EB-C564-497F-94E1-E0B7899EDF1A}"/>
              </a:ext>
            </a:extLst>
          </p:cNvPr>
          <p:cNvGrpSpPr/>
          <p:nvPr/>
        </p:nvGrpSpPr>
        <p:grpSpPr>
          <a:xfrm>
            <a:off x="6304886" y="2022267"/>
            <a:ext cx="923827" cy="923827"/>
            <a:chOff x="6561882" y="1819388"/>
            <a:chExt cx="923827" cy="923827"/>
          </a:xfrm>
        </p:grpSpPr>
        <p:sp>
          <p:nvSpPr>
            <p:cNvPr id="294" name="Oval 29">
              <a:extLst>
                <a:ext uri="{FF2B5EF4-FFF2-40B4-BE49-F238E27FC236}">
                  <a16:creationId xmlns:a16="http://schemas.microsoft.com/office/drawing/2014/main" xmlns="" id="{E11AFADD-ECAF-48E3-971B-E1F7C25F3B8F}"/>
                </a:ext>
              </a:extLst>
            </p:cNvPr>
            <p:cNvSpPr/>
            <p:nvPr/>
          </p:nvSpPr>
          <p:spPr>
            <a:xfrm>
              <a:off x="6561882" y="1819388"/>
              <a:ext cx="923827" cy="9238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endParaRPr lang="id-ID">
                <a:solidFill>
                  <a:schemeClr val="tx1">
                    <a:lumMod val="65000"/>
                    <a:lumOff val="35000"/>
                  </a:schemeClr>
                </a:solidFill>
              </a:endParaRPr>
            </a:p>
          </p:txBody>
        </p:sp>
        <p:grpSp>
          <p:nvGrpSpPr>
            <p:cNvPr id="295" name="Group 60">
              <a:extLst>
                <a:ext uri="{FF2B5EF4-FFF2-40B4-BE49-F238E27FC236}">
                  <a16:creationId xmlns:a16="http://schemas.microsoft.com/office/drawing/2014/main" xmlns="" id="{9B8ADC9E-E75C-4F47-8E13-5CA3F49C7123}"/>
                </a:ext>
              </a:extLst>
            </p:cNvPr>
            <p:cNvGrpSpPr/>
            <p:nvPr/>
          </p:nvGrpSpPr>
          <p:grpSpPr>
            <a:xfrm>
              <a:off x="6817652" y="2094390"/>
              <a:ext cx="430213" cy="352426"/>
              <a:chOff x="4341813" y="4552950"/>
              <a:chExt cx="430213" cy="352426"/>
            </a:xfrm>
            <a:solidFill>
              <a:schemeClr val="bg1"/>
            </a:solidFill>
          </p:grpSpPr>
          <p:sp>
            <p:nvSpPr>
              <p:cNvPr id="296" name="Rectangle 61">
                <a:extLst>
                  <a:ext uri="{FF2B5EF4-FFF2-40B4-BE49-F238E27FC236}">
                    <a16:creationId xmlns:a16="http://schemas.microsoft.com/office/drawing/2014/main" xmlns="" id="{38367943-7B74-4C9F-8F93-E66C4CF26251}"/>
                  </a:ext>
                </a:extLst>
              </p:cNvPr>
              <p:cNvSpPr>
                <a:spLocks noChangeArrowheads="1"/>
              </p:cNvSpPr>
              <p:nvPr/>
            </p:nvSpPr>
            <p:spPr bwMode="auto">
              <a:xfrm>
                <a:off x="4638676" y="4552950"/>
                <a:ext cx="77788"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en-US">
                  <a:solidFill>
                    <a:schemeClr val="tx1">
                      <a:lumMod val="65000"/>
                      <a:lumOff val="35000"/>
                    </a:schemeClr>
                  </a:solidFill>
                </a:endParaRPr>
              </a:p>
            </p:txBody>
          </p:sp>
          <p:sp>
            <p:nvSpPr>
              <p:cNvPr id="297" name="Freeform 62">
                <a:extLst>
                  <a:ext uri="{FF2B5EF4-FFF2-40B4-BE49-F238E27FC236}">
                    <a16:creationId xmlns:a16="http://schemas.microsoft.com/office/drawing/2014/main" xmlns="" id="{77A05ACD-CB50-48A2-8F57-88D0CBCF7B8E}"/>
                  </a:ext>
                </a:extLst>
              </p:cNvPr>
              <p:cNvSpPr>
                <a:spLocks noEditPoints="1"/>
              </p:cNvSpPr>
              <p:nvPr/>
            </p:nvSpPr>
            <p:spPr bwMode="auto">
              <a:xfrm>
                <a:off x="4341813" y="4598988"/>
                <a:ext cx="430213" cy="306388"/>
              </a:xfrm>
              <a:custGeom>
                <a:avLst/>
                <a:gdLst>
                  <a:gd name="T0" fmla="*/ 0 w 204"/>
                  <a:gd name="T1" fmla="*/ 145 h 145"/>
                  <a:gd name="T2" fmla="*/ 204 w 204"/>
                  <a:gd name="T3" fmla="*/ 145 h 145"/>
                  <a:gd name="T4" fmla="*/ 204 w 204"/>
                  <a:gd name="T5" fmla="*/ 0 h 145"/>
                  <a:gd name="T6" fmla="*/ 0 w 204"/>
                  <a:gd name="T7" fmla="*/ 0 h 145"/>
                  <a:gd name="T8" fmla="*/ 0 w 204"/>
                  <a:gd name="T9" fmla="*/ 145 h 145"/>
                  <a:gd name="T10" fmla="*/ 102 w 204"/>
                  <a:gd name="T11" fmla="*/ 15 h 145"/>
                  <a:gd name="T12" fmla="*/ 159 w 204"/>
                  <a:gd name="T13" fmla="*/ 72 h 145"/>
                  <a:gd name="T14" fmla="*/ 102 w 204"/>
                  <a:gd name="T15" fmla="*/ 129 h 145"/>
                  <a:gd name="T16" fmla="*/ 45 w 204"/>
                  <a:gd name="T17" fmla="*/ 72 h 145"/>
                  <a:gd name="T18" fmla="*/ 102 w 204"/>
                  <a:gd name="T19" fmla="*/ 1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4" h="145">
                    <a:moveTo>
                      <a:pt x="0" y="145"/>
                    </a:moveTo>
                    <a:cubicBezTo>
                      <a:pt x="204" y="145"/>
                      <a:pt x="204" y="145"/>
                      <a:pt x="204" y="145"/>
                    </a:cubicBezTo>
                    <a:cubicBezTo>
                      <a:pt x="204" y="0"/>
                      <a:pt x="204" y="0"/>
                      <a:pt x="204" y="0"/>
                    </a:cubicBezTo>
                    <a:cubicBezTo>
                      <a:pt x="0" y="0"/>
                      <a:pt x="0" y="0"/>
                      <a:pt x="0" y="0"/>
                    </a:cubicBezTo>
                    <a:lnTo>
                      <a:pt x="0" y="145"/>
                    </a:lnTo>
                    <a:close/>
                    <a:moveTo>
                      <a:pt x="102" y="15"/>
                    </a:moveTo>
                    <a:cubicBezTo>
                      <a:pt x="133" y="15"/>
                      <a:pt x="159" y="41"/>
                      <a:pt x="159" y="72"/>
                    </a:cubicBezTo>
                    <a:cubicBezTo>
                      <a:pt x="159" y="104"/>
                      <a:pt x="133" y="129"/>
                      <a:pt x="102" y="129"/>
                    </a:cubicBezTo>
                    <a:cubicBezTo>
                      <a:pt x="71" y="129"/>
                      <a:pt x="45" y="104"/>
                      <a:pt x="45" y="72"/>
                    </a:cubicBezTo>
                    <a:cubicBezTo>
                      <a:pt x="45" y="41"/>
                      <a:pt x="71" y="15"/>
                      <a:pt x="10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en-US">
                  <a:solidFill>
                    <a:schemeClr val="tx1">
                      <a:lumMod val="65000"/>
                      <a:lumOff val="35000"/>
                    </a:schemeClr>
                  </a:solidFill>
                </a:endParaRPr>
              </a:p>
            </p:txBody>
          </p:sp>
          <p:sp>
            <p:nvSpPr>
              <p:cNvPr id="298" name="Oval 63">
                <a:extLst>
                  <a:ext uri="{FF2B5EF4-FFF2-40B4-BE49-F238E27FC236}">
                    <a16:creationId xmlns:a16="http://schemas.microsoft.com/office/drawing/2014/main" xmlns="" id="{7C944B84-3B5D-439B-B42D-056C03FDABC5}"/>
                  </a:ext>
                </a:extLst>
              </p:cNvPr>
              <p:cNvSpPr>
                <a:spLocks noChangeArrowheads="1"/>
              </p:cNvSpPr>
              <p:nvPr/>
            </p:nvSpPr>
            <p:spPr bwMode="auto">
              <a:xfrm>
                <a:off x="4476751" y="4670425"/>
                <a:ext cx="160338" cy="1603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en-US">
                  <a:solidFill>
                    <a:schemeClr val="tx1">
                      <a:lumMod val="65000"/>
                      <a:lumOff val="35000"/>
                    </a:schemeClr>
                  </a:solidFill>
                </a:endParaRPr>
              </a:p>
            </p:txBody>
          </p:sp>
        </p:grpSp>
      </p:grpSp>
      <p:grpSp>
        <p:nvGrpSpPr>
          <p:cNvPr id="299" name="组合 298">
            <a:extLst>
              <a:ext uri="{FF2B5EF4-FFF2-40B4-BE49-F238E27FC236}">
                <a16:creationId xmlns:a16="http://schemas.microsoft.com/office/drawing/2014/main" xmlns="" id="{747820C9-41F6-4C6A-8742-E94686CAAC35}"/>
              </a:ext>
            </a:extLst>
          </p:cNvPr>
          <p:cNvGrpSpPr/>
          <p:nvPr/>
        </p:nvGrpSpPr>
        <p:grpSpPr>
          <a:xfrm>
            <a:off x="1032273" y="3329904"/>
            <a:ext cx="923827" cy="923827"/>
            <a:chOff x="1035269" y="3127025"/>
            <a:chExt cx="923827" cy="923827"/>
          </a:xfrm>
        </p:grpSpPr>
        <p:sp>
          <p:nvSpPr>
            <p:cNvPr id="300" name="Oval 23">
              <a:extLst>
                <a:ext uri="{FF2B5EF4-FFF2-40B4-BE49-F238E27FC236}">
                  <a16:creationId xmlns:a16="http://schemas.microsoft.com/office/drawing/2014/main" xmlns="" id="{852087FD-C48B-4A13-BA42-BD613E38FFA0}"/>
                </a:ext>
              </a:extLst>
            </p:cNvPr>
            <p:cNvSpPr/>
            <p:nvPr/>
          </p:nvSpPr>
          <p:spPr>
            <a:xfrm>
              <a:off x="1035269" y="3127025"/>
              <a:ext cx="923827" cy="9238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endParaRPr lang="id-ID">
                <a:solidFill>
                  <a:schemeClr val="tx1">
                    <a:lumMod val="65000"/>
                    <a:lumOff val="35000"/>
                  </a:schemeClr>
                </a:solidFill>
                <a:latin typeface="Agency FB" panose="020B0503020202020204" pitchFamily="34" charset="0"/>
              </a:endParaRPr>
            </a:p>
          </p:txBody>
        </p:sp>
        <p:grpSp>
          <p:nvGrpSpPr>
            <p:cNvPr id="301" name="Group 64">
              <a:extLst>
                <a:ext uri="{FF2B5EF4-FFF2-40B4-BE49-F238E27FC236}">
                  <a16:creationId xmlns:a16="http://schemas.microsoft.com/office/drawing/2014/main" xmlns="" id="{AFAD5CAF-E100-43EE-A735-48EF982809A9}"/>
                </a:ext>
              </a:extLst>
            </p:cNvPr>
            <p:cNvGrpSpPr/>
            <p:nvPr/>
          </p:nvGrpSpPr>
          <p:grpSpPr>
            <a:xfrm>
              <a:off x="1270960" y="3375005"/>
              <a:ext cx="441326" cy="444500"/>
              <a:chOff x="6605588" y="2039938"/>
              <a:chExt cx="441326" cy="444500"/>
            </a:xfrm>
            <a:solidFill>
              <a:schemeClr val="bg1"/>
            </a:solidFill>
          </p:grpSpPr>
          <p:sp>
            <p:nvSpPr>
              <p:cNvPr id="302" name="Freeform 65">
                <a:extLst>
                  <a:ext uri="{FF2B5EF4-FFF2-40B4-BE49-F238E27FC236}">
                    <a16:creationId xmlns:a16="http://schemas.microsoft.com/office/drawing/2014/main" xmlns="" id="{A51B0568-2E7B-488E-84BF-4FA9C47CEEE9}"/>
                  </a:ext>
                </a:extLst>
              </p:cNvPr>
              <p:cNvSpPr>
                <a:spLocks noEditPoints="1"/>
              </p:cNvSpPr>
              <p:nvPr/>
            </p:nvSpPr>
            <p:spPr bwMode="auto">
              <a:xfrm>
                <a:off x="6605588" y="2039938"/>
                <a:ext cx="212725" cy="444500"/>
              </a:xfrm>
              <a:custGeom>
                <a:avLst/>
                <a:gdLst>
                  <a:gd name="T0" fmla="*/ 2 w 101"/>
                  <a:gd name="T1" fmla="*/ 205 h 211"/>
                  <a:gd name="T2" fmla="*/ 50 w 101"/>
                  <a:gd name="T3" fmla="*/ 181 h 211"/>
                  <a:gd name="T4" fmla="*/ 99 w 101"/>
                  <a:gd name="T5" fmla="*/ 205 h 211"/>
                  <a:gd name="T6" fmla="*/ 100 w 101"/>
                  <a:gd name="T7" fmla="*/ 205 h 211"/>
                  <a:gd name="T8" fmla="*/ 100 w 101"/>
                  <a:gd name="T9" fmla="*/ 45 h 211"/>
                  <a:gd name="T10" fmla="*/ 98 w 101"/>
                  <a:gd name="T11" fmla="*/ 22 h 211"/>
                  <a:gd name="T12" fmla="*/ 50 w 101"/>
                  <a:gd name="T13" fmla="*/ 0 h 211"/>
                  <a:gd name="T14" fmla="*/ 2 w 101"/>
                  <a:gd name="T15" fmla="*/ 22 h 211"/>
                  <a:gd name="T16" fmla="*/ 0 w 101"/>
                  <a:gd name="T17" fmla="*/ 45 h 211"/>
                  <a:gd name="T18" fmla="*/ 0 w 101"/>
                  <a:gd name="T19" fmla="*/ 205 h 211"/>
                  <a:gd name="T20" fmla="*/ 2 w 101"/>
                  <a:gd name="T21" fmla="*/ 205 h 211"/>
                  <a:gd name="T22" fmla="*/ 16 w 101"/>
                  <a:gd name="T23" fmla="*/ 35 h 211"/>
                  <a:gd name="T24" fmla="*/ 50 w 101"/>
                  <a:gd name="T25" fmla="*/ 28 h 211"/>
                  <a:gd name="T26" fmla="*/ 85 w 101"/>
                  <a:gd name="T27" fmla="*/ 35 h 211"/>
                  <a:gd name="T28" fmla="*/ 86 w 101"/>
                  <a:gd name="T29" fmla="*/ 38 h 211"/>
                  <a:gd name="T30" fmla="*/ 84 w 101"/>
                  <a:gd name="T31" fmla="*/ 40 h 211"/>
                  <a:gd name="T32" fmla="*/ 82 w 101"/>
                  <a:gd name="T33" fmla="*/ 40 h 211"/>
                  <a:gd name="T34" fmla="*/ 75 w 101"/>
                  <a:gd name="T35" fmla="*/ 37 h 211"/>
                  <a:gd name="T36" fmla="*/ 50 w 101"/>
                  <a:gd name="T37" fmla="*/ 34 h 211"/>
                  <a:gd name="T38" fmla="*/ 25 w 101"/>
                  <a:gd name="T39" fmla="*/ 37 h 211"/>
                  <a:gd name="T40" fmla="*/ 19 w 101"/>
                  <a:gd name="T41" fmla="*/ 40 h 211"/>
                  <a:gd name="T42" fmla="*/ 15 w 101"/>
                  <a:gd name="T43" fmla="*/ 38 h 211"/>
                  <a:gd name="T44" fmla="*/ 16 w 101"/>
                  <a:gd name="T45" fmla="*/ 35 h 211"/>
                  <a:gd name="T46" fmla="*/ 16 w 101"/>
                  <a:gd name="T47" fmla="*/ 63 h 211"/>
                  <a:gd name="T48" fmla="*/ 50 w 101"/>
                  <a:gd name="T49" fmla="*/ 57 h 211"/>
                  <a:gd name="T50" fmla="*/ 85 w 101"/>
                  <a:gd name="T51" fmla="*/ 63 h 211"/>
                  <a:gd name="T52" fmla="*/ 86 w 101"/>
                  <a:gd name="T53" fmla="*/ 67 h 211"/>
                  <a:gd name="T54" fmla="*/ 84 w 101"/>
                  <a:gd name="T55" fmla="*/ 69 h 211"/>
                  <a:gd name="T56" fmla="*/ 82 w 101"/>
                  <a:gd name="T57" fmla="*/ 68 h 211"/>
                  <a:gd name="T58" fmla="*/ 75 w 101"/>
                  <a:gd name="T59" fmla="*/ 66 h 211"/>
                  <a:gd name="T60" fmla="*/ 50 w 101"/>
                  <a:gd name="T61" fmla="*/ 63 h 211"/>
                  <a:gd name="T62" fmla="*/ 25 w 101"/>
                  <a:gd name="T63" fmla="*/ 66 h 211"/>
                  <a:gd name="T64" fmla="*/ 19 w 101"/>
                  <a:gd name="T65" fmla="*/ 68 h 211"/>
                  <a:gd name="T66" fmla="*/ 15 w 101"/>
                  <a:gd name="T67" fmla="*/ 67 h 211"/>
                  <a:gd name="T68" fmla="*/ 16 w 101"/>
                  <a:gd name="T69" fmla="*/ 63 h 211"/>
                  <a:gd name="T70" fmla="*/ 16 w 101"/>
                  <a:gd name="T71" fmla="*/ 91 h 211"/>
                  <a:gd name="T72" fmla="*/ 50 w 101"/>
                  <a:gd name="T73" fmla="*/ 85 h 211"/>
                  <a:gd name="T74" fmla="*/ 85 w 101"/>
                  <a:gd name="T75" fmla="*/ 91 h 211"/>
                  <a:gd name="T76" fmla="*/ 86 w 101"/>
                  <a:gd name="T77" fmla="*/ 95 h 211"/>
                  <a:gd name="T78" fmla="*/ 84 w 101"/>
                  <a:gd name="T79" fmla="*/ 97 h 211"/>
                  <a:gd name="T80" fmla="*/ 82 w 101"/>
                  <a:gd name="T81" fmla="*/ 97 h 211"/>
                  <a:gd name="T82" fmla="*/ 75 w 101"/>
                  <a:gd name="T83" fmla="*/ 94 h 211"/>
                  <a:gd name="T84" fmla="*/ 50 w 101"/>
                  <a:gd name="T85" fmla="*/ 91 h 211"/>
                  <a:gd name="T86" fmla="*/ 25 w 101"/>
                  <a:gd name="T87" fmla="*/ 94 h 211"/>
                  <a:gd name="T88" fmla="*/ 19 w 101"/>
                  <a:gd name="T89" fmla="*/ 97 h 211"/>
                  <a:gd name="T90" fmla="*/ 15 w 101"/>
                  <a:gd name="T91" fmla="*/ 95 h 211"/>
                  <a:gd name="T92" fmla="*/ 16 w 101"/>
                  <a:gd name="T93" fmla="*/ 9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1" h="211">
                    <a:moveTo>
                      <a:pt x="2" y="205"/>
                    </a:moveTo>
                    <a:cubicBezTo>
                      <a:pt x="8" y="187"/>
                      <a:pt x="27" y="181"/>
                      <a:pt x="50" y="181"/>
                    </a:cubicBezTo>
                    <a:cubicBezTo>
                      <a:pt x="74" y="181"/>
                      <a:pt x="93" y="187"/>
                      <a:pt x="99" y="205"/>
                    </a:cubicBezTo>
                    <a:cubicBezTo>
                      <a:pt x="101" y="211"/>
                      <a:pt x="100" y="211"/>
                      <a:pt x="100" y="205"/>
                    </a:cubicBezTo>
                    <a:cubicBezTo>
                      <a:pt x="100" y="172"/>
                      <a:pt x="100" y="78"/>
                      <a:pt x="100" y="45"/>
                    </a:cubicBezTo>
                    <a:cubicBezTo>
                      <a:pt x="100" y="39"/>
                      <a:pt x="101" y="28"/>
                      <a:pt x="98" y="22"/>
                    </a:cubicBezTo>
                    <a:cubicBezTo>
                      <a:pt x="92" y="5"/>
                      <a:pt x="73" y="0"/>
                      <a:pt x="50" y="0"/>
                    </a:cubicBezTo>
                    <a:cubicBezTo>
                      <a:pt x="28" y="0"/>
                      <a:pt x="8" y="5"/>
                      <a:pt x="2" y="22"/>
                    </a:cubicBezTo>
                    <a:cubicBezTo>
                      <a:pt x="0" y="28"/>
                      <a:pt x="0" y="39"/>
                      <a:pt x="0" y="45"/>
                    </a:cubicBezTo>
                    <a:cubicBezTo>
                      <a:pt x="0" y="78"/>
                      <a:pt x="0" y="172"/>
                      <a:pt x="0" y="205"/>
                    </a:cubicBezTo>
                    <a:cubicBezTo>
                      <a:pt x="0" y="211"/>
                      <a:pt x="0" y="211"/>
                      <a:pt x="2" y="205"/>
                    </a:cubicBezTo>
                    <a:close/>
                    <a:moveTo>
                      <a:pt x="16" y="35"/>
                    </a:moveTo>
                    <a:cubicBezTo>
                      <a:pt x="24" y="30"/>
                      <a:pt x="36" y="28"/>
                      <a:pt x="50" y="28"/>
                    </a:cubicBezTo>
                    <a:cubicBezTo>
                      <a:pt x="65" y="28"/>
                      <a:pt x="76" y="30"/>
                      <a:pt x="85" y="35"/>
                    </a:cubicBezTo>
                    <a:cubicBezTo>
                      <a:pt x="86" y="35"/>
                      <a:pt x="87" y="37"/>
                      <a:pt x="86" y="38"/>
                    </a:cubicBezTo>
                    <a:cubicBezTo>
                      <a:pt x="86" y="40"/>
                      <a:pt x="85" y="40"/>
                      <a:pt x="84" y="40"/>
                    </a:cubicBezTo>
                    <a:cubicBezTo>
                      <a:pt x="83" y="40"/>
                      <a:pt x="83" y="40"/>
                      <a:pt x="82" y="40"/>
                    </a:cubicBezTo>
                    <a:cubicBezTo>
                      <a:pt x="80" y="39"/>
                      <a:pt x="78" y="38"/>
                      <a:pt x="75" y="37"/>
                    </a:cubicBezTo>
                    <a:cubicBezTo>
                      <a:pt x="69" y="35"/>
                      <a:pt x="61" y="34"/>
                      <a:pt x="50" y="34"/>
                    </a:cubicBezTo>
                    <a:cubicBezTo>
                      <a:pt x="40" y="34"/>
                      <a:pt x="32" y="35"/>
                      <a:pt x="25" y="37"/>
                    </a:cubicBezTo>
                    <a:cubicBezTo>
                      <a:pt x="23" y="38"/>
                      <a:pt x="21" y="39"/>
                      <a:pt x="19" y="40"/>
                    </a:cubicBezTo>
                    <a:cubicBezTo>
                      <a:pt x="17" y="41"/>
                      <a:pt x="15" y="40"/>
                      <a:pt x="15" y="38"/>
                    </a:cubicBezTo>
                    <a:cubicBezTo>
                      <a:pt x="14" y="37"/>
                      <a:pt x="15" y="35"/>
                      <a:pt x="16" y="35"/>
                    </a:cubicBezTo>
                    <a:close/>
                    <a:moveTo>
                      <a:pt x="16" y="63"/>
                    </a:moveTo>
                    <a:cubicBezTo>
                      <a:pt x="24" y="59"/>
                      <a:pt x="36" y="57"/>
                      <a:pt x="50" y="57"/>
                    </a:cubicBezTo>
                    <a:cubicBezTo>
                      <a:pt x="65" y="57"/>
                      <a:pt x="76" y="59"/>
                      <a:pt x="85" y="63"/>
                    </a:cubicBezTo>
                    <a:cubicBezTo>
                      <a:pt x="86" y="64"/>
                      <a:pt x="87" y="65"/>
                      <a:pt x="86" y="67"/>
                    </a:cubicBezTo>
                    <a:cubicBezTo>
                      <a:pt x="86" y="68"/>
                      <a:pt x="85" y="69"/>
                      <a:pt x="84" y="69"/>
                    </a:cubicBezTo>
                    <a:cubicBezTo>
                      <a:pt x="83" y="69"/>
                      <a:pt x="83" y="68"/>
                      <a:pt x="82" y="68"/>
                    </a:cubicBezTo>
                    <a:cubicBezTo>
                      <a:pt x="80" y="67"/>
                      <a:pt x="78" y="66"/>
                      <a:pt x="75" y="66"/>
                    </a:cubicBezTo>
                    <a:cubicBezTo>
                      <a:pt x="69" y="64"/>
                      <a:pt x="61" y="63"/>
                      <a:pt x="50" y="63"/>
                    </a:cubicBezTo>
                    <a:cubicBezTo>
                      <a:pt x="40" y="63"/>
                      <a:pt x="32" y="64"/>
                      <a:pt x="25" y="66"/>
                    </a:cubicBezTo>
                    <a:cubicBezTo>
                      <a:pt x="23" y="66"/>
                      <a:pt x="21" y="67"/>
                      <a:pt x="19" y="68"/>
                    </a:cubicBezTo>
                    <a:cubicBezTo>
                      <a:pt x="17" y="69"/>
                      <a:pt x="15" y="68"/>
                      <a:pt x="15" y="67"/>
                    </a:cubicBezTo>
                    <a:cubicBezTo>
                      <a:pt x="14" y="65"/>
                      <a:pt x="15" y="64"/>
                      <a:pt x="16" y="63"/>
                    </a:cubicBezTo>
                    <a:close/>
                    <a:moveTo>
                      <a:pt x="16" y="91"/>
                    </a:moveTo>
                    <a:cubicBezTo>
                      <a:pt x="24" y="87"/>
                      <a:pt x="36" y="85"/>
                      <a:pt x="50" y="85"/>
                    </a:cubicBezTo>
                    <a:cubicBezTo>
                      <a:pt x="65" y="85"/>
                      <a:pt x="76" y="87"/>
                      <a:pt x="85" y="91"/>
                    </a:cubicBezTo>
                    <a:cubicBezTo>
                      <a:pt x="86" y="92"/>
                      <a:pt x="87" y="94"/>
                      <a:pt x="86" y="95"/>
                    </a:cubicBezTo>
                    <a:cubicBezTo>
                      <a:pt x="86" y="96"/>
                      <a:pt x="85" y="97"/>
                      <a:pt x="84" y="97"/>
                    </a:cubicBezTo>
                    <a:cubicBezTo>
                      <a:pt x="83" y="97"/>
                      <a:pt x="83" y="97"/>
                      <a:pt x="82" y="97"/>
                    </a:cubicBezTo>
                    <a:cubicBezTo>
                      <a:pt x="80" y="96"/>
                      <a:pt x="78" y="95"/>
                      <a:pt x="75" y="94"/>
                    </a:cubicBezTo>
                    <a:cubicBezTo>
                      <a:pt x="69" y="92"/>
                      <a:pt x="61" y="91"/>
                      <a:pt x="50" y="91"/>
                    </a:cubicBezTo>
                    <a:cubicBezTo>
                      <a:pt x="40" y="91"/>
                      <a:pt x="32" y="92"/>
                      <a:pt x="25" y="94"/>
                    </a:cubicBezTo>
                    <a:cubicBezTo>
                      <a:pt x="23" y="95"/>
                      <a:pt x="21" y="96"/>
                      <a:pt x="19" y="97"/>
                    </a:cubicBezTo>
                    <a:cubicBezTo>
                      <a:pt x="17" y="97"/>
                      <a:pt x="15" y="97"/>
                      <a:pt x="15" y="95"/>
                    </a:cubicBezTo>
                    <a:cubicBezTo>
                      <a:pt x="14" y="94"/>
                      <a:pt x="15" y="92"/>
                      <a:pt x="16" y="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en-US">
                  <a:solidFill>
                    <a:schemeClr val="tx1">
                      <a:lumMod val="65000"/>
                      <a:lumOff val="35000"/>
                    </a:schemeClr>
                  </a:solidFill>
                  <a:latin typeface="Agency FB" panose="020B0503020202020204" pitchFamily="34" charset="0"/>
                </a:endParaRPr>
              </a:p>
            </p:txBody>
          </p:sp>
          <p:sp>
            <p:nvSpPr>
              <p:cNvPr id="303" name="Freeform 66">
                <a:extLst>
                  <a:ext uri="{FF2B5EF4-FFF2-40B4-BE49-F238E27FC236}">
                    <a16:creationId xmlns:a16="http://schemas.microsoft.com/office/drawing/2014/main" xmlns="" id="{AFBA6036-BCD4-4BC4-A7B5-6B6B75D14D51}"/>
                  </a:ext>
                </a:extLst>
              </p:cNvPr>
              <p:cNvSpPr>
                <a:spLocks noEditPoints="1"/>
              </p:cNvSpPr>
              <p:nvPr/>
            </p:nvSpPr>
            <p:spPr bwMode="auto">
              <a:xfrm>
                <a:off x="6835776" y="2039938"/>
                <a:ext cx="211138" cy="444500"/>
              </a:xfrm>
              <a:custGeom>
                <a:avLst/>
                <a:gdLst>
                  <a:gd name="T0" fmla="*/ 99 w 101"/>
                  <a:gd name="T1" fmla="*/ 205 h 211"/>
                  <a:gd name="T2" fmla="*/ 101 w 101"/>
                  <a:gd name="T3" fmla="*/ 205 h 211"/>
                  <a:gd name="T4" fmla="*/ 101 w 101"/>
                  <a:gd name="T5" fmla="*/ 45 h 211"/>
                  <a:gd name="T6" fmla="*/ 99 w 101"/>
                  <a:gd name="T7" fmla="*/ 22 h 211"/>
                  <a:gd name="T8" fmla="*/ 51 w 101"/>
                  <a:gd name="T9" fmla="*/ 0 h 211"/>
                  <a:gd name="T10" fmla="*/ 3 w 101"/>
                  <a:gd name="T11" fmla="*/ 22 h 211"/>
                  <a:gd name="T12" fmla="*/ 1 w 101"/>
                  <a:gd name="T13" fmla="*/ 45 h 211"/>
                  <a:gd name="T14" fmla="*/ 1 w 101"/>
                  <a:gd name="T15" fmla="*/ 205 h 211"/>
                  <a:gd name="T16" fmla="*/ 2 w 101"/>
                  <a:gd name="T17" fmla="*/ 205 h 211"/>
                  <a:gd name="T18" fmla="*/ 51 w 101"/>
                  <a:gd name="T19" fmla="*/ 181 h 211"/>
                  <a:gd name="T20" fmla="*/ 99 w 101"/>
                  <a:gd name="T21" fmla="*/ 205 h 211"/>
                  <a:gd name="T22" fmla="*/ 86 w 101"/>
                  <a:gd name="T23" fmla="*/ 95 h 211"/>
                  <a:gd name="T24" fmla="*/ 84 w 101"/>
                  <a:gd name="T25" fmla="*/ 97 h 211"/>
                  <a:gd name="T26" fmla="*/ 82 w 101"/>
                  <a:gd name="T27" fmla="*/ 97 h 211"/>
                  <a:gd name="T28" fmla="*/ 76 w 101"/>
                  <a:gd name="T29" fmla="*/ 94 h 211"/>
                  <a:gd name="T30" fmla="*/ 51 w 101"/>
                  <a:gd name="T31" fmla="*/ 91 h 211"/>
                  <a:gd name="T32" fmla="*/ 26 w 101"/>
                  <a:gd name="T33" fmla="*/ 94 h 211"/>
                  <a:gd name="T34" fmla="*/ 19 w 101"/>
                  <a:gd name="T35" fmla="*/ 97 h 211"/>
                  <a:gd name="T36" fmla="*/ 15 w 101"/>
                  <a:gd name="T37" fmla="*/ 95 h 211"/>
                  <a:gd name="T38" fmla="*/ 16 w 101"/>
                  <a:gd name="T39" fmla="*/ 91 h 211"/>
                  <a:gd name="T40" fmla="*/ 51 w 101"/>
                  <a:gd name="T41" fmla="*/ 85 h 211"/>
                  <a:gd name="T42" fmla="*/ 85 w 101"/>
                  <a:gd name="T43" fmla="*/ 91 h 211"/>
                  <a:gd name="T44" fmla="*/ 86 w 101"/>
                  <a:gd name="T45" fmla="*/ 95 h 211"/>
                  <a:gd name="T46" fmla="*/ 86 w 101"/>
                  <a:gd name="T47" fmla="*/ 67 h 211"/>
                  <a:gd name="T48" fmla="*/ 84 w 101"/>
                  <a:gd name="T49" fmla="*/ 69 h 211"/>
                  <a:gd name="T50" fmla="*/ 82 w 101"/>
                  <a:gd name="T51" fmla="*/ 68 h 211"/>
                  <a:gd name="T52" fmla="*/ 76 w 101"/>
                  <a:gd name="T53" fmla="*/ 66 h 211"/>
                  <a:gd name="T54" fmla="*/ 51 w 101"/>
                  <a:gd name="T55" fmla="*/ 63 h 211"/>
                  <a:gd name="T56" fmla="*/ 26 w 101"/>
                  <a:gd name="T57" fmla="*/ 66 h 211"/>
                  <a:gd name="T58" fmla="*/ 19 w 101"/>
                  <a:gd name="T59" fmla="*/ 68 h 211"/>
                  <a:gd name="T60" fmla="*/ 15 w 101"/>
                  <a:gd name="T61" fmla="*/ 67 h 211"/>
                  <a:gd name="T62" fmla="*/ 16 w 101"/>
                  <a:gd name="T63" fmla="*/ 63 h 211"/>
                  <a:gd name="T64" fmla="*/ 51 w 101"/>
                  <a:gd name="T65" fmla="*/ 57 h 211"/>
                  <a:gd name="T66" fmla="*/ 85 w 101"/>
                  <a:gd name="T67" fmla="*/ 63 h 211"/>
                  <a:gd name="T68" fmla="*/ 86 w 101"/>
                  <a:gd name="T69" fmla="*/ 67 h 211"/>
                  <a:gd name="T70" fmla="*/ 86 w 101"/>
                  <a:gd name="T71" fmla="*/ 38 h 211"/>
                  <a:gd name="T72" fmla="*/ 84 w 101"/>
                  <a:gd name="T73" fmla="*/ 40 h 211"/>
                  <a:gd name="T74" fmla="*/ 82 w 101"/>
                  <a:gd name="T75" fmla="*/ 40 h 211"/>
                  <a:gd name="T76" fmla="*/ 76 w 101"/>
                  <a:gd name="T77" fmla="*/ 37 h 211"/>
                  <a:gd name="T78" fmla="*/ 51 w 101"/>
                  <a:gd name="T79" fmla="*/ 34 h 211"/>
                  <a:gd name="T80" fmla="*/ 26 w 101"/>
                  <a:gd name="T81" fmla="*/ 37 h 211"/>
                  <a:gd name="T82" fmla="*/ 19 w 101"/>
                  <a:gd name="T83" fmla="*/ 40 h 211"/>
                  <a:gd name="T84" fmla="*/ 15 w 101"/>
                  <a:gd name="T85" fmla="*/ 38 h 211"/>
                  <a:gd name="T86" fmla="*/ 16 w 101"/>
                  <a:gd name="T87" fmla="*/ 35 h 211"/>
                  <a:gd name="T88" fmla="*/ 51 w 101"/>
                  <a:gd name="T89" fmla="*/ 28 h 211"/>
                  <a:gd name="T90" fmla="*/ 85 w 101"/>
                  <a:gd name="T91" fmla="*/ 35 h 211"/>
                  <a:gd name="T92" fmla="*/ 86 w 101"/>
                  <a:gd name="T93" fmla="*/ 38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1" h="211">
                    <a:moveTo>
                      <a:pt x="99" y="205"/>
                    </a:moveTo>
                    <a:cubicBezTo>
                      <a:pt x="101" y="211"/>
                      <a:pt x="101" y="211"/>
                      <a:pt x="101" y="205"/>
                    </a:cubicBezTo>
                    <a:cubicBezTo>
                      <a:pt x="101" y="172"/>
                      <a:pt x="101" y="78"/>
                      <a:pt x="101" y="45"/>
                    </a:cubicBezTo>
                    <a:cubicBezTo>
                      <a:pt x="101" y="39"/>
                      <a:pt x="101" y="28"/>
                      <a:pt x="99" y="22"/>
                    </a:cubicBezTo>
                    <a:cubicBezTo>
                      <a:pt x="93" y="5"/>
                      <a:pt x="73" y="0"/>
                      <a:pt x="51" y="0"/>
                    </a:cubicBezTo>
                    <a:cubicBezTo>
                      <a:pt x="28" y="0"/>
                      <a:pt x="9" y="5"/>
                      <a:pt x="3" y="22"/>
                    </a:cubicBezTo>
                    <a:cubicBezTo>
                      <a:pt x="1" y="28"/>
                      <a:pt x="1" y="39"/>
                      <a:pt x="1" y="45"/>
                    </a:cubicBezTo>
                    <a:cubicBezTo>
                      <a:pt x="1" y="78"/>
                      <a:pt x="1" y="172"/>
                      <a:pt x="1" y="205"/>
                    </a:cubicBezTo>
                    <a:cubicBezTo>
                      <a:pt x="1" y="211"/>
                      <a:pt x="0" y="211"/>
                      <a:pt x="2" y="205"/>
                    </a:cubicBezTo>
                    <a:cubicBezTo>
                      <a:pt x="8" y="187"/>
                      <a:pt x="27" y="181"/>
                      <a:pt x="51" y="181"/>
                    </a:cubicBezTo>
                    <a:cubicBezTo>
                      <a:pt x="74" y="181"/>
                      <a:pt x="94" y="187"/>
                      <a:pt x="99" y="205"/>
                    </a:cubicBezTo>
                    <a:close/>
                    <a:moveTo>
                      <a:pt x="86" y="95"/>
                    </a:moveTo>
                    <a:cubicBezTo>
                      <a:pt x="86" y="96"/>
                      <a:pt x="85" y="97"/>
                      <a:pt x="84" y="97"/>
                    </a:cubicBezTo>
                    <a:cubicBezTo>
                      <a:pt x="83" y="97"/>
                      <a:pt x="83" y="97"/>
                      <a:pt x="82" y="97"/>
                    </a:cubicBezTo>
                    <a:cubicBezTo>
                      <a:pt x="80" y="96"/>
                      <a:pt x="78" y="95"/>
                      <a:pt x="76" y="94"/>
                    </a:cubicBezTo>
                    <a:cubicBezTo>
                      <a:pt x="69" y="92"/>
                      <a:pt x="61" y="91"/>
                      <a:pt x="51" y="91"/>
                    </a:cubicBezTo>
                    <a:cubicBezTo>
                      <a:pt x="41" y="91"/>
                      <a:pt x="32" y="92"/>
                      <a:pt x="26" y="94"/>
                    </a:cubicBezTo>
                    <a:cubicBezTo>
                      <a:pt x="23" y="95"/>
                      <a:pt x="21" y="96"/>
                      <a:pt x="19" y="97"/>
                    </a:cubicBezTo>
                    <a:cubicBezTo>
                      <a:pt x="17" y="97"/>
                      <a:pt x="16" y="97"/>
                      <a:pt x="15" y="95"/>
                    </a:cubicBezTo>
                    <a:cubicBezTo>
                      <a:pt x="14" y="94"/>
                      <a:pt x="15" y="92"/>
                      <a:pt x="16" y="91"/>
                    </a:cubicBezTo>
                    <a:cubicBezTo>
                      <a:pt x="25" y="87"/>
                      <a:pt x="36" y="85"/>
                      <a:pt x="51" y="85"/>
                    </a:cubicBezTo>
                    <a:cubicBezTo>
                      <a:pt x="65" y="85"/>
                      <a:pt x="77" y="87"/>
                      <a:pt x="85" y="91"/>
                    </a:cubicBezTo>
                    <a:cubicBezTo>
                      <a:pt x="87" y="92"/>
                      <a:pt x="87" y="94"/>
                      <a:pt x="86" y="95"/>
                    </a:cubicBezTo>
                    <a:close/>
                    <a:moveTo>
                      <a:pt x="86" y="67"/>
                    </a:moveTo>
                    <a:cubicBezTo>
                      <a:pt x="86" y="68"/>
                      <a:pt x="85" y="69"/>
                      <a:pt x="84" y="69"/>
                    </a:cubicBezTo>
                    <a:cubicBezTo>
                      <a:pt x="83" y="69"/>
                      <a:pt x="83" y="68"/>
                      <a:pt x="82" y="68"/>
                    </a:cubicBezTo>
                    <a:cubicBezTo>
                      <a:pt x="80" y="67"/>
                      <a:pt x="78" y="66"/>
                      <a:pt x="76" y="66"/>
                    </a:cubicBezTo>
                    <a:cubicBezTo>
                      <a:pt x="69" y="64"/>
                      <a:pt x="61" y="63"/>
                      <a:pt x="51" y="63"/>
                    </a:cubicBezTo>
                    <a:cubicBezTo>
                      <a:pt x="41" y="63"/>
                      <a:pt x="32" y="64"/>
                      <a:pt x="26" y="66"/>
                    </a:cubicBezTo>
                    <a:cubicBezTo>
                      <a:pt x="23" y="66"/>
                      <a:pt x="21" y="67"/>
                      <a:pt x="19" y="68"/>
                    </a:cubicBezTo>
                    <a:cubicBezTo>
                      <a:pt x="17" y="69"/>
                      <a:pt x="16" y="68"/>
                      <a:pt x="15" y="67"/>
                    </a:cubicBezTo>
                    <a:cubicBezTo>
                      <a:pt x="14" y="65"/>
                      <a:pt x="15" y="64"/>
                      <a:pt x="16" y="63"/>
                    </a:cubicBezTo>
                    <a:cubicBezTo>
                      <a:pt x="25" y="59"/>
                      <a:pt x="36" y="57"/>
                      <a:pt x="51" y="57"/>
                    </a:cubicBezTo>
                    <a:cubicBezTo>
                      <a:pt x="65" y="57"/>
                      <a:pt x="77" y="59"/>
                      <a:pt x="85" y="63"/>
                    </a:cubicBezTo>
                    <a:cubicBezTo>
                      <a:pt x="87" y="64"/>
                      <a:pt x="87" y="65"/>
                      <a:pt x="86" y="67"/>
                    </a:cubicBezTo>
                    <a:close/>
                    <a:moveTo>
                      <a:pt x="86" y="38"/>
                    </a:moveTo>
                    <a:cubicBezTo>
                      <a:pt x="86" y="40"/>
                      <a:pt x="85" y="40"/>
                      <a:pt x="84" y="40"/>
                    </a:cubicBezTo>
                    <a:cubicBezTo>
                      <a:pt x="83" y="40"/>
                      <a:pt x="83" y="40"/>
                      <a:pt x="82" y="40"/>
                    </a:cubicBezTo>
                    <a:cubicBezTo>
                      <a:pt x="80" y="39"/>
                      <a:pt x="78" y="38"/>
                      <a:pt x="76" y="37"/>
                    </a:cubicBezTo>
                    <a:cubicBezTo>
                      <a:pt x="69" y="35"/>
                      <a:pt x="61" y="34"/>
                      <a:pt x="51" y="34"/>
                    </a:cubicBezTo>
                    <a:cubicBezTo>
                      <a:pt x="41" y="34"/>
                      <a:pt x="32" y="35"/>
                      <a:pt x="26" y="37"/>
                    </a:cubicBezTo>
                    <a:cubicBezTo>
                      <a:pt x="23" y="38"/>
                      <a:pt x="21" y="39"/>
                      <a:pt x="19" y="40"/>
                    </a:cubicBezTo>
                    <a:cubicBezTo>
                      <a:pt x="17" y="41"/>
                      <a:pt x="16" y="40"/>
                      <a:pt x="15" y="38"/>
                    </a:cubicBezTo>
                    <a:cubicBezTo>
                      <a:pt x="14" y="37"/>
                      <a:pt x="15" y="35"/>
                      <a:pt x="16" y="35"/>
                    </a:cubicBezTo>
                    <a:cubicBezTo>
                      <a:pt x="25" y="30"/>
                      <a:pt x="36" y="28"/>
                      <a:pt x="51" y="28"/>
                    </a:cubicBezTo>
                    <a:cubicBezTo>
                      <a:pt x="65" y="28"/>
                      <a:pt x="77" y="30"/>
                      <a:pt x="85" y="35"/>
                    </a:cubicBezTo>
                    <a:cubicBezTo>
                      <a:pt x="87" y="35"/>
                      <a:pt x="87" y="37"/>
                      <a:pt x="86"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en-US">
                  <a:solidFill>
                    <a:schemeClr val="tx1">
                      <a:lumMod val="65000"/>
                      <a:lumOff val="35000"/>
                    </a:schemeClr>
                  </a:solidFill>
                  <a:latin typeface="Agency FB" panose="020B0503020202020204" pitchFamily="34" charset="0"/>
                </a:endParaRPr>
              </a:p>
            </p:txBody>
          </p:sp>
        </p:grpSp>
      </p:grpSp>
      <p:grpSp>
        <p:nvGrpSpPr>
          <p:cNvPr id="304" name="组合 303">
            <a:extLst>
              <a:ext uri="{FF2B5EF4-FFF2-40B4-BE49-F238E27FC236}">
                <a16:creationId xmlns:a16="http://schemas.microsoft.com/office/drawing/2014/main" xmlns="" id="{536AC0C2-D234-47AF-B41C-AD4390CB77CF}"/>
              </a:ext>
            </a:extLst>
          </p:cNvPr>
          <p:cNvGrpSpPr/>
          <p:nvPr/>
        </p:nvGrpSpPr>
        <p:grpSpPr>
          <a:xfrm>
            <a:off x="1032273" y="4636245"/>
            <a:ext cx="923827" cy="923827"/>
            <a:chOff x="1035269" y="4433366"/>
            <a:chExt cx="923827" cy="923827"/>
          </a:xfrm>
        </p:grpSpPr>
        <p:sp>
          <p:nvSpPr>
            <p:cNvPr id="305" name="Oval 26">
              <a:extLst>
                <a:ext uri="{FF2B5EF4-FFF2-40B4-BE49-F238E27FC236}">
                  <a16:creationId xmlns:a16="http://schemas.microsoft.com/office/drawing/2014/main" xmlns="" id="{8C8D0F73-791F-4329-B87C-84402E2C09DE}"/>
                </a:ext>
              </a:extLst>
            </p:cNvPr>
            <p:cNvSpPr/>
            <p:nvPr/>
          </p:nvSpPr>
          <p:spPr>
            <a:xfrm>
              <a:off x="1035269" y="4433366"/>
              <a:ext cx="923827" cy="9238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endParaRPr lang="id-ID">
                <a:solidFill>
                  <a:schemeClr val="tx1">
                    <a:lumMod val="65000"/>
                    <a:lumOff val="35000"/>
                  </a:schemeClr>
                </a:solidFill>
                <a:latin typeface="Agency FB" panose="020B0503020202020204" pitchFamily="34" charset="0"/>
              </a:endParaRPr>
            </a:p>
          </p:txBody>
        </p:sp>
        <p:sp>
          <p:nvSpPr>
            <p:cNvPr id="306" name="Freeform 67">
              <a:extLst>
                <a:ext uri="{FF2B5EF4-FFF2-40B4-BE49-F238E27FC236}">
                  <a16:creationId xmlns:a16="http://schemas.microsoft.com/office/drawing/2014/main" xmlns="" id="{BC455823-5935-4ACE-B373-81EEC1482BB6}"/>
                </a:ext>
              </a:extLst>
            </p:cNvPr>
            <p:cNvSpPr>
              <a:spLocks/>
            </p:cNvSpPr>
            <p:nvPr/>
          </p:nvSpPr>
          <p:spPr bwMode="auto">
            <a:xfrm>
              <a:off x="1267225" y="4688395"/>
              <a:ext cx="487363" cy="485775"/>
            </a:xfrm>
            <a:custGeom>
              <a:avLst/>
              <a:gdLst>
                <a:gd name="T0" fmla="*/ 41 w 231"/>
                <a:gd name="T1" fmla="*/ 147 h 231"/>
                <a:gd name="T2" fmla="*/ 83 w 231"/>
                <a:gd name="T3" fmla="*/ 147 h 231"/>
                <a:gd name="T4" fmla="*/ 83 w 231"/>
                <a:gd name="T5" fmla="*/ 189 h 231"/>
                <a:gd name="T6" fmla="*/ 78 w 231"/>
                <a:gd name="T7" fmla="*/ 193 h 231"/>
                <a:gd name="T8" fmla="*/ 115 w 231"/>
                <a:gd name="T9" fmla="*/ 231 h 231"/>
                <a:gd name="T10" fmla="*/ 153 w 231"/>
                <a:gd name="T11" fmla="*/ 193 h 231"/>
                <a:gd name="T12" fmla="*/ 148 w 231"/>
                <a:gd name="T13" fmla="*/ 189 h 231"/>
                <a:gd name="T14" fmla="*/ 148 w 231"/>
                <a:gd name="T15" fmla="*/ 147 h 231"/>
                <a:gd name="T16" fmla="*/ 190 w 231"/>
                <a:gd name="T17" fmla="*/ 147 h 231"/>
                <a:gd name="T18" fmla="*/ 194 w 231"/>
                <a:gd name="T19" fmla="*/ 152 h 231"/>
                <a:gd name="T20" fmla="*/ 231 w 231"/>
                <a:gd name="T21" fmla="*/ 115 h 231"/>
                <a:gd name="T22" fmla="*/ 194 w 231"/>
                <a:gd name="T23" fmla="*/ 78 h 231"/>
                <a:gd name="T24" fmla="*/ 198 w 231"/>
                <a:gd name="T25" fmla="*/ 74 h 231"/>
                <a:gd name="T26" fmla="*/ 198 w 231"/>
                <a:gd name="T27" fmla="*/ 32 h 231"/>
                <a:gd name="T28" fmla="*/ 157 w 231"/>
                <a:gd name="T29" fmla="*/ 32 h 231"/>
                <a:gd name="T30" fmla="*/ 153 w 231"/>
                <a:gd name="T31" fmla="*/ 37 h 231"/>
                <a:gd name="T32" fmla="*/ 115 w 231"/>
                <a:gd name="T33" fmla="*/ 0 h 231"/>
                <a:gd name="T34" fmla="*/ 78 w 231"/>
                <a:gd name="T35" fmla="*/ 37 h 231"/>
                <a:gd name="T36" fmla="*/ 74 w 231"/>
                <a:gd name="T37" fmla="*/ 32 h 231"/>
                <a:gd name="T38" fmla="*/ 32 w 231"/>
                <a:gd name="T39" fmla="*/ 32 h 231"/>
                <a:gd name="T40" fmla="*/ 32 w 231"/>
                <a:gd name="T41" fmla="*/ 74 h 231"/>
                <a:gd name="T42" fmla="*/ 37 w 231"/>
                <a:gd name="T43" fmla="*/ 78 h 231"/>
                <a:gd name="T44" fmla="*/ 0 w 231"/>
                <a:gd name="T45" fmla="*/ 115 h 231"/>
                <a:gd name="T46" fmla="*/ 37 w 231"/>
                <a:gd name="T47" fmla="*/ 152 h 231"/>
                <a:gd name="T48" fmla="*/ 41 w 231"/>
                <a:gd name="T49" fmla="*/ 147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1" h="231">
                  <a:moveTo>
                    <a:pt x="41" y="147"/>
                  </a:moveTo>
                  <a:cubicBezTo>
                    <a:pt x="53" y="136"/>
                    <a:pt x="71" y="136"/>
                    <a:pt x="83" y="147"/>
                  </a:cubicBezTo>
                  <a:cubicBezTo>
                    <a:pt x="95" y="159"/>
                    <a:pt x="95" y="178"/>
                    <a:pt x="83" y="189"/>
                  </a:cubicBezTo>
                  <a:cubicBezTo>
                    <a:pt x="82" y="191"/>
                    <a:pt x="80" y="192"/>
                    <a:pt x="78" y="193"/>
                  </a:cubicBezTo>
                  <a:cubicBezTo>
                    <a:pt x="115" y="231"/>
                    <a:pt x="115" y="231"/>
                    <a:pt x="115" y="231"/>
                  </a:cubicBezTo>
                  <a:cubicBezTo>
                    <a:pt x="153" y="193"/>
                    <a:pt x="153" y="193"/>
                    <a:pt x="153" y="193"/>
                  </a:cubicBezTo>
                  <a:cubicBezTo>
                    <a:pt x="151" y="192"/>
                    <a:pt x="149" y="191"/>
                    <a:pt x="148" y="189"/>
                  </a:cubicBezTo>
                  <a:cubicBezTo>
                    <a:pt x="136" y="178"/>
                    <a:pt x="136" y="159"/>
                    <a:pt x="148" y="147"/>
                  </a:cubicBezTo>
                  <a:cubicBezTo>
                    <a:pt x="159" y="136"/>
                    <a:pt x="178" y="136"/>
                    <a:pt x="190" y="147"/>
                  </a:cubicBezTo>
                  <a:cubicBezTo>
                    <a:pt x="191" y="149"/>
                    <a:pt x="193" y="151"/>
                    <a:pt x="194" y="152"/>
                  </a:cubicBezTo>
                  <a:cubicBezTo>
                    <a:pt x="231" y="115"/>
                    <a:pt x="231" y="115"/>
                    <a:pt x="231" y="115"/>
                  </a:cubicBezTo>
                  <a:cubicBezTo>
                    <a:pt x="194" y="78"/>
                    <a:pt x="194" y="78"/>
                    <a:pt x="194" y="78"/>
                  </a:cubicBezTo>
                  <a:cubicBezTo>
                    <a:pt x="195" y="77"/>
                    <a:pt x="197" y="76"/>
                    <a:pt x="198" y="74"/>
                  </a:cubicBezTo>
                  <a:cubicBezTo>
                    <a:pt x="210" y="62"/>
                    <a:pt x="210" y="44"/>
                    <a:pt x="198" y="32"/>
                  </a:cubicBezTo>
                  <a:cubicBezTo>
                    <a:pt x="187" y="20"/>
                    <a:pt x="168" y="20"/>
                    <a:pt x="157" y="32"/>
                  </a:cubicBezTo>
                  <a:cubicBezTo>
                    <a:pt x="155" y="34"/>
                    <a:pt x="154" y="35"/>
                    <a:pt x="153" y="37"/>
                  </a:cubicBezTo>
                  <a:cubicBezTo>
                    <a:pt x="115" y="0"/>
                    <a:pt x="115" y="0"/>
                    <a:pt x="115" y="0"/>
                  </a:cubicBezTo>
                  <a:cubicBezTo>
                    <a:pt x="78" y="37"/>
                    <a:pt x="78" y="37"/>
                    <a:pt x="78" y="37"/>
                  </a:cubicBezTo>
                  <a:cubicBezTo>
                    <a:pt x="77" y="35"/>
                    <a:pt x="76" y="34"/>
                    <a:pt x="74" y="32"/>
                  </a:cubicBezTo>
                  <a:cubicBezTo>
                    <a:pt x="63" y="20"/>
                    <a:pt x="44" y="20"/>
                    <a:pt x="32" y="32"/>
                  </a:cubicBezTo>
                  <a:cubicBezTo>
                    <a:pt x="21" y="44"/>
                    <a:pt x="21" y="62"/>
                    <a:pt x="32" y="74"/>
                  </a:cubicBezTo>
                  <a:cubicBezTo>
                    <a:pt x="34" y="76"/>
                    <a:pt x="35" y="77"/>
                    <a:pt x="37" y="78"/>
                  </a:cubicBezTo>
                  <a:cubicBezTo>
                    <a:pt x="0" y="115"/>
                    <a:pt x="0" y="115"/>
                    <a:pt x="0" y="115"/>
                  </a:cubicBezTo>
                  <a:cubicBezTo>
                    <a:pt x="37" y="152"/>
                    <a:pt x="37" y="152"/>
                    <a:pt x="37" y="152"/>
                  </a:cubicBezTo>
                  <a:cubicBezTo>
                    <a:pt x="38" y="151"/>
                    <a:pt x="40" y="149"/>
                    <a:pt x="41" y="147"/>
                  </a:cubicBezTo>
                  <a:close/>
                </a:path>
              </a:pathLst>
            </a:custGeom>
            <a:solidFill>
              <a:schemeClr val="bg1"/>
            </a:solidFill>
            <a:ln>
              <a:noFill/>
            </a:ln>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en-US">
                <a:solidFill>
                  <a:schemeClr val="tx1">
                    <a:lumMod val="65000"/>
                    <a:lumOff val="35000"/>
                  </a:schemeClr>
                </a:solidFill>
                <a:latin typeface="Agency FB" panose="020B0503020202020204" pitchFamily="34" charset="0"/>
              </a:endParaRPr>
            </a:p>
          </p:txBody>
        </p:sp>
      </p:grpSp>
      <p:grpSp>
        <p:nvGrpSpPr>
          <p:cNvPr id="307" name="组合 306">
            <a:extLst>
              <a:ext uri="{FF2B5EF4-FFF2-40B4-BE49-F238E27FC236}">
                <a16:creationId xmlns:a16="http://schemas.microsoft.com/office/drawing/2014/main" xmlns="" id="{D0AF7DAF-8B27-4C49-B85F-8A6859E0A909}"/>
              </a:ext>
            </a:extLst>
          </p:cNvPr>
          <p:cNvGrpSpPr/>
          <p:nvPr/>
        </p:nvGrpSpPr>
        <p:grpSpPr>
          <a:xfrm>
            <a:off x="6326683" y="3329904"/>
            <a:ext cx="923827" cy="923827"/>
            <a:chOff x="6583679" y="3127025"/>
            <a:chExt cx="923827" cy="923827"/>
          </a:xfrm>
        </p:grpSpPr>
        <p:sp>
          <p:nvSpPr>
            <p:cNvPr id="308" name="Oval 32">
              <a:extLst>
                <a:ext uri="{FF2B5EF4-FFF2-40B4-BE49-F238E27FC236}">
                  <a16:creationId xmlns:a16="http://schemas.microsoft.com/office/drawing/2014/main" xmlns="" id="{87A5CF4C-DFD3-4873-AFA5-1266C5DBA407}"/>
                </a:ext>
              </a:extLst>
            </p:cNvPr>
            <p:cNvSpPr/>
            <p:nvPr/>
          </p:nvSpPr>
          <p:spPr>
            <a:xfrm>
              <a:off x="6583679" y="3127025"/>
              <a:ext cx="923827" cy="9238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endParaRPr lang="id-ID">
                <a:solidFill>
                  <a:schemeClr val="tx1">
                    <a:lumMod val="65000"/>
                    <a:lumOff val="35000"/>
                  </a:schemeClr>
                </a:solidFill>
              </a:endParaRPr>
            </a:p>
          </p:txBody>
        </p:sp>
        <p:grpSp>
          <p:nvGrpSpPr>
            <p:cNvPr id="309" name="Group 68">
              <a:extLst>
                <a:ext uri="{FF2B5EF4-FFF2-40B4-BE49-F238E27FC236}">
                  <a16:creationId xmlns:a16="http://schemas.microsoft.com/office/drawing/2014/main" xmlns="" id="{3530490B-44F9-4DA0-8328-B05993C85A1E}"/>
                </a:ext>
              </a:extLst>
            </p:cNvPr>
            <p:cNvGrpSpPr/>
            <p:nvPr/>
          </p:nvGrpSpPr>
          <p:grpSpPr>
            <a:xfrm>
              <a:off x="6804813" y="3358383"/>
              <a:ext cx="544513" cy="450850"/>
              <a:chOff x="5805488" y="1220788"/>
              <a:chExt cx="544513" cy="450850"/>
            </a:xfrm>
            <a:solidFill>
              <a:schemeClr val="bg1"/>
            </a:solidFill>
          </p:grpSpPr>
          <p:sp>
            <p:nvSpPr>
              <p:cNvPr id="310" name="Freeform 69">
                <a:extLst>
                  <a:ext uri="{FF2B5EF4-FFF2-40B4-BE49-F238E27FC236}">
                    <a16:creationId xmlns:a16="http://schemas.microsoft.com/office/drawing/2014/main" xmlns="" id="{CED4BCC8-1F4E-4A3E-92CC-89057C8D4C8D}"/>
                  </a:ext>
                </a:extLst>
              </p:cNvPr>
              <p:cNvSpPr>
                <a:spLocks/>
              </p:cNvSpPr>
              <p:nvPr/>
            </p:nvSpPr>
            <p:spPr bwMode="auto">
              <a:xfrm>
                <a:off x="5805488" y="1220788"/>
                <a:ext cx="393700" cy="242888"/>
              </a:xfrm>
              <a:custGeom>
                <a:avLst/>
                <a:gdLst>
                  <a:gd name="T0" fmla="*/ 20 w 187"/>
                  <a:gd name="T1" fmla="*/ 115 h 115"/>
                  <a:gd name="T2" fmla="*/ 67 w 187"/>
                  <a:gd name="T3" fmla="*/ 115 h 115"/>
                  <a:gd name="T4" fmla="*/ 131 w 187"/>
                  <a:gd name="T5" fmla="*/ 76 h 115"/>
                  <a:gd name="T6" fmla="*/ 182 w 187"/>
                  <a:gd name="T7" fmla="*/ 97 h 115"/>
                  <a:gd name="T8" fmla="*/ 183 w 187"/>
                  <a:gd name="T9" fmla="*/ 98 h 115"/>
                  <a:gd name="T10" fmla="*/ 187 w 187"/>
                  <a:gd name="T11" fmla="*/ 82 h 115"/>
                  <a:gd name="T12" fmla="*/ 154 w 187"/>
                  <a:gd name="T13" fmla="*/ 49 h 115"/>
                  <a:gd name="T14" fmla="*/ 132 w 187"/>
                  <a:gd name="T15" fmla="*/ 57 h 115"/>
                  <a:gd name="T16" fmla="*/ 75 w 187"/>
                  <a:gd name="T17" fmla="*/ 0 h 115"/>
                  <a:gd name="T18" fmla="*/ 17 w 187"/>
                  <a:gd name="T19" fmla="*/ 58 h 115"/>
                  <a:gd name="T20" fmla="*/ 20 w 187"/>
                  <a:gd name="T21" fmla="*/ 75 h 115"/>
                  <a:gd name="T22" fmla="*/ 0 w 187"/>
                  <a:gd name="T23" fmla="*/ 95 h 115"/>
                  <a:gd name="T24" fmla="*/ 20 w 187"/>
                  <a:gd name="T25" fmla="*/ 11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7" h="115">
                    <a:moveTo>
                      <a:pt x="20" y="115"/>
                    </a:moveTo>
                    <a:cubicBezTo>
                      <a:pt x="67" y="115"/>
                      <a:pt x="67" y="115"/>
                      <a:pt x="67" y="115"/>
                    </a:cubicBezTo>
                    <a:cubicBezTo>
                      <a:pt x="79" y="92"/>
                      <a:pt x="104" y="76"/>
                      <a:pt x="131" y="76"/>
                    </a:cubicBezTo>
                    <a:cubicBezTo>
                      <a:pt x="150" y="76"/>
                      <a:pt x="168" y="84"/>
                      <a:pt x="182" y="97"/>
                    </a:cubicBezTo>
                    <a:cubicBezTo>
                      <a:pt x="182" y="97"/>
                      <a:pt x="183" y="98"/>
                      <a:pt x="183" y="98"/>
                    </a:cubicBezTo>
                    <a:cubicBezTo>
                      <a:pt x="186" y="93"/>
                      <a:pt x="187" y="88"/>
                      <a:pt x="187" y="82"/>
                    </a:cubicBezTo>
                    <a:cubicBezTo>
                      <a:pt x="187" y="64"/>
                      <a:pt x="172" y="49"/>
                      <a:pt x="154" y="49"/>
                    </a:cubicBezTo>
                    <a:cubicBezTo>
                      <a:pt x="146" y="49"/>
                      <a:pt x="138" y="52"/>
                      <a:pt x="132" y="57"/>
                    </a:cubicBezTo>
                    <a:cubicBezTo>
                      <a:pt x="132" y="25"/>
                      <a:pt x="106" y="0"/>
                      <a:pt x="75" y="0"/>
                    </a:cubicBezTo>
                    <a:cubicBezTo>
                      <a:pt x="43" y="0"/>
                      <a:pt x="17" y="26"/>
                      <a:pt x="17" y="58"/>
                    </a:cubicBezTo>
                    <a:cubicBezTo>
                      <a:pt x="17" y="64"/>
                      <a:pt x="18" y="69"/>
                      <a:pt x="20" y="75"/>
                    </a:cubicBezTo>
                    <a:cubicBezTo>
                      <a:pt x="9" y="75"/>
                      <a:pt x="0" y="84"/>
                      <a:pt x="0" y="95"/>
                    </a:cubicBezTo>
                    <a:cubicBezTo>
                      <a:pt x="0" y="106"/>
                      <a:pt x="9" y="115"/>
                      <a:pt x="20" y="1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en-US">
                  <a:solidFill>
                    <a:schemeClr val="tx1">
                      <a:lumMod val="65000"/>
                      <a:lumOff val="35000"/>
                    </a:schemeClr>
                  </a:solidFill>
                </a:endParaRPr>
              </a:p>
            </p:txBody>
          </p:sp>
          <p:sp>
            <p:nvSpPr>
              <p:cNvPr id="311" name="Freeform 70">
                <a:extLst>
                  <a:ext uri="{FF2B5EF4-FFF2-40B4-BE49-F238E27FC236}">
                    <a16:creationId xmlns:a16="http://schemas.microsoft.com/office/drawing/2014/main" xmlns="" id="{87EC2671-FBEC-4283-AF20-537F3F89BF82}"/>
                  </a:ext>
                </a:extLst>
              </p:cNvPr>
              <p:cNvSpPr>
                <a:spLocks/>
              </p:cNvSpPr>
              <p:nvPr/>
            </p:nvSpPr>
            <p:spPr bwMode="auto">
              <a:xfrm>
                <a:off x="5902326" y="1395413"/>
                <a:ext cx="447675" cy="276225"/>
              </a:xfrm>
              <a:custGeom>
                <a:avLst/>
                <a:gdLst>
                  <a:gd name="T0" fmla="*/ 175 w 213"/>
                  <a:gd name="T1" fmla="*/ 55 h 131"/>
                  <a:gd name="T2" fmla="*/ 151 w 213"/>
                  <a:gd name="T3" fmla="*/ 64 h 131"/>
                  <a:gd name="T4" fmla="*/ 133 w 213"/>
                  <a:gd name="T5" fmla="*/ 21 h 131"/>
                  <a:gd name="T6" fmla="*/ 85 w 213"/>
                  <a:gd name="T7" fmla="*/ 0 h 131"/>
                  <a:gd name="T8" fmla="*/ 29 w 213"/>
                  <a:gd name="T9" fmla="*/ 32 h 131"/>
                  <a:gd name="T10" fmla="*/ 20 w 213"/>
                  <a:gd name="T11" fmla="*/ 66 h 131"/>
                  <a:gd name="T12" fmla="*/ 23 w 213"/>
                  <a:gd name="T13" fmla="*/ 85 h 131"/>
                  <a:gd name="T14" fmla="*/ 0 w 213"/>
                  <a:gd name="T15" fmla="*/ 108 h 131"/>
                  <a:gd name="T16" fmla="*/ 23 w 213"/>
                  <a:gd name="T17" fmla="*/ 131 h 131"/>
                  <a:gd name="T18" fmla="*/ 85 w 213"/>
                  <a:gd name="T19" fmla="*/ 131 h 131"/>
                  <a:gd name="T20" fmla="*/ 88 w 213"/>
                  <a:gd name="T21" fmla="*/ 131 h 131"/>
                  <a:gd name="T22" fmla="*/ 175 w 213"/>
                  <a:gd name="T23" fmla="*/ 131 h 131"/>
                  <a:gd name="T24" fmla="*/ 213 w 213"/>
                  <a:gd name="T25" fmla="*/ 93 h 131"/>
                  <a:gd name="T26" fmla="*/ 175 w 213"/>
                  <a:gd name="T27" fmla="*/ 5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3" h="131">
                    <a:moveTo>
                      <a:pt x="175" y="55"/>
                    </a:moveTo>
                    <a:cubicBezTo>
                      <a:pt x="166" y="55"/>
                      <a:pt x="157" y="59"/>
                      <a:pt x="151" y="64"/>
                    </a:cubicBezTo>
                    <a:cubicBezTo>
                      <a:pt x="151" y="47"/>
                      <a:pt x="144" y="32"/>
                      <a:pt x="133" y="21"/>
                    </a:cubicBezTo>
                    <a:cubicBezTo>
                      <a:pt x="121" y="8"/>
                      <a:pt x="104" y="0"/>
                      <a:pt x="85" y="0"/>
                    </a:cubicBezTo>
                    <a:cubicBezTo>
                      <a:pt x="61" y="0"/>
                      <a:pt x="41" y="13"/>
                      <a:pt x="29" y="32"/>
                    </a:cubicBezTo>
                    <a:cubicBezTo>
                      <a:pt x="23" y="42"/>
                      <a:pt x="20" y="53"/>
                      <a:pt x="20" y="66"/>
                    </a:cubicBezTo>
                    <a:cubicBezTo>
                      <a:pt x="20" y="72"/>
                      <a:pt x="21" y="79"/>
                      <a:pt x="23" y="85"/>
                    </a:cubicBezTo>
                    <a:cubicBezTo>
                      <a:pt x="10" y="85"/>
                      <a:pt x="0" y="95"/>
                      <a:pt x="0" y="108"/>
                    </a:cubicBezTo>
                    <a:cubicBezTo>
                      <a:pt x="0" y="121"/>
                      <a:pt x="11" y="131"/>
                      <a:pt x="23" y="131"/>
                    </a:cubicBezTo>
                    <a:cubicBezTo>
                      <a:pt x="85" y="131"/>
                      <a:pt x="85" y="131"/>
                      <a:pt x="85" y="131"/>
                    </a:cubicBezTo>
                    <a:cubicBezTo>
                      <a:pt x="88" y="131"/>
                      <a:pt x="88" y="131"/>
                      <a:pt x="88" y="131"/>
                    </a:cubicBezTo>
                    <a:cubicBezTo>
                      <a:pt x="175" y="131"/>
                      <a:pt x="175" y="131"/>
                      <a:pt x="175" y="131"/>
                    </a:cubicBezTo>
                    <a:cubicBezTo>
                      <a:pt x="196" y="131"/>
                      <a:pt x="213" y="114"/>
                      <a:pt x="213" y="93"/>
                    </a:cubicBezTo>
                    <a:cubicBezTo>
                      <a:pt x="213" y="72"/>
                      <a:pt x="196" y="55"/>
                      <a:pt x="175"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en-US">
                  <a:solidFill>
                    <a:schemeClr val="tx1">
                      <a:lumMod val="65000"/>
                      <a:lumOff val="35000"/>
                    </a:schemeClr>
                  </a:solidFill>
                </a:endParaRPr>
              </a:p>
            </p:txBody>
          </p:sp>
        </p:grpSp>
      </p:grpSp>
      <p:grpSp>
        <p:nvGrpSpPr>
          <p:cNvPr id="59" name="组合 58"/>
          <p:cNvGrpSpPr/>
          <p:nvPr/>
        </p:nvGrpSpPr>
        <p:grpSpPr>
          <a:xfrm>
            <a:off x="3320458" y="333481"/>
            <a:ext cx="5572519" cy="790421"/>
            <a:chOff x="1679798" y="438128"/>
            <a:chExt cx="5572519" cy="790421"/>
          </a:xfrm>
        </p:grpSpPr>
        <p:sp>
          <p:nvSpPr>
            <p:cNvPr id="60" name="文本框 59"/>
            <p:cNvSpPr txBox="1"/>
            <p:nvPr/>
          </p:nvSpPr>
          <p:spPr>
            <a:xfrm>
              <a:off x="2732249" y="438128"/>
              <a:ext cx="3467616"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schemeClr val="accent1"/>
                  </a:solidFill>
                  <a:effectLst/>
                  <a:uLnTx/>
                  <a:uFillTx/>
                  <a:latin typeface="Arial"/>
                  <a:ea typeface="微软雅黑"/>
                  <a:cs typeface="+mn-cs"/>
                </a:rPr>
                <a:t>标题文字添加此处</a:t>
              </a:r>
            </a:p>
          </p:txBody>
        </p:sp>
        <p:sp>
          <p:nvSpPr>
            <p:cNvPr id="61" name="文本框 60"/>
            <p:cNvSpPr txBox="1"/>
            <p:nvPr/>
          </p:nvSpPr>
          <p:spPr>
            <a:xfrm>
              <a:off x="1679798" y="951998"/>
              <a:ext cx="5572519" cy="27655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latin typeface="微软雅黑"/>
                  <a:ea typeface="微软雅黑"/>
                  <a:cs typeface="+mn-cs"/>
                </a:rPr>
                <a:t>print </a:t>
              </a:r>
              <a:r>
                <a:rPr kumimoji="0" lang="en-US" altLang="zh-CN" sz="1050" b="0" i="0" u="none" strike="noStrike" kern="1200" cap="none" spc="0" normalizeH="0" baseline="0" noProof="0" dirty="0">
                  <a:ln>
                    <a:noFill/>
                  </a:ln>
                  <a:solidFill>
                    <a:schemeClr val="bg1">
                      <a:lumMod val="65000"/>
                    </a:schemeClr>
                  </a:solidFill>
                  <a:effectLst/>
                  <a:uLnTx/>
                  <a:uFillTx/>
                  <a:latin typeface="微软雅黑"/>
                  <a:ea typeface="微软雅黑"/>
                  <a:cs typeface="+mn-cs"/>
                </a:rPr>
                <a:t>the presentation and make it into a film to be used in a wider field</a:t>
              </a:r>
            </a:p>
          </p:txBody>
        </p:sp>
      </p:grpSp>
    </p:spTree>
    <p:extLst>
      <p:ext uri="{BB962C8B-B14F-4D97-AF65-F5344CB8AC3E}">
        <p14:creationId xmlns:p14="http://schemas.microsoft.com/office/powerpoint/2010/main" val="36110411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8000">
        <p15:prstTrans prst="pageCurlDouble"/>
      </p:transition>
    </mc:Choice>
    <mc:Fallback xmlns="">
      <p:transition spd="slow"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273"/>
                                        </p:tgtEl>
                                        <p:attrNameLst>
                                          <p:attrName>style.visibility</p:attrName>
                                        </p:attrNameLst>
                                      </p:cBhvr>
                                      <p:to>
                                        <p:strVal val="visible"/>
                                      </p:to>
                                    </p:set>
                                    <p:anim calcmode="lin" valueType="num">
                                      <p:cBhvr>
                                        <p:cTn id="7" dur="500" fill="hold"/>
                                        <p:tgtEl>
                                          <p:spTgt spid="273"/>
                                        </p:tgtEl>
                                        <p:attrNameLst>
                                          <p:attrName>ppt_w</p:attrName>
                                        </p:attrNameLst>
                                      </p:cBhvr>
                                      <p:tavLst>
                                        <p:tav tm="0">
                                          <p:val>
                                            <p:fltVal val="0"/>
                                          </p:val>
                                        </p:tav>
                                        <p:tav tm="100000">
                                          <p:val>
                                            <p:strVal val="#ppt_w"/>
                                          </p:val>
                                        </p:tav>
                                      </p:tavLst>
                                    </p:anim>
                                    <p:anim calcmode="lin" valueType="num">
                                      <p:cBhvr>
                                        <p:cTn id="8" dur="500" fill="hold"/>
                                        <p:tgtEl>
                                          <p:spTgt spid="273"/>
                                        </p:tgtEl>
                                        <p:attrNameLst>
                                          <p:attrName>ppt_h</p:attrName>
                                        </p:attrNameLst>
                                      </p:cBhvr>
                                      <p:tavLst>
                                        <p:tav tm="0">
                                          <p:val>
                                            <p:fltVal val="0"/>
                                          </p:val>
                                        </p:tav>
                                        <p:tav tm="100000">
                                          <p:val>
                                            <p:strVal val="#ppt_h"/>
                                          </p:val>
                                        </p:tav>
                                      </p:tavLst>
                                    </p:anim>
                                    <p:anim calcmode="lin" valueType="num">
                                      <p:cBhvr>
                                        <p:cTn id="9" dur="500" fill="hold"/>
                                        <p:tgtEl>
                                          <p:spTgt spid="273"/>
                                        </p:tgtEl>
                                        <p:attrNameLst>
                                          <p:attrName>style.rotation</p:attrName>
                                        </p:attrNameLst>
                                      </p:cBhvr>
                                      <p:tavLst>
                                        <p:tav tm="0">
                                          <p:val>
                                            <p:fltVal val="360"/>
                                          </p:val>
                                        </p:tav>
                                        <p:tav tm="100000">
                                          <p:val>
                                            <p:fltVal val="0"/>
                                          </p:val>
                                        </p:tav>
                                      </p:tavLst>
                                    </p:anim>
                                    <p:animEffect transition="in" filter="fade">
                                      <p:cBhvr>
                                        <p:cTn id="10" dur="500"/>
                                        <p:tgtEl>
                                          <p:spTgt spid="273"/>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255"/>
                                        </p:tgtEl>
                                        <p:attrNameLst>
                                          <p:attrName>style.visibility</p:attrName>
                                        </p:attrNameLst>
                                      </p:cBhvr>
                                      <p:to>
                                        <p:strVal val="visible"/>
                                      </p:to>
                                    </p:set>
                                    <p:animEffect transition="in" filter="wipe(up)">
                                      <p:cBhvr>
                                        <p:cTn id="14" dur="500"/>
                                        <p:tgtEl>
                                          <p:spTgt spid="255"/>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256"/>
                                        </p:tgtEl>
                                        <p:attrNameLst>
                                          <p:attrName>style.visibility</p:attrName>
                                        </p:attrNameLst>
                                      </p:cBhvr>
                                      <p:to>
                                        <p:strVal val="visible"/>
                                      </p:to>
                                    </p:set>
                                    <p:animEffect transition="in" filter="wipe(up)">
                                      <p:cBhvr>
                                        <p:cTn id="18" dur="500"/>
                                        <p:tgtEl>
                                          <p:spTgt spid="256"/>
                                        </p:tgtEl>
                                      </p:cBhvr>
                                    </p:animEffect>
                                  </p:childTnLst>
                                </p:cTn>
                              </p:par>
                            </p:childTnLst>
                          </p:cTn>
                        </p:par>
                        <p:par>
                          <p:cTn id="19" fill="hold">
                            <p:stCondLst>
                              <p:cond delay="1500"/>
                            </p:stCondLst>
                            <p:childTnLst>
                              <p:par>
                                <p:cTn id="20" presetID="49" presetClass="entr" presetSubtype="0" decel="100000" fill="hold" nodeType="afterEffect">
                                  <p:stCondLst>
                                    <p:cond delay="0"/>
                                  </p:stCondLst>
                                  <p:childTnLst>
                                    <p:set>
                                      <p:cBhvr>
                                        <p:cTn id="21" dur="1" fill="hold">
                                          <p:stCondLst>
                                            <p:cond delay="0"/>
                                          </p:stCondLst>
                                        </p:cTn>
                                        <p:tgtEl>
                                          <p:spTgt spid="293"/>
                                        </p:tgtEl>
                                        <p:attrNameLst>
                                          <p:attrName>style.visibility</p:attrName>
                                        </p:attrNameLst>
                                      </p:cBhvr>
                                      <p:to>
                                        <p:strVal val="visible"/>
                                      </p:to>
                                    </p:set>
                                    <p:anim calcmode="lin" valueType="num">
                                      <p:cBhvr>
                                        <p:cTn id="22" dur="500" fill="hold"/>
                                        <p:tgtEl>
                                          <p:spTgt spid="293"/>
                                        </p:tgtEl>
                                        <p:attrNameLst>
                                          <p:attrName>ppt_w</p:attrName>
                                        </p:attrNameLst>
                                      </p:cBhvr>
                                      <p:tavLst>
                                        <p:tav tm="0">
                                          <p:val>
                                            <p:fltVal val="0"/>
                                          </p:val>
                                        </p:tav>
                                        <p:tav tm="100000">
                                          <p:val>
                                            <p:strVal val="#ppt_w"/>
                                          </p:val>
                                        </p:tav>
                                      </p:tavLst>
                                    </p:anim>
                                    <p:anim calcmode="lin" valueType="num">
                                      <p:cBhvr>
                                        <p:cTn id="23" dur="500" fill="hold"/>
                                        <p:tgtEl>
                                          <p:spTgt spid="293"/>
                                        </p:tgtEl>
                                        <p:attrNameLst>
                                          <p:attrName>ppt_h</p:attrName>
                                        </p:attrNameLst>
                                      </p:cBhvr>
                                      <p:tavLst>
                                        <p:tav tm="0">
                                          <p:val>
                                            <p:fltVal val="0"/>
                                          </p:val>
                                        </p:tav>
                                        <p:tav tm="100000">
                                          <p:val>
                                            <p:strVal val="#ppt_h"/>
                                          </p:val>
                                        </p:tav>
                                      </p:tavLst>
                                    </p:anim>
                                    <p:anim calcmode="lin" valueType="num">
                                      <p:cBhvr>
                                        <p:cTn id="24" dur="500" fill="hold"/>
                                        <p:tgtEl>
                                          <p:spTgt spid="293"/>
                                        </p:tgtEl>
                                        <p:attrNameLst>
                                          <p:attrName>style.rotation</p:attrName>
                                        </p:attrNameLst>
                                      </p:cBhvr>
                                      <p:tavLst>
                                        <p:tav tm="0">
                                          <p:val>
                                            <p:fltVal val="360"/>
                                          </p:val>
                                        </p:tav>
                                        <p:tav tm="100000">
                                          <p:val>
                                            <p:fltVal val="0"/>
                                          </p:val>
                                        </p:tav>
                                      </p:tavLst>
                                    </p:anim>
                                    <p:animEffect transition="in" filter="fade">
                                      <p:cBhvr>
                                        <p:cTn id="25" dur="500"/>
                                        <p:tgtEl>
                                          <p:spTgt spid="293"/>
                                        </p:tgtEl>
                                      </p:cBhvr>
                                    </p:animEffect>
                                  </p:childTnLst>
                                </p:cTn>
                              </p:par>
                            </p:childTnLst>
                          </p:cTn>
                        </p:par>
                        <p:par>
                          <p:cTn id="26" fill="hold">
                            <p:stCondLst>
                              <p:cond delay="2000"/>
                            </p:stCondLst>
                            <p:childTnLst>
                              <p:par>
                                <p:cTn id="27" presetID="22" presetClass="entr" presetSubtype="1" fill="hold" grpId="0" nodeType="afterEffect">
                                  <p:stCondLst>
                                    <p:cond delay="0"/>
                                  </p:stCondLst>
                                  <p:childTnLst>
                                    <p:set>
                                      <p:cBhvr>
                                        <p:cTn id="28" dur="1" fill="hold">
                                          <p:stCondLst>
                                            <p:cond delay="0"/>
                                          </p:stCondLst>
                                        </p:cTn>
                                        <p:tgtEl>
                                          <p:spTgt spid="261"/>
                                        </p:tgtEl>
                                        <p:attrNameLst>
                                          <p:attrName>style.visibility</p:attrName>
                                        </p:attrNameLst>
                                      </p:cBhvr>
                                      <p:to>
                                        <p:strVal val="visible"/>
                                      </p:to>
                                    </p:set>
                                    <p:animEffect transition="in" filter="wipe(up)">
                                      <p:cBhvr>
                                        <p:cTn id="29" dur="500"/>
                                        <p:tgtEl>
                                          <p:spTgt spid="261"/>
                                        </p:tgtEl>
                                      </p:cBhvr>
                                    </p:animEffect>
                                  </p:childTnLst>
                                </p:cTn>
                              </p:par>
                            </p:childTnLst>
                          </p:cTn>
                        </p:par>
                        <p:par>
                          <p:cTn id="30" fill="hold">
                            <p:stCondLst>
                              <p:cond delay="2500"/>
                            </p:stCondLst>
                            <p:childTnLst>
                              <p:par>
                                <p:cTn id="31" presetID="22" presetClass="entr" presetSubtype="1" fill="hold" grpId="0" nodeType="afterEffect">
                                  <p:stCondLst>
                                    <p:cond delay="0"/>
                                  </p:stCondLst>
                                  <p:childTnLst>
                                    <p:set>
                                      <p:cBhvr>
                                        <p:cTn id="32" dur="1" fill="hold">
                                          <p:stCondLst>
                                            <p:cond delay="0"/>
                                          </p:stCondLst>
                                        </p:cTn>
                                        <p:tgtEl>
                                          <p:spTgt spid="262"/>
                                        </p:tgtEl>
                                        <p:attrNameLst>
                                          <p:attrName>style.visibility</p:attrName>
                                        </p:attrNameLst>
                                      </p:cBhvr>
                                      <p:to>
                                        <p:strVal val="visible"/>
                                      </p:to>
                                    </p:set>
                                    <p:animEffect transition="in" filter="wipe(up)">
                                      <p:cBhvr>
                                        <p:cTn id="33" dur="500"/>
                                        <p:tgtEl>
                                          <p:spTgt spid="262"/>
                                        </p:tgtEl>
                                      </p:cBhvr>
                                    </p:animEffect>
                                  </p:childTnLst>
                                </p:cTn>
                              </p:par>
                            </p:childTnLst>
                          </p:cTn>
                        </p:par>
                        <p:par>
                          <p:cTn id="34" fill="hold">
                            <p:stCondLst>
                              <p:cond delay="3000"/>
                            </p:stCondLst>
                            <p:childTnLst>
                              <p:par>
                                <p:cTn id="35" presetID="49" presetClass="entr" presetSubtype="0" decel="100000" fill="hold" nodeType="afterEffect">
                                  <p:stCondLst>
                                    <p:cond delay="0"/>
                                  </p:stCondLst>
                                  <p:childTnLst>
                                    <p:set>
                                      <p:cBhvr>
                                        <p:cTn id="36" dur="1" fill="hold">
                                          <p:stCondLst>
                                            <p:cond delay="0"/>
                                          </p:stCondLst>
                                        </p:cTn>
                                        <p:tgtEl>
                                          <p:spTgt spid="299"/>
                                        </p:tgtEl>
                                        <p:attrNameLst>
                                          <p:attrName>style.visibility</p:attrName>
                                        </p:attrNameLst>
                                      </p:cBhvr>
                                      <p:to>
                                        <p:strVal val="visible"/>
                                      </p:to>
                                    </p:set>
                                    <p:anim calcmode="lin" valueType="num">
                                      <p:cBhvr>
                                        <p:cTn id="37" dur="500" fill="hold"/>
                                        <p:tgtEl>
                                          <p:spTgt spid="299"/>
                                        </p:tgtEl>
                                        <p:attrNameLst>
                                          <p:attrName>ppt_w</p:attrName>
                                        </p:attrNameLst>
                                      </p:cBhvr>
                                      <p:tavLst>
                                        <p:tav tm="0">
                                          <p:val>
                                            <p:fltVal val="0"/>
                                          </p:val>
                                        </p:tav>
                                        <p:tav tm="100000">
                                          <p:val>
                                            <p:strVal val="#ppt_w"/>
                                          </p:val>
                                        </p:tav>
                                      </p:tavLst>
                                    </p:anim>
                                    <p:anim calcmode="lin" valueType="num">
                                      <p:cBhvr>
                                        <p:cTn id="38" dur="500" fill="hold"/>
                                        <p:tgtEl>
                                          <p:spTgt spid="299"/>
                                        </p:tgtEl>
                                        <p:attrNameLst>
                                          <p:attrName>ppt_h</p:attrName>
                                        </p:attrNameLst>
                                      </p:cBhvr>
                                      <p:tavLst>
                                        <p:tav tm="0">
                                          <p:val>
                                            <p:fltVal val="0"/>
                                          </p:val>
                                        </p:tav>
                                        <p:tav tm="100000">
                                          <p:val>
                                            <p:strVal val="#ppt_h"/>
                                          </p:val>
                                        </p:tav>
                                      </p:tavLst>
                                    </p:anim>
                                    <p:anim calcmode="lin" valueType="num">
                                      <p:cBhvr>
                                        <p:cTn id="39" dur="500" fill="hold"/>
                                        <p:tgtEl>
                                          <p:spTgt spid="299"/>
                                        </p:tgtEl>
                                        <p:attrNameLst>
                                          <p:attrName>style.rotation</p:attrName>
                                        </p:attrNameLst>
                                      </p:cBhvr>
                                      <p:tavLst>
                                        <p:tav tm="0">
                                          <p:val>
                                            <p:fltVal val="360"/>
                                          </p:val>
                                        </p:tav>
                                        <p:tav tm="100000">
                                          <p:val>
                                            <p:fltVal val="0"/>
                                          </p:val>
                                        </p:tav>
                                      </p:tavLst>
                                    </p:anim>
                                    <p:animEffect transition="in" filter="fade">
                                      <p:cBhvr>
                                        <p:cTn id="40" dur="500"/>
                                        <p:tgtEl>
                                          <p:spTgt spid="299"/>
                                        </p:tgtEl>
                                      </p:cBhvr>
                                    </p:animEffect>
                                  </p:childTnLst>
                                </p:cTn>
                              </p:par>
                            </p:childTnLst>
                          </p:cTn>
                        </p:par>
                        <p:par>
                          <p:cTn id="41" fill="hold">
                            <p:stCondLst>
                              <p:cond delay="3500"/>
                            </p:stCondLst>
                            <p:childTnLst>
                              <p:par>
                                <p:cTn id="42" presetID="22" presetClass="entr" presetSubtype="1" fill="hold" grpId="0" nodeType="afterEffect">
                                  <p:stCondLst>
                                    <p:cond delay="0"/>
                                  </p:stCondLst>
                                  <p:childTnLst>
                                    <p:set>
                                      <p:cBhvr>
                                        <p:cTn id="43" dur="1" fill="hold">
                                          <p:stCondLst>
                                            <p:cond delay="0"/>
                                          </p:stCondLst>
                                        </p:cTn>
                                        <p:tgtEl>
                                          <p:spTgt spid="257"/>
                                        </p:tgtEl>
                                        <p:attrNameLst>
                                          <p:attrName>style.visibility</p:attrName>
                                        </p:attrNameLst>
                                      </p:cBhvr>
                                      <p:to>
                                        <p:strVal val="visible"/>
                                      </p:to>
                                    </p:set>
                                    <p:animEffect transition="in" filter="wipe(up)">
                                      <p:cBhvr>
                                        <p:cTn id="44" dur="500"/>
                                        <p:tgtEl>
                                          <p:spTgt spid="257"/>
                                        </p:tgtEl>
                                      </p:cBhvr>
                                    </p:animEffect>
                                  </p:childTnLst>
                                </p:cTn>
                              </p:par>
                            </p:childTnLst>
                          </p:cTn>
                        </p:par>
                        <p:par>
                          <p:cTn id="45" fill="hold">
                            <p:stCondLst>
                              <p:cond delay="4000"/>
                            </p:stCondLst>
                            <p:childTnLst>
                              <p:par>
                                <p:cTn id="46" presetID="22" presetClass="entr" presetSubtype="1" fill="hold" grpId="0" nodeType="afterEffect">
                                  <p:stCondLst>
                                    <p:cond delay="0"/>
                                  </p:stCondLst>
                                  <p:childTnLst>
                                    <p:set>
                                      <p:cBhvr>
                                        <p:cTn id="47" dur="1" fill="hold">
                                          <p:stCondLst>
                                            <p:cond delay="0"/>
                                          </p:stCondLst>
                                        </p:cTn>
                                        <p:tgtEl>
                                          <p:spTgt spid="258"/>
                                        </p:tgtEl>
                                        <p:attrNameLst>
                                          <p:attrName>style.visibility</p:attrName>
                                        </p:attrNameLst>
                                      </p:cBhvr>
                                      <p:to>
                                        <p:strVal val="visible"/>
                                      </p:to>
                                    </p:set>
                                    <p:animEffect transition="in" filter="wipe(up)">
                                      <p:cBhvr>
                                        <p:cTn id="48" dur="500"/>
                                        <p:tgtEl>
                                          <p:spTgt spid="258"/>
                                        </p:tgtEl>
                                      </p:cBhvr>
                                    </p:animEffect>
                                  </p:childTnLst>
                                </p:cTn>
                              </p:par>
                            </p:childTnLst>
                          </p:cTn>
                        </p:par>
                        <p:par>
                          <p:cTn id="49" fill="hold">
                            <p:stCondLst>
                              <p:cond delay="4500"/>
                            </p:stCondLst>
                            <p:childTnLst>
                              <p:par>
                                <p:cTn id="50" presetID="49" presetClass="entr" presetSubtype="0" decel="100000" fill="hold" nodeType="afterEffect">
                                  <p:stCondLst>
                                    <p:cond delay="0"/>
                                  </p:stCondLst>
                                  <p:childTnLst>
                                    <p:set>
                                      <p:cBhvr>
                                        <p:cTn id="51" dur="1" fill="hold">
                                          <p:stCondLst>
                                            <p:cond delay="0"/>
                                          </p:stCondLst>
                                        </p:cTn>
                                        <p:tgtEl>
                                          <p:spTgt spid="307"/>
                                        </p:tgtEl>
                                        <p:attrNameLst>
                                          <p:attrName>style.visibility</p:attrName>
                                        </p:attrNameLst>
                                      </p:cBhvr>
                                      <p:to>
                                        <p:strVal val="visible"/>
                                      </p:to>
                                    </p:set>
                                    <p:anim calcmode="lin" valueType="num">
                                      <p:cBhvr>
                                        <p:cTn id="52" dur="500" fill="hold"/>
                                        <p:tgtEl>
                                          <p:spTgt spid="307"/>
                                        </p:tgtEl>
                                        <p:attrNameLst>
                                          <p:attrName>ppt_w</p:attrName>
                                        </p:attrNameLst>
                                      </p:cBhvr>
                                      <p:tavLst>
                                        <p:tav tm="0">
                                          <p:val>
                                            <p:fltVal val="0"/>
                                          </p:val>
                                        </p:tav>
                                        <p:tav tm="100000">
                                          <p:val>
                                            <p:strVal val="#ppt_w"/>
                                          </p:val>
                                        </p:tav>
                                      </p:tavLst>
                                    </p:anim>
                                    <p:anim calcmode="lin" valueType="num">
                                      <p:cBhvr>
                                        <p:cTn id="53" dur="500" fill="hold"/>
                                        <p:tgtEl>
                                          <p:spTgt spid="307"/>
                                        </p:tgtEl>
                                        <p:attrNameLst>
                                          <p:attrName>ppt_h</p:attrName>
                                        </p:attrNameLst>
                                      </p:cBhvr>
                                      <p:tavLst>
                                        <p:tav tm="0">
                                          <p:val>
                                            <p:fltVal val="0"/>
                                          </p:val>
                                        </p:tav>
                                        <p:tav tm="100000">
                                          <p:val>
                                            <p:strVal val="#ppt_h"/>
                                          </p:val>
                                        </p:tav>
                                      </p:tavLst>
                                    </p:anim>
                                    <p:anim calcmode="lin" valueType="num">
                                      <p:cBhvr>
                                        <p:cTn id="54" dur="500" fill="hold"/>
                                        <p:tgtEl>
                                          <p:spTgt spid="307"/>
                                        </p:tgtEl>
                                        <p:attrNameLst>
                                          <p:attrName>style.rotation</p:attrName>
                                        </p:attrNameLst>
                                      </p:cBhvr>
                                      <p:tavLst>
                                        <p:tav tm="0">
                                          <p:val>
                                            <p:fltVal val="360"/>
                                          </p:val>
                                        </p:tav>
                                        <p:tav tm="100000">
                                          <p:val>
                                            <p:fltVal val="0"/>
                                          </p:val>
                                        </p:tav>
                                      </p:tavLst>
                                    </p:anim>
                                    <p:animEffect transition="in" filter="fade">
                                      <p:cBhvr>
                                        <p:cTn id="55" dur="500"/>
                                        <p:tgtEl>
                                          <p:spTgt spid="307"/>
                                        </p:tgtEl>
                                      </p:cBhvr>
                                    </p:animEffect>
                                  </p:childTnLst>
                                </p:cTn>
                              </p:par>
                            </p:childTnLst>
                          </p:cTn>
                        </p:par>
                        <p:par>
                          <p:cTn id="56" fill="hold">
                            <p:stCondLst>
                              <p:cond delay="5000"/>
                            </p:stCondLst>
                            <p:childTnLst>
                              <p:par>
                                <p:cTn id="57" presetID="22" presetClass="entr" presetSubtype="1" fill="hold" grpId="0" nodeType="afterEffect">
                                  <p:stCondLst>
                                    <p:cond delay="0"/>
                                  </p:stCondLst>
                                  <p:childTnLst>
                                    <p:set>
                                      <p:cBhvr>
                                        <p:cTn id="58" dur="1" fill="hold">
                                          <p:stCondLst>
                                            <p:cond delay="0"/>
                                          </p:stCondLst>
                                        </p:cTn>
                                        <p:tgtEl>
                                          <p:spTgt spid="263"/>
                                        </p:tgtEl>
                                        <p:attrNameLst>
                                          <p:attrName>style.visibility</p:attrName>
                                        </p:attrNameLst>
                                      </p:cBhvr>
                                      <p:to>
                                        <p:strVal val="visible"/>
                                      </p:to>
                                    </p:set>
                                    <p:animEffect transition="in" filter="wipe(up)">
                                      <p:cBhvr>
                                        <p:cTn id="59" dur="500"/>
                                        <p:tgtEl>
                                          <p:spTgt spid="263"/>
                                        </p:tgtEl>
                                      </p:cBhvr>
                                    </p:animEffect>
                                  </p:childTnLst>
                                </p:cTn>
                              </p:par>
                            </p:childTnLst>
                          </p:cTn>
                        </p:par>
                        <p:par>
                          <p:cTn id="60" fill="hold">
                            <p:stCondLst>
                              <p:cond delay="5500"/>
                            </p:stCondLst>
                            <p:childTnLst>
                              <p:par>
                                <p:cTn id="61" presetID="22" presetClass="entr" presetSubtype="1" fill="hold" grpId="0" nodeType="afterEffect">
                                  <p:stCondLst>
                                    <p:cond delay="0"/>
                                  </p:stCondLst>
                                  <p:childTnLst>
                                    <p:set>
                                      <p:cBhvr>
                                        <p:cTn id="62" dur="1" fill="hold">
                                          <p:stCondLst>
                                            <p:cond delay="0"/>
                                          </p:stCondLst>
                                        </p:cTn>
                                        <p:tgtEl>
                                          <p:spTgt spid="266"/>
                                        </p:tgtEl>
                                        <p:attrNameLst>
                                          <p:attrName>style.visibility</p:attrName>
                                        </p:attrNameLst>
                                      </p:cBhvr>
                                      <p:to>
                                        <p:strVal val="visible"/>
                                      </p:to>
                                    </p:set>
                                    <p:animEffect transition="in" filter="wipe(up)">
                                      <p:cBhvr>
                                        <p:cTn id="63" dur="500"/>
                                        <p:tgtEl>
                                          <p:spTgt spid="266"/>
                                        </p:tgtEl>
                                      </p:cBhvr>
                                    </p:animEffect>
                                  </p:childTnLst>
                                </p:cTn>
                              </p:par>
                            </p:childTnLst>
                          </p:cTn>
                        </p:par>
                        <p:par>
                          <p:cTn id="64" fill="hold">
                            <p:stCondLst>
                              <p:cond delay="6000"/>
                            </p:stCondLst>
                            <p:childTnLst>
                              <p:par>
                                <p:cTn id="65" presetID="49" presetClass="entr" presetSubtype="0" decel="100000" fill="hold" nodeType="afterEffect">
                                  <p:stCondLst>
                                    <p:cond delay="0"/>
                                  </p:stCondLst>
                                  <p:childTnLst>
                                    <p:set>
                                      <p:cBhvr>
                                        <p:cTn id="66" dur="1" fill="hold">
                                          <p:stCondLst>
                                            <p:cond delay="0"/>
                                          </p:stCondLst>
                                        </p:cTn>
                                        <p:tgtEl>
                                          <p:spTgt spid="304"/>
                                        </p:tgtEl>
                                        <p:attrNameLst>
                                          <p:attrName>style.visibility</p:attrName>
                                        </p:attrNameLst>
                                      </p:cBhvr>
                                      <p:to>
                                        <p:strVal val="visible"/>
                                      </p:to>
                                    </p:set>
                                    <p:anim calcmode="lin" valueType="num">
                                      <p:cBhvr>
                                        <p:cTn id="67" dur="500" fill="hold"/>
                                        <p:tgtEl>
                                          <p:spTgt spid="304"/>
                                        </p:tgtEl>
                                        <p:attrNameLst>
                                          <p:attrName>ppt_w</p:attrName>
                                        </p:attrNameLst>
                                      </p:cBhvr>
                                      <p:tavLst>
                                        <p:tav tm="0">
                                          <p:val>
                                            <p:fltVal val="0"/>
                                          </p:val>
                                        </p:tav>
                                        <p:tav tm="100000">
                                          <p:val>
                                            <p:strVal val="#ppt_w"/>
                                          </p:val>
                                        </p:tav>
                                      </p:tavLst>
                                    </p:anim>
                                    <p:anim calcmode="lin" valueType="num">
                                      <p:cBhvr>
                                        <p:cTn id="68" dur="500" fill="hold"/>
                                        <p:tgtEl>
                                          <p:spTgt spid="304"/>
                                        </p:tgtEl>
                                        <p:attrNameLst>
                                          <p:attrName>ppt_h</p:attrName>
                                        </p:attrNameLst>
                                      </p:cBhvr>
                                      <p:tavLst>
                                        <p:tav tm="0">
                                          <p:val>
                                            <p:fltVal val="0"/>
                                          </p:val>
                                        </p:tav>
                                        <p:tav tm="100000">
                                          <p:val>
                                            <p:strVal val="#ppt_h"/>
                                          </p:val>
                                        </p:tav>
                                      </p:tavLst>
                                    </p:anim>
                                    <p:anim calcmode="lin" valueType="num">
                                      <p:cBhvr>
                                        <p:cTn id="69" dur="500" fill="hold"/>
                                        <p:tgtEl>
                                          <p:spTgt spid="304"/>
                                        </p:tgtEl>
                                        <p:attrNameLst>
                                          <p:attrName>style.rotation</p:attrName>
                                        </p:attrNameLst>
                                      </p:cBhvr>
                                      <p:tavLst>
                                        <p:tav tm="0">
                                          <p:val>
                                            <p:fltVal val="360"/>
                                          </p:val>
                                        </p:tav>
                                        <p:tav tm="100000">
                                          <p:val>
                                            <p:fltVal val="0"/>
                                          </p:val>
                                        </p:tav>
                                      </p:tavLst>
                                    </p:anim>
                                    <p:animEffect transition="in" filter="fade">
                                      <p:cBhvr>
                                        <p:cTn id="70" dur="500"/>
                                        <p:tgtEl>
                                          <p:spTgt spid="304"/>
                                        </p:tgtEl>
                                      </p:cBhvr>
                                    </p:animEffect>
                                  </p:childTnLst>
                                </p:cTn>
                              </p:par>
                            </p:childTnLst>
                          </p:cTn>
                        </p:par>
                        <p:par>
                          <p:cTn id="71" fill="hold">
                            <p:stCondLst>
                              <p:cond delay="6500"/>
                            </p:stCondLst>
                            <p:childTnLst>
                              <p:par>
                                <p:cTn id="72" presetID="22" presetClass="entr" presetSubtype="1" fill="hold" grpId="0" nodeType="afterEffect">
                                  <p:stCondLst>
                                    <p:cond delay="0"/>
                                  </p:stCondLst>
                                  <p:childTnLst>
                                    <p:set>
                                      <p:cBhvr>
                                        <p:cTn id="73" dur="1" fill="hold">
                                          <p:stCondLst>
                                            <p:cond delay="0"/>
                                          </p:stCondLst>
                                        </p:cTn>
                                        <p:tgtEl>
                                          <p:spTgt spid="259"/>
                                        </p:tgtEl>
                                        <p:attrNameLst>
                                          <p:attrName>style.visibility</p:attrName>
                                        </p:attrNameLst>
                                      </p:cBhvr>
                                      <p:to>
                                        <p:strVal val="visible"/>
                                      </p:to>
                                    </p:set>
                                    <p:animEffect transition="in" filter="wipe(up)">
                                      <p:cBhvr>
                                        <p:cTn id="74" dur="500"/>
                                        <p:tgtEl>
                                          <p:spTgt spid="259"/>
                                        </p:tgtEl>
                                      </p:cBhvr>
                                    </p:animEffect>
                                  </p:childTnLst>
                                </p:cTn>
                              </p:par>
                            </p:childTnLst>
                          </p:cTn>
                        </p:par>
                        <p:par>
                          <p:cTn id="75" fill="hold">
                            <p:stCondLst>
                              <p:cond delay="7000"/>
                            </p:stCondLst>
                            <p:childTnLst>
                              <p:par>
                                <p:cTn id="76" presetID="22" presetClass="entr" presetSubtype="1" fill="hold" grpId="0" nodeType="afterEffect">
                                  <p:stCondLst>
                                    <p:cond delay="0"/>
                                  </p:stCondLst>
                                  <p:childTnLst>
                                    <p:set>
                                      <p:cBhvr>
                                        <p:cTn id="77" dur="1" fill="hold">
                                          <p:stCondLst>
                                            <p:cond delay="0"/>
                                          </p:stCondLst>
                                        </p:cTn>
                                        <p:tgtEl>
                                          <p:spTgt spid="260"/>
                                        </p:tgtEl>
                                        <p:attrNameLst>
                                          <p:attrName>style.visibility</p:attrName>
                                        </p:attrNameLst>
                                      </p:cBhvr>
                                      <p:to>
                                        <p:strVal val="visible"/>
                                      </p:to>
                                    </p:set>
                                    <p:animEffect transition="in" filter="wipe(up)">
                                      <p:cBhvr>
                                        <p:cTn id="78" dur="500"/>
                                        <p:tgtEl>
                                          <p:spTgt spid="260"/>
                                        </p:tgtEl>
                                      </p:cBhvr>
                                    </p:animEffect>
                                  </p:childTnLst>
                                </p:cTn>
                              </p:par>
                            </p:childTnLst>
                          </p:cTn>
                        </p:par>
                        <p:par>
                          <p:cTn id="79" fill="hold">
                            <p:stCondLst>
                              <p:cond delay="7500"/>
                            </p:stCondLst>
                            <p:childTnLst>
                              <p:par>
                                <p:cTn id="80" presetID="49" presetClass="entr" presetSubtype="0" decel="100000" fill="hold" nodeType="afterEffect">
                                  <p:stCondLst>
                                    <p:cond delay="0"/>
                                  </p:stCondLst>
                                  <p:childTnLst>
                                    <p:set>
                                      <p:cBhvr>
                                        <p:cTn id="81" dur="1" fill="hold">
                                          <p:stCondLst>
                                            <p:cond delay="0"/>
                                          </p:stCondLst>
                                        </p:cTn>
                                        <p:tgtEl>
                                          <p:spTgt spid="267"/>
                                        </p:tgtEl>
                                        <p:attrNameLst>
                                          <p:attrName>style.visibility</p:attrName>
                                        </p:attrNameLst>
                                      </p:cBhvr>
                                      <p:to>
                                        <p:strVal val="visible"/>
                                      </p:to>
                                    </p:set>
                                    <p:anim calcmode="lin" valueType="num">
                                      <p:cBhvr>
                                        <p:cTn id="82" dur="500" fill="hold"/>
                                        <p:tgtEl>
                                          <p:spTgt spid="267"/>
                                        </p:tgtEl>
                                        <p:attrNameLst>
                                          <p:attrName>ppt_w</p:attrName>
                                        </p:attrNameLst>
                                      </p:cBhvr>
                                      <p:tavLst>
                                        <p:tav tm="0">
                                          <p:val>
                                            <p:fltVal val="0"/>
                                          </p:val>
                                        </p:tav>
                                        <p:tav tm="100000">
                                          <p:val>
                                            <p:strVal val="#ppt_w"/>
                                          </p:val>
                                        </p:tav>
                                      </p:tavLst>
                                    </p:anim>
                                    <p:anim calcmode="lin" valueType="num">
                                      <p:cBhvr>
                                        <p:cTn id="83" dur="500" fill="hold"/>
                                        <p:tgtEl>
                                          <p:spTgt spid="267"/>
                                        </p:tgtEl>
                                        <p:attrNameLst>
                                          <p:attrName>ppt_h</p:attrName>
                                        </p:attrNameLst>
                                      </p:cBhvr>
                                      <p:tavLst>
                                        <p:tav tm="0">
                                          <p:val>
                                            <p:fltVal val="0"/>
                                          </p:val>
                                        </p:tav>
                                        <p:tav tm="100000">
                                          <p:val>
                                            <p:strVal val="#ppt_h"/>
                                          </p:val>
                                        </p:tav>
                                      </p:tavLst>
                                    </p:anim>
                                    <p:anim calcmode="lin" valueType="num">
                                      <p:cBhvr>
                                        <p:cTn id="84" dur="500" fill="hold"/>
                                        <p:tgtEl>
                                          <p:spTgt spid="267"/>
                                        </p:tgtEl>
                                        <p:attrNameLst>
                                          <p:attrName>style.rotation</p:attrName>
                                        </p:attrNameLst>
                                      </p:cBhvr>
                                      <p:tavLst>
                                        <p:tav tm="0">
                                          <p:val>
                                            <p:fltVal val="360"/>
                                          </p:val>
                                        </p:tav>
                                        <p:tav tm="100000">
                                          <p:val>
                                            <p:fltVal val="0"/>
                                          </p:val>
                                        </p:tav>
                                      </p:tavLst>
                                    </p:anim>
                                    <p:animEffect transition="in" filter="fade">
                                      <p:cBhvr>
                                        <p:cTn id="85" dur="500"/>
                                        <p:tgtEl>
                                          <p:spTgt spid="267"/>
                                        </p:tgtEl>
                                      </p:cBhvr>
                                    </p:animEffect>
                                  </p:childTnLst>
                                </p:cTn>
                              </p:par>
                            </p:childTnLst>
                          </p:cTn>
                        </p:par>
                        <p:par>
                          <p:cTn id="86" fill="hold">
                            <p:stCondLst>
                              <p:cond delay="8000"/>
                            </p:stCondLst>
                            <p:childTnLst>
                              <p:par>
                                <p:cTn id="87" presetID="22" presetClass="entr" presetSubtype="1" fill="hold" grpId="0" nodeType="afterEffect">
                                  <p:stCondLst>
                                    <p:cond delay="0"/>
                                  </p:stCondLst>
                                  <p:childTnLst>
                                    <p:set>
                                      <p:cBhvr>
                                        <p:cTn id="88" dur="1" fill="hold">
                                          <p:stCondLst>
                                            <p:cond delay="0"/>
                                          </p:stCondLst>
                                        </p:cTn>
                                        <p:tgtEl>
                                          <p:spTgt spid="264"/>
                                        </p:tgtEl>
                                        <p:attrNameLst>
                                          <p:attrName>style.visibility</p:attrName>
                                        </p:attrNameLst>
                                      </p:cBhvr>
                                      <p:to>
                                        <p:strVal val="visible"/>
                                      </p:to>
                                    </p:set>
                                    <p:animEffect transition="in" filter="wipe(up)">
                                      <p:cBhvr>
                                        <p:cTn id="89" dur="500"/>
                                        <p:tgtEl>
                                          <p:spTgt spid="264"/>
                                        </p:tgtEl>
                                      </p:cBhvr>
                                    </p:animEffect>
                                  </p:childTnLst>
                                </p:cTn>
                              </p:par>
                            </p:childTnLst>
                          </p:cTn>
                        </p:par>
                        <p:par>
                          <p:cTn id="90" fill="hold">
                            <p:stCondLst>
                              <p:cond delay="8500"/>
                            </p:stCondLst>
                            <p:childTnLst>
                              <p:par>
                                <p:cTn id="91" presetID="22" presetClass="entr" presetSubtype="1" fill="hold" grpId="0" nodeType="afterEffect">
                                  <p:stCondLst>
                                    <p:cond delay="0"/>
                                  </p:stCondLst>
                                  <p:childTnLst>
                                    <p:set>
                                      <p:cBhvr>
                                        <p:cTn id="92" dur="1" fill="hold">
                                          <p:stCondLst>
                                            <p:cond delay="0"/>
                                          </p:stCondLst>
                                        </p:cTn>
                                        <p:tgtEl>
                                          <p:spTgt spid="265"/>
                                        </p:tgtEl>
                                        <p:attrNameLst>
                                          <p:attrName>style.visibility</p:attrName>
                                        </p:attrNameLst>
                                      </p:cBhvr>
                                      <p:to>
                                        <p:strVal val="visible"/>
                                      </p:to>
                                    </p:set>
                                    <p:animEffect transition="in" filter="wipe(up)">
                                      <p:cBhvr>
                                        <p:cTn id="93" dur="500"/>
                                        <p:tgtEl>
                                          <p:spTgt spid="2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5" grpId="0"/>
      <p:bldP spid="256" grpId="0"/>
      <p:bldP spid="257" grpId="0"/>
      <p:bldP spid="258" grpId="0"/>
      <p:bldP spid="259" grpId="0"/>
      <p:bldP spid="260" grpId="0"/>
      <p:bldP spid="261" grpId="0"/>
      <p:bldP spid="262" grpId="0"/>
      <p:bldP spid="263" grpId="0"/>
      <p:bldP spid="264" grpId="0"/>
      <p:bldP spid="265" grpId="0"/>
      <p:bldP spid="26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椭圆 52"/>
          <p:cNvSpPr/>
          <p:nvPr/>
        </p:nvSpPr>
        <p:spPr>
          <a:xfrm>
            <a:off x="2214068" y="2456749"/>
            <a:ext cx="1243533" cy="1243532"/>
          </a:xfrm>
          <a:prstGeom prst="ellipse">
            <a:avLst/>
          </a:prstGeom>
          <a:noFill/>
          <a:ln w="3175">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srgbClr val="569C00"/>
              </a:solidFill>
            </a:endParaRPr>
          </a:p>
        </p:txBody>
      </p:sp>
      <p:sp>
        <p:nvSpPr>
          <p:cNvPr id="54" name="TextBox 338"/>
          <p:cNvSpPr txBox="1">
            <a:spLocks noChangeArrowheads="1"/>
          </p:cNvSpPr>
          <p:nvPr/>
        </p:nvSpPr>
        <p:spPr bwMode="auto">
          <a:xfrm>
            <a:off x="2193080" y="2881701"/>
            <a:ext cx="128145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scene3d>
              <a:camera prst="orthographicFront"/>
              <a:lightRig rig="threePt" dir="t"/>
            </a:scene3d>
            <a:sp3d contourW="12700"/>
          </a:bodyPr>
          <a:lstStyle>
            <a:lvl1pPr eaLnBrk="0" hangingPunct="0">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algn="ctr" eaLnBrk="1" hangingPunct="1">
              <a:spcBef>
                <a:spcPct val="0"/>
              </a:spcBef>
              <a:buFontTx/>
              <a:buNone/>
            </a:pPr>
            <a:r>
              <a:rPr lang="en-US" altLang="zh-CN" sz="2000" dirty="0">
                <a:solidFill>
                  <a:schemeClr val="accent1"/>
                </a:solidFill>
                <a:latin typeface="+mn-lt"/>
                <a:ea typeface="方正正纤黑简体" panose="02000000000000000000" pitchFamily="2" charset="-122"/>
                <a:cs typeface="Arial" panose="020B0604020202020204" pitchFamily="34" charset="0"/>
              </a:rPr>
              <a:t>82%</a:t>
            </a:r>
          </a:p>
        </p:txBody>
      </p:sp>
      <p:sp>
        <p:nvSpPr>
          <p:cNvPr id="55" name="空心弧 54"/>
          <p:cNvSpPr/>
          <p:nvPr/>
        </p:nvSpPr>
        <p:spPr>
          <a:xfrm rot="19800000">
            <a:off x="2164201" y="2418172"/>
            <a:ext cx="1311043" cy="1311043"/>
          </a:xfrm>
          <a:prstGeom prst="blockArc">
            <a:avLst>
              <a:gd name="adj1" fmla="val 18153874"/>
              <a:gd name="adj2" fmla="val 14191435"/>
              <a:gd name="adj3" fmla="val 5402"/>
            </a:avLst>
          </a:prstGeom>
          <a:solidFill>
            <a:schemeClr val="accent1"/>
          </a:solid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569C00"/>
              </a:solidFill>
            </a:endParaRPr>
          </a:p>
        </p:txBody>
      </p:sp>
      <p:sp>
        <p:nvSpPr>
          <p:cNvPr id="56" name="TextBox 340"/>
          <p:cNvSpPr txBox="1">
            <a:spLocks noChangeArrowheads="1"/>
          </p:cNvSpPr>
          <p:nvPr/>
        </p:nvSpPr>
        <p:spPr bwMode="auto">
          <a:xfrm>
            <a:off x="4675617" y="2881701"/>
            <a:ext cx="96296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scene3d>
              <a:camera prst="orthographicFront"/>
              <a:lightRig rig="threePt" dir="t"/>
            </a:scene3d>
            <a:sp3d contourW="12700"/>
          </a:bodyPr>
          <a:lstStyle>
            <a:lvl1pPr eaLnBrk="0" hangingPunct="0">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algn="ctr" eaLnBrk="1" hangingPunct="1">
              <a:spcBef>
                <a:spcPct val="0"/>
              </a:spcBef>
              <a:buFontTx/>
              <a:buNone/>
            </a:pPr>
            <a:r>
              <a:rPr lang="en-US" altLang="zh-CN" sz="2000" dirty="0">
                <a:solidFill>
                  <a:schemeClr val="accent1"/>
                </a:solidFill>
                <a:latin typeface="+mn-lt"/>
                <a:ea typeface="方正正纤黑简体" panose="02000000000000000000" pitchFamily="2" charset="-122"/>
                <a:cs typeface="Arial" panose="020B0604020202020204" pitchFamily="34" charset="0"/>
              </a:rPr>
              <a:t>43%</a:t>
            </a:r>
          </a:p>
        </p:txBody>
      </p:sp>
      <p:sp>
        <p:nvSpPr>
          <p:cNvPr id="57" name="椭圆 56"/>
          <p:cNvSpPr/>
          <p:nvPr/>
        </p:nvSpPr>
        <p:spPr>
          <a:xfrm>
            <a:off x="4549947" y="2418173"/>
            <a:ext cx="1243533" cy="1243532"/>
          </a:xfrm>
          <a:prstGeom prst="ellipse">
            <a:avLst/>
          </a:prstGeom>
          <a:noFill/>
          <a:ln w="3175">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srgbClr val="569C00"/>
              </a:solidFill>
            </a:endParaRPr>
          </a:p>
        </p:txBody>
      </p:sp>
      <p:sp>
        <p:nvSpPr>
          <p:cNvPr id="58" name="空心弧 57"/>
          <p:cNvSpPr/>
          <p:nvPr/>
        </p:nvSpPr>
        <p:spPr>
          <a:xfrm rot="19800000">
            <a:off x="4505556" y="2391952"/>
            <a:ext cx="1311043" cy="1311043"/>
          </a:xfrm>
          <a:prstGeom prst="blockArc">
            <a:avLst>
              <a:gd name="adj1" fmla="val 18153874"/>
              <a:gd name="adj2" fmla="val 6208019"/>
              <a:gd name="adj3" fmla="val 5471"/>
            </a:avLst>
          </a:prstGeom>
          <a:solidFill>
            <a:schemeClr val="accent1"/>
          </a:solid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569C00"/>
              </a:solidFill>
            </a:endParaRPr>
          </a:p>
        </p:txBody>
      </p:sp>
      <p:sp>
        <p:nvSpPr>
          <p:cNvPr id="59" name="椭圆 58"/>
          <p:cNvSpPr/>
          <p:nvPr/>
        </p:nvSpPr>
        <p:spPr>
          <a:xfrm>
            <a:off x="6861525" y="2453569"/>
            <a:ext cx="1184839" cy="1184839"/>
          </a:xfrm>
          <a:prstGeom prst="ellipse">
            <a:avLst/>
          </a:prstGeom>
          <a:noFill/>
          <a:ln w="3175">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srgbClr val="569C00"/>
              </a:solidFill>
            </a:endParaRPr>
          </a:p>
        </p:txBody>
      </p:sp>
      <p:sp>
        <p:nvSpPr>
          <p:cNvPr id="60" name="TextBox 341"/>
          <p:cNvSpPr txBox="1">
            <a:spLocks noChangeArrowheads="1"/>
          </p:cNvSpPr>
          <p:nvPr/>
        </p:nvSpPr>
        <p:spPr bwMode="auto">
          <a:xfrm>
            <a:off x="6970867" y="2881701"/>
            <a:ext cx="96249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scene3d>
              <a:camera prst="orthographicFront"/>
              <a:lightRig rig="threePt" dir="t"/>
            </a:scene3d>
            <a:sp3d contourW="12700"/>
          </a:bodyPr>
          <a:lstStyle>
            <a:lvl1pPr eaLnBrk="0" hangingPunct="0">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algn="ctr" eaLnBrk="1" hangingPunct="1">
              <a:spcBef>
                <a:spcPct val="0"/>
              </a:spcBef>
              <a:buFontTx/>
              <a:buNone/>
            </a:pPr>
            <a:r>
              <a:rPr lang="en-US" altLang="zh-CN" sz="2000" dirty="0">
                <a:solidFill>
                  <a:schemeClr val="accent1"/>
                </a:solidFill>
                <a:latin typeface="+mn-lt"/>
                <a:ea typeface="方正正纤黑简体" panose="02000000000000000000" pitchFamily="2" charset="-122"/>
                <a:cs typeface="Arial" panose="020B0604020202020204" pitchFamily="34" charset="0"/>
              </a:rPr>
              <a:t>25%</a:t>
            </a:r>
          </a:p>
        </p:txBody>
      </p:sp>
      <p:sp>
        <p:nvSpPr>
          <p:cNvPr id="61" name="空心弧 60"/>
          <p:cNvSpPr/>
          <p:nvPr/>
        </p:nvSpPr>
        <p:spPr>
          <a:xfrm rot="19800000">
            <a:off x="6772776" y="2417217"/>
            <a:ext cx="1311043" cy="1311043"/>
          </a:xfrm>
          <a:prstGeom prst="blockArc">
            <a:avLst>
              <a:gd name="adj1" fmla="val 18153874"/>
              <a:gd name="adj2" fmla="val 2391340"/>
              <a:gd name="adj3" fmla="val 5676"/>
            </a:avLst>
          </a:prstGeom>
          <a:solidFill>
            <a:schemeClr val="accent1"/>
          </a:solid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569C00"/>
              </a:solidFill>
            </a:endParaRPr>
          </a:p>
        </p:txBody>
      </p:sp>
      <p:sp>
        <p:nvSpPr>
          <p:cNvPr id="62" name="椭圆 61"/>
          <p:cNvSpPr/>
          <p:nvPr/>
        </p:nvSpPr>
        <p:spPr>
          <a:xfrm>
            <a:off x="9129308" y="2460273"/>
            <a:ext cx="1184840" cy="1184839"/>
          </a:xfrm>
          <a:prstGeom prst="ellipse">
            <a:avLst/>
          </a:prstGeom>
          <a:noFill/>
          <a:ln w="3175">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srgbClr val="569C00"/>
              </a:solidFill>
            </a:endParaRPr>
          </a:p>
        </p:txBody>
      </p:sp>
      <p:sp>
        <p:nvSpPr>
          <p:cNvPr id="63" name="TextBox 342"/>
          <p:cNvSpPr txBox="1">
            <a:spLocks noChangeArrowheads="1"/>
          </p:cNvSpPr>
          <p:nvPr/>
        </p:nvSpPr>
        <p:spPr bwMode="auto">
          <a:xfrm>
            <a:off x="9254454" y="2881701"/>
            <a:ext cx="96318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scene3d>
              <a:camera prst="orthographicFront"/>
              <a:lightRig rig="threePt" dir="t"/>
            </a:scene3d>
            <a:sp3d contourW="12700"/>
          </a:bodyPr>
          <a:lstStyle>
            <a:lvl1pPr eaLnBrk="0" hangingPunct="0">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algn="ctr" eaLnBrk="1" hangingPunct="1">
              <a:spcBef>
                <a:spcPct val="0"/>
              </a:spcBef>
              <a:buFontTx/>
              <a:buNone/>
            </a:pPr>
            <a:r>
              <a:rPr lang="en-US" altLang="zh-CN" sz="2000" dirty="0">
                <a:solidFill>
                  <a:schemeClr val="accent1"/>
                </a:solidFill>
                <a:latin typeface="+mn-lt"/>
                <a:ea typeface="方正正纤黑简体" panose="02000000000000000000" pitchFamily="2" charset="-122"/>
                <a:cs typeface="Arial" panose="020B0604020202020204" pitchFamily="34" charset="0"/>
              </a:rPr>
              <a:t>10%</a:t>
            </a:r>
          </a:p>
        </p:txBody>
      </p:sp>
      <p:sp>
        <p:nvSpPr>
          <p:cNvPr id="64" name="空心弧 63"/>
          <p:cNvSpPr/>
          <p:nvPr/>
        </p:nvSpPr>
        <p:spPr>
          <a:xfrm rot="19800000">
            <a:off x="9039993" y="2421980"/>
            <a:ext cx="1311043" cy="1311043"/>
          </a:xfrm>
          <a:prstGeom prst="blockArc">
            <a:avLst>
              <a:gd name="adj1" fmla="val 18153874"/>
              <a:gd name="adj2" fmla="val 21071673"/>
              <a:gd name="adj3" fmla="val 5367"/>
            </a:avLst>
          </a:prstGeom>
          <a:solidFill>
            <a:schemeClr val="accent1"/>
          </a:solid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569C00"/>
              </a:solidFill>
            </a:endParaRPr>
          </a:p>
        </p:txBody>
      </p:sp>
      <p:grpSp>
        <p:nvGrpSpPr>
          <p:cNvPr id="65" name="组合 64"/>
          <p:cNvGrpSpPr>
            <a:grpSpLocks/>
          </p:cNvGrpSpPr>
          <p:nvPr/>
        </p:nvGrpSpPr>
        <p:grpSpPr bwMode="auto">
          <a:xfrm>
            <a:off x="1686502" y="3978796"/>
            <a:ext cx="2320012" cy="1299693"/>
            <a:chOff x="6358171" y="672761"/>
            <a:chExt cx="2348774" cy="974631"/>
          </a:xfrm>
        </p:grpSpPr>
        <p:sp>
          <p:nvSpPr>
            <p:cNvPr id="66" name="Content Placeholder 2"/>
            <p:cNvSpPr txBox="1">
              <a:spLocks/>
            </p:cNvSpPr>
            <p:nvPr/>
          </p:nvSpPr>
          <p:spPr>
            <a:xfrm>
              <a:off x="6468636" y="972801"/>
              <a:ext cx="2191893" cy="674591"/>
            </a:xfrm>
            <a:prstGeom prst="rect">
              <a:avLst/>
            </a:prstGeom>
          </p:spPr>
          <p:txBody>
            <a:bodyPr>
              <a:scene3d>
                <a:camera prst="orthographicFront"/>
                <a:lightRig rig="threePt" dir="t"/>
              </a:scene3d>
              <a:sp3d contourW="12700"/>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450940" fontAlgn="auto">
                <a:spcBef>
                  <a:spcPts val="0"/>
                </a:spcBef>
                <a:spcAft>
                  <a:spcPts val="0"/>
                </a:spcAft>
                <a:buNone/>
                <a:defRPr/>
              </a:pPr>
              <a:r>
                <a:rPr lang="en-US" altLang="zh-CN" sz="1100" dirty="0">
                  <a:solidFill>
                    <a:schemeClr val="tx1">
                      <a:lumMod val="65000"/>
                      <a:lumOff val="35000"/>
                    </a:schemeClr>
                  </a:solidFill>
                </a:rPr>
                <a:t>Lorem ipsum dolor sit amet, consectetur adipisicing elit, sed do </a:t>
              </a:r>
              <a:r>
                <a:rPr lang="en-US" altLang="zh-CN" sz="1100" dirty="0" err="1">
                  <a:solidFill>
                    <a:schemeClr val="tx1">
                      <a:lumMod val="65000"/>
                      <a:lumOff val="35000"/>
                    </a:schemeClr>
                  </a:solidFill>
                </a:rPr>
                <a:t>eiusmod</a:t>
              </a:r>
              <a:r>
                <a:rPr lang="en-US" altLang="zh-CN" sz="1100" dirty="0">
                  <a:solidFill>
                    <a:schemeClr val="tx1">
                      <a:lumMod val="65000"/>
                      <a:lumOff val="35000"/>
                    </a:schemeClr>
                  </a:solidFill>
                </a:rPr>
                <a:t> </a:t>
              </a:r>
              <a:r>
                <a:rPr lang="en-US" altLang="zh-CN" sz="1100" dirty="0" err="1" smtClean="0">
                  <a:solidFill>
                    <a:schemeClr val="tx1">
                      <a:lumMod val="65000"/>
                      <a:lumOff val="35000"/>
                    </a:schemeClr>
                  </a:solidFill>
                </a:rPr>
                <a:t>tempor</a:t>
              </a:r>
              <a:endParaRPr lang="en-US" altLang="zh-CN" sz="1100" dirty="0">
                <a:solidFill>
                  <a:schemeClr val="tx1">
                    <a:lumMod val="65000"/>
                    <a:lumOff val="35000"/>
                  </a:schemeClr>
                </a:solidFill>
                <a:cs typeface="Arial" pitchFamily="34" charset="0"/>
              </a:endParaRPr>
            </a:p>
          </p:txBody>
        </p:sp>
        <p:sp>
          <p:nvSpPr>
            <p:cNvPr id="67" name="文本框 17"/>
            <p:cNvSpPr txBox="1">
              <a:spLocks noChangeArrowheads="1"/>
            </p:cNvSpPr>
            <p:nvPr/>
          </p:nvSpPr>
          <p:spPr bwMode="auto">
            <a:xfrm>
              <a:off x="6358171" y="672761"/>
              <a:ext cx="2348774" cy="276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scene3d>
                <a:camera prst="orthographicFront"/>
                <a:lightRig rig="threePt" dir="t"/>
              </a:scene3d>
              <a:sp3d contourW="12700"/>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ctr" eaLnBrk="1" hangingPunct="1"/>
              <a:r>
                <a:rPr lang="en-US" altLang="zh-CN" sz="1800" b="1" dirty="0">
                  <a:solidFill>
                    <a:schemeClr val="tx1">
                      <a:lumMod val="65000"/>
                      <a:lumOff val="35000"/>
                    </a:schemeClr>
                  </a:solidFill>
                  <a:latin typeface="+mn-lt"/>
                </a:rPr>
                <a:t>ADD YOUR TITLE</a:t>
              </a:r>
              <a:endParaRPr lang="zh-CN" altLang="en-US" sz="1800" b="1" dirty="0">
                <a:solidFill>
                  <a:schemeClr val="tx1">
                    <a:lumMod val="65000"/>
                    <a:lumOff val="35000"/>
                  </a:schemeClr>
                </a:solidFill>
                <a:latin typeface="+mn-lt"/>
              </a:endParaRPr>
            </a:p>
          </p:txBody>
        </p:sp>
      </p:grpSp>
      <p:grpSp>
        <p:nvGrpSpPr>
          <p:cNvPr id="68" name="组合 67"/>
          <p:cNvGrpSpPr>
            <a:grpSpLocks/>
          </p:cNvGrpSpPr>
          <p:nvPr/>
        </p:nvGrpSpPr>
        <p:grpSpPr bwMode="auto">
          <a:xfrm>
            <a:off x="3996566" y="3978796"/>
            <a:ext cx="2320012" cy="1299693"/>
            <a:chOff x="6358171" y="672761"/>
            <a:chExt cx="2348774" cy="974631"/>
          </a:xfrm>
        </p:grpSpPr>
        <p:sp>
          <p:nvSpPr>
            <p:cNvPr id="69" name="Content Placeholder 2"/>
            <p:cNvSpPr txBox="1">
              <a:spLocks/>
            </p:cNvSpPr>
            <p:nvPr/>
          </p:nvSpPr>
          <p:spPr>
            <a:xfrm>
              <a:off x="6468636" y="972801"/>
              <a:ext cx="2191893" cy="674591"/>
            </a:xfrm>
            <a:prstGeom prst="rect">
              <a:avLst/>
            </a:prstGeom>
          </p:spPr>
          <p:txBody>
            <a:bodyPr>
              <a:scene3d>
                <a:camera prst="orthographicFront"/>
                <a:lightRig rig="threePt" dir="t"/>
              </a:scene3d>
              <a:sp3d contourW="12700"/>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450940" fontAlgn="auto">
                <a:spcBef>
                  <a:spcPts val="0"/>
                </a:spcBef>
                <a:spcAft>
                  <a:spcPts val="0"/>
                </a:spcAft>
                <a:buNone/>
                <a:defRPr/>
              </a:pPr>
              <a:r>
                <a:rPr lang="en-US" altLang="zh-CN" sz="1100" dirty="0">
                  <a:solidFill>
                    <a:schemeClr val="tx1">
                      <a:lumMod val="65000"/>
                      <a:lumOff val="35000"/>
                    </a:schemeClr>
                  </a:solidFill>
                </a:rPr>
                <a:t>Lorem ipsum dolor sit amet, consectetur adipisicing elit, sed do </a:t>
              </a:r>
              <a:r>
                <a:rPr lang="en-US" altLang="zh-CN" sz="1100" dirty="0" err="1">
                  <a:solidFill>
                    <a:schemeClr val="tx1">
                      <a:lumMod val="65000"/>
                      <a:lumOff val="35000"/>
                    </a:schemeClr>
                  </a:solidFill>
                </a:rPr>
                <a:t>eiusmod</a:t>
              </a:r>
              <a:r>
                <a:rPr lang="en-US" altLang="zh-CN" sz="1100" dirty="0">
                  <a:solidFill>
                    <a:schemeClr val="tx1">
                      <a:lumMod val="65000"/>
                      <a:lumOff val="35000"/>
                    </a:schemeClr>
                  </a:solidFill>
                </a:rPr>
                <a:t> </a:t>
              </a:r>
              <a:r>
                <a:rPr lang="en-US" altLang="zh-CN" sz="1100" dirty="0" err="1" smtClean="0">
                  <a:solidFill>
                    <a:schemeClr val="tx1">
                      <a:lumMod val="65000"/>
                      <a:lumOff val="35000"/>
                    </a:schemeClr>
                  </a:solidFill>
                </a:rPr>
                <a:t>tempor</a:t>
              </a:r>
              <a:endParaRPr lang="en-US" altLang="zh-CN" sz="1100" dirty="0">
                <a:solidFill>
                  <a:schemeClr val="tx1">
                    <a:lumMod val="65000"/>
                    <a:lumOff val="35000"/>
                  </a:schemeClr>
                </a:solidFill>
                <a:cs typeface="Arial" pitchFamily="34" charset="0"/>
              </a:endParaRPr>
            </a:p>
          </p:txBody>
        </p:sp>
        <p:sp>
          <p:nvSpPr>
            <p:cNvPr id="70" name="文本框 17"/>
            <p:cNvSpPr txBox="1">
              <a:spLocks noChangeArrowheads="1"/>
            </p:cNvSpPr>
            <p:nvPr/>
          </p:nvSpPr>
          <p:spPr bwMode="auto">
            <a:xfrm>
              <a:off x="6358171" y="672761"/>
              <a:ext cx="2348774" cy="276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scene3d>
                <a:camera prst="orthographicFront"/>
                <a:lightRig rig="threePt" dir="t"/>
              </a:scene3d>
              <a:sp3d contourW="12700"/>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ctr" eaLnBrk="1" hangingPunct="1"/>
              <a:r>
                <a:rPr lang="en-US" altLang="zh-CN" sz="1800" b="1" dirty="0">
                  <a:solidFill>
                    <a:schemeClr val="tx1">
                      <a:lumMod val="65000"/>
                      <a:lumOff val="35000"/>
                    </a:schemeClr>
                  </a:solidFill>
                  <a:latin typeface="+mn-lt"/>
                </a:rPr>
                <a:t>ADD YOUR TITLE</a:t>
              </a:r>
              <a:endParaRPr lang="zh-CN" altLang="en-US" sz="1800" b="1" dirty="0">
                <a:solidFill>
                  <a:schemeClr val="tx1">
                    <a:lumMod val="65000"/>
                    <a:lumOff val="35000"/>
                  </a:schemeClr>
                </a:solidFill>
                <a:latin typeface="+mn-lt"/>
              </a:endParaRPr>
            </a:p>
          </p:txBody>
        </p:sp>
      </p:grpSp>
      <p:grpSp>
        <p:nvGrpSpPr>
          <p:cNvPr id="71" name="组合 70"/>
          <p:cNvGrpSpPr>
            <a:grpSpLocks/>
          </p:cNvGrpSpPr>
          <p:nvPr/>
        </p:nvGrpSpPr>
        <p:grpSpPr bwMode="auto">
          <a:xfrm>
            <a:off x="6306630" y="3978796"/>
            <a:ext cx="2320012" cy="1299693"/>
            <a:chOff x="6358171" y="672761"/>
            <a:chExt cx="2348774" cy="974631"/>
          </a:xfrm>
        </p:grpSpPr>
        <p:sp>
          <p:nvSpPr>
            <p:cNvPr id="72" name="Content Placeholder 2"/>
            <p:cNvSpPr txBox="1">
              <a:spLocks/>
            </p:cNvSpPr>
            <p:nvPr/>
          </p:nvSpPr>
          <p:spPr>
            <a:xfrm>
              <a:off x="6468636" y="972801"/>
              <a:ext cx="2191893" cy="674591"/>
            </a:xfrm>
            <a:prstGeom prst="rect">
              <a:avLst/>
            </a:prstGeom>
          </p:spPr>
          <p:txBody>
            <a:bodyPr>
              <a:scene3d>
                <a:camera prst="orthographicFront"/>
                <a:lightRig rig="threePt" dir="t"/>
              </a:scene3d>
              <a:sp3d contourW="12700"/>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450940" fontAlgn="auto">
                <a:spcBef>
                  <a:spcPts val="0"/>
                </a:spcBef>
                <a:spcAft>
                  <a:spcPts val="0"/>
                </a:spcAft>
                <a:buNone/>
                <a:defRPr/>
              </a:pPr>
              <a:r>
                <a:rPr lang="en-US" altLang="zh-CN" sz="1100" dirty="0">
                  <a:solidFill>
                    <a:schemeClr val="tx1">
                      <a:lumMod val="65000"/>
                      <a:lumOff val="35000"/>
                    </a:schemeClr>
                  </a:solidFill>
                </a:rPr>
                <a:t>Lorem ipsum dolor sit amet, consectetur adipisicing elit, sed do </a:t>
              </a:r>
              <a:r>
                <a:rPr lang="en-US" altLang="zh-CN" sz="1100" dirty="0" err="1">
                  <a:solidFill>
                    <a:schemeClr val="tx1">
                      <a:lumMod val="65000"/>
                      <a:lumOff val="35000"/>
                    </a:schemeClr>
                  </a:solidFill>
                </a:rPr>
                <a:t>eiusmod</a:t>
              </a:r>
              <a:r>
                <a:rPr lang="en-US" altLang="zh-CN" sz="1100" dirty="0">
                  <a:solidFill>
                    <a:schemeClr val="tx1">
                      <a:lumMod val="65000"/>
                      <a:lumOff val="35000"/>
                    </a:schemeClr>
                  </a:solidFill>
                </a:rPr>
                <a:t> </a:t>
              </a:r>
              <a:r>
                <a:rPr lang="en-US" altLang="zh-CN" sz="1100" dirty="0" err="1" smtClean="0">
                  <a:solidFill>
                    <a:schemeClr val="tx1">
                      <a:lumMod val="65000"/>
                      <a:lumOff val="35000"/>
                    </a:schemeClr>
                  </a:solidFill>
                </a:rPr>
                <a:t>tempor</a:t>
              </a:r>
              <a:endParaRPr lang="en-US" altLang="zh-CN" sz="1100" dirty="0">
                <a:solidFill>
                  <a:schemeClr val="tx1">
                    <a:lumMod val="65000"/>
                    <a:lumOff val="35000"/>
                  </a:schemeClr>
                </a:solidFill>
                <a:cs typeface="Arial" pitchFamily="34" charset="0"/>
              </a:endParaRPr>
            </a:p>
          </p:txBody>
        </p:sp>
        <p:sp>
          <p:nvSpPr>
            <p:cNvPr id="73" name="文本框 17"/>
            <p:cNvSpPr txBox="1">
              <a:spLocks noChangeArrowheads="1"/>
            </p:cNvSpPr>
            <p:nvPr/>
          </p:nvSpPr>
          <p:spPr bwMode="auto">
            <a:xfrm>
              <a:off x="6358171" y="672761"/>
              <a:ext cx="2348774" cy="276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scene3d>
                <a:camera prst="orthographicFront"/>
                <a:lightRig rig="threePt" dir="t"/>
              </a:scene3d>
              <a:sp3d contourW="12700"/>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ctr" eaLnBrk="1" hangingPunct="1"/>
              <a:r>
                <a:rPr lang="en-US" altLang="zh-CN" sz="1800" b="1" dirty="0">
                  <a:solidFill>
                    <a:schemeClr val="tx1">
                      <a:lumMod val="65000"/>
                      <a:lumOff val="35000"/>
                    </a:schemeClr>
                  </a:solidFill>
                  <a:latin typeface="+mn-lt"/>
                </a:rPr>
                <a:t>ADD YOUR TITLE</a:t>
              </a:r>
              <a:endParaRPr lang="zh-CN" altLang="en-US" sz="1800" b="1" dirty="0">
                <a:solidFill>
                  <a:schemeClr val="tx1">
                    <a:lumMod val="65000"/>
                    <a:lumOff val="35000"/>
                  </a:schemeClr>
                </a:solidFill>
                <a:latin typeface="+mn-lt"/>
              </a:endParaRPr>
            </a:p>
          </p:txBody>
        </p:sp>
      </p:grpSp>
      <p:grpSp>
        <p:nvGrpSpPr>
          <p:cNvPr id="74" name="组合 73"/>
          <p:cNvGrpSpPr>
            <a:grpSpLocks/>
          </p:cNvGrpSpPr>
          <p:nvPr/>
        </p:nvGrpSpPr>
        <p:grpSpPr bwMode="auto">
          <a:xfrm>
            <a:off x="8616693" y="3978796"/>
            <a:ext cx="2320012" cy="1299693"/>
            <a:chOff x="6358171" y="672761"/>
            <a:chExt cx="2348774" cy="974631"/>
          </a:xfrm>
        </p:grpSpPr>
        <p:sp>
          <p:nvSpPr>
            <p:cNvPr id="75" name="Content Placeholder 2"/>
            <p:cNvSpPr txBox="1">
              <a:spLocks/>
            </p:cNvSpPr>
            <p:nvPr/>
          </p:nvSpPr>
          <p:spPr>
            <a:xfrm>
              <a:off x="6468636" y="972801"/>
              <a:ext cx="2191893" cy="674591"/>
            </a:xfrm>
            <a:prstGeom prst="rect">
              <a:avLst/>
            </a:prstGeom>
          </p:spPr>
          <p:txBody>
            <a:bodyPr>
              <a:scene3d>
                <a:camera prst="orthographicFront"/>
                <a:lightRig rig="threePt" dir="t"/>
              </a:scene3d>
              <a:sp3d contourW="12700"/>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450940" fontAlgn="auto">
                <a:spcBef>
                  <a:spcPts val="0"/>
                </a:spcBef>
                <a:spcAft>
                  <a:spcPts val="0"/>
                </a:spcAft>
                <a:buNone/>
                <a:defRPr/>
              </a:pPr>
              <a:r>
                <a:rPr lang="en-US" altLang="zh-CN" sz="1100" dirty="0">
                  <a:solidFill>
                    <a:schemeClr val="tx1">
                      <a:lumMod val="65000"/>
                      <a:lumOff val="35000"/>
                    </a:schemeClr>
                  </a:solidFill>
                </a:rPr>
                <a:t>Lorem ipsum dolor sit amet, consectetur adipisicing elit, sed do </a:t>
              </a:r>
              <a:r>
                <a:rPr lang="en-US" altLang="zh-CN" sz="1100" dirty="0" err="1">
                  <a:solidFill>
                    <a:schemeClr val="tx1">
                      <a:lumMod val="65000"/>
                      <a:lumOff val="35000"/>
                    </a:schemeClr>
                  </a:solidFill>
                </a:rPr>
                <a:t>eiusmod</a:t>
              </a:r>
              <a:r>
                <a:rPr lang="en-US" altLang="zh-CN" sz="1100" dirty="0">
                  <a:solidFill>
                    <a:schemeClr val="tx1">
                      <a:lumMod val="65000"/>
                      <a:lumOff val="35000"/>
                    </a:schemeClr>
                  </a:solidFill>
                </a:rPr>
                <a:t> </a:t>
              </a:r>
              <a:r>
                <a:rPr lang="en-US" altLang="zh-CN" sz="1100" dirty="0" err="1" smtClean="0">
                  <a:solidFill>
                    <a:schemeClr val="tx1">
                      <a:lumMod val="65000"/>
                      <a:lumOff val="35000"/>
                    </a:schemeClr>
                  </a:solidFill>
                </a:rPr>
                <a:t>tempor</a:t>
              </a:r>
              <a:endParaRPr lang="en-US" altLang="zh-CN" sz="1100" dirty="0">
                <a:solidFill>
                  <a:schemeClr val="tx1">
                    <a:lumMod val="65000"/>
                    <a:lumOff val="35000"/>
                  </a:schemeClr>
                </a:solidFill>
                <a:cs typeface="Arial" pitchFamily="34" charset="0"/>
              </a:endParaRPr>
            </a:p>
          </p:txBody>
        </p:sp>
        <p:sp>
          <p:nvSpPr>
            <p:cNvPr id="76" name="文本框 17"/>
            <p:cNvSpPr txBox="1">
              <a:spLocks noChangeArrowheads="1"/>
            </p:cNvSpPr>
            <p:nvPr/>
          </p:nvSpPr>
          <p:spPr bwMode="auto">
            <a:xfrm>
              <a:off x="6358171" y="672761"/>
              <a:ext cx="2348774" cy="276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scene3d>
                <a:camera prst="orthographicFront"/>
                <a:lightRig rig="threePt" dir="t"/>
              </a:scene3d>
              <a:sp3d contourW="12700"/>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ctr" eaLnBrk="1" hangingPunct="1"/>
              <a:r>
                <a:rPr lang="en-US" altLang="zh-CN" sz="1800" b="1" dirty="0">
                  <a:solidFill>
                    <a:schemeClr val="tx1">
                      <a:lumMod val="65000"/>
                      <a:lumOff val="35000"/>
                    </a:schemeClr>
                  </a:solidFill>
                  <a:latin typeface="+mn-lt"/>
                </a:rPr>
                <a:t>ADD YOUR TITLE</a:t>
              </a:r>
              <a:endParaRPr lang="zh-CN" altLang="en-US" sz="1800" b="1" dirty="0">
                <a:solidFill>
                  <a:schemeClr val="tx1">
                    <a:lumMod val="65000"/>
                    <a:lumOff val="35000"/>
                  </a:schemeClr>
                </a:solidFill>
                <a:latin typeface="+mn-lt"/>
              </a:endParaRPr>
            </a:p>
          </p:txBody>
        </p:sp>
      </p:grpSp>
      <p:grpSp>
        <p:nvGrpSpPr>
          <p:cNvPr id="46" name="组合 45"/>
          <p:cNvGrpSpPr/>
          <p:nvPr/>
        </p:nvGrpSpPr>
        <p:grpSpPr>
          <a:xfrm>
            <a:off x="3320458" y="333481"/>
            <a:ext cx="5572519" cy="790421"/>
            <a:chOff x="1679798" y="438128"/>
            <a:chExt cx="5572519" cy="790421"/>
          </a:xfrm>
        </p:grpSpPr>
        <p:sp>
          <p:nvSpPr>
            <p:cNvPr id="47" name="文本框 46"/>
            <p:cNvSpPr txBox="1"/>
            <p:nvPr/>
          </p:nvSpPr>
          <p:spPr>
            <a:xfrm>
              <a:off x="2732249" y="438128"/>
              <a:ext cx="3467616"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schemeClr val="accent1"/>
                  </a:solidFill>
                  <a:effectLst/>
                  <a:uLnTx/>
                  <a:uFillTx/>
                  <a:latin typeface="Arial"/>
                  <a:ea typeface="微软雅黑"/>
                  <a:cs typeface="+mn-cs"/>
                </a:rPr>
                <a:t>标题文字添加此处</a:t>
              </a:r>
            </a:p>
          </p:txBody>
        </p:sp>
        <p:sp>
          <p:nvSpPr>
            <p:cNvPr id="48" name="文本框 47"/>
            <p:cNvSpPr txBox="1"/>
            <p:nvPr/>
          </p:nvSpPr>
          <p:spPr>
            <a:xfrm>
              <a:off x="1679798" y="951998"/>
              <a:ext cx="5572519" cy="27655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latin typeface="微软雅黑"/>
                  <a:ea typeface="微软雅黑"/>
                  <a:cs typeface="+mn-cs"/>
                </a:rPr>
                <a:t>print </a:t>
              </a:r>
              <a:r>
                <a:rPr kumimoji="0" lang="en-US" altLang="zh-CN" sz="1050" b="0" i="0" u="none" strike="noStrike" kern="1200" cap="none" spc="0" normalizeH="0" baseline="0" noProof="0" dirty="0">
                  <a:ln>
                    <a:noFill/>
                  </a:ln>
                  <a:solidFill>
                    <a:schemeClr val="bg1">
                      <a:lumMod val="65000"/>
                    </a:schemeClr>
                  </a:solidFill>
                  <a:effectLst/>
                  <a:uLnTx/>
                  <a:uFillTx/>
                  <a:latin typeface="微软雅黑"/>
                  <a:ea typeface="微软雅黑"/>
                  <a:cs typeface="+mn-cs"/>
                </a:rPr>
                <a:t>the presentation and make it into a film to be used in a wider field</a:t>
              </a:r>
            </a:p>
          </p:txBody>
        </p:sp>
      </p:grpSp>
    </p:spTree>
    <p:extLst>
      <p:ext uri="{BB962C8B-B14F-4D97-AF65-F5344CB8AC3E}">
        <p14:creationId xmlns:p14="http://schemas.microsoft.com/office/powerpoint/2010/main" val="10338892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10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500"/>
                                        <p:tgtEl>
                                          <p:spTgt spid="53"/>
                                        </p:tgtEl>
                                      </p:cBhvr>
                                    </p:animEffect>
                                  </p:childTnLst>
                                </p:cTn>
                              </p:par>
                              <p:par>
                                <p:cTn id="8" presetID="21" presetClass="entr" presetSubtype="1" fill="hold" grpId="0" nodeType="withEffect">
                                  <p:stCondLst>
                                    <p:cond delay="1100"/>
                                  </p:stCondLst>
                                  <p:childTnLst>
                                    <p:set>
                                      <p:cBhvr>
                                        <p:cTn id="9" dur="1" fill="hold">
                                          <p:stCondLst>
                                            <p:cond delay="0"/>
                                          </p:stCondLst>
                                        </p:cTn>
                                        <p:tgtEl>
                                          <p:spTgt spid="55"/>
                                        </p:tgtEl>
                                        <p:attrNameLst>
                                          <p:attrName>style.visibility</p:attrName>
                                        </p:attrNameLst>
                                      </p:cBhvr>
                                      <p:to>
                                        <p:strVal val="visible"/>
                                      </p:to>
                                    </p:set>
                                    <p:animEffect transition="in" filter="wheel(1)">
                                      <p:cBhvr>
                                        <p:cTn id="10" dur="1000"/>
                                        <p:tgtEl>
                                          <p:spTgt spid="55"/>
                                        </p:tgtEl>
                                      </p:cBhvr>
                                    </p:animEffect>
                                  </p:childTnLst>
                                </p:cTn>
                              </p:par>
                              <p:par>
                                <p:cTn id="11" presetID="23" presetClass="entr" presetSubtype="16" fill="hold" grpId="0" nodeType="withEffect">
                                  <p:stCondLst>
                                    <p:cond delay="1600"/>
                                  </p:stCondLst>
                                  <p:childTnLst>
                                    <p:set>
                                      <p:cBhvr>
                                        <p:cTn id="12" dur="1" fill="hold">
                                          <p:stCondLst>
                                            <p:cond delay="0"/>
                                          </p:stCondLst>
                                        </p:cTn>
                                        <p:tgtEl>
                                          <p:spTgt spid="54"/>
                                        </p:tgtEl>
                                        <p:attrNameLst>
                                          <p:attrName>style.visibility</p:attrName>
                                        </p:attrNameLst>
                                      </p:cBhvr>
                                      <p:to>
                                        <p:strVal val="visible"/>
                                      </p:to>
                                    </p:set>
                                    <p:anim calcmode="lin" valueType="num">
                                      <p:cBhvr>
                                        <p:cTn id="13" dur="500" fill="hold"/>
                                        <p:tgtEl>
                                          <p:spTgt spid="54"/>
                                        </p:tgtEl>
                                        <p:attrNameLst>
                                          <p:attrName>ppt_w</p:attrName>
                                        </p:attrNameLst>
                                      </p:cBhvr>
                                      <p:tavLst>
                                        <p:tav tm="0">
                                          <p:val>
                                            <p:fltVal val="0"/>
                                          </p:val>
                                        </p:tav>
                                        <p:tav tm="100000">
                                          <p:val>
                                            <p:strVal val="#ppt_w"/>
                                          </p:val>
                                        </p:tav>
                                      </p:tavLst>
                                    </p:anim>
                                    <p:anim calcmode="lin" valueType="num">
                                      <p:cBhvr>
                                        <p:cTn id="14" dur="500" fill="hold"/>
                                        <p:tgtEl>
                                          <p:spTgt spid="54"/>
                                        </p:tgtEl>
                                        <p:attrNameLst>
                                          <p:attrName>ppt_h</p:attrName>
                                        </p:attrNameLst>
                                      </p:cBhvr>
                                      <p:tavLst>
                                        <p:tav tm="0">
                                          <p:val>
                                            <p:fltVal val="0"/>
                                          </p:val>
                                        </p:tav>
                                        <p:tav tm="100000">
                                          <p:val>
                                            <p:strVal val="#ppt_h"/>
                                          </p:val>
                                        </p:tav>
                                      </p:tavLst>
                                    </p:anim>
                                  </p:childTnLst>
                                </p:cTn>
                              </p:par>
                              <p:par>
                                <p:cTn id="15" presetID="10" presetClass="entr" presetSubtype="0" fill="hold" grpId="0" nodeType="withEffect">
                                  <p:stCondLst>
                                    <p:cond delay="1600"/>
                                  </p:stCondLst>
                                  <p:childTnLst>
                                    <p:set>
                                      <p:cBhvr>
                                        <p:cTn id="16" dur="1" fill="hold">
                                          <p:stCondLst>
                                            <p:cond delay="0"/>
                                          </p:stCondLst>
                                        </p:cTn>
                                        <p:tgtEl>
                                          <p:spTgt spid="57"/>
                                        </p:tgtEl>
                                        <p:attrNameLst>
                                          <p:attrName>style.visibility</p:attrName>
                                        </p:attrNameLst>
                                      </p:cBhvr>
                                      <p:to>
                                        <p:strVal val="visible"/>
                                      </p:to>
                                    </p:set>
                                    <p:animEffect transition="in" filter="fade">
                                      <p:cBhvr>
                                        <p:cTn id="17" dur="500"/>
                                        <p:tgtEl>
                                          <p:spTgt spid="57"/>
                                        </p:tgtEl>
                                      </p:cBhvr>
                                    </p:animEffect>
                                  </p:childTnLst>
                                </p:cTn>
                              </p:par>
                              <p:par>
                                <p:cTn id="18" presetID="22" presetClass="entr" presetSubtype="1" fill="hold" grpId="0" nodeType="withEffect">
                                  <p:stCondLst>
                                    <p:cond delay="1700"/>
                                  </p:stCondLst>
                                  <p:childTnLst>
                                    <p:set>
                                      <p:cBhvr>
                                        <p:cTn id="19" dur="1" fill="hold">
                                          <p:stCondLst>
                                            <p:cond delay="0"/>
                                          </p:stCondLst>
                                        </p:cTn>
                                        <p:tgtEl>
                                          <p:spTgt spid="58"/>
                                        </p:tgtEl>
                                        <p:attrNameLst>
                                          <p:attrName>style.visibility</p:attrName>
                                        </p:attrNameLst>
                                      </p:cBhvr>
                                      <p:to>
                                        <p:strVal val="visible"/>
                                      </p:to>
                                    </p:set>
                                    <p:animEffect transition="in" filter="wipe(up)">
                                      <p:cBhvr>
                                        <p:cTn id="20" dur="750"/>
                                        <p:tgtEl>
                                          <p:spTgt spid="58"/>
                                        </p:tgtEl>
                                      </p:cBhvr>
                                    </p:animEffect>
                                  </p:childTnLst>
                                </p:cTn>
                              </p:par>
                              <p:par>
                                <p:cTn id="21" presetID="23" presetClass="entr" presetSubtype="16" fill="hold" grpId="0" nodeType="withEffect">
                                  <p:stCondLst>
                                    <p:cond delay="2100"/>
                                  </p:stCondLst>
                                  <p:childTnLst>
                                    <p:set>
                                      <p:cBhvr>
                                        <p:cTn id="22" dur="1" fill="hold">
                                          <p:stCondLst>
                                            <p:cond delay="0"/>
                                          </p:stCondLst>
                                        </p:cTn>
                                        <p:tgtEl>
                                          <p:spTgt spid="56"/>
                                        </p:tgtEl>
                                        <p:attrNameLst>
                                          <p:attrName>style.visibility</p:attrName>
                                        </p:attrNameLst>
                                      </p:cBhvr>
                                      <p:to>
                                        <p:strVal val="visible"/>
                                      </p:to>
                                    </p:set>
                                    <p:anim calcmode="lin" valueType="num">
                                      <p:cBhvr>
                                        <p:cTn id="23" dur="500" fill="hold"/>
                                        <p:tgtEl>
                                          <p:spTgt spid="56"/>
                                        </p:tgtEl>
                                        <p:attrNameLst>
                                          <p:attrName>ppt_w</p:attrName>
                                        </p:attrNameLst>
                                      </p:cBhvr>
                                      <p:tavLst>
                                        <p:tav tm="0">
                                          <p:val>
                                            <p:fltVal val="0"/>
                                          </p:val>
                                        </p:tav>
                                        <p:tav tm="100000">
                                          <p:val>
                                            <p:strVal val="#ppt_w"/>
                                          </p:val>
                                        </p:tav>
                                      </p:tavLst>
                                    </p:anim>
                                    <p:anim calcmode="lin" valueType="num">
                                      <p:cBhvr>
                                        <p:cTn id="24" dur="500" fill="hold"/>
                                        <p:tgtEl>
                                          <p:spTgt spid="56"/>
                                        </p:tgtEl>
                                        <p:attrNameLst>
                                          <p:attrName>ppt_h</p:attrName>
                                        </p:attrNameLst>
                                      </p:cBhvr>
                                      <p:tavLst>
                                        <p:tav tm="0">
                                          <p:val>
                                            <p:fltVal val="0"/>
                                          </p:val>
                                        </p:tav>
                                        <p:tav tm="100000">
                                          <p:val>
                                            <p:strVal val="#ppt_h"/>
                                          </p:val>
                                        </p:tav>
                                      </p:tavLst>
                                    </p:anim>
                                  </p:childTnLst>
                                </p:cTn>
                              </p:par>
                              <p:par>
                                <p:cTn id="25" presetID="10" presetClass="entr" presetSubtype="0" fill="hold" grpId="0" nodeType="withEffect">
                                  <p:stCondLst>
                                    <p:cond delay="2100"/>
                                  </p:stCondLst>
                                  <p:childTnLst>
                                    <p:set>
                                      <p:cBhvr>
                                        <p:cTn id="26" dur="1" fill="hold">
                                          <p:stCondLst>
                                            <p:cond delay="0"/>
                                          </p:stCondLst>
                                        </p:cTn>
                                        <p:tgtEl>
                                          <p:spTgt spid="59"/>
                                        </p:tgtEl>
                                        <p:attrNameLst>
                                          <p:attrName>style.visibility</p:attrName>
                                        </p:attrNameLst>
                                      </p:cBhvr>
                                      <p:to>
                                        <p:strVal val="visible"/>
                                      </p:to>
                                    </p:set>
                                    <p:animEffect transition="in" filter="fade">
                                      <p:cBhvr>
                                        <p:cTn id="27" dur="500"/>
                                        <p:tgtEl>
                                          <p:spTgt spid="59"/>
                                        </p:tgtEl>
                                      </p:cBhvr>
                                    </p:animEffect>
                                  </p:childTnLst>
                                </p:cTn>
                              </p:par>
                              <p:par>
                                <p:cTn id="28" presetID="22" presetClass="entr" presetSubtype="1" fill="hold" grpId="0" nodeType="withEffect">
                                  <p:stCondLst>
                                    <p:cond delay="2300"/>
                                  </p:stCondLst>
                                  <p:childTnLst>
                                    <p:set>
                                      <p:cBhvr>
                                        <p:cTn id="29" dur="1" fill="hold">
                                          <p:stCondLst>
                                            <p:cond delay="0"/>
                                          </p:stCondLst>
                                        </p:cTn>
                                        <p:tgtEl>
                                          <p:spTgt spid="61"/>
                                        </p:tgtEl>
                                        <p:attrNameLst>
                                          <p:attrName>style.visibility</p:attrName>
                                        </p:attrNameLst>
                                      </p:cBhvr>
                                      <p:to>
                                        <p:strVal val="visible"/>
                                      </p:to>
                                    </p:set>
                                    <p:animEffect transition="in" filter="wipe(up)">
                                      <p:cBhvr>
                                        <p:cTn id="30" dur="500"/>
                                        <p:tgtEl>
                                          <p:spTgt spid="61"/>
                                        </p:tgtEl>
                                      </p:cBhvr>
                                    </p:animEffect>
                                  </p:childTnLst>
                                </p:cTn>
                              </p:par>
                              <p:par>
                                <p:cTn id="31" presetID="23" presetClass="entr" presetSubtype="16" fill="hold" grpId="0" nodeType="withEffect">
                                  <p:stCondLst>
                                    <p:cond delay="2600"/>
                                  </p:stCondLst>
                                  <p:childTnLst>
                                    <p:set>
                                      <p:cBhvr>
                                        <p:cTn id="32" dur="1" fill="hold">
                                          <p:stCondLst>
                                            <p:cond delay="0"/>
                                          </p:stCondLst>
                                        </p:cTn>
                                        <p:tgtEl>
                                          <p:spTgt spid="60"/>
                                        </p:tgtEl>
                                        <p:attrNameLst>
                                          <p:attrName>style.visibility</p:attrName>
                                        </p:attrNameLst>
                                      </p:cBhvr>
                                      <p:to>
                                        <p:strVal val="visible"/>
                                      </p:to>
                                    </p:set>
                                    <p:anim calcmode="lin" valueType="num">
                                      <p:cBhvr>
                                        <p:cTn id="33" dur="500" fill="hold"/>
                                        <p:tgtEl>
                                          <p:spTgt spid="60"/>
                                        </p:tgtEl>
                                        <p:attrNameLst>
                                          <p:attrName>ppt_w</p:attrName>
                                        </p:attrNameLst>
                                      </p:cBhvr>
                                      <p:tavLst>
                                        <p:tav tm="0">
                                          <p:val>
                                            <p:fltVal val="0"/>
                                          </p:val>
                                        </p:tav>
                                        <p:tav tm="100000">
                                          <p:val>
                                            <p:strVal val="#ppt_w"/>
                                          </p:val>
                                        </p:tav>
                                      </p:tavLst>
                                    </p:anim>
                                    <p:anim calcmode="lin" valueType="num">
                                      <p:cBhvr>
                                        <p:cTn id="34" dur="500" fill="hold"/>
                                        <p:tgtEl>
                                          <p:spTgt spid="60"/>
                                        </p:tgtEl>
                                        <p:attrNameLst>
                                          <p:attrName>ppt_h</p:attrName>
                                        </p:attrNameLst>
                                      </p:cBhvr>
                                      <p:tavLst>
                                        <p:tav tm="0">
                                          <p:val>
                                            <p:fltVal val="0"/>
                                          </p:val>
                                        </p:tav>
                                        <p:tav tm="100000">
                                          <p:val>
                                            <p:strVal val="#ppt_h"/>
                                          </p:val>
                                        </p:tav>
                                      </p:tavLst>
                                    </p:anim>
                                  </p:childTnLst>
                                </p:cTn>
                              </p:par>
                              <p:par>
                                <p:cTn id="35" presetID="10" presetClass="entr" presetSubtype="0" fill="hold" grpId="0" nodeType="withEffect">
                                  <p:stCondLst>
                                    <p:cond delay="2600"/>
                                  </p:stCondLst>
                                  <p:childTnLst>
                                    <p:set>
                                      <p:cBhvr>
                                        <p:cTn id="36" dur="1" fill="hold">
                                          <p:stCondLst>
                                            <p:cond delay="0"/>
                                          </p:stCondLst>
                                        </p:cTn>
                                        <p:tgtEl>
                                          <p:spTgt spid="62"/>
                                        </p:tgtEl>
                                        <p:attrNameLst>
                                          <p:attrName>style.visibility</p:attrName>
                                        </p:attrNameLst>
                                      </p:cBhvr>
                                      <p:to>
                                        <p:strVal val="visible"/>
                                      </p:to>
                                    </p:set>
                                    <p:animEffect transition="in" filter="fade">
                                      <p:cBhvr>
                                        <p:cTn id="37" dur="500"/>
                                        <p:tgtEl>
                                          <p:spTgt spid="62"/>
                                        </p:tgtEl>
                                      </p:cBhvr>
                                    </p:animEffect>
                                  </p:childTnLst>
                                </p:cTn>
                              </p:par>
                              <p:par>
                                <p:cTn id="38" presetID="22" presetClass="entr" presetSubtype="8" fill="hold" grpId="0" nodeType="withEffect">
                                  <p:stCondLst>
                                    <p:cond delay="3000"/>
                                  </p:stCondLst>
                                  <p:childTnLst>
                                    <p:set>
                                      <p:cBhvr>
                                        <p:cTn id="39" dur="1" fill="hold">
                                          <p:stCondLst>
                                            <p:cond delay="0"/>
                                          </p:stCondLst>
                                        </p:cTn>
                                        <p:tgtEl>
                                          <p:spTgt spid="64"/>
                                        </p:tgtEl>
                                        <p:attrNameLst>
                                          <p:attrName>style.visibility</p:attrName>
                                        </p:attrNameLst>
                                      </p:cBhvr>
                                      <p:to>
                                        <p:strVal val="visible"/>
                                      </p:to>
                                    </p:set>
                                    <p:animEffect transition="in" filter="wipe(left)">
                                      <p:cBhvr>
                                        <p:cTn id="40" dur="250"/>
                                        <p:tgtEl>
                                          <p:spTgt spid="64"/>
                                        </p:tgtEl>
                                      </p:cBhvr>
                                    </p:animEffect>
                                  </p:childTnLst>
                                </p:cTn>
                              </p:par>
                              <p:par>
                                <p:cTn id="41" presetID="23" presetClass="entr" presetSubtype="16" fill="hold" grpId="0" nodeType="withEffect">
                                  <p:stCondLst>
                                    <p:cond delay="3100"/>
                                  </p:stCondLst>
                                  <p:childTnLst>
                                    <p:set>
                                      <p:cBhvr>
                                        <p:cTn id="42" dur="1" fill="hold">
                                          <p:stCondLst>
                                            <p:cond delay="0"/>
                                          </p:stCondLst>
                                        </p:cTn>
                                        <p:tgtEl>
                                          <p:spTgt spid="63"/>
                                        </p:tgtEl>
                                        <p:attrNameLst>
                                          <p:attrName>style.visibility</p:attrName>
                                        </p:attrNameLst>
                                      </p:cBhvr>
                                      <p:to>
                                        <p:strVal val="visible"/>
                                      </p:to>
                                    </p:set>
                                    <p:anim calcmode="lin" valueType="num">
                                      <p:cBhvr>
                                        <p:cTn id="43" dur="500" fill="hold"/>
                                        <p:tgtEl>
                                          <p:spTgt spid="63"/>
                                        </p:tgtEl>
                                        <p:attrNameLst>
                                          <p:attrName>ppt_w</p:attrName>
                                        </p:attrNameLst>
                                      </p:cBhvr>
                                      <p:tavLst>
                                        <p:tav tm="0">
                                          <p:val>
                                            <p:fltVal val="0"/>
                                          </p:val>
                                        </p:tav>
                                        <p:tav tm="100000">
                                          <p:val>
                                            <p:strVal val="#ppt_w"/>
                                          </p:val>
                                        </p:tav>
                                      </p:tavLst>
                                    </p:anim>
                                    <p:anim calcmode="lin" valueType="num">
                                      <p:cBhvr>
                                        <p:cTn id="44" dur="500" fill="hold"/>
                                        <p:tgtEl>
                                          <p:spTgt spid="63"/>
                                        </p:tgtEl>
                                        <p:attrNameLst>
                                          <p:attrName>ppt_h</p:attrName>
                                        </p:attrNameLst>
                                      </p:cBhvr>
                                      <p:tavLst>
                                        <p:tav tm="0">
                                          <p:val>
                                            <p:fltVal val="0"/>
                                          </p:val>
                                        </p:tav>
                                        <p:tav tm="100000">
                                          <p:val>
                                            <p:strVal val="#ppt_h"/>
                                          </p:val>
                                        </p:tav>
                                      </p:tavLst>
                                    </p:anim>
                                  </p:childTnLst>
                                </p:cTn>
                              </p:par>
                            </p:childTnLst>
                          </p:cTn>
                        </p:par>
                        <p:par>
                          <p:cTn id="45" fill="hold">
                            <p:stCondLst>
                              <p:cond delay="3600"/>
                            </p:stCondLst>
                            <p:childTnLst>
                              <p:par>
                                <p:cTn id="46" presetID="2" presetClass="entr" presetSubtype="4" decel="100000" fill="hold" nodeType="afterEffect">
                                  <p:stCondLst>
                                    <p:cond delay="0"/>
                                  </p:stCondLst>
                                  <p:childTnLst>
                                    <p:set>
                                      <p:cBhvr>
                                        <p:cTn id="47" dur="1" fill="hold">
                                          <p:stCondLst>
                                            <p:cond delay="0"/>
                                          </p:stCondLst>
                                        </p:cTn>
                                        <p:tgtEl>
                                          <p:spTgt spid="65"/>
                                        </p:tgtEl>
                                        <p:attrNameLst>
                                          <p:attrName>style.visibility</p:attrName>
                                        </p:attrNameLst>
                                      </p:cBhvr>
                                      <p:to>
                                        <p:strVal val="visible"/>
                                      </p:to>
                                    </p:set>
                                    <p:anim calcmode="lin" valueType="num">
                                      <p:cBhvr additive="base">
                                        <p:cTn id="48" dur="500" fill="hold"/>
                                        <p:tgtEl>
                                          <p:spTgt spid="65"/>
                                        </p:tgtEl>
                                        <p:attrNameLst>
                                          <p:attrName>ppt_x</p:attrName>
                                        </p:attrNameLst>
                                      </p:cBhvr>
                                      <p:tavLst>
                                        <p:tav tm="0">
                                          <p:val>
                                            <p:strVal val="#ppt_x"/>
                                          </p:val>
                                        </p:tav>
                                        <p:tav tm="100000">
                                          <p:val>
                                            <p:strVal val="#ppt_x"/>
                                          </p:val>
                                        </p:tav>
                                      </p:tavLst>
                                    </p:anim>
                                    <p:anim calcmode="lin" valueType="num">
                                      <p:cBhvr additive="base">
                                        <p:cTn id="49" dur="500" fill="hold"/>
                                        <p:tgtEl>
                                          <p:spTgt spid="65"/>
                                        </p:tgtEl>
                                        <p:attrNameLst>
                                          <p:attrName>ppt_y</p:attrName>
                                        </p:attrNameLst>
                                      </p:cBhvr>
                                      <p:tavLst>
                                        <p:tav tm="0">
                                          <p:val>
                                            <p:strVal val="1+#ppt_h/2"/>
                                          </p:val>
                                        </p:tav>
                                        <p:tav tm="100000">
                                          <p:val>
                                            <p:strVal val="#ppt_y"/>
                                          </p:val>
                                        </p:tav>
                                      </p:tavLst>
                                    </p:anim>
                                  </p:childTnLst>
                                </p:cTn>
                              </p:par>
                              <p:par>
                                <p:cTn id="50" presetID="2" presetClass="entr" presetSubtype="4" decel="100000" fill="hold" nodeType="withEffect">
                                  <p:stCondLst>
                                    <p:cond delay="0"/>
                                  </p:stCondLst>
                                  <p:childTnLst>
                                    <p:set>
                                      <p:cBhvr>
                                        <p:cTn id="51" dur="1" fill="hold">
                                          <p:stCondLst>
                                            <p:cond delay="0"/>
                                          </p:stCondLst>
                                        </p:cTn>
                                        <p:tgtEl>
                                          <p:spTgt spid="68"/>
                                        </p:tgtEl>
                                        <p:attrNameLst>
                                          <p:attrName>style.visibility</p:attrName>
                                        </p:attrNameLst>
                                      </p:cBhvr>
                                      <p:to>
                                        <p:strVal val="visible"/>
                                      </p:to>
                                    </p:set>
                                    <p:anim calcmode="lin" valueType="num">
                                      <p:cBhvr additive="base">
                                        <p:cTn id="52" dur="500" fill="hold"/>
                                        <p:tgtEl>
                                          <p:spTgt spid="68"/>
                                        </p:tgtEl>
                                        <p:attrNameLst>
                                          <p:attrName>ppt_x</p:attrName>
                                        </p:attrNameLst>
                                      </p:cBhvr>
                                      <p:tavLst>
                                        <p:tav tm="0">
                                          <p:val>
                                            <p:strVal val="#ppt_x"/>
                                          </p:val>
                                        </p:tav>
                                        <p:tav tm="100000">
                                          <p:val>
                                            <p:strVal val="#ppt_x"/>
                                          </p:val>
                                        </p:tav>
                                      </p:tavLst>
                                    </p:anim>
                                    <p:anim calcmode="lin" valueType="num">
                                      <p:cBhvr additive="base">
                                        <p:cTn id="53" dur="500" fill="hold"/>
                                        <p:tgtEl>
                                          <p:spTgt spid="68"/>
                                        </p:tgtEl>
                                        <p:attrNameLst>
                                          <p:attrName>ppt_y</p:attrName>
                                        </p:attrNameLst>
                                      </p:cBhvr>
                                      <p:tavLst>
                                        <p:tav tm="0">
                                          <p:val>
                                            <p:strVal val="1+#ppt_h/2"/>
                                          </p:val>
                                        </p:tav>
                                        <p:tav tm="100000">
                                          <p:val>
                                            <p:strVal val="#ppt_y"/>
                                          </p:val>
                                        </p:tav>
                                      </p:tavLst>
                                    </p:anim>
                                  </p:childTnLst>
                                </p:cTn>
                              </p:par>
                              <p:par>
                                <p:cTn id="54" presetID="2" presetClass="entr" presetSubtype="4" decel="100000" fill="hold" nodeType="withEffect">
                                  <p:stCondLst>
                                    <p:cond delay="0"/>
                                  </p:stCondLst>
                                  <p:childTnLst>
                                    <p:set>
                                      <p:cBhvr>
                                        <p:cTn id="55" dur="1" fill="hold">
                                          <p:stCondLst>
                                            <p:cond delay="0"/>
                                          </p:stCondLst>
                                        </p:cTn>
                                        <p:tgtEl>
                                          <p:spTgt spid="71"/>
                                        </p:tgtEl>
                                        <p:attrNameLst>
                                          <p:attrName>style.visibility</p:attrName>
                                        </p:attrNameLst>
                                      </p:cBhvr>
                                      <p:to>
                                        <p:strVal val="visible"/>
                                      </p:to>
                                    </p:set>
                                    <p:anim calcmode="lin" valueType="num">
                                      <p:cBhvr additive="base">
                                        <p:cTn id="56" dur="500" fill="hold"/>
                                        <p:tgtEl>
                                          <p:spTgt spid="71"/>
                                        </p:tgtEl>
                                        <p:attrNameLst>
                                          <p:attrName>ppt_x</p:attrName>
                                        </p:attrNameLst>
                                      </p:cBhvr>
                                      <p:tavLst>
                                        <p:tav tm="0">
                                          <p:val>
                                            <p:strVal val="#ppt_x"/>
                                          </p:val>
                                        </p:tav>
                                        <p:tav tm="100000">
                                          <p:val>
                                            <p:strVal val="#ppt_x"/>
                                          </p:val>
                                        </p:tav>
                                      </p:tavLst>
                                    </p:anim>
                                    <p:anim calcmode="lin" valueType="num">
                                      <p:cBhvr additive="base">
                                        <p:cTn id="57" dur="500" fill="hold"/>
                                        <p:tgtEl>
                                          <p:spTgt spid="71"/>
                                        </p:tgtEl>
                                        <p:attrNameLst>
                                          <p:attrName>ppt_y</p:attrName>
                                        </p:attrNameLst>
                                      </p:cBhvr>
                                      <p:tavLst>
                                        <p:tav tm="0">
                                          <p:val>
                                            <p:strVal val="1+#ppt_h/2"/>
                                          </p:val>
                                        </p:tav>
                                        <p:tav tm="100000">
                                          <p:val>
                                            <p:strVal val="#ppt_y"/>
                                          </p:val>
                                        </p:tav>
                                      </p:tavLst>
                                    </p:anim>
                                  </p:childTnLst>
                                </p:cTn>
                              </p:par>
                              <p:par>
                                <p:cTn id="58" presetID="2" presetClass="entr" presetSubtype="4" decel="100000" fill="hold" nodeType="withEffect">
                                  <p:stCondLst>
                                    <p:cond delay="0"/>
                                  </p:stCondLst>
                                  <p:childTnLst>
                                    <p:set>
                                      <p:cBhvr>
                                        <p:cTn id="59" dur="1" fill="hold">
                                          <p:stCondLst>
                                            <p:cond delay="0"/>
                                          </p:stCondLst>
                                        </p:cTn>
                                        <p:tgtEl>
                                          <p:spTgt spid="74"/>
                                        </p:tgtEl>
                                        <p:attrNameLst>
                                          <p:attrName>style.visibility</p:attrName>
                                        </p:attrNameLst>
                                      </p:cBhvr>
                                      <p:to>
                                        <p:strVal val="visible"/>
                                      </p:to>
                                    </p:set>
                                    <p:anim calcmode="lin" valueType="num">
                                      <p:cBhvr additive="base">
                                        <p:cTn id="60" dur="500" fill="hold"/>
                                        <p:tgtEl>
                                          <p:spTgt spid="74"/>
                                        </p:tgtEl>
                                        <p:attrNameLst>
                                          <p:attrName>ppt_x</p:attrName>
                                        </p:attrNameLst>
                                      </p:cBhvr>
                                      <p:tavLst>
                                        <p:tav tm="0">
                                          <p:val>
                                            <p:strVal val="#ppt_x"/>
                                          </p:val>
                                        </p:tav>
                                        <p:tav tm="100000">
                                          <p:val>
                                            <p:strVal val="#ppt_x"/>
                                          </p:val>
                                        </p:tav>
                                      </p:tavLst>
                                    </p:anim>
                                    <p:anim calcmode="lin" valueType="num">
                                      <p:cBhvr additive="base">
                                        <p:cTn id="61" dur="500" fill="hold"/>
                                        <p:tgtEl>
                                          <p:spTgt spid="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bldLvl="0" animBg="1"/>
      <p:bldP spid="54" grpId="0"/>
      <p:bldP spid="55" grpId="0" bldLvl="0" animBg="1"/>
      <p:bldP spid="56" grpId="0"/>
      <p:bldP spid="57" grpId="0" bldLvl="0" animBg="1"/>
      <p:bldP spid="58" grpId="0" bldLvl="0" animBg="1"/>
      <p:bldP spid="59" grpId="0" bldLvl="0" animBg="1"/>
      <p:bldP spid="60" grpId="0"/>
      <p:bldP spid="61" grpId="0" bldLvl="0" animBg="1"/>
      <p:bldP spid="62" grpId="0" bldLvl="0" animBg="1"/>
      <p:bldP spid="63" grpId="0"/>
      <p:bldP spid="64"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82691" y="0"/>
            <a:ext cx="6209309" cy="6858000"/>
          </a:xfrm>
          <a:prstGeom prst="rect">
            <a:avLst/>
          </a:prstGeom>
        </p:spPr>
      </p:pic>
      <p:sp>
        <p:nvSpPr>
          <p:cNvPr id="4" name="文本框 3"/>
          <p:cNvSpPr txBox="1"/>
          <p:nvPr/>
        </p:nvSpPr>
        <p:spPr>
          <a:xfrm>
            <a:off x="1234908" y="2959588"/>
            <a:ext cx="3262432" cy="707886"/>
          </a:xfrm>
          <a:prstGeom prst="rect">
            <a:avLst/>
          </a:prstGeom>
          <a:noFill/>
        </p:spPr>
        <p:txBody>
          <a:bodyPr wrap="none" rtlCol="0">
            <a:spAutoFit/>
            <a:scene3d>
              <a:camera prst="orthographicFront"/>
              <a:lightRig rig="threePt" dir="t"/>
            </a:scene3d>
            <a:sp3d contourW="12700"/>
          </a:bodyPr>
          <a:lstStyle/>
          <a:p>
            <a:pPr lvl="0">
              <a:defRPr/>
            </a:pPr>
            <a:r>
              <a:rPr lang="zh-CN" altLang="en-US" sz="4000" b="1" dirty="0" smtClean="0">
                <a:solidFill>
                  <a:schemeClr val="tx1">
                    <a:lumMod val="75000"/>
                    <a:lumOff val="25000"/>
                  </a:schemeClr>
                </a:solidFill>
              </a:rPr>
              <a:t>感谢您的观看</a:t>
            </a:r>
            <a:endParaRPr lang="zh-CN" altLang="en-US" sz="4000" b="1" dirty="0">
              <a:solidFill>
                <a:schemeClr val="tx1">
                  <a:lumMod val="75000"/>
                  <a:lumOff val="25000"/>
                </a:schemeClr>
              </a:solidFill>
            </a:endParaRPr>
          </a:p>
        </p:txBody>
      </p:sp>
      <p:sp>
        <p:nvSpPr>
          <p:cNvPr id="5" name="文本框 4"/>
          <p:cNvSpPr txBox="1"/>
          <p:nvPr/>
        </p:nvSpPr>
        <p:spPr>
          <a:xfrm>
            <a:off x="1203158" y="1846977"/>
            <a:ext cx="2441694" cy="1200329"/>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7200" b="1" i="0" u="none" strike="noStrike" kern="1200" cap="none" spc="0" normalizeH="0" baseline="0" noProof="0" dirty="0" smtClean="0">
                <a:ln>
                  <a:noFill/>
                </a:ln>
                <a:solidFill>
                  <a:schemeClr val="accent1"/>
                </a:solidFill>
                <a:effectLst/>
                <a:uLnTx/>
                <a:uFillTx/>
                <a:latin typeface="Arial"/>
                <a:ea typeface="微软雅黑"/>
                <a:cs typeface="+mn-cs"/>
              </a:rPr>
              <a:t>20XX</a:t>
            </a:r>
            <a:endParaRPr kumimoji="0" lang="zh-CN" altLang="en-US" sz="7200" b="1" i="0" u="none" strike="noStrike" kern="1200" cap="none" spc="0" normalizeH="0" baseline="0" noProof="0" dirty="0">
              <a:ln>
                <a:noFill/>
              </a:ln>
              <a:solidFill>
                <a:schemeClr val="accent1"/>
              </a:solidFill>
              <a:effectLst/>
              <a:uLnTx/>
              <a:uFillTx/>
              <a:latin typeface="Arial"/>
              <a:ea typeface="微软雅黑"/>
              <a:cs typeface="+mn-cs"/>
            </a:endParaRPr>
          </a:p>
        </p:txBody>
      </p:sp>
      <p:cxnSp>
        <p:nvCxnSpPr>
          <p:cNvPr id="6" name="直接连接符 5"/>
          <p:cNvCxnSpPr/>
          <p:nvPr/>
        </p:nvCxnSpPr>
        <p:spPr>
          <a:xfrm>
            <a:off x="1333500" y="4337503"/>
            <a:ext cx="9144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1241443" y="3684789"/>
            <a:ext cx="5663730" cy="513346"/>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chemeClr val="bg1">
                    <a:lumMod val="50000"/>
                  </a:schemeClr>
                </a:solidFill>
                <a:effectLst/>
                <a:uLnTx/>
                <a:uFillTx/>
                <a:latin typeface="微软雅黑"/>
                <a:ea typeface="微软雅黑"/>
                <a:cs typeface="+mn-cs"/>
              </a:rPr>
              <a:t>The user can demonstrate on a projector or computer, or print the presentation and make it into a film to be used in a wider field</a:t>
            </a:r>
          </a:p>
        </p:txBody>
      </p:sp>
      <p:sp>
        <p:nvSpPr>
          <p:cNvPr id="8" name="文本框 7"/>
          <p:cNvSpPr txBox="1"/>
          <p:nvPr/>
        </p:nvSpPr>
        <p:spPr>
          <a:xfrm>
            <a:off x="1234908" y="4555277"/>
            <a:ext cx="2018501" cy="369332"/>
          </a:xfrm>
          <a:prstGeom prst="rect">
            <a:avLst/>
          </a:prstGeom>
          <a:noFill/>
        </p:spPr>
        <p:txBody>
          <a:bodyPr wrap="none" rtlCol="0">
            <a:spAutoFit/>
            <a:scene3d>
              <a:camera prst="orthographicFront"/>
              <a:lightRig rig="threePt" dir="t"/>
            </a:scene3d>
            <a:sp3d contourW="12700"/>
          </a:bodyPr>
          <a:lstStyle/>
          <a:p>
            <a:pPr lvl="0">
              <a:defRPr/>
            </a:pPr>
            <a:r>
              <a:rPr lang="zh-CN" altLang="en-US" dirty="0" smtClean="0">
                <a:solidFill>
                  <a:schemeClr val="accent1"/>
                </a:solidFill>
              </a:rPr>
              <a:t>汇报人：</a:t>
            </a:r>
            <a:r>
              <a:rPr lang="zh-CN" altLang="en-US" dirty="0">
                <a:solidFill>
                  <a:schemeClr val="accent1"/>
                </a:solidFill>
              </a:rPr>
              <a:t>优</a:t>
            </a:r>
            <a:r>
              <a:rPr lang="zh-CN" altLang="en-US" dirty="0" smtClean="0">
                <a:solidFill>
                  <a:schemeClr val="accent1"/>
                </a:solidFill>
              </a:rPr>
              <a:t>品</a:t>
            </a:r>
            <a:r>
              <a:rPr lang="en-US" altLang="zh-CN" dirty="0" smtClean="0">
                <a:solidFill>
                  <a:schemeClr val="accent1"/>
                </a:solidFill>
              </a:rPr>
              <a:t>PPT</a:t>
            </a:r>
            <a:endParaRPr lang="zh-CN" altLang="en-US" dirty="0">
              <a:solidFill>
                <a:schemeClr val="accent1"/>
              </a:solidFill>
            </a:endParaRPr>
          </a:p>
        </p:txBody>
      </p:sp>
    </p:spTree>
    <p:extLst>
      <p:ext uri="{BB962C8B-B14F-4D97-AF65-F5344CB8AC3E}">
        <p14:creationId xmlns:p14="http://schemas.microsoft.com/office/powerpoint/2010/main" val="14685053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1000"/>
                                        <p:tgtEl>
                                          <p:spTgt spid="4"/>
                                        </p:tgtEl>
                                      </p:cBhvr>
                                    </p:animEffect>
                                  </p:childTnLst>
                                </p:cTn>
                              </p:par>
                            </p:childTnLst>
                          </p:cTn>
                        </p:par>
                        <p:par>
                          <p:cTn id="13" fill="hold">
                            <p:stCondLst>
                              <p:cond delay="1500"/>
                            </p:stCondLst>
                            <p:childTnLst>
                              <p:par>
                                <p:cTn id="14" presetID="14" presetClass="entr" presetSubtype="1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randombar(horizontal)">
                                      <p:cBhvr>
                                        <p:cTn id="16" dur="500"/>
                                        <p:tgtEl>
                                          <p:spTgt spid="7"/>
                                        </p:tgtEl>
                                      </p:cBhvr>
                                    </p:animEffect>
                                  </p:childTnLst>
                                </p:cTn>
                              </p:par>
                            </p:childTnLst>
                          </p:cTn>
                        </p:par>
                        <p:par>
                          <p:cTn id="17" fill="hold">
                            <p:stCondLst>
                              <p:cond delay="2000"/>
                            </p:stCondLst>
                            <p:childTnLst>
                              <p:par>
                                <p:cTn id="18" presetID="22" presetClass="entr" presetSubtype="8"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left)">
                                      <p:cBhvr>
                                        <p:cTn id="20" dur="500"/>
                                        <p:tgtEl>
                                          <p:spTgt spid="6"/>
                                        </p:tgtEl>
                                      </p:cBhvr>
                                    </p:animEffect>
                                  </p:childTnLst>
                                </p:cTn>
                              </p:par>
                            </p:childTnLst>
                          </p:cTn>
                        </p:par>
                        <p:par>
                          <p:cTn id="21" fill="hold">
                            <p:stCondLst>
                              <p:cond delay="2500"/>
                            </p:stCondLst>
                            <p:childTnLst>
                              <p:par>
                                <p:cTn id="22" presetID="22" presetClass="entr" presetSubtype="8"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left)">
                                      <p:cBhvr>
                                        <p:cTn id="24"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405541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0259458" cy="6858000"/>
          </a:xfrm>
          <a:prstGeom prst="rect">
            <a:avLst/>
          </a:prstGeom>
        </p:spPr>
      </p:pic>
      <p:grpSp>
        <p:nvGrpSpPr>
          <p:cNvPr id="3" name="组合 2"/>
          <p:cNvGrpSpPr/>
          <p:nvPr/>
        </p:nvGrpSpPr>
        <p:grpSpPr>
          <a:xfrm>
            <a:off x="5509659" y="1636938"/>
            <a:ext cx="889000" cy="889000"/>
            <a:chOff x="10275888" y="1968952"/>
            <a:chExt cx="889000" cy="889000"/>
          </a:xfrm>
        </p:grpSpPr>
        <p:sp>
          <p:nvSpPr>
            <p:cNvPr id="4" name="椭圆 3"/>
            <p:cNvSpPr/>
            <p:nvPr/>
          </p:nvSpPr>
          <p:spPr>
            <a:xfrm>
              <a:off x="10275888" y="1968952"/>
              <a:ext cx="889000" cy="889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0400428" y="2123009"/>
              <a:ext cx="639919" cy="584775"/>
            </a:xfrm>
            <a:prstGeom prst="rect">
              <a:avLst/>
            </a:prstGeom>
            <a:noFill/>
          </p:spPr>
          <p:txBody>
            <a:bodyPr wrap="none" rtlCol="0">
              <a:spAutoFit/>
              <a:scene3d>
                <a:camera prst="orthographicFront"/>
                <a:lightRig rig="threePt" dir="t"/>
              </a:scene3d>
              <a:sp3d contourW="12700"/>
            </a:bodyPr>
            <a:lstStyle/>
            <a:p>
              <a:pPr algn="ctr"/>
              <a:r>
                <a:rPr lang="en-US" altLang="zh-CN" sz="3200" b="1" dirty="0" smtClean="0">
                  <a:solidFill>
                    <a:schemeClr val="bg1"/>
                  </a:solidFill>
                </a:rPr>
                <a:t>01</a:t>
              </a:r>
              <a:endParaRPr lang="zh-CN" altLang="en-US" sz="3200" b="1" dirty="0">
                <a:solidFill>
                  <a:schemeClr val="bg1"/>
                </a:solidFill>
              </a:endParaRPr>
            </a:p>
          </p:txBody>
        </p:sp>
      </p:grpSp>
      <p:grpSp>
        <p:nvGrpSpPr>
          <p:cNvPr id="6" name="组合 5"/>
          <p:cNvGrpSpPr/>
          <p:nvPr/>
        </p:nvGrpSpPr>
        <p:grpSpPr>
          <a:xfrm>
            <a:off x="5405502" y="2757781"/>
            <a:ext cx="5058845" cy="1155633"/>
            <a:chOff x="6200261" y="3089795"/>
            <a:chExt cx="5058845" cy="1155633"/>
          </a:xfrm>
        </p:grpSpPr>
        <p:sp>
          <p:nvSpPr>
            <p:cNvPr id="7" name="文本框 6"/>
            <p:cNvSpPr txBox="1"/>
            <p:nvPr/>
          </p:nvSpPr>
          <p:spPr>
            <a:xfrm>
              <a:off x="6200261" y="3089795"/>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smtClean="0">
                  <a:solidFill>
                    <a:schemeClr val="accent1"/>
                  </a:solidFill>
                </a:rPr>
                <a:t>标题文字添加此处</a:t>
              </a:r>
              <a:endParaRPr lang="zh-CN" altLang="en-US" sz="2800" b="1" dirty="0">
                <a:solidFill>
                  <a:schemeClr val="accent1"/>
                </a:solidFill>
              </a:endParaRPr>
            </a:p>
          </p:txBody>
        </p:sp>
        <p:sp>
          <p:nvSpPr>
            <p:cNvPr id="8" name="文本框 7"/>
            <p:cNvSpPr txBox="1"/>
            <p:nvPr/>
          </p:nvSpPr>
          <p:spPr>
            <a:xfrm>
              <a:off x="6200261" y="3635855"/>
              <a:ext cx="5058845" cy="478336"/>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100" dirty="0">
                  <a:solidFill>
                    <a:schemeClr val="bg1">
                      <a:lumMod val="50000"/>
                    </a:schemeClr>
                  </a:solidFill>
                  <a:latin typeface="+mj-ea"/>
                  <a:ea typeface="+mj-ea"/>
                </a:rPr>
                <a:t>The user can demonstrate on a projector or computer, or print the presentation and make it into a film to be used in a wider field</a:t>
              </a:r>
            </a:p>
          </p:txBody>
        </p:sp>
        <p:cxnSp>
          <p:nvCxnSpPr>
            <p:cNvPr id="9" name="直接连接符 8"/>
            <p:cNvCxnSpPr/>
            <p:nvPr/>
          </p:nvCxnSpPr>
          <p:spPr>
            <a:xfrm>
              <a:off x="6304418" y="4245428"/>
              <a:ext cx="9144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001507792"/>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12" presetClass="entr" presetSubtype="1"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p:tgtEl>
                                          <p:spTgt spid="6"/>
                                        </p:tgtEl>
                                        <p:attrNameLst>
                                          <p:attrName>ppt_y</p:attrName>
                                        </p:attrNameLst>
                                      </p:cBhvr>
                                      <p:tavLst>
                                        <p:tav tm="0">
                                          <p:val>
                                            <p:strVal val="#ppt_y-#ppt_h*1.125000"/>
                                          </p:val>
                                        </p:tav>
                                        <p:tav tm="100000">
                                          <p:val>
                                            <p:strVal val="#ppt_y"/>
                                          </p:val>
                                        </p:tav>
                                      </p:tavLst>
                                    </p:anim>
                                    <p:animEffect transition="in" filter="wipe(down)">
                                      <p:cBhvr>
                                        <p:cTn id="1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六边形 3"/>
          <p:cNvSpPr/>
          <p:nvPr/>
        </p:nvSpPr>
        <p:spPr>
          <a:xfrm>
            <a:off x="2435529" y="3485852"/>
            <a:ext cx="2193345" cy="1891060"/>
          </a:xfrm>
          <a:prstGeom prst="hexagon">
            <a:avLst/>
          </a:prstGeom>
          <a:blipFill dpi="0" rotWithShape="1">
            <a:blip r:embed="rId3"/>
            <a:srcRect/>
            <a:stretch>
              <a:fillRect/>
            </a:stretch>
          </a:blip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sz="3700">
              <a:solidFill>
                <a:schemeClr val="bg1">
                  <a:lumMod val="65000"/>
                </a:schemeClr>
              </a:solidFill>
              <a:latin typeface="Arial" panose="020B0604020202020204" pitchFamily="34" charset="0"/>
              <a:cs typeface="Arial" panose="020B0604020202020204" pitchFamily="34" charset="0"/>
            </a:endParaRPr>
          </a:p>
        </p:txBody>
      </p:sp>
      <p:sp>
        <p:nvSpPr>
          <p:cNvPr id="6" name="六边形 5"/>
          <p:cNvSpPr/>
          <p:nvPr/>
        </p:nvSpPr>
        <p:spPr>
          <a:xfrm>
            <a:off x="5882434" y="3474869"/>
            <a:ext cx="2193345" cy="1891060"/>
          </a:xfrm>
          <a:prstGeom prst="hexagon">
            <a:avLst/>
          </a:prstGeom>
          <a:blipFill>
            <a:blip r:embed="rId4"/>
            <a:stretch>
              <a:fillRect/>
            </a:stretch>
          </a:blip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sz="3700">
              <a:solidFill>
                <a:schemeClr val="bg1">
                  <a:lumMod val="65000"/>
                </a:schemeClr>
              </a:solidFill>
              <a:latin typeface="Arial" panose="020B0604020202020204" pitchFamily="34" charset="0"/>
              <a:cs typeface="Arial" panose="020B0604020202020204" pitchFamily="34" charset="0"/>
            </a:endParaRPr>
          </a:p>
        </p:txBody>
      </p:sp>
      <p:sp>
        <p:nvSpPr>
          <p:cNvPr id="8" name="六边形 7"/>
          <p:cNvSpPr/>
          <p:nvPr/>
        </p:nvSpPr>
        <p:spPr>
          <a:xfrm>
            <a:off x="9329385" y="1594792"/>
            <a:ext cx="2193345" cy="1891060"/>
          </a:xfrm>
          <a:prstGeom prst="hexagon">
            <a:avLst/>
          </a:prstGeom>
          <a:blipFill dpi="0" rotWithShape="1">
            <a:blip r:embed="rId5"/>
            <a:srcRect/>
            <a:stretch>
              <a:fillRect/>
            </a:stretch>
          </a:blip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sz="3700">
              <a:solidFill>
                <a:schemeClr val="bg1">
                  <a:lumMod val="65000"/>
                </a:schemeClr>
              </a:solidFill>
              <a:latin typeface="Arial" panose="020B0604020202020204" pitchFamily="34" charset="0"/>
              <a:cs typeface="Arial" panose="020B0604020202020204" pitchFamily="34" charset="0"/>
            </a:endParaRPr>
          </a:p>
        </p:txBody>
      </p:sp>
      <p:sp>
        <p:nvSpPr>
          <p:cNvPr id="9" name="等腰三角形 8"/>
          <p:cNvSpPr/>
          <p:nvPr/>
        </p:nvSpPr>
        <p:spPr>
          <a:xfrm flipV="1">
            <a:off x="1685720" y="4560321"/>
            <a:ext cx="262110" cy="225987"/>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chemeClr val="bg1">
                  <a:lumMod val="65000"/>
                </a:schemeClr>
              </a:solidFill>
            </a:endParaRPr>
          </a:p>
        </p:txBody>
      </p:sp>
      <p:sp>
        <p:nvSpPr>
          <p:cNvPr id="10" name="TextBox 9"/>
          <p:cNvSpPr txBox="1"/>
          <p:nvPr/>
        </p:nvSpPr>
        <p:spPr>
          <a:xfrm>
            <a:off x="1053687" y="4926397"/>
            <a:ext cx="1477303" cy="965124"/>
          </a:xfrm>
          <a:prstGeom prst="rect">
            <a:avLst/>
          </a:prstGeom>
          <a:noFill/>
        </p:spPr>
        <p:txBody>
          <a:bodyPr wrap="none" lIns="121908" tIns="60954" rIns="121908" bIns="60954" rtlCol="0">
            <a:spAutoFit/>
            <a:scene3d>
              <a:camera prst="orthographicFront"/>
              <a:lightRig rig="threePt" dir="t"/>
            </a:scene3d>
            <a:sp3d contourW="12700"/>
          </a:bodyPr>
          <a:lstStyle/>
          <a:p>
            <a:pPr algn="ctr">
              <a:lnSpc>
                <a:spcPct val="114000"/>
              </a:lnSpc>
            </a:pPr>
            <a:r>
              <a:rPr lang="zh-CN" altLang="en-US" sz="1200" dirty="0">
                <a:solidFill>
                  <a:schemeClr val="tx1">
                    <a:lumMod val="65000"/>
                    <a:lumOff val="35000"/>
                  </a:schemeClr>
                </a:solidFill>
              </a:rPr>
              <a:t>单击此处添加文本</a:t>
            </a:r>
            <a:endParaRPr lang="en-US" altLang="zh-CN" sz="1200" dirty="0">
              <a:solidFill>
                <a:schemeClr val="tx1">
                  <a:lumMod val="65000"/>
                  <a:lumOff val="35000"/>
                </a:schemeClr>
              </a:solidFill>
            </a:endParaRPr>
          </a:p>
          <a:p>
            <a:pPr algn="ctr">
              <a:lnSpc>
                <a:spcPct val="114000"/>
              </a:lnSpc>
            </a:pPr>
            <a:r>
              <a:rPr lang="zh-CN" altLang="en-US" sz="1200" dirty="0">
                <a:solidFill>
                  <a:schemeClr val="tx1">
                    <a:lumMod val="65000"/>
                    <a:lumOff val="35000"/>
                  </a:schemeClr>
                </a:solidFill>
              </a:rPr>
              <a:t>单击此处添加文本</a:t>
            </a:r>
            <a:endParaRPr lang="en-US" altLang="zh-CN" sz="1200" dirty="0">
              <a:solidFill>
                <a:schemeClr val="tx1">
                  <a:lumMod val="65000"/>
                  <a:lumOff val="35000"/>
                </a:schemeClr>
              </a:solidFill>
            </a:endParaRPr>
          </a:p>
          <a:p>
            <a:pPr algn="ctr">
              <a:lnSpc>
                <a:spcPct val="114000"/>
              </a:lnSpc>
            </a:pPr>
            <a:r>
              <a:rPr lang="zh-CN" altLang="en-US" sz="1200" dirty="0">
                <a:solidFill>
                  <a:schemeClr val="tx1">
                    <a:lumMod val="65000"/>
                    <a:lumOff val="35000"/>
                  </a:schemeClr>
                </a:solidFill>
              </a:rPr>
              <a:t>单击此处添加文本</a:t>
            </a:r>
            <a:endParaRPr lang="en-US" altLang="zh-CN" sz="1200" dirty="0">
              <a:solidFill>
                <a:schemeClr val="tx1">
                  <a:lumMod val="65000"/>
                  <a:lumOff val="35000"/>
                </a:schemeClr>
              </a:solidFill>
            </a:endParaRPr>
          </a:p>
          <a:p>
            <a:pPr algn="ctr">
              <a:lnSpc>
                <a:spcPct val="114000"/>
              </a:lnSpc>
            </a:pPr>
            <a:r>
              <a:rPr lang="zh-CN" altLang="en-US" sz="1200" dirty="0">
                <a:solidFill>
                  <a:schemeClr val="tx1">
                    <a:lumMod val="65000"/>
                    <a:lumOff val="35000"/>
                  </a:schemeClr>
                </a:solidFill>
              </a:rPr>
              <a:t>单击此处添加文本</a:t>
            </a:r>
          </a:p>
        </p:txBody>
      </p:sp>
      <p:sp>
        <p:nvSpPr>
          <p:cNvPr id="11" name="等腰三角形 10"/>
          <p:cNvSpPr/>
          <p:nvPr/>
        </p:nvSpPr>
        <p:spPr>
          <a:xfrm rot="19483942" flipV="1">
            <a:off x="9305121" y="4470326"/>
            <a:ext cx="262110" cy="225987"/>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chemeClr val="bg1">
                  <a:lumMod val="65000"/>
                </a:schemeClr>
              </a:solidFill>
            </a:endParaRPr>
          </a:p>
        </p:txBody>
      </p:sp>
      <p:sp>
        <p:nvSpPr>
          <p:cNvPr id="12" name="TextBox 11"/>
          <p:cNvSpPr txBox="1"/>
          <p:nvPr/>
        </p:nvSpPr>
        <p:spPr>
          <a:xfrm>
            <a:off x="9567460" y="4533540"/>
            <a:ext cx="1477303" cy="965124"/>
          </a:xfrm>
          <a:prstGeom prst="rect">
            <a:avLst/>
          </a:prstGeom>
          <a:noFill/>
        </p:spPr>
        <p:txBody>
          <a:bodyPr wrap="none" lIns="121908" tIns="60954" rIns="121908" bIns="60954" rtlCol="0">
            <a:spAutoFit/>
            <a:scene3d>
              <a:camera prst="orthographicFront"/>
              <a:lightRig rig="threePt" dir="t"/>
            </a:scene3d>
            <a:sp3d contourW="12700"/>
          </a:bodyPr>
          <a:lstStyle/>
          <a:p>
            <a:pPr algn="ctr">
              <a:lnSpc>
                <a:spcPct val="114000"/>
              </a:lnSpc>
            </a:pPr>
            <a:r>
              <a:rPr lang="zh-CN" altLang="en-US" sz="1200" dirty="0">
                <a:solidFill>
                  <a:schemeClr val="tx1">
                    <a:lumMod val="65000"/>
                    <a:lumOff val="35000"/>
                  </a:schemeClr>
                </a:solidFill>
              </a:rPr>
              <a:t>单击此处添加文本</a:t>
            </a:r>
            <a:endParaRPr lang="en-US" altLang="zh-CN" sz="1200" dirty="0">
              <a:solidFill>
                <a:schemeClr val="tx1">
                  <a:lumMod val="65000"/>
                  <a:lumOff val="35000"/>
                </a:schemeClr>
              </a:solidFill>
            </a:endParaRPr>
          </a:p>
          <a:p>
            <a:pPr algn="ctr">
              <a:lnSpc>
                <a:spcPct val="114000"/>
              </a:lnSpc>
            </a:pPr>
            <a:r>
              <a:rPr lang="zh-CN" altLang="en-US" sz="1200" dirty="0">
                <a:solidFill>
                  <a:schemeClr val="tx1">
                    <a:lumMod val="65000"/>
                    <a:lumOff val="35000"/>
                  </a:schemeClr>
                </a:solidFill>
              </a:rPr>
              <a:t>单击此处添加文本</a:t>
            </a:r>
            <a:endParaRPr lang="en-US" altLang="zh-CN" sz="1200" dirty="0">
              <a:solidFill>
                <a:schemeClr val="tx1">
                  <a:lumMod val="65000"/>
                  <a:lumOff val="35000"/>
                </a:schemeClr>
              </a:solidFill>
            </a:endParaRPr>
          </a:p>
          <a:p>
            <a:pPr algn="ctr">
              <a:lnSpc>
                <a:spcPct val="114000"/>
              </a:lnSpc>
            </a:pPr>
            <a:r>
              <a:rPr lang="zh-CN" altLang="en-US" sz="1200" dirty="0">
                <a:solidFill>
                  <a:schemeClr val="tx1">
                    <a:lumMod val="65000"/>
                    <a:lumOff val="35000"/>
                  </a:schemeClr>
                </a:solidFill>
              </a:rPr>
              <a:t>单击此处添加文本</a:t>
            </a:r>
            <a:endParaRPr lang="en-US" altLang="zh-CN" sz="1200" dirty="0">
              <a:solidFill>
                <a:schemeClr val="tx1">
                  <a:lumMod val="65000"/>
                  <a:lumOff val="35000"/>
                </a:schemeClr>
              </a:solidFill>
            </a:endParaRPr>
          </a:p>
          <a:p>
            <a:pPr algn="ctr">
              <a:lnSpc>
                <a:spcPct val="114000"/>
              </a:lnSpc>
            </a:pPr>
            <a:r>
              <a:rPr lang="zh-CN" altLang="en-US" sz="1200" dirty="0">
                <a:solidFill>
                  <a:schemeClr val="tx1">
                    <a:lumMod val="65000"/>
                    <a:lumOff val="35000"/>
                  </a:schemeClr>
                </a:solidFill>
              </a:rPr>
              <a:t>单击此处添加文本</a:t>
            </a:r>
          </a:p>
        </p:txBody>
      </p:sp>
      <p:sp>
        <p:nvSpPr>
          <p:cNvPr id="13" name="TextBox 12"/>
          <p:cNvSpPr txBox="1"/>
          <p:nvPr/>
        </p:nvSpPr>
        <p:spPr>
          <a:xfrm>
            <a:off x="4508974" y="2767321"/>
            <a:ext cx="1477303" cy="965124"/>
          </a:xfrm>
          <a:prstGeom prst="rect">
            <a:avLst/>
          </a:prstGeom>
          <a:noFill/>
        </p:spPr>
        <p:txBody>
          <a:bodyPr wrap="none" lIns="121908" tIns="60954" rIns="121908" bIns="60954" rtlCol="0">
            <a:spAutoFit/>
            <a:scene3d>
              <a:camera prst="orthographicFront"/>
              <a:lightRig rig="threePt" dir="t"/>
            </a:scene3d>
            <a:sp3d contourW="12700"/>
          </a:bodyPr>
          <a:lstStyle/>
          <a:p>
            <a:pPr algn="ctr">
              <a:lnSpc>
                <a:spcPct val="114000"/>
              </a:lnSpc>
            </a:pPr>
            <a:r>
              <a:rPr lang="zh-CN" altLang="en-US" sz="1200" dirty="0">
                <a:solidFill>
                  <a:schemeClr val="tx1">
                    <a:lumMod val="65000"/>
                    <a:lumOff val="35000"/>
                  </a:schemeClr>
                </a:solidFill>
              </a:rPr>
              <a:t>单击此处添加文本</a:t>
            </a:r>
            <a:endParaRPr lang="en-US" altLang="zh-CN" sz="1200" dirty="0">
              <a:solidFill>
                <a:schemeClr val="tx1">
                  <a:lumMod val="65000"/>
                  <a:lumOff val="35000"/>
                </a:schemeClr>
              </a:solidFill>
            </a:endParaRPr>
          </a:p>
          <a:p>
            <a:pPr algn="ctr">
              <a:lnSpc>
                <a:spcPct val="114000"/>
              </a:lnSpc>
            </a:pPr>
            <a:r>
              <a:rPr lang="zh-CN" altLang="en-US" sz="1200" dirty="0">
                <a:solidFill>
                  <a:schemeClr val="tx1">
                    <a:lumMod val="65000"/>
                    <a:lumOff val="35000"/>
                  </a:schemeClr>
                </a:solidFill>
              </a:rPr>
              <a:t>单击此处添加文本</a:t>
            </a:r>
            <a:endParaRPr lang="en-US" altLang="zh-CN" sz="1200" dirty="0">
              <a:solidFill>
                <a:schemeClr val="tx1">
                  <a:lumMod val="65000"/>
                  <a:lumOff val="35000"/>
                </a:schemeClr>
              </a:solidFill>
            </a:endParaRPr>
          </a:p>
          <a:p>
            <a:pPr algn="ctr">
              <a:lnSpc>
                <a:spcPct val="114000"/>
              </a:lnSpc>
            </a:pPr>
            <a:r>
              <a:rPr lang="zh-CN" altLang="en-US" sz="1200" dirty="0">
                <a:solidFill>
                  <a:schemeClr val="tx1">
                    <a:lumMod val="65000"/>
                    <a:lumOff val="35000"/>
                  </a:schemeClr>
                </a:solidFill>
              </a:rPr>
              <a:t>单击此处添加文本</a:t>
            </a:r>
            <a:endParaRPr lang="en-US" altLang="zh-CN" sz="1200" dirty="0">
              <a:solidFill>
                <a:schemeClr val="tx1">
                  <a:lumMod val="65000"/>
                  <a:lumOff val="35000"/>
                </a:schemeClr>
              </a:solidFill>
            </a:endParaRPr>
          </a:p>
          <a:p>
            <a:pPr algn="ctr">
              <a:lnSpc>
                <a:spcPct val="114000"/>
              </a:lnSpc>
            </a:pPr>
            <a:r>
              <a:rPr lang="zh-CN" altLang="en-US" sz="1200" dirty="0">
                <a:solidFill>
                  <a:schemeClr val="tx1">
                    <a:lumMod val="65000"/>
                    <a:lumOff val="35000"/>
                  </a:schemeClr>
                </a:solidFill>
              </a:rPr>
              <a:t>单击此处添加文本</a:t>
            </a:r>
          </a:p>
        </p:txBody>
      </p:sp>
      <p:sp>
        <p:nvSpPr>
          <p:cNvPr id="14" name="等腰三角形 13"/>
          <p:cNvSpPr/>
          <p:nvPr/>
        </p:nvSpPr>
        <p:spPr>
          <a:xfrm>
            <a:off x="5116571" y="4080268"/>
            <a:ext cx="262110" cy="225987"/>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chemeClr val="bg1">
                  <a:lumMod val="65000"/>
                </a:schemeClr>
              </a:solidFill>
            </a:endParaRPr>
          </a:p>
        </p:txBody>
      </p:sp>
      <p:grpSp>
        <p:nvGrpSpPr>
          <p:cNvPr id="18" name="组合 17"/>
          <p:cNvGrpSpPr/>
          <p:nvPr/>
        </p:nvGrpSpPr>
        <p:grpSpPr>
          <a:xfrm>
            <a:off x="720105" y="2529172"/>
            <a:ext cx="2193345" cy="1891060"/>
            <a:chOff x="539552" y="1472335"/>
            <a:chExt cx="1645223" cy="1418295"/>
          </a:xfrm>
        </p:grpSpPr>
        <p:sp>
          <p:nvSpPr>
            <p:cNvPr id="3" name="六边形 2"/>
            <p:cNvSpPr/>
            <p:nvPr/>
          </p:nvSpPr>
          <p:spPr>
            <a:xfrm>
              <a:off x="539552" y="1472335"/>
              <a:ext cx="1645223" cy="1418295"/>
            </a:xfrm>
            <a:prstGeom prst="hexagon">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endParaRPr lang="en-US" altLang="zh-CN" sz="2000" dirty="0" smtClean="0">
                <a:solidFill>
                  <a:schemeClr val="bg1"/>
                </a:solidFill>
                <a:latin typeface="Arial" panose="020B0604020202020204" pitchFamily="34" charset="0"/>
                <a:cs typeface="Arial" panose="020B0604020202020204" pitchFamily="34" charset="0"/>
              </a:endParaRPr>
            </a:p>
            <a:p>
              <a:pPr algn="ctr"/>
              <a:r>
                <a:rPr lang="zh-CN" altLang="en-US" sz="2000" dirty="0" smtClean="0">
                  <a:solidFill>
                    <a:schemeClr val="bg1"/>
                  </a:solidFill>
                  <a:latin typeface="Arial" panose="020B0604020202020204" pitchFamily="34" charset="0"/>
                  <a:cs typeface="Arial" panose="020B0604020202020204" pitchFamily="34" charset="0"/>
                </a:rPr>
                <a:t>技术</a:t>
              </a:r>
              <a:endParaRPr lang="en-US" altLang="zh-CN" sz="2000" dirty="0">
                <a:solidFill>
                  <a:schemeClr val="bg1"/>
                </a:solidFill>
                <a:latin typeface="Arial" panose="020B0604020202020204" pitchFamily="34" charset="0"/>
                <a:cs typeface="Arial" panose="020B0604020202020204" pitchFamily="34" charset="0"/>
              </a:endParaRPr>
            </a:p>
            <a:p>
              <a:pPr algn="ctr"/>
              <a:r>
                <a:rPr lang="zh-CN" altLang="en-US" sz="2000" dirty="0">
                  <a:solidFill>
                    <a:schemeClr val="bg1"/>
                  </a:solidFill>
                  <a:latin typeface="Arial" panose="020B0604020202020204" pitchFamily="34" charset="0"/>
                  <a:cs typeface="Arial" panose="020B0604020202020204" pitchFamily="34" charset="0"/>
                </a:rPr>
                <a:t>团队</a:t>
              </a:r>
            </a:p>
          </p:txBody>
        </p:sp>
        <p:sp>
          <p:nvSpPr>
            <p:cNvPr id="17" name="Freeform 6"/>
            <p:cNvSpPr>
              <a:spLocks noEditPoints="1"/>
            </p:cNvSpPr>
            <p:nvPr/>
          </p:nvSpPr>
          <p:spPr bwMode="auto">
            <a:xfrm>
              <a:off x="1199602" y="1658399"/>
              <a:ext cx="325122" cy="305070"/>
            </a:xfrm>
            <a:custGeom>
              <a:avLst/>
              <a:gdLst>
                <a:gd name="T0" fmla="*/ 151 w 192"/>
                <a:gd name="T1" fmla="*/ 144 h 180"/>
                <a:gd name="T2" fmla="*/ 132 w 192"/>
                <a:gd name="T3" fmla="*/ 128 h 180"/>
                <a:gd name="T4" fmla="*/ 105 w 192"/>
                <a:gd name="T5" fmla="*/ 128 h 180"/>
                <a:gd name="T6" fmla="*/ 108 w 192"/>
                <a:gd name="T7" fmla="*/ 119 h 180"/>
                <a:gd name="T8" fmla="*/ 138 w 192"/>
                <a:gd name="T9" fmla="*/ 104 h 180"/>
                <a:gd name="T10" fmla="*/ 171 w 192"/>
                <a:gd name="T11" fmla="*/ 104 h 180"/>
                <a:gd name="T12" fmla="*/ 182 w 192"/>
                <a:gd name="T13" fmla="*/ 113 h 180"/>
                <a:gd name="T14" fmla="*/ 192 w 192"/>
                <a:gd name="T15" fmla="*/ 144 h 180"/>
                <a:gd name="T16" fmla="*/ 151 w 192"/>
                <a:gd name="T17" fmla="*/ 144 h 180"/>
                <a:gd name="T18" fmla="*/ 146 w 192"/>
                <a:gd name="T19" fmla="*/ 96 h 180"/>
                <a:gd name="T20" fmla="*/ 141 w 192"/>
                <a:gd name="T21" fmla="*/ 95 h 180"/>
                <a:gd name="T22" fmla="*/ 151 w 192"/>
                <a:gd name="T23" fmla="*/ 63 h 180"/>
                <a:gd name="T24" fmla="*/ 129 w 192"/>
                <a:gd name="T25" fmla="*/ 24 h 180"/>
                <a:gd name="T26" fmla="*/ 182 w 192"/>
                <a:gd name="T27" fmla="*/ 59 h 180"/>
                <a:gd name="T28" fmla="*/ 146 w 192"/>
                <a:gd name="T29" fmla="*/ 96 h 180"/>
                <a:gd name="T30" fmla="*/ 140 w 192"/>
                <a:gd name="T31" fmla="*/ 66 h 180"/>
                <a:gd name="T32" fmla="*/ 94 w 192"/>
                <a:gd name="T33" fmla="*/ 112 h 180"/>
                <a:gd name="T34" fmla="*/ 48 w 192"/>
                <a:gd name="T35" fmla="*/ 66 h 180"/>
                <a:gd name="T36" fmla="*/ 94 w 192"/>
                <a:gd name="T37" fmla="*/ 20 h 180"/>
                <a:gd name="T38" fmla="*/ 140 w 192"/>
                <a:gd name="T39" fmla="*/ 66 h 180"/>
                <a:gd name="T40" fmla="*/ 86 w 192"/>
                <a:gd name="T41" fmla="*/ 33 h 180"/>
                <a:gd name="T42" fmla="*/ 58 w 192"/>
                <a:gd name="T43" fmla="*/ 66 h 180"/>
                <a:gd name="T44" fmla="*/ 94 w 192"/>
                <a:gd name="T45" fmla="*/ 102 h 180"/>
                <a:gd name="T46" fmla="*/ 129 w 192"/>
                <a:gd name="T47" fmla="*/ 66 h 180"/>
                <a:gd name="T48" fmla="*/ 86 w 192"/>
                <a:gd name="T49" fmla="*/ 33 h 180"/>
                <a:gd name="T50" fmla="*/ 60 w 192"/>
                <a:gd name="T51" fmla="*/ 23 h 180"/>
                <a:gd name="T52" fmla="*/ 36 w 192"/>
                <a:gd name="T53" fmla="*/ 63 h 180"/>
                <a:gd name="T54" fmla="*/ 46 w 192"/>
                <a:gd name="T55" fmla="*/ 100 h 180"/>
                <a:gd name="T56" fmla="*/ 46 w 192"/>
                <a:gd name="T57" fmla="*/ 100 h 180"/>
                <a:gd name="T58" fmla="*/ 9 w 192"/>
                <a:gd name="T59" fmla="*/ 59 h 180"/>
                <a:gd name="T60" fmla="*/ 60 w 192"/>
                <a:gd name="T61" fmla="*/ 23 h 180"/>
                <a:gd name="T62" fmla="*/ 23 w 192"/>
                <a:gd name="T63" fmla="*/ 104 h 180"/>
                <a:gd name="T64" fmla="*/ 50 w 192"/>
                <a:gd name="T65" fmla="*/ 104 h 180"/>
                <a:gd name="T66" fmla="*/ 80 w 192"/>
                <a:gd name="T67" fmla="*/ 120 h 180"/>
                <a:gd name="T68" fmla="*/ 82 w 192"/>
                <a:gd name="T69" fmla="*/ 128 h 180"/>
                <a:gd name="T70" fmla="*/ 58 w 192"/>
                <a:gd name="T71" fmla="*/ 128 h 180"/>
                <a:gd name="T72" fmla="*/ 40 w 192"/>
                <a:gd name="T73" fmla="*/ 144 h 180"/>
                <a:gd name="T74" fmla="*/ 0 w 192"/>
                <a:gd name="T75" fmla="*/ 144 h 180"/>
                <a:gd name="T76" fmla="*/ 11 w 192"/>
                <a:gd name="T77" fmla="*/ 113 h 180"/>
                <a:gd name="T78" fmla="*/ 23 w 192"/>
                <a:gd name="T79" fmla="*/ 104 h 180"/>
                <a:gd name="T80" fmla="*/ 65 w 192"/>
                <a:gd name="T81" fmla="*/ 132 h 180"/>
                <a:gd name="T82" fmla="*/ 125 w 192"/>
                <a:gd name="T83" fmla="*/ 132 h 180"/>
                <a:gd name="T84" fmla="*/ 140 w 192"/>
                <a:gd name="T85" fmla="*/ 143 h 180"/>
                <a:gd name="T86" fmla="*/ 152 w 192"/>
                <a:gd name="T87" fmla="*/ 180 h 180"/>
                <a:gd name="T88" fmla="*/ 36 w 192"/>
                <a:gd name="T89" fmla="*/ 180 h 180"/>
                <a:gd name="T90" fmla="*/ 51 w 192"/>
                <a:gd name="T91" fmla="*/ 143 h 180"/>
                <a:gd name="T92" fmla="*/ 65 w 192"/>
                <a:gd name="T93" fmla="*/ 13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2" h="180">
                  <a:moveTo>
                    <a:pt x="151" y="144"/>
                  </a:moveTo>
                  <a:cubicBezTo>
                    <a:pt x="150" y="142"/>
                    <a:pt x="145" y="128"/>
                    <a:pt x="132" y="128"/>
                  </a:cubicBezTo>
                  <a:cubicBezTo>
                    <a:pt x="105" y="128"/>
                    <a:pt x="105" y="128"/>
                    <a:pt x="105" y="128"/>
                  </a:cubicBezTo>
                  <a:cubicBezTo>
                    <a:pt x="108" y="119"/>
                    <a:pt x="108" y="119"/>
                    <a:pt x="108" y="119"/>
                  </a:cubicBezTo>
                  <a:cubicBezTo>
                    <a:pt x="120" y="116"/>
                    <a:pt x="130" y="113"/>
                    <a:pt x="138" y="104"/>
                  </a:cubicBezTo>
                  <a:cubicBezTo>
                    <a:pt x="171" y="104"/>
                    <a:pt x="171" y="104"/>
                    <a:pt x="171" y="104"/>
                  </a:cubicBezTo>
                  <a:cubicBezTo>
                    <a:pt x="180" y="104"/>
                    <a:pt x="182" y="113"/>
                    <a:pt x="182" y="113"/>
                  </a:cubicBezTo>
                  <a:cubicBezTo>
                    <a:pt x="192" y="144"/>
                    <a:pt x="192" y="144"/>
                    <a:pt x="192" y="144"/>
                  </a:cubicBezTo>
                  <a:lnTo>
                    <a:pt x="151" y="144"/>
                  </a:lnTo>
                  <a:close/>
                  <a:moveTo>
                    <a:pt x="146" y="96"/>
                  </a:moveTo>
                  <a:cubicBezTo>
                    <a:pt x="144" y="96"/>
                    <a:pt x="143" y="95"/>
                    <a:pt x="141" y="95"/>
                  </a:cubicBezTo>
                  <a:cubicBezTo>
                    <a:pt x="147" y="86"/>
                    <a:pt x="151" y="75"/>
                    <a:pt x="151" y="63"/>
                  </a:cubicBezTo>
                  <a:cubicBezTo>
                    <a:pt x="151" y="38"/>
                    <a:pt x="139" y="34"/>
                    <a:pt x="129" y="24"/>
                  </a:cubicBezTo>
                  <a:cubicBezTo>
                    <a:pt x="102" y="32"/>
                    <a:pt x="182" y="0"/>
                    <a:pt x="182" y="59"/>
                  </a:cubicBezTo>
                  <a:cubicBezTo>
                    <a:pt x="182" y="79"/>
                    <a:pt x="166" y="96"/>
                    <a:pt x="146" y="96"/>
                  </a:cubicBezTo>
                  <a:close/>
                  <a:moveTo>
                    <a:pt x="140" y="66"/>
                  </a:moveTo>
                  <a:cubicBezTo>
                    <a:pt x="140" y="92"/>
                    <a:pt x="119" y="112"/>
                    <a:pt x="94" y="112"/>
                  </a:cubicBezTo>
                  <a:cubicBezTo>
                    <a:pt x="68" y="112"/>
                    <a:pt x="48" y="92"/>
                    <a:pt x="48" y="66"/>
                  </a:cubicBezTo>
                  <a:cubicBezTo>
                    <a:pt x="48" y="41"/>
                    <a:pt x="68" y="20"/>
                    <a:pt x="94" y="20"/>
                  </a:cubicBezTo>
                  <a:cubicBezTo>
                    <a:pt x="119" y="20"/>
                    <a:pt x="140" y="41"/>
                    <a:pt x="140" y="66"/>
                  </a:cubicBezTo>
                  <a:close/>
                  <a:moveTo>
                    <a:pt x="86" y="33"/>
                  </a:moveTo>
                  <a:cubicBezTo>
                    <a:pt x="72" y="38"/>
                    <a:pt x="89" y="56"/>
                    <a:pt x="58" y="66"/>
                  </a:cubicBezTo>
                  <a:cubicBezTo>
                    <a:pt x="58" y="86"/>
                    <a:pt x="74" y="102"/>
                    <a:pt x="94" y="102"/>
                  </a:cubicBezTo>
                  <a:cubicBezTo>
                    <a:pt x="113" y="102"/>
                    <a:pt x="129" y="86"/>
                    <a:pt x="129" y="66"/>
                  </a:cubicBezTo>
                  <a:cubicBezTo>
                    <a:pt x="111" y="52"/>
                    <a:pt x="81" y="58"/>
                    <a:pt x="86" y="33"/>
                  </a:cubicBezTo>
                  <a:close/>
                  <a:moveTo>
                    <a:pt x="60" y="23"/>
                  </a:moveTo>
                  <a:cubicBezTo>
                    <a:pt x="50" y="33"/>
                    <a:pt x="36" y="41"/>
                    <a:pt x="36" y="63"/>
                  </a:cubicBezTo>
                  <a:cubicBezTo>
                    <a:pt x="36" y="75"/>
                    <a:pt x="40" y="90"/>
                    <a:pt x="46" y="100"/>
                  </a:cubicBezTo>
                  <a:cubicBezTo>
                    <a:pt x="46" y="100"/>
                    <a:pt x="46" y="100"/>
                    <a:pt x="46" y="100"/>
                  </a:cubicBezTo>
                  <a:cubicBezTo>
                    <a:pt x="26" y="100"/>
                    <a:pt x="9" y="79"/>
                    <a:pt x="9" y="59"/>
                  </a:cubicBezTo>
                  <a:cubicBezTo>
                    <a:pt x="9" y="3"/>
                    <a:pt x="90" y="29"/>
                    <a:pt x="60" y="23"/>
                  </a:cubicBezTo>
                  <a:close/>
                  <a:moveTo>
                    <a:pt x="23" y="104"/>
                  </a:moveTo>
                  <a:cubicBezTo>
                    <a:pt x="50" y="104"/>
                    <a:pt x="50" y="104"/>
                    <a:pt x="50" y="104"/>
                  </a:cubicBezTo>
                  <a:cubicBezTo>
                    <a:pt x="59" y="115"/>
                    <a:pt x="66" y="118"/>
                    <a:pt x="80" y="120"/>
                  </a:cubicBezTo>
                  <a:cubicBezTo>
                    <a:pt x="82" y="128"/>
                    <a:pt x="82" y="128"/>
                    <a:pt x="82" y="128"/>
                  </a:cubicBezTo>
                  <a:cubicBezTo>
                    <a:pt x="58" y="128"/>
                    <a:pt x="58" y="128"/>
                    <a:pt x="58" y="128"/>
                  </a:cubicBezTo>
                  <a:cubicBezTo>
                    <a:pt x="45" y="128"/>
                    <a:pt x="41" y="142"/>
                    <a:pt x="40" y="144"/>
                  </a:cubicBezTo>
                  <a:cubicBezTo>
                    <a:pt x="0" y="144"/>
                    <a:pt x="0" y="144"/>
                    <a:pt x="0" y="144"/>
                  </a:cubicBezTo>
                  <a:cubicBezTo>
                    <a:pt x="11" y="113"/>
                    <a:pt x="11" y="113"/>
                    <a:pt x="11" y="113"/>
                  </a:cubicBezTo>
                  <a:cubicBezTo>
                    <a:pt x="11" y="113"/>
                    <a:pt x="14" y="104"/>
                    <a:pt x="23" y="104"/>
                  </a:cubicBezTo>
                  <a:close/>
                  <a:moveTo>
                    <a:pt x="65" y="132"/>
                  </a:moveTo>
                  <a:cubicBezTo>
                    <a:pt x="125" y="132"/>
                    <a:pt x="125" y="132"/>
                    <a:pt x="125" y="132"/>
                  </a:cubicBezTo>
                  <a:cubicBezTo>
                    <a:pt x="136" y="132"/>
                    <a:pt x="140" y="143"/>
                    <a:pt x="140" y="143"/>
                  </a:cubicBezTo>
                  <a:cubicBezTo>
                    <a:pt x="152" y="180"/>
                    <a:pt x="152" y="180"/>
                    <a:pt x="152" y="180"/>
                  </a:cubicBezTo>
                  <a:cubicBezTo>
                    <a:pt x="36" y="180"/>
                    <a:pt x="36" y="180"/>
                    <a:pt x="36" y="180"/>
                  </a:cubicBezTo>
                  <a:cubicBezTo>
                    <a:pt x="51" y="143"/>
                    <a:pt x="51" y="143"/>
                    <a:pt x="51" y="143"/>
                  </a:cubicBezTo>
                  <a:cubicBezTo>
                    <a:pt x="51" y="143"/>
                    <a:pt x="54" y="132"/>
                    <a:pt x="65" y="132"/>
                  </a:cubicBezTo>
                  <a:close/>
                </a:path>
              </a:pathLst>
            </a:custGeom>
            <a:solidFill>
              <a:schemeClr val="bg1"/>
            </a:solidFill>
            <a:ln>
              <a:noFill/>
            </a:ln>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sz="2000"/>
            </a:p>
          </p:txBody>
        </p:sp>
      </p:grpSp>
      <p:grpSp>
        <p:nvGrpSpPr>
          <p:cNvPr id="21" name="组合 20"/>
          <p:cNvGrpSpPr/>
          <p:nvPr/>
        </p:nvGrpSpPr>
        <p:grpSpPr>
          <a:xfrm>
            <a:off x="4150955" y="4431381"/>
            <a:ext cx="2193345" cy="1891060"/>
            <a:chOff x="3113025" y="2898992"/>
            <a:chExt cx="1645223" cy="1418295"/>
          </a:xfrm>
        </p:grpSpPr>
        <p:sp>
          <p:nvSpPr>
            <p:cNvPr id="5" name="六边形 4"/>
            <p:cNvSpPr/>
            <p:nvPr/>
          </p:nvSpPr>
          <p:spPr>
            <a:xfrm>
              <a:off x="3113025" y="2898992"/>
              <a:ext cx="1645223" cy="1418295"/>
            </a:xfrm>
            <a:prstGeom prst="hexagon">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endParaRPr lang="en-US" altLang="zh-CN" sz="2000" dirty="0" smtClean="0">
                <a:solidFill>
                  <a:schemeClr val="bg1"/>
                </a:solidFill>
                <a:latin typeface="Arial" panose="020B0604020202020204" pitchFamily="34" charset="0"/>
                <a:cs typeface="Arial" panose="020B0604020202020204" pitchFamily="34" charset="0"/>
              </a:endParaRPr>
            </a:p>
            <a:p>
              <a:pPr algn="ctr"/>
              <a:r>
                <a:rPr lang="zh-CN" altLang="en-US" sz="2000" dirty="0" smtClean="0">
                  <a:solidFill>
                    <a:schemeClr val="bg1"/>
                  </a:solidFill>
                  <a:latin typeface="Arial" panose="020B0604020202020204" pitchFamily="34" charset="0"/>
                  <a:cs typeface="Arial" panose="020B0604020202020204" pitchFamily="34" charset="0"/>
                </a:rPr>
                <a:t>项目</a:t>
              </a:r>
              <a:endParaRPr lang="en-US" altLang="zh-CN" sz="2000" dirty="0">
                <a:solidFill>
                  <a:schemeClr val="bg1"/>
                </a:solidFill>
                <a:latin typeface="Arial" panose="020B0604020202020204" pitchFamily="34" charset="0"/>
                <a:cs typeface="Arial" panose="020B0604020202020204" pitchFamily="34" charset="0"/>
              </a:endParaRPr>
            </a:p>
            <a:p>
              <a:pPr algn="ctr"/>
              <a:r>
                <a:rPr lang="zh-CN" altLang="en-US" sz="2000" dirty="0">
                  <a:solidFill>
                    <a:schemeClr val="bg1"/>
                  </a:solidFill>
                  <a:latin typeface="Arial" panose="020B0604020202020204" pitchFamily="34" charset="0"/>
                  <a:cs typeface="Arial" panose="020B0604020202020204" pitchFamily="34" charset="0"/>
                </a:rPr>
                <a:t>团队</a:t>
              </a:r>
            </a:p>
          </p:txBody>
        </p:sp>
        <p:sp>
          <p:nvSpPr>
            <p:cNvPr id="19" name="Freeform 6"/>
            <p:cNvSpPr>
              <a:spLocks noEditPoints="1"/>
            </p:cNvSpPr>
            <p:nvPr/>
          </p:nvSpPr>
          <p:spPr bwMode="auto">
            <a:xfrm>
              <a:off x="3773075" y="3076891"/>
              <a:ext cx="325122" cy="305070"/>
            </a:xfrm>
            <a:custGeom>
              <a:avLst/>
              <a:gdLst>
                <a:gd name="T0" fmla="*/ 151 w 192"/>
                <a:gd name="T1" fmla="*/ 144 h 180"/>
                <a:gd name="T2" fmla="*/ 132 w 192"/>
                <a:gd name="T3" fmla="*/ 128 h 180"/>
                <a:gd name="T4" fmla="*/ 105 w 192"/>
                <a:gd name="T5" fmla="*/ 128 h 180"/>
                <a:gd name="T6" fmla="*/ 108 w 192"/>
                <a:gd name="T7" fmla="*/ 119 h 180"/>
                <a:gd name="T8" fmla="*/ 138 w 192"/>
                <a:gd name="T9" fmla="*/ 104 h 180"/>
                <a:gd name="T10" fmla="*/ 171 w 192"/>
                <a:gd name="T11" fmla="*/ 104 h 180"/>
                <a:gd name="T12" fmla="*/ 182 w 192"/>
                <a:gd name="T13" fmla="*/ 113 h 180"/>
                <a:gd name="T14" fmla="*/ 192 w 192"/>
                <a:gd name="T15" fmla="*/ 144 h 180"/>
                <a:gd name="T16" fmla="*/ 151 w 192"/>
                <a:gd name="T17" fmla="*/ 144 h 180"/>
                <a:gd name="T18" fmla="*/ 146 w 192"/>
                <a:gd name="T19" fmla="*/ 96 h 180"/>
                <a:gd name="T20" fmla="*/ 141 w 192"/>
                <a:gd name="T21" fmla="*/ 95 h 180"/>
                <a:gd name="T22" fmla="*/ 151 w 192"/>
                <a:gd name="T23" fmla="*/ 63 h 180"/>
                <a:gd name="T24" fmla="*/ 129 w 192"/>
                <a:gd name="T25" fmla="*/ 24 h 180"/>
                <a:gd name="T26" fmla="*/ 182 w 192"/>
                <a:gd name="T27" fmla="*/ 59 h 180"/>
                <a:gd name="T28" fmla="*/ 146 w 192"/>
                <a:gd name="T29" fmla="*/ 96 h 180"/>
                <a:gd name="T30" fmla="*/ 140 w 192"/>
                <a:gd name="T31" fmla="*/ 66 h 180"/>
                <a:gd name="T32" fmla="*/ 94 w 192"/>
                <a:gd name="T33" fmla="*/ 112 h 180"/>
                <a:gd name="T34" fmla="*/ 48 w 192"/>
                <a:gd name="T35" fmla="*/ 66 h 180"/>
                <a:gd name="T36" fmla="*/ 94 w 192"/>
                <a:gd name="T37" fmla="*/ 20 h 180"/>
                <a:gd name="T38" fmla="*/ 140 w 192"/>
                <a:gd name="T39" fmla="*/ 66 h 180"/>
                <a:gd name="T40" fmla="*/ 86 w 192"/>
                <a:gd name="T41" fmla="*/ 33 h 180"/>
                <a:gd name="T42" fmla="*/ 58 w 192"/>
                <a:gd name="T43" fmla="*/ 66 h 180"/>
                <a:gd name="T44" fmla="*/ 94 w 192"/>
                <a:gd name="T45" fmla="*/ 102 h 180"/>
                <a:gd name="T46" fmla="*/ 129 w 192"/>
                <a:gd name="T47" fmla="*/ 66 h 180"/>
                <a:gd name="T48" fmla="*/ 86 w 192"/>
                <a:gd name="T49" fmla="*/ 33 h 180"/>
                <a:gd name="T50" fmla="*/ 60 w 192"/>
                <a:gd name="T51" fmla="*/ 23 h 180"/>
                <a:gd name="T52" fmla="*/ 36 w 192"/>
                <a:gd name="T53" fmla="*/ 63 h 180"/>
                <a:gd name="T54" fmla="*/ 46 w 192"/>
                <a:gd name="T55" fmla="*/ 100 h 180"/>
                <a:gd name="T56" fmla="*/ 46 w 192"/>
                <a:gd name="T57" fmla="*/ 100 h 180"/>
                <a:gd name="T58" fmla="*/ 9 w 192"/>
                <a:gd name="T59" fmla="*/ 59 h 180"/>
                <a:gd name="T60" fmla="*/ 60 w 192"/>
                <a:gd name="T61" fmla="*/ 23 h 180"/>
                <a:gd name="T62" fmla="*/ 23 w 192"/>
                <a:gd name="T63" fmla="*/ 104 h 180"/>
                <a:gd name="T64" fmla="*/ 50 w 192"/>
                <a:gd name="T65" fmla="*/ 104 h 180"/>
                <a:gd name="T66" fmla="*/ 80 w 192"/>
                <a:gd name="T67" fmla="*/ 120 h 180"/>
                <a:gd name="T68" fmla="*/ 82 w 192"/>
                <a:gd name="T69" fmla="*/ 128 h 180"/>
                <a:gd name="T70" fmla="*/ 58 w 192"/>
                <a:gd name="T71" fmla="*/ 128 h 180"/>
                <a:gd name="T72" fmla="*/ 40 w 192"/>
                <a:gd name="T73" fmla="*/ 144 h 180"/>
                <a:gd name="T74" fmla="*/ 0 w 192"/>
                <a:gd name="T75" fmla="*/ 144 h 180"/>
                <a:gd name="T76" fmla="*/ 11 w 192"/>
                <a:gd name="T77" fmla="*/ 113 h 180"/>
                <a:gd name="T78" fmla="*/ 23 w 192"/>
                <a:gd name="T79" fmla="*/ 104 h 180"/>
                <a:gd name="T80" fmla="*/ 65 w 192"/>
                <a:gd name="T81" fmla="*/ 132 h 180"/>
                <a:gd name="T82" fmla="*/ 125 w 192"/>
                <a:gd name="T83" fmla="*/ 132 h 180"/>
                <a:gd name="T84" fmla="*/ 140 w 192"/>
                <a:gd name="T85" fmla="*/ 143 h 180"/>
                <a:gd name="T86" fmla="*/ 152 w 192"/>
                <a:gd name="T87" fmla="*/ 180 h 180"/>
                <a:gd name="T88" fmla="*/ 36 w 192"/>
                <a:gd name="T89" fmla="*/ 180 h 180"/>
                <a:gd name="T90" fmla="*/ 51 w 192"/>
                <a:gd name="T91" fmla="*/ 143 h 180"/>
                <a:gd name="T92" fmla="*/ 65 w 192"/>
                <a:gd name="T93" fmla="*/ 13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2" h="180">
                  <a:moveTo>
                    <a:pt x="151" y="144"/>
                  </a:moveTo>
                  <a:cubicBezTo>
                    <a:pt x="150" y="142"/>
                    <a:pt x="145" y="128"/>
                    <a:pt x="132" y="128"/>
                  </a:cubicBezTo>
                  <a:cubicBezTo>
                    <a:pt x="105" y="128"/>
                    <a:pt x="105" y="128"/>
                    <a:pt x="105" y="128"/>
                  </a:cubicBezTo>
                  <a:cubicBezTo>
                    <a:pt x="108" y="119"/>
                    <a:pt x="108" y="119"/>
                    <a:pt x="108" y="119"/>
                  </a:cubicBezTo>
                  <a:cubicBezTo>
                    <a:pt x="120" y="116"/>
                    <a:pt x="130" y="113"/>
                    <a:pt x="138" y="104"/>
                  </a:cubicBezTo>
                  <a:cubicBezTo>
                    <a:pt x="171" y="104"/>
                    <a:pt x="171" y="104"/>
                    <a:pt x="171" y="104"/>
                  </a:cubicBezTo>
                  <a:cubicBezTo>
                    <a:pt x="180" y="104"/>
                    <a:pt x="182" y="113"/>
                    <a:pt x="182" y="113"/>
                  </a:cubicBezTo>
                  <a:cubicBezTo>
                    <a:pt x="192" y="144"/>
                    <a:pt x="192" y="144"/>
                    <a:pt x="192" y="144"/>
                  </a:cubicBezTo>
                  <a:lnTo>
                    <a:pt x="151" y="144"/>
                  </a:lnTo>
                  <a:close/>
                  <a:moveTo>
                    <a:pt x="146" y="96"/>
                  </a:moveTo>
                  <a:cubicBezTo>
                    <a:pt x="144" y="96"/>
                    <a:pt x="143" y="95"/>
                    <a:pt x="141" y="95"/>
                  </a:cubicBezTo>
                  <a:cubicBezTo>
                    <a:pt x="147" y="86"/>
                    <a:pt x="151" y="75"/>
                    <a:pt x="151" y="63"/>
                  </a:cubicBezTo>
                  <a:cubicBezTo>
                    <a:pt x="151" y="38"/>
                    <a:pt x="139" y="34"/>
                    <a:pt x="129" y="24"/>
                  </a:cubicBezTo>
                  <a:cubicBezTo>
                    <a:pt x="102" y="32"/>
                    <a:pt x="182" y="0"/>
                    <a:pt x="182" y="59"/>
                  </a:cubicBezTo>
                  <a:cubicBezTo>
                    <a:pt x="182" y="79"/>
                    <a:pt x="166" y="96"/>
                    <a:pt x="146" y="96"/>
                  </a:cubicBezTo>
                  <a:close/>
                  <a:moveTo>
                    <a:pt x="140" y="66"/>
                  </a:moveTo>
                  <a:cubicBezTo>
                    <a:pt x="140" y="92"/>
                    <a:pt x="119" y="112"/>
                    <a:pt x="94" y="112"/>
                  </a:cubicBezTo>
                  <a:cubicBezTo>
                    <a:pt x="68" y="112"/>
                    <a:pt x="48" y="92"/>
                    <a:pt x="48" y="66"/>
                  </a:cubicBezTo>
                  <a:cubicBezTo>
                    <a:pt x="48" y="41"/>
                    <a:pt x="68" y="20"/>
                    <a:pt x="94" y="20"/>
                  </a:cubicBezTo>
                  <a:cubicBezTo>
                    <a:pt x="119" y="20"/>
                    <a:pt x="140" y="41"/>
                    <a:pt x="140" y="66"/>
                  </a:cubicBezTo>
                  <a:close/>
                  <a:moveTo>
                    <a:pt x="86" y="33"/>
                  </a:moveTo>
                  <a:cubicBezTo>
                    <a:pt x="72" y="38"/>
                    <a:pt x="89" y="56"/>
                    <a:pt x="58" y="66"/>
                  </a:cubicBezTo>
                  <a:cubicBezTo>
                    <a:pt x="58" y="86"/>
                    <a:pt x="74" y="102"/>
                    <a:pt x="94" y="102"/>
                  </a:cubicBezTo>
                  <a:cubicBezTo>
                    <a:pt x="113" y="102"/>
                    <a:pt x="129" y="86"/>
                    <a:pt x="129" y="66"/>
                  </a:cubicBezTo>
                  <a:cubicBezTo>
                    <a:pt x="111" y="52"/>
                    <a:pt x="81" y="58"/>
                    <a:pt x="86" y="33"/>
                  </a:cubicBezTo>
                  <a:close/>
                  <a:moveTo>
                    <a:pt x="60" y="23"/>
                  </a:moveTo>
                  <a:cubicBezTo>
                    <a:pt x="50" y="33"/>
                    <a:pt x="36" y="41"/>
                    <a:pt x="36" y="63"/>
                  </a:cubicBezTo>
                  <a:cubicBezTo>
                    <a:pt x="36" y="75"/>
                    <a:pt x="40" y="90"/>
                    <a:pt x="46" y="100"/>
                  </a:cubicBezTo>
                  <a:cubicBezTo>
                    <a:pt x="46" y="100"/>
                    <a:pt x="46" y="100"/>
                    <a:pt x="46" y="100"/>
                  </a:cubicBezTo>
                  <a:cubicBezTo>
                    <a:pt x="26" y="100"/>
                    <a:pt x="9" y="79"/>
                    <a:pt x="9" y="59"/>
                  </a:cubicBezTo>
                  <a:cubicBezTo>
                    <a:pt x="9" y="3"/>
                    <a:pt x="90" y="29"/>
                    <a:pt x="60" y="23"/>
                  </a:cubicBezTo>
                  <a:close/>
                  <a:moveTo>
                    <a:pt x="23" y="104"/>
                  </a:moveTo>
                  <a:cubicBezTo>
                    <a:pt x="50" y="104"/>
                    <a:pt x="50" y="104"/>
                    <a:pt x="50" y="104"/>
                  </a:cubicBezTo>
                  <a:cubicBezTo>
                    <a:pt x="59" y="115"/>
                    <a:pt x="66" y="118"/>
                    <a:pt x="80" y="120"/>
                  </a:cubicBezTo>
                  <a:cubicBezTo>
                    <a:pt x="82" y="128"/>
                    <a:pt x="82" y="128"/>
                    <a:pt x="82" y="128"/>
                  </a:cubicBezTo>
                  <a:cubicBezTo>
                    <a:pt x="58" y="128"/>
                    <a:pt x="58" y="128"/>
                    <a:pt x="58" y="128"/>
                  </a:cubicBezTo>
                  <a:cubicBezTo>
                    <a:pt x="45" y="128"/>
                    <a:pt x="41" y="142"/>
                    <a:pt x="40" y="144"/>
                  </a:cubicBezTo>
                  <a:cubicBezTo>
                    <a:pt x="0" y="144"/>
                    <a:pt x="0" y="144"/>
                    <a:pt x="0" y="144"/>
                  </a:cubicBezTo>
                  <a:cubicBezTo>
                    <a:pt x="11" y="113"/>
                    <a:pt x="11" y="113"/>
                    <a:pt x="11" y="113"/>
                  </a:cubicBezTo>
                  <a:cubicBezTo>
                    <a:pt x="11" y="113"/>
                    <a:pt x="14" y="104"/>
                    <a:pt x="23" y="104"/>
                  </a:cubicBezTo>
                  <a:close/>
                  <a:moveTo>
                    <a:pt x="65" y="132"/>
                  </a:moveTo>
                  <a:cubicBezTo>
                    <a:pt x="125" y="132"/>
                    <a:pt x="125" y="132"/>
                    <a:pt x="125" y="132"/>
                  </a:cubicBezTo>
                  <a:cubicBezTo>
                    <a:pt x="136" y="132"/>
                    <a:pt x="140" y="143"/>
                    <a:pt x="140" y="143"/>
                  </a:cubicBezTo>
                  <a:cubicBezTo>
                    <a:pt x="152" y="180"/>
                    <a:pt x="152" y="180"/>
                    <a:pt x="152" y="180"/>
                  </a:cubicBezTo>
                  <a:cubicBezTo>
                    <a:pt x="36" y="180"/>
                    <a:pt x="36" y="180"/>
                    <a:pt x="36" y="180"/>
                  </a:cubicBezTo>
                  <a:cubicBezTo>
                    <a:pt x="51" y="143"/>
                    <a:pt x="51" y="143"/>
                    <a:pt x="51" y="143"/>
                  </a:cubicBezTo>
                  <a:cubicBezTo>
                    <a:pt x="51" y="143"/>
                    <a:pt x="54" y="132"/>
                    <a:pt x="65" y="132"/>
                  </a:cubicBezTo>
                  <a:close/>
                </a:path>
              </a:pathLst>
            </a:custGeom>
            <a:solidFill>
              <a:schemeClr val="bg1"/>
            </a:solidFill>
            <a:ln>
              <a:noFill/>
            </a:ln>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sz="2000"/>
            </a:p>
          </p:txBody>
        </p:sp>
      </p:grpSp>
      <p:grpSp>
        <p:nvGrpSpPr>
          <p:cNvPr id="22" name="组合 21"/>
          <p:cNvGrpSpPr/>
          <p:nvPr/>
        </p:nvGrpSpPr>
        <p:grpSpPr>
          <a:xfrm>
            <a:off x="7597860" y="2524323"/>
            <a:ext cx="2193345" cy="1891060"/>
            <a:chOff x="5698540" y="1468698"/>
            <a:chExt cx="1645223" cy="1418295"/>
          </a:xfrm>
        </p:grpSpPr>
        <p:sp>
          <p:nvSpPr>
            <p:cNvPr id="7" name="六边形 6"/>
            <p:cNvSpPr/>
            <p:nvPr/>
          </p:nvSpPr>
          <p:spPr>
            <a:xfrm>
              <a:off x="5698540" y="1468698"/>
              <a:ext cx="1645223" cy="1418295"/>
            </a:xfrm>
            <a:prstGeom prst="hexagon">
              <a:avLst/>
            </a:prstGeom>
            <a:solidFill>
              <a:schemeClr val="accent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endParaRPr lang="en-US" altLang="zh-CN" sz="2000" dirty="0" smtClean="0">
                <a:solidFill>
                  <a:schemeClr val="bg1"/>
                </a:solidFill>
                <a:latin typeface="Arial" panose="020B0604020202020204" pitchFamily="34" charset="0"/>
                <a:cs typeface="Arial" panose="020B0604020202020204" pitchFamily="34" charset="0"/>
              </a:endParaRPr>
            </a:p>
            <a:p>
              <a:pPr algn="ctr"/>
              <a:r>
                <a:rPr lang="zh-CN" altLang="en-US" sz="2000" dirty="0" smtClean="0">
                  <a:solidFill>
                    <a:schemeClr val="bg1"/>
                  </a:solidFill>
                  <a:latin typeface="Arial" panose="020B0604020202020204" pitchFamily="34" charset="0"/>
                  <a:cs typeface="Arial" panose="020B0604020202020204" pitchFamily="34" charset="0"/>
                </a:rPr>
                <a:t>销售</a:t>
              </a:r>
              <a:endParaRPr lang="en-US" altLang="zh-CN" sz="2000" dirty="0">
                <a:solidFill>
                  <a:schemeClr val="bg1"/>
                </a:solidFill>
                <a:latin typeface="Arial" panose="020B0604020202020204" pitchFamily="34" charset="0"/>
                <a:cs typeface="Arial" panose="020B0604020202020204" pitchFamily="34" charset="0"/>
              </a:endParaRPr>
            </a:p>
            <a:p>
              <a:pPr algn="ctr"/>
              <a:r>
                <a:rPr lang="zh-CN" altLang="en-US" sz="2000" dirty="0">
                  <a:solidFill>
                    <a:schemeClr val="bg1"/>
                  </a:solidFill>
                  <a:latin typeface="Arial" panose="020B0604020202020204" pitchFamily="34" charset="0"/>
                  <a:cs typeface="Arial" panose="020B0604020202020204" pitchFamily="34" charset="0"/>
                </a:rPr>
                <a:t>团队</a:t>
              </a:r>
            </a:p>
          </p:txBody>
        </p:sp>
        <p:sp>
          <p:nvSpPr>
            <p:cNvPr id="20" name="Freeform 6"/>
            <p:cNvSpPr>
              <a:spLocks noEditPoints="1"/>
            </p:cNvSpPr>
            <p:nvPr/>
          </p:nvSpPr>
          <p:spPr bwMode="auto">
            <a:xfrm>
              <a:off x="6335110" y="1650236"/>
              <a:ext cx="325122" cy="305070"/>
            </a:xfrm>
            <a:custGeom>
              <a:avLst/>
              <a:gdLst>
                <a:gd name="T0" fmla="*/ 151 w 192"/>
                <a:gd name="T1" fmla="*/ 144 h 180"/>
                <a:gd name="T2" fmla="*/ 132 w 192"/>
                <a:gd name="T3" fmla="*/ 128 h 180"/>
                <a:gd name="T4" fmla="*/ 105 w 192"/>
                <a:gd name="T5" fmla="*/ 128 h 180"/>
                <a:gd name="T6" fmla="*/ 108 w 192"/>
                <a:gd name="T7" fmla="*/ 119 h 180"/>
                <a:gd name="T8" fmla="*/ 138 w 192"/>
                <a:gd name="T9" fmla="*/ 104 h 180"/>
                <a:gd name="T10" fmla="*/ 171 w 192"/>
                <a:gd name="T11" fmla="*/ 104 h 180"/>
                <a:gd name="T12" fmla="*/ 182 w 192"/>
                <a:gd name="T13" fmla="*/ 113 h 180"/>
                <a:gd name="T14" fmla="*/ 192 w 192"/>
                <a:gd name="T15" fmla="*/ 144 h 180"/>
                <a:gd name="T16" fmla="*/ 151 w 192"/>
                <a:gd name="T17" fmla="*/ 144 h 180"/>
                <a:gd name="T18" fmla="*/ 146 w 192"/>
                <a:gd name="T19" fmla="*/ 96 h 180"/>
                <a:gd name="T20" fmla="*/ 141 w 192"/>
                <a:gd name="T21" fmla="*/ 95 h 180"/>
                <a:gd name="T22" fmla="*/ 151 w 192"/>
                <a:gd name="T23" fmla="*/ 63 h 180"/>
                <a:gd name="T24" fmla="*/ 129 w 192"/>
                <a:gd name="T25" fmla="*/ 24 h 180"/>
                <a:gd name="T26" fmla="*/ 182 w 192"/>
                <a:gd name="T27" fmla="*/ 59 h 180"/>
                <a:gd name="T28" fmla="*/ 146 w 192"/>
                <a:gd name="T29" fmla="*/ 96 h 180"/>
                <a:gd name="T30" fmla="*/ 140 w 192"/>
                <a:gd name="T31" fmla="*/ 66 h 180"/>
                <a:gd name="T32" fmla="*/ 94 w 192"/>
                <a:gd name="T33" fmla="*/ 112 h 180"/>
                <a:gd name="T34" fmla="*/ 48 w 192"/>
                <a:gd name="T35" fmla="*/ 66 h 180"/>
                <a:gd name="T36" fmla="*/ 94 w 192"/>
                <a:gd name="T37" fmla="*/ 20 h 180"/>
                <a:gd name="T38" fmla="*/ 140 w 192"/>
                <a:gd name="T39" fmla="*/ 66 h 180"/>
                <a:gd name="T40" fmla="*/ 86 w 192"/>
                <a:gd name="T41" fmla="*/ 33 h 180"/>
                <a:gd name="T42" fmla="*/ 58 w 192"/>
                <a:gd name="T43" fmla="*/ 66 h 180"/>
                <a:gd name="T44" fmla="*/ 94 w 192"/>
                <a:gd name="T45" fmla="*/ 102 h 180"/>
                <a:gd name="T46" fmla="*/ 129 w 192"/>
                <a:gd name="T47" fmla="*/ 66 h 180"/>
                <a:gd name="T48" fmla="*/ 86 w 192"/>
                <a:gd name="T49" fmla="*/ 33 h 180"/>
                <a:gd name="T50" fmla="*/ 60 w 192"/>
                <a:gd name="T51" fmla="*/ 23 h 180"/>
                <a:gd name="T52" fmla="*/ 36 w 192"/>
                <a:gd name="T53" fmla="*/ 63 h 180"/>
                <a:gd name="T54" fmla="*/ 46 w 192"/>
                <a:gd name="T55" fmla="*/ 100 h 180"/>
                <a:gd name="T56" fmla="*/ 46 w 192"/>
                <a:gd name="T57" fmla="*/ 100 h 180"/>
                <a:gd name="T58" fmla="*/ 9 w 192"/>
                <a:gd name="T59" fmla="*/ 59 h 180"/>
                <a:gd name="T60" fmla="*/ 60 w 192"/>
                <a:gd name="T61" fmla="*/ 23 h 180"/>
                <a:gd name="T62" fmla="*/ 23 w 192"/>
                <a:gd name="T63" fmla="*/ 104 h 180"/>
                <a:gd name="T64" fmla="*/ 50 w 192"/>
                <a:gd name="T65" fmla="*/ 104 h 180"/>
                <a:gd name="T66" fmla="*/ 80 w 192"/>
                <a:gd name="T67" fmla="*/ 120 h 180"/>
                <a:gd name="T68" fmla="*/ 82 w 192"/>
                <a:gd name="T69" fmla="*/ 128 h 180"/>
                <a:gd name="T70" fmla="*/ 58 w 192"/>
                <a:gd name="T71" fmla="*/ 128 h 180"/>
                <a:gd name="T72" fmla="*/ 40 w 192"/>
                <a:gd name="T73" fmla="*/ 144 h 180"/>
                <a:gd name="T74" fmla="*/ 0 w 192"/>
                <a:gd name="T75" fmla="*/ 144 h 180"/>
                <a:gd name="T76" fmla="*/ 11 w 192"/>
                <a:gd name="T77" fmla="*/ 113 h 180"/>
                <a:gd name="T78" fmla="*/ 23 w 192"/>
                <a:gd name="T79" fmla="*/ 104 h 180"/>
                <a:gd name="T80" fmla="*/ 65 w 192"/>
                <a:gd name="T81" fmla="*/ 132 h 180"/>
                <a:gd name="T82" fmla="*/ 125 w 192"/>
                <a:gd name="T83" fmla="*/ 132 h 180"/>
                <a:gd name="T84" fmla="*/ 140 w 192"/>
                <a:gd name="T85" fmla="*/ 143 h 180"/>
                <a:gd name="T86" fmla="*/ 152 w 192"/>
                <a:gd name="T87" fmla="*/ 180 h 180"/>
                <a:gd name="T88" fmla="*/ 36 w 192"/>
                <a:gd name="T89" fmla="*/ 180 h 180"/>
                <a:gd name="T90" fmla="*/ 51 w 192"/>
                <a:gd name="T91" fmla="*/ 143 h 180"/>
                <a:gd name="T92" fmla="*/ 65 w 192"/>
                <a:gd name="T93" fmla="*/ 13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2" h="180">
                  <a:moveTo>
                    <a:pt x="151" y="144"/>
                  </a:moveTo>
                  <a:cubicBezTo>
                    <a:pt x="150" y="142"/>
                    <a:pt x="145" y="128"/>
                    <a:pt x="132" y="128"/>
                  </a:cubicBezTo>
                  <a:cubicBezTo>
                    <a:pt x="105" y="128"/>
                    <a:pt x="105" y="128"/>
                    <a:pt x="105" y="128"/>
                  </a:cubicBezTo>
                  <a:cubicBezTo>
                    <a:pt x="108" y="119"/>
                    <a:pt x="108" y="119"/>
                    <a:pt x="108" y="119"/>
                  </a:cubicBezTo>
                  <a:cubicBezTo>
                    <a:pt x="120" y="116"/>
                    <a:pt x="130" y="113"/>
                    <a:pt x="138" y="104"/>
                  </a:cubicBezTo>
                  <a:cubicBezTo>
                    <a:pt x="171" y="104"/>
                    <a:pt x="171" y="104"/>
                    <a:pt x="171" y="104"/>
                  </a:cubicBezTo>
                  <a:cubicBezTo>
                    <a:pt x="180" y="104"/>
                    <a:pt x="182" y="113"/>
                    <a:pt x="182" y="113"/>
                  </a:cubicBezTo>
                  <a:cubicBezTo>
                    <a:pt x="192" y="144"/>
                    <a:pt x="192" y="144"/>
                    <a:pt x="192" y="144"/>
                  </a:cubicBezTo>
                  <a:lnTo>
                    <a:pt x="151" y="144"/>
                  </a:lnTo>
                  <a:close/>
                  <a:moveTo>
                    <a:pt x="146" y="96"/>
                  </a:moveTo>
                  <a:cubicBezTo>
                    <a:pt x="144" y="96"/>
                    <a:pt x="143" y="95"/>
                    <a:pt x="141" y="95"/>
                  </a:cubicBezTo>
                  <a:cubicBezTo>
                    <a:pt x="147" y="86"/>
                    <a:pt x="151" y="75"/>
                    <a:pt x="151" y="63"/>
                  </a:cubicBezTo>
                  <a:cubicBezTo>
                    <a:pt x="151" y="38"/>
                    <a:pt x="139" y="34"/>
                    <a:pt x="129" y="24"/>
                  </a:cubicBezTo>
                  <a:cubicBezTo>
                    <a:pt x="102" y="32"/>
                    <a:pt x="182" y="0"/>
                    <a:pt x="182" y="59"/>
                  </a:cubicBezTo>
                  <a:cubicBezTo>
                    <a:pt x="182" y="79"/>
                    <a:pt x="166" y="96"/>
                    <a:pt x="146" y="96"/>
                  </a:cubicBezTo>
                  <a:close/>
                  <a:moveTo>
                    <a:pt x="140" y="66"/>
                  </a:moveTo>
                  <a:cubicBezTo>
                    <a:pt x="140" y="92"/>
                    <a:pt x="119" y="112"/>
                    <a:pt x="94" y="112"/>
                  </a:cubicBezTo>
                  <a:cubicBezTo>
                    <a:pt x="68" y="112"/>
                    <a:pt x="48" y="92"/>
                    <a:pt x="48" y="66"/>
                  </a:cubicBezTo>
                  <a:cubicBezTo>
                    <a:pt x="48" y="41"/>
                    <a:pt x="68" y="20"/>
                    <a:pt x="94" y="20"/>
                  </a:cubicBezTo>
                  <a:cubicBezTo>
                    <a:pt x="119" y="20"/>
                    <a:pt x="140" y="41"/>
                    <a:pt x="140" y="66"/>
                  </a:cubicBezTo>
                  <a:close/>
                  <a:moveTo>
                    <a:pt x="86" y="33"/>
                  </a:moveTo>
                  <a:cubicBezTo>
                    <a:pt x="72" y="38"/>
                    <a:pt x="89" y="56"/>
                    <a:pt x="58" y="66"/>
                  </a:cubicBezTo>
                  <a:cubicBezTo>
                    <a:pt x="58" y="86"/>
                    <a:pt x="74" y="102"/>
                    <a:pt x="94" y="102"/>
                  </a:cubicBezTo>
                  <a:cubicBezTo>
                    <a:pt x="113" y="102"/>
                    <a:pt x="129" y="86"/>
                    <a:pt x="129" y="66"/>
                  </a:cubicBezTo>
                  <a:cubicBezTo>
                    <a:pt x="111" y="52"/>
                    <a:pt x="81" y="58"/>
                    <a:pt x="86" y="33"/>
                  </a:cubicBezTo>
                  <a:close/>
                  <a:moveTo>
                    <a:pt x="60" y="23"/>
                  </a:moveTo>
                  <a:cubicBezTo>
                    <a:pt x="50" y="33"/>
                    <a:pt x="36" y="41"/>
                    <a:pt x="36" y="63"/>
                  </a:cubicBezTo>
                  <a:cubicBezTo>
                    <a:pt x="36" y="75"/>
                    <a:pt x="40" y="90"/>
                    <a:pt x="46" y="100"/>
                  </a:cubicBezTo>
                  <a:cubicBezTo>
                    <a:pt x="46" y="100"/>
                    <a:pt x="46" y="100"/>
                    <a:pt x="46" y="100"/>
                  </a:cubicBezTo>
                  <a:cubicBezTo>
                    <a:pt x="26" y="100"/>
                    <a:pt x="9" y="79"/>
                    <a:pt x="9" y="59"/>
                  </a:cubicBezTo>
                  <a:cubicBezTo>
                    <a:pt x="9" y="3"/>
                    <a:pt x="90" y="29"/>
                    <a:pt x="60" y="23"/>
                  </a:cubicBezTo>
                  <a:close/>
                  <a:moveTo>
                    <a:pt x="23" y="104"/>
                  </a:moveTo>
                  <a:cubicBezTo>
                    <a:pt x="50" y="104"/>
                    <a:pt x="50" y="104"/>
                    <a:pt x="50" y="104"/>
                  </a:cubicBezTo>
                  <a:cubicBezTo>
                    <a:pt x="59" y="115"/>
                    <a:pt x="66" y="118"/>
                    <a:pt x="80" y="120"/>
                  </a:cubicBezTo>
                  <a:cubicBezTo>
                    <a:pt x="82" y="128"/>
                    <a:pt x="82" y="128"/>
                    <a:pt x="82" y="128"/>
                  </a:cubicBezTo>
                  <a:cubicBezTo>
                    <a:pt x="58" y="128"/>
                    <a:pt x="58" y="128"/>
                    <a:pt x="58" y="128"/>
                  </a:cubicBezTo>
                  <a:cubicBezTo>
                    <a:pt x="45" y="128"/>
                    <a:pt x="41" y="142"/>
                    <a:pt x="40" y="144"/>
                  </a:cubicBezTo>
                  <a:cubicBezTo>
                    <a:pt x="0" y="144"/>
                    <a:pt x="0" y="144"/>
                    <a:pt x="0" y="144"/>
                  </a:cubicBezTo>
                  <a:cubicBezTo>
                    <a:pt x="11" y="113"/>
                    <a:pt x="11" y="113"/>
                    <a:pt x="11" y="113"/>
                  </a:cubicBezTo>
                  <a:cubicBezTo>
                    <a:pt x="11" y="113"/>
                    <a:pt x="14" y="104"/>
                    <a:pt x="23" y="104"/>
                  </a:cubicBezTo>
                  <a:close/>
                  <a:moveTo>
                    <a:pt x="65" y="132"/>
                  </a:moveTo>
                  <a:cubicBezTo>
                    <a:pt x="125" y="132"/>
                    <a:pt x="125" y="132"/>
                    <a:pt x="125" y="132"/>
                  </a:cubicBezTo>
                  <a:cubicBezTo>
                    <a:pt x="136" y="132"/>
                    <a:pt x="140" y="143"/>
                    <a:pt x="140" y="143"/>
                  </a:cubicBezTo>
                  <a:cubicBezTo>
                    <a:pt x="152" y="180"/>
                    <a:pt x="152" y="180"/>
                    <a:pt x="152" y="180"/>
                  </a:cubicBezTo>
                  <a:cubicBezTo>
                    <a:pt x="36" y="180"/>
                    <a:pt x="36" y="180"/>
                    <a:pt x="36" y="180"/>
                  </a:cubicBezTo>
                  <a:cubicBezTo>
                    <a:pt x="51" y="143"/>
                    <a:pt x="51" y="143"/>
                    <a:pt x="51" y="143"/>
                  </a:cubicBezTo>
                  <a:cubicBezTo>
                    <a:pt x="51" y="143"/>
                    <a:pt x="54" y="132"/>
                    <a:pt x="65" y="132"/>
                  </a:cubicBezTo>
                  <a:close/>
                </a:path>
              </a:pathLst>
            </a:custGeom>
            <a:solidFill>
              <a:schemeClr val="bg1"/>
            </a:solidFill>
            <a:ln>
              <a:noFill/>
            </a:ln>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sz="2000"/>
            </a:p>
          </p:txBody>
        </p:sp>
      </p:grpSp>
      <p:grpSp>
        <p:nvGrpSpPr>
          <p:cNvPr id="23" name="组合 22"/>
          <p:cNvGrpSpPr/>
          <p:nvPr/>
        </p:nvGrpSpPr>
        <p:grpSpPr>
          <a:xfrm>
            <a:off x="3320458" y="333481"/>
            <a:ext cx="5572519" cy="790421"/>
            <a:chOff x="1679798" y="438128"/>
            <a:chExt cx="5572519" cy="790421"/>
          </a:xfrm>
        </p:grpSpPr>
        <p:sp>
          <p:nvSpPr>
            <p:cNvPr id="24" name="文本框 23"/>
            <p:cNvSpPr txBox="1"/>
            <p:nvPr/>
          </p:nvSpPr>
          <p:spPr>
            <a:xfrm>
              <a:off x="2732249" y="438128"/>
              <a:ext cx="3467616"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schemeClr val="accent1"/>
                  </a:solidFill>
                  <a:effectLst/>
                  <a:uLnTx/>
                  <a:uFillTx/>
                  <a:latin typeface="Arial"/>
                  <a:ea typeface="微软雅黑"/>
                  <a:cs typeface="+mn-cs"/>
                </a:rPr>
                <a:t>标题文字添加此处</a:t>
              </a:r>
            </a:p>
          </p:txBody>
        </p:sp>
        <p:sp>
          <p:nvSpPr>
            <p:cNvPr id="25" name="文本框 24"/>
            <p:cNvSpPr txBox="1"/>
            <p:nvPr/>
          </p:nvSpPr>
          <p:spPr>
            <a:xfrm>
              <a:off x="1679798" y="951998"/>
              <a:ext cx="5572519" cy="27655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latin typeface="微软雅黑"/>
                  <a:ea typeface="微软雅黑"/>
                  <a:cs typeface="+mn-cs"/>
                </a:rPr>
                <a:t>print </a:t>
              </a:r>
              <a:r>
                <a:rPr kumimoji="0" lang="en-US" altLang="zh-CN" sz="1050" b="0" i="0" u="none" strike="noStrike" kern="1200" cap="none" spc="0" normalizeH="0" baseline="0" noProof="0" dirty="0">
                  <a:ln>
                    <a:noFill/>
                  </a:ln>
                  <a:solidFill>
                    <a:schemeClr val="bg1">
                      <a:lumMod val="65000"/>
                    </a:schemeClr>
                  </a:solidFill>
                  <a:effectLst/>
                  <a:uLnTx/>
                  <a:uFillTx/>
                  <a:latin typeface="微软雅黑"/>
                  <a:ea typeface="微软雅黑"/>
                  <a:cs typeface="+mn-cs"/>
                </a:rPr>
                <a:t>the presentation and make it into a film to be used in a wider field</a:t>
              </a:r>
            </a:p>
          </p:txBody>
        </p:sp>
      </p:grpSp>
    </p:spTree>
    <p:extLst>
      <p:ext uri="{BB962C8B-B14F-4D97-AF65-F5344CB8AC3E}">
        <p14:creationId xmlns:p14="http://schemas.microsoft.com/office/powerpoint/2010/main" val="231308068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20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grpId="0" nodeType="withEffect">
                                  <p:stCondLst>
                                    <p:cond delay="40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nodeType="withEffect">
                                  <p:stCondLst>
                                    <p:cond delay="40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500"/>
                                        <p:tgtEl>
                                          <p:spTgt spid="21"/>
                                        </p:tgtEl>
                                      </p:cBhvr>
                                    </p:animEffect>
                                  </p:childTnLst>
                                </p:cTn>
                              </p:par>
                              <p:par>
                                <p:cTn id="17" presetID="10" presetClass="entr" presetSubtype="0" fill="hold" grpId="0" nodeType="withEffect">
                                  <p:stCondLst>
                                    <p:cond delay="60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nodeType="withEffect">
                                  <p:stCondLst>
                                    <p:cond delay="60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childTnLst>
                          </p:cTn>
                        </p:par>
                        <p:par>
                          <p:cTn id="23" fill="hold">
                            <p:stCondLst>
                              <p:cond delay="1100"/>
                            </p:stCondLst>
                            <p:childTnLst>
                              <p:par>
                                <p:cTn id="24" presetID="12" presetClass="entr" presetSubtype="1"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300"/>
                                        <p:tgtEl>
                                          <p:spTgt spid="9"/>
                                        </p:tgtEl>
                                        <p:attrNameLst>
                                          <p:attrName>ppt_y</p:attrName>
                                        </p:attrNameLst>
                                      </p:cBhvr>
                                      <p:tavLst>
                                        <p:tav tm="0">
                                          <p:val>
                                            <p:strVal val="#ppt_y-#ppt_h*1.125000"/>
                                          </p:val>
                                        </p:tav>
                                        <p:tav tm="100000">
                                          <p:val>
                                            <p:strVal val="#ppt_y"/>
                                          </p:val>
                                        </p:tav>
                                      </p:tavLst>
                                    </p:anim>
                                    <p:animEffect transition="in" filter="wipe(down)">
                                      <p:cBhvr>
                                        <p:cTn id="27" dur="300"/>
                                        <p:tgtEl>
                                          <p:spTgt spid="9"/>
                                        </p:tgtEl>
                                      </p:cBhvr>
                                    </p:animEffect>
                                  </p:childTnLst>
                                </p:cTn>
                              </p:par>
                              <p:par>
                                <p:cTn id="28" presetID="12" presetClass="entr" presetSubtype="4" fill="hold" grpId="0" nodeType="with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additive="base">
                                        <p:cTn id="30" dur="300"/>
                                        <p:tgtEl>
                                          <p:spTgt spid="14"/>
                                        </p:tgtEl>
                                        <p:attrNameLst>
                                          <p:attrName>ppt_y</p:attrName>
                                        </p:attrNameLst>
                                      </p:cBhvr>
                                      <p:tavLst>
                                        <p:tav tm="0">
                                          <p:val>
                                            <p:strVal val="#ppt_y+#ppt_h*1.125000"/>
                                          </p:val>
                                        </p:tav>
                                        <p:tav tm="100000">
                                          <p:val>
                                            <p:strVal val="#ppt_y"/>
                                          </p:val>
                                        </p:tav>
                                      </p:tavLst>
                                    </p:anim>
                                    <p:animEffect transition="in" filter="wipe(up)">
                                      <p:cBhvr>
                                        <p:cTn id="31" dur="300"/>
                                        <p:tgtEl>
                                          <p:spTgt spid="14"/>
                                        </p:tgtEl>
                                      </p:cBhvr>
                                    </p:animEffect>
                                  </p:childTnLst>
                                </p:cTn>
                              </p:par>
                              <p:par>
                                <p:cTn id="32" presetID="12" presetClass="entr" presetSubtype="1"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300"/>
                                        <p:tgtEl>
                                          <p:spTgt spid="11"/>
                                        </p:tgtEl>
                                        <p:attrNameLst>
                                          <p:attrName>ppt_y</p:attrName>
                                        </p:attrNameLst>
                                      </p:cBhvr>
                                      <p:tavLst>
                                        <p:tav tm="0">
                                          <p:val>
                                            <p:strVal val="#ppt_y-#ppt_h*1.125000"/>
                                          </p:val>
                                        </p:tav>
                                        <p:tav tm="100000">
                                          <p:val>
                                            <p:strVal val="#ppt_y"/>
                                          </p:val>
                                        </p:tav>
                                      </p:tavLst>
                                    </p:anim>
                                    <p:animEffect transition="in" filter="wipe(down)">
                                      <p:cBhvr>
                                        <p:cTn id="35" dur="300"/>
                                        <p:tgtEl>
                                          <p:spTgt spid="11"/>
                                        </p:tgtEl>
                                      </p:cBhvr>
                                    </p:animEffect>
                                  </p:childTnLst>
                                </p:cTn>
                              </p:par>
                            </p:childTnLst>
                          </p:cTn>
                        </p:par>
                        <p:par>
                          <p:cTn id="36" fill="hold">
                            <p:stCondLst>
                              <p:cond delay="1400"/>
                            </p:stCondLst>
                            <p:childTnLst>
                              <p:par>
                                <p:cTn id="37" presetID="22" presetClass="entr" presetSubtype="1"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up)">
                                      <p:cBhvr>
                                        <p:cTn id="39" dur="300"/>
                                        <p:tgtEl>
                                          <p:spTgt spid="10"/>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wipe(down)">
                                      <p:cBhvr>
                                        <p:cTn id="42" dur="300"/>
                                        <p:tgtEl>
                                          <p:spTgt spid="13"/>
                                        </p:tgtEl>
                                      </p:cBhvr>
                                    </p:animEffect>
                                  </p:childTnLst>
                                </p:cTn>
                              </p:par>
                              <p:par>
                                <p:cTn id="43" presetID="22" presetClass="entr" presetSubtype="1" fill="hold" grpId="0" nodeType="with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up)">
                                      <p:cBhvr>
                                        <p:cTn id="45" dur="3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8" grpId="0" animBg="1"/>
      <p:bldP spid="9" grpId="0" animBg="1"/>
      <p:bldP spid="10" grpId="0"/>
      <p:bldP spid="11" grpId="0" animBg="1"/>
      <p:bldP spid="12" grpId="0"/>
      <p:bldP spid="13" grpId="0"/>
      <p:bldP spid="1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六边形 63"/>
          <p:cNvSpPr/>
          <p:nvPr/>
        </p:nvSpPr>
        <p:spPr>
          <a:xfrm>
            <a:off x="2041366" y="2151117"/>
            <a:ext cx="2535564" cy="2185831"/>
          </a:xfrm>
          <a:prstGeom prst="hexagon">
            <a:avLst/>
          </a:prstGeom>
          <a:blipFill dpi="0" rotWithShape="1">
            <a:blip r:embed="rId3">
              <a:grayscl/>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DCB68A"/>
              </a:solidFill>
            </a:endParaRPr>
          </a:p>
        </p:txBody>
      </p:sp>
      <p:sp>
        <p:nvSpPr>
          <p:cNvPr id="65" name="六边形 64"/>
          <p:cNvSpPr/>
          <p:nvPr/>
        </p:nvSpPr>
        <p:spPr>
          <a:xfrm>
            <a:off x="4828219" y="2151117"/>
            <a:ext cx="2535564" cy="2185831"/>
          </a:xfrm>
          <a:prstGeom prst="hexagon">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DCB68A"/>
              </a:solidFill>
            </a:endParaRPr>
          </a:p>
        </p:txBody>
      </p:sp>
      <p:sp>
        <p:nvSpPr>
          <p:cNvPr id="66" name="六边形 65"/>
          <p:cNvSpPr/>
          <p:nvPr/>
        </p:nvSpPr>
        <p:spPr>
          <a:xfrm>
            <a:off x="7615073" y="2151117"/>
            <a:ext cx="2535564" cy="2185831"/>
          </a:xfrm>
          <a:prstGeom prst="hexagon">
            <a:avLst/>
          </a:prstGeom>
          <a:blipFill dpi="0" rotWithShape="1">
            <a:blip r:embed="rId5"/>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DCB68A"/>
              </a:solidFill>
            </a:endParaRPr>
          </a:p>
        </p:txBody>
      </p:sp>
      <p:sp>
        <p:nvSpPr>
          <p:cNvPr id="67" name="等腰三角形 66"/>
          <p:cNvSpPr/>
          <p:nvPr/>
        </p:nvSpPr>
        <p:spPr>
          <a:xfrm>
            <a:off x="4240027" y="3539453"/>
            <a:ext cx="925095" cy="797495"/>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DCB68A"/>
              </a:solidFill>
            </a:endParaRPr>
          </a:p>
        </p:txBody>
      </p:sp>
      <p:sp>
        <p:nvSpPr>
          <p:cNvPr id="68" name="等腰三角形 67"/>
          <p:cNvSpPr/>
          <p:nvPr/>
        </p:nvSpPr>
        <p:spPr>
          <a:xfrm>
            <a:off x="7026881" y="3539453"/>
            <a:ext cx="925095" cy="797495"/>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DCB68A"/>
              </a:solidFill>
            </a:endParaRPr>
          </a:p>
        </p:txBody>
      </p:sp>
      <p:sp>
        <p:nvSpPr>
          <p:cNvPr id="69" name="等腰三角形 68"/>
          <p:cNvSpPr/>
          <p:nvPr/>
        </p:nvSpPr>
        <p:spPr>
          <a:xfrm flipV="1">
            <a:off x="4240027" y="2135578"/>
            <a:ext cx="925095" cy="797495"/>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DCB68A"/>
              </a:solidFill>
            </a:endParaRPr>
          </a:p>
        </p:txBody>
      </p:sp>
      <p:sp>
        <p:nvSpPr>
          <p:cNvPr id="70" name="等腰三角形 69"/>
          <p:cNvSpPr/>
          <p:nvPr/>
        </p:nvSpPr>
        <p:spPr>
          <a:xfrm flipV="1">
            <a:off x="7026881" y="2135578"/>
            <a:ext cx="925095" cy="797495"/>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DCB68A"/>
              </a:solidFill>
            </a:endParaRPr>
          </a:p>
        </p:txBody>
      </p:sp>
      <p:grpSp>
        <p:nvGrpSpPr>
          <p:cNvPr id="73" name="组合 72"/>
          <p:cNvGrpSpPr/>
          <p:nvPr/>
        </p:nvGrpSpPr>
        <p:grpSpPr>
          <a:xfrm>
            <a:off x="2448649" y="4793754"/>
            <a:ext cx="2244151" cy="879350"/>
            <a:chOff x="3762506" y="1807841"/>
            <a:chExt cx="2244151" cy="879350"/>
          </a:xfrm>
        </p:grpSpPr>
        <p:sp>
          <p:nvSpPr>
            <p:cNvPr id="74" name="矩形 73"/>
            <p:cNvSpPr/>
            <p:nvPr/>
          </p:nvSpPr>
          <p:spPr>
            <a:xfrm>
              <a:off x="3762584" y="2110110"/>
              <a:ext cx="2244073" cy="577081"/>
            </a:xfrm>
            <a:prstGeom prst="rect">
              <a:avLst/>
            </a:prstGeom>
          </p:spPr>
          <p:txBody>
            <a:bodyPr wrap="square">
              <a:spAutoFit/>
              <a:scene3d>
                <a:camera prst="orthographicFront"/>
                <a:lightRig rig="threePt" dir="t"/>
              </a:scene3d>
              <a:sp3d contourW="12700"/>
            </a:bodyPr>
            <a:lstStyle/>
            <a:p>
              <a:pPr algn="just"/>
              <a:r>
                <a:rPr lang="en-US" altLang="zh-CN" sz="1050" dirty="0">
                  <a:solidFill>
                    <a:schemeClr val="tx1">
                      <a:lumMod val="65000"/>
                      <a:lumOff val="35000"/>
                    </a:schemeClr>
                  </a:solidFill>
                  <a:cs typeface="+mn-ea"/>
                  <a:sym typeface="+mn-lt"/>
                </a:rPr>
                <a:t>Lorem Ipsum is simply dummy text of the printing and typesetting industry. </a:t>
              </a:r>
            </a:p>
          </p:txBody>
        </p:sp>
        <p:sp>
          <p:nvSpPr>
            <p:cNvPr id="75" name="文本框 74"/>
            <p:cNvSpPr txBox="1"/>
            <p:nvPr/>
          </p:nvSpPr>
          <p:spPr>
            <a:xfrm>
              <a:off x="3762506" y="1807841"/>
              <a:ext cx="2175198" cy="338554"/>
            </a:xfrm>
            <a:prstGeom prst="rect">
              <a:avLst/>
            </a:prstGeom>
            <a:noFill/>
          </p:spPr>
          <p:txBody>
            <a:bodyPr wrap="square" rtlCol="0">
              <a:spAutoFit/>
              <a:scene3d>
                <a:camera prst="orthographicFront"/>
                <a:lightRig rig="threePt" dir="t"/>
              </a:scene3d>
              <a:sp3d contourW="12700"/>
            </a:bodyPr>
            <a:lstStyle/>
            <a:p>
              <a:r>
                <a:rPr lang="en-US" altLang="zh-CN" sz="1600" b="1" dirty="0">
                  <a:solidFill>
                    <a:schemeClr val="tx1">
                      <a:lumMod val="65000"/>
                      <a:lumOff val="35000"/>
                    </a:schemeClr>
                  </a:solidFill>
                  <a:cs typeface="+mn-ea"/>
                  <a:sym typeface="+mn-lt"/>
                </a:rPr>
                <a:t>YOUR HEADER</a:t>
              </a:r>
            </a:p>
          </p:txBody>
        </p:sp>
      </p:grpSp>
      <p:grpSp>
        <p:nvGrpSpPr>
          <p:cNvPr id="76" name="组合 75"/>
          <p:cNvGrpSpPr/>
          <p:nvPr/>
        </p:nvGrpSpPr>
        <p:grpSpPr>
          <a:xfrm>
            <a:off x="5288102" y="4793754"/>
            <a:ext cx="2244151" cy="879350"/>
            <a:chOff x="3762506" y="1807841"/>
            <a:chExt cx="2244151" cy="879350"/>
          </a:xfrm>
        </p:grpSpPr>
        <p:sp>
          <p:nvSpPr>
            <p:cNvPr id="77" name="矩形 76"/>
            <p:cNvSpPr/>
            <p:nvPr/>
          </p:nvSpPr>
          <p:spPr>
            <a:xfrm>
              <a:off x="3762584" y="2110110"/>
              <a:ext cx="2244073" cy="577081"/>
            </a:xfrm>
            <a:prstGeom prst="rect">
              <a:avLst/>
            </a:prstGeom>
          </p:spPr>
          <p:txBody>
            <a:bodyPr wrap="square">
              <a:spAutoFit/>
              <a:scene3d>
                <a:camera prst="orthographicFront"/>
                <a:lightRig rig="threePt" dir="t"/>
              </a:scene3d>
              <a:sp3d contourW="12700"/>
            </a:bodyPr>
            <a:lstStyle/>
            <a:p>
              <a:pPr algn="just"/>
              <a:r>
                <a:rPr lang="en-US" altLang="zh-CN" sz="1050" dirty="0">
                  <a:solidFill>
                    <a:schemeClr val="tx1">
                      <a:lumMod val="65000"/>
                      <a:lumOff val="35000"/>
                    </a:schemeClr>
                  </a:solidFill>
                  <a:cs typeface="+mn-ea"/>
                  <a:sym typeface="+mn-lt"/>
                </a:rPr>
                <a:t>Lorem Ipsum is simply dummy text of the printing and typesetting industry. </a:t>
              </a:r>
            </a:p>
          </p:txBody>
        </p:sp>
        <p:sp>
          <p:nvSpPr>
            <p:cNvPr id="78" name="文本框 77"/>
            <p:cNvSpPr txBox="1"/>
            <p:nvPr/>
          </p:nvSpPr>
          <p:spPr>
            <a:xfrm>
              <a:off x="3762506" y="1807841"/>
              <a:ext cx="2175198" cy="338554"/>
            </a:xfrm>
            <a:prstGeom prst="rect">
              <a:avLst/>
            </a:prstGeom>
            <a:noFill/>
          </p:spPr>
          <p:txBody>
            <a:bodyPr wrap="square" rtlCol="0">
              <a:spAutoFit/>
              <a:scene3d>
                <a:camera prst="orthographicFront"/>
                <a:lightRig rig="threePt" dir="t"/>
              </a:scene3d>
              <a:sp3d contourW="12700"/>
            </a:bodyPr>
            <a:lstStyle/>
            <a:p>
              <a:r>
                <a:rPr lang="en-US" altLang="zh-CN" sz="1600" b="1" dirty="0">
                  <a:solidFill>
                    <a:schemeClr val="tx1">
                      <a:lumMod val="65000"/>
                      <a:lumOff val="35000"/>
                    </a:schemeClr>
                  </a:solidFill>
                  <a:cs typeface="+mn-ea"/>
                  <a:sym typeface="+mn-lt"/>
                </a:rPr>
                <a:t>YOUR HEADER</a:t>
              </a:r>
            </a:p>
          </p:txBody>
        </p:sp>
      </p:grpSp>
      <p:grpSp>
        <p:nvGrpSpPr>
          <p:cNvPr id="79" name="组合 78"/>
          <p:cNvGrpSpPr/>
          <p:nvPr/>
        </p:nvGrpSpPr>
        <p:grpSpPr>
          <a:xfrm>
            <a:off x="8127554" y="4793754"/>
            <a:ext cx="2244151" cy="879350"/>
            <a:chOff x="3762506" y="1807841"/>
            <a:chExt cx="2244151" cy="879350"/>
          </a:xfrm>
        </p:grpSpPr>
        <p:sp>
          <p:nvSpPr>
            <p:cNvPr id="80" name="矩形 79"/>
            <p:cNvSpPr/>
            <p:nvPr/>
          </p:nvSpPr>
          <p:spPr>
            <a:xfrm>
              <a:off x="3762584" y="2110110"/>
              <a:ext cx="2244073" cy="577081"/>
            </a:xfrm>
            <a:prstGeom prst="rect">
              <a:avLst/>
            </a:prstGeom>
          </p:spPr>
          <p:txBody>
            <a:bodyPr wrap="square">
              <a:spAutoFit/>
              <a:scene3d>
                <a:camera prst="orthographicFront"/>
                <a:lightRig rig="threePt" dir="t"/>
              </a:scene3d>
              <a:sp3d contourW="12700"/>
            </a:bodyPr>
            <a:lstStyle/>
            <a:p>
              <a:pPr algn="just"/>
              <a:r>
                <a:rPr lang="en-US" altLang="zh-CN" sz="1050" dirty="0">
                  <a:solidFill>
                    <a:schemeClr val="tx1">
                      <a:lumMod val="65000"/>
                      <a:lumOff val="35000"/>
                    </a:schemeClr>
                  </a:solidFill>
                  <a:cs typeface="+mn-ea"/>
                  <a:sym typeface="+mn-lt"/>
                </a:rPr>
                <a:t>Lorem Ipsum is simply dummy text of the printing and typesetting industry. </a:t>
              </a:r>
            </a:p>
          </p:txBody>
        </p:sp>
        <p:sp>
          <p:nvSpPr>
            <p:cNvPr id="81" name="文本框 80"/>
            <p:cNvSpPr txBox="1"/>
            <p:nvPr/>
          </p:nvSpPr>
          <p:spPr>
            <a:xfrm>
              <a:off x="3762506" y="1807841"/>
              <a:ext cx="2175198" cy="338554"/>
            </a:xfrm>
            <a:prstGeom prst="rect">
              <a:avLst/>
            </a:prstGeom>
            <a:noFill/>
          </p:spPr>
          <p:txBody>
            <a:bodyPr wrap="square" rtlCol="0">
              <a:spAutoFit/>
              <a:scene3d>
                <a:camera prst="orthographicFront"/>
                <a:lightRig rig="threePt" dir="t"/>
              </a:scene3d>
              <a:sp3d contourW="12700"/>
            </a:bodyPr>
            <a:lstStyle/>
            <a:p>
              <a:r>
                <a:rPr lang="en-US" altLang="zh-CN" sz="1600" b="1" dirty="0">
                  <a:solidFill>
                    <a:schemeClr val="tx1">
                      <a:lumMod val="65000"/>
                      <a:lumOff val="35000"/>
                    </a:schemeClr>
                  </a:solidFill>
                  <a:cs typeface="+mn-ea"/>
                  <a:sym typeface="+mn-lt"/>
                </a:rPr>
                <a:t>YOUR HEADER</a:t>
              </a:r>
            </a:p>
          </p:txBody>
        </p:sp>
      </p:grpSp>
      <p:grpSp>
        <p:nvGrpSpPr>
          <p:cNvPr id="38" name="组合 37"/>
          <p:cNvGrpSpPr/>
          <p:nvPr/>
        </p:nvGrpSpPr>
        <p:grpSpPr>
          <a:xfrm>
            <a:off x="3320458" y="333481"/>
            <a:ext cx="5572519" cy="790421"/>
            <a:chOff x="1679798" y="438128"/>
            <a:chExt cx="5572519" cy="790421"/>
          </a:xfrm>
        </p:grpSpPr>
        <p:sp>
          <p:nvSpPr>
            <p:cNvPr id="39" name="文本框 38"/>
            <p:cNvSpPr txBox="1"/>
            <p:nvPr/>
          </p:nvSpPr>
          <p:spPr>
            <a:xfrm>
              <a:off x="2732249" y="438128"/>
              <a:ext cx="3467616"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schemeClr val="accent1"/>
                  </a:solidFill>
                  <a:effectLst/>
                  <a:uLnTx/>
                  <a:uFillTx/>
                  <a:latin typeface="Arial"/>
                  <a:ea typeface="微软雅黑"/>
                  <a:cs typeface="+mn-cs"/>
                </a:rPr>
                <a:t>标题文字添加此处</a:t>
              </a:r>
            </a:p>
          </p:txBody>
        </p:sp>
        <p:sp>
          <p:nvSpPr>
            <p:cNvPr id="40" name="文本框 39"/>
            <p:cNvSpPr txBox="1"/>
            <p:nvPr/>
          </p:nvSpPr>
          <p:spPr>
            <a:xfrm>
              <a:off x="1679798" y="951998"/>
              <a:ext cx="5572519" cy="27655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latin typeface="微软雅黑"/>
                  <a:ea typeface="微软雅黑"/>
                  <a:cs typeface="+mn-cs"/>
                </a:rPr>
                <a:t>print </a:t>
              </a:r>
              <a:r>
                <a:rPr kumimoji="0" lang="en-US" altLang="zh-CN" sz="1050" b="0" i="0" u="none" strike="noStrike" kern="1200" cap="none" spc="0" normalizeH="0" baseline="0" noProof="0" dirty="0">
                  <a:ln>
                    <a:noFill/>
                  </a:ln>
                  <a:solidFill>
                    <a:schemeClr val="bg1">
                      <a:lumMod val="65000"/>
                    </a:schemeClr>
                  </a:solidFill>
                  <a:effectLst/>
                  <a:uLnTx/>
                  <a:uFillTx/>
                  <a:latin typeface="微软雅黑"/>
                  <a:ea typeface="微软雅黑"/>
                  <a:cs typeface="+mn-cs"/>
                </a:rPr>
                <a:t>the presentation and make it into a film to be used in a wider field</a:t>
              </a:r>
            </a:p>
          </p:txBody>
        </p:sp>
      </p:grpSp>
    </p:spTree>
    <p:extLst>
      <p:ext uri="{BB962C8B-B14F-4D97-AF65-F5344CB8AC3E}">
        <p14:creationId xmlns:p14="http://schemas.microsoft.com/office/powerpoint/2010/main" val="172142616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500" fill="hold"/>
                                        <p:tgtEl>
                                          <p:spTgt spid="64"/>
                                        </p:tgtEl>
                                        <p:attrNameLst>
                                          <p:attrName>ppt_x</p:attrName>
                                        </p:attrNameLst>
                                      </p:cBhvr>
                                      <p:tavLst>
                                        <p:tav tm="0">
                                          <p:val>
                                            <p:strVal val="0-#ppt_w/2"/>
                                          </p:val>
                                        </p:tav>
                                        <p:tav tm="100000">
                                          <p:val>
                                            <p:strVal val="#ppt_x"/>
                                          </p:val>
                                        </p:tav>
                                      </p:tavLst>
                                    </p:anim>
                                    <p:anim calcmode="lin" valueType="num">
                                      <p:cBhvr additive="base">
                                        <p:cTn id="8" dur="500" fill="hold"/>
                                        <p:tgtEl>
                                          <p:spTgt spid="6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6"/>
                                        </p:tgtEl>
                                        <p:attrNameLst>
                                          <p:attrName>style.visibility</p:attrName>
                                        </p:attrNameLst>
                                      </p:cBhvr>
                                      <p:to>
                                        <p:strVal val="visible"/>
                                      </p:to>
                                    </p:set>
                                    <p:anim calcmode="lin" valueType="num">
                                      <p:cBhvr additive="base">
                                        <p:cTn id="11" dur="500" fill="hold"/>
                                        <p:tgtEl>
                                          <p:spTgt spid="66"/>
                                        </p:tgtEl>
                                        <p:attrNameLst>
                                          <p:attrName>ppt_x</p:attrName>
                                        </p:attrNameLst>
                                      </p:cBhvr>
                                      <p:tavLst>
                                        <p:tav tm="0">
                                          <p:val>
                                            <p:strVal val="1+#ppt_w/2"/>
                                          </p:val>
                                        </p:tav>
                                        <p:tav tm="100000">
                                          <p:val>
                                            <p:strVal val="#ppt_x"/>
                                          </p:val>
                                        </p:tav>
                                      </p:tavLst>
                                    </p:anim>
                                    <p:anim calcmode="lin" valueType="num">
                                      <p:cBhvr additive="base">
                                        <p:cTn id="12" dur="500" fill="hold"/>
                                        <p:tgtEl>
                                          <p:spTgt spid="66"/>
                                        </p:tgtEl>
                                        <p:attrNameLst>
                                          <p:attrName>ppt_y</p:attrName>
                                        </p:attrNameLst>
                                      </p:cBhvr>
                                      <p:tavLst>
                                        <p:tav tm="0">
                                          <p:val>
                                            <p:strVal val="#ppt_y"/>
                                          </p:val>
                                        </p:tav>
                                        <p:tav tm="100000">
                                          <p:val>
                                            <p:strVal val="#ppt_y"/>
                                          </p:val>
                                        </p:tav>
                                      </p:tavLst>
                                    </p:anim>
                                  </p:childTnLst>
                                </p:cTn>
                              </p:par>
                              <p:par>
                                <p:cTn id="13" presetID="16" presetClass="entr" presetSubtype="21" fill="hold" grpId="0" nodeType="with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barn(inVertical)">
                                      <p:cBhvr>
                                        <p:cTn id="15" dur="500"/>
                                        <p:tgtEl>
                                          <p:spTgt spid="65"/>
                                        </p:tgtEl>
                                      </p:cBhvr>
                                    </p:animEffect>
                                  </p:childTnLst>
                                </p:cTn>
                              </p:par>
                              <p:par>
                                <p:cTn id="16" presetID="22" presetClass="entr" presetSubtype="4" fill="hold" grpId="0" nodeType="withEffect">
                                  <p:stCondLst>
                                    <p:cond delay="300"/>
                                  </p:stCondLst>
                                  <p:childTnLst>
                                    <p:set>
                                      <p:cBhvr>
                                        <p:cTn id="17" dur="1" fill="hold">
                                          <p:stCondLst>
                                            <p:cond delay="0"/>
                                          </p:stCondLst>
                                        </p:cTn>
                                        <p:tgtEl>
                                          <p:spTgt spid="67"/>
                                        </p:tgtEl>
                                        <p:attrNameLst>
                                          <p:attrName>style.visibility</p:attrName>
                                        </p:attrNameLst>
                                      </p:cBhvr>
                                      <p:to>
                                        <p:strVal val="visible"/>
                                      </p:to>
                                    </p:set>
                                    <p:animEffect transition="in" filter="wipe(down)">
                                      <p:cBhvr>
                                        <p:cTn id="18" dur="500"/>
                                        <p:tgtEl>
                                          <p:spTgt spid="67"/>
                                        </p:tgtEl>
                                      </p:cBhvr>
                                    </p:animEffect>
                                  </p:childTnLst>
                                </p:cTn>
                              </p:par>
                              <p:par>
                                <p:cTn id="19" presetID="22" presetClass="entr" presetSubtype="1" fill="hold" grpId="0" nodeType="withEffect">
                                  <p:stCondLst>
                                    <p:cond delay="300"/>
                                  </p:stCondLst>
                                  <p:childTnLst>
                                    <p:set>
                                      <p:cBhvr>
                                        <p:cTn id="20" dur="1" fill="hold">
                                          <p:stCondLst>
                                            <p:cond delay="0"/>
                                          </p:stCondLst>
                                        </p:cTn>
                                        <p:tgtEl>
                                          <p:spTgt spid="70"/>
                                        </p:tgtEl>
                                        <p:attrNameLst>
                                          <p:attrName>style.visibility</p:attrName>
                                        </p:attrNameLst>
                                      </p:cBhvr>
                                      <p:to>
                                        <p:strVal val="visible"/>
                                      </p:to>
                                    </p:set>
                                    <p:animEffect transition="in" filter="wipe(up)">
                                      <p:cBhvr>
                                        <p:cTn id="21" dur="500"/>
                                        <p:tgtEl>
                                          <p:spTgt spid="70"/>
                                        </p:tgtEl>
                                      </p:cBhvr>
                                    </p:animEffect>
                                  </p:childTnLst>
                                </p:cTn>
                              </p:par>
                              <p:par>
                                <p:cTn id="22" presetID="22" presetClass="entr" presetSubtype="1" fill="hold" grpId="0" nodeType="withEffect">
                                  <p:stCondLst>
                                    <p:cond delay="500"/>
                                  </p:stCondLst>
                                  <p:childTnLst>
                                    <p:set>
                                      <p:cBhvr>
                                        <p:cTn id="23" dur="1" fill="hold">
                                          <p:stCondLst>
                                            <p:cond delay="0"/>
                                          </p:stCondLst>
                                        </p:cTn>
                                        <p:tgtEl>
                                          <p:spTgt spid="69"/>
                                        </p:tgtEl>
                                        <p:attrNameLst>
                                          <p:attrName>style.visibility</p:attrName>
                                        </p:attrNameLst>
                                      </p:cBhvr>
                                      <p:to>
                                        <p:strVal val="visible"/>
                                      </p:to>
                                    </p:set>
                                    <p:animEffect transition="in" filter="wipe(up)">
                                      <p:cBhvr>
                                        <p:cTn id="24" dur="500"/>
                                        <p:tgtEl>
                                          <p:spTgt spid="69"/>
                                        </p:tgtEl>
                                      </p:cBhvr>
                                    </p:animEffect>
                                  </p:childTnLst>
                                </p:cTn>
                              </p:par>
                              <p:par>
                                <p:cTn id="25" presetID="22" presetClass="entr" presetSubtype="4" fill="hold" grpId="0" nodeType="withEffect">
                                  <p:stCondLst>
                                    <p:cond delay="600"/>
                                  </p:stCondLst>
                                  <p:childTnLst>
                                    <p:set>
                                      <p:cBhvr>
                                        <p:cTn id="26" dur="1" fill="hold">
                                          <p:stCondLst>
                                            <p:cond delay="0"/>
                                          </p:stCondLst>
                                        </p:cTn>
                                        <p:tgtEl>
                                          <p:spTgt spid="68"/>
                                        </p:tgtEl>
                                        <p:attrNameLst>
                                          <p:attrName>style.visibility</p:attrName>
                                        </p:attrNameLst>
                                      </p:cBhvr>
                                      <p:to>
                                        <p:strVal val="visible"/>
                                      </p:to>
                                    </p:set>
                                    <p:animEffect transition="in" filter="wipe(down)">
                                      <p:cBhvr>
                                        <p:cTn id="27" dur="500"/>
                                        <p:tgtEl>
                                          <p:spTgt spid="68"/>
                                        </p:tgtEl>
                                      </p:cBhvr>
                                    </p:animEffect>
                                  </p:childTnLst>
                                </p:cTn>
                              </p:par>
                            </p:childTnLst>
                          </p:cTn>
                        </p:par>
                        <p:par>
                          <p:cTn id="28" fill="hold">
                            <p:stCondLst>
                              <p:cond delay="1100"/>
                            </p:stCondLst>
                            <p:childTnLst>
                              <p:par>
                                <p:cTn id="29" presetID="22" presetClass="entr" presetSubtype="1" fill="hold" nodeType="afterEffect">
                                  <p:stCondLst>
                                    <p:cond delay="0"/>
                                  </p:stCondLst>
                                  <p:childTnLst>
                                    <p:set>
                                      <p:cBhvr>
                                        <p:cTn id="30" dur="1" fill="hold">
                                          <p:stCondLst>
                                            <p:cond delay="0"/>
                                          </p:stCondLst>
                                        </p:cTn>
                                        <p:tgtEl>
                                          <p:spTgt spid="73"/>
                                        </p:tgtEl>
                                        <p:attrNameLst>
                                          <p:attrName>style.visibility</p:attrName>
                                        </p:attrNameLst>
                                      </p:cBhvr>
                                      <p:to>
                                        <p:strVal val="visible"/>
                                      </p:to>
                                    </p:set>
                                    <p:animEffect transition="in" filter="wipe(up)">
                                      <p:cBhvr>
                                        <p:cTn id="31" dur="500"/>
                                        <p:tgtEl>
                                          <p:spTgt spid="73"/>
                                        </p:tgtEl>
                                      </p:cBhvr>
                                    </p:animEffect>
                                  </p:childTnLst>
                                </p:cTn>
                              </p:par>
                            </p:childTnLst>
                          </p:cTn>
                        </p:par>
                        <p:par>
                          <p:cTn id="32" fill="hold">
                            <p:stCondLst>
                              <p:cond delay="1600"/>
                            </p:stCondLst>
                            <p:childTnLst>
                              <p:par>
                                <p:cTn id="33" presetID="22" presetClass="entr" presetSubtype="1" fill="hold" nodeType="afterEffect">
                                  <p:stCondLst>
                                    <p:cond delay="0"/>
                                  </p:stCondLst>
                                  <p:childTnLst>
                                    <p:set>
                                      <p:cBhvr>
                                        <p:cTn id="34" dur="1" fill="hold">
                                          <p:stCondLst>
                                            <p:cond delay="0"/>
                                          </p:stCondLst>
                                        </p:cTn>
                                        <p:tgtEl>
                                          <p:spTgt spid="76"/>
                                        </p:tgtEl>
                                        <p:attrNameLst>
                                          <p:attrName>style.visibility</p:attrName>
                                        </p:attrNameLst>
                                      </p:cBhvr>
                                      <p:to>
                                        <p:strVal val="visible"/>
                                      </p:to>
                                    </p:set>
                                    <p:animEffect transition="in" filter="wipe(up)">
                                      <p:cBhvr>
                                        <p:cTn id="35" dur="500"/>
                                        <p:tgtEl>
                                          <p:spTgt spid="76"/>
                                        </p:tgtEl>
                                      </p:cBhvr>
                                    </p:animEffect>
                                  </p:childTnLst>
                                </p:cTn>
                              </p:par>
                            </p:childTnLst>
                          </p:cTn>
                        </p:par>
                        <p:par>
                          <p:cTn id="36" fill="hold">
                            <p:stCondLst>
                              <p:cond delay="2100"/>
                            </p:stCondLst>
                            <p:childTnLst>
                              <p:par>
                                <p:cTn id="37" presetID="22" presetClass="entr" presetSubtype="1" fill="hold" nodeType="afterEffect">
                                  <p:stCondLst>
                                    <p:cond delay="0"/>
                                  </p:stCondLst>
                                  <p:childTnLst>
                                    <p:set>
                                      <p:cBhvr>
                                        <p:cTn id="38" dur="1" fill="hold">
                                          <p:stCondLst>
                                            <p:cond delay="0"/>
                                          </p:stCondLst>
                                        </p:cTn>
                                        <p:tgtEl>
                                          <p:spTgt spid="79"/>
                                        </p:tgtEl>
                                        <p:attrNameLst>
                                          <p:attrName>style.visibility</p:attrName>
                                        </p:attrNameLst>
                                      </p:cBhvr>
                                      <p:to>
                                        <p:strVal val="visible"/>
                                      </p:to>
                                    </p:set>
                                    <p:animEffect transition="in" filter="wipe(up)">
                                      <p:cBhvr>
                                        <p:cTn id="39"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bldLvl="0" animBg="1"/>
      <p:bldP spid="65" grpId="0" bldLvl="0" animBg="1"/>
      <p:bldP spid="66" grpId="0" bldLvl="0" animBg="1"/>
      <p:bldP spid="67" grpId="0" bldLvl="0" animBg="1"/>
      <p:bldP spid="68" grpId="0" bldLvl="0" animBg="1"/>
      <p:bldP spid="69" grpId="0" bldLvl="0" animBg="1"/>
      <p:bldP spid="70"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538514" y="1425854"/>
            <a:ext cx="9129486" cy="3462006"/>
            <a:chOff x="1171994" y="1286865"/>
            <a:chExt cx="9862526" cy="3739984"/>
          </a:xfrm>
        </p:grpSpPr>
        <p:pic>
          <p:nvPicPr>
            <p:cNvPr id="4" name="图片 3"/>
            <p:cNvPicPr>
              <a:picLocks noChangeAspect="1"/>
            </p:cNvPicPr>
            <p:nvPr/>
          </p:nvPicPr>
          <p:blipFill rotWithShape="1">
            <a:blip r:embed="rId3" cstate="print">
              <a:extLst>
                <a:ext uri="{28A0092B-C50C-407E-A947-70E740481C1C}">
                  <a14:useLocalDpi xmlns:a14="http://schemas.microsoft.com/office/drawing/2010/main" val="0"/>
                </a:ext>
              </a:extLst>
            </a:blip>
            <a:srcRect t="6137" b="5185"/>
            <a:stretch/>
          </p:blipFill>
          <p:spPr>
            <a:xfrm>
              <a:off x="1171994" y="1959429"/>
              <a:ext cx="2881158" cy="2394856"/>
            </a:xfrm>
            <a:prstGeom prst="rect">
              <a:avLst/>
            </a:prstGeom>
          </p:spPr>
        </p:pic>
        <p:pic>
          <p:nvPicPr>
            <p:cNvPr id="5" name="图片 4"/>
            <p:cNvPicPr>
              <a:picLocks noChangeAspect="1"/>
            </p:cNvPicPr>
            <p:nvPr/>
          </p:nvPicPr>
          <p:blipFill rotWithShape="1">
            <a:blip r:embed="rId3" cstate="print">
              <a:extLst>
                <a:ext uri="{28A0092B-C50C-407E-A947-70E740481C1C}">
                  <a14:useLocalDpi xmlns:a14="http://schemas.microsoft.com/office/drawing/2010/main" val="0"/>
                </a:ext>
              </a:extLst>
            </a:blip>
            <a:srcRect t="6137" b="5185"/>
            <a:stretch/>
          </p:blipFill>
          <p:spPr>
            <a:xfrm>
              <a:off x="8153362" y="1959429"/>
              <a:ext cx="2881158" cy="2394856"/>
            </a:xfrm>
            <a:prstGeom prst="rect">
              <a:avLst/>
            </a:prstGeom>
          </p:spPr>
        </p:pic>
        <p:pic>
          <p:nvPicPr>
            <p:cNvPr id="3" name="图片 2"/>
            <p:cNvPicPr>
              <a:picLocks noChangeAspect="1"/>
            </p:cNvPicPr>
            <p:nvPr/>
          </p:nvPicPr>
          <p:blipFill rotWithShape="1">
            <a:blip r:embed="rId4">
              <a:extLst>
                <a:ext uri="{28A0092B-C50C-407E-A947-70E740481C1C}">
                  <a14:useLocalDpi xmlns:a14="http://schemas.microsoft.com/office/drawing/2010/main" val="0"/>
                </a:ext>
              </a:extLst>
            </a:blip>
            <a:srcRect t="6137" b="5185"/>
            <a:stretch/>
          </p:blipFill>
          <p:spPr>
            <a:xfrm>
              <a:off x="3846285" y="1286865"/>
              <a:ext cx="4499430" cy="3739984"/>
            </a:xfrm>
            <a:prstGeom prst="rect">
              <a:avLst/>
            </a:prstGeom>
          </p:spPr>
        </p:pic>
      </p:grpSp>
      <p:grpSp>
        <p:nvGrpSpPr>
          <p:cNvPr id="31" name="组合 30"/>
          <p:cNvGrpSpPr/>
          <p:nvPr/>
        </p:nvGrpSpPr>
        <p:grpSpPr>
          <a:xfrm>
            <a:off x="1374981" y="4660025"/>
            <a:ext cx="9757476" cy="1218716"/>
            <a:chOff x="1374981" y="4660025"/>
            <a:chExt cx="9757476" cy="1218716"/>
          </a:xfrm>
        </p:grpSpPr>
        <p:grpSp>
          <p:nvGrpSpPr>
            <p:cNvPr id="11" name="组合 10"/>
            <p:cNvGrpSpPr/>
            <p:nvPr/>
          </p:nvGrpSpPr>
          <p:grpSpPr>
            <a:xfrm>
              <a:off x="1374981" y="4660025"/>
              <a:ext cx="9757476" cy="1218716"/>
              <a:chOff x="5394700" y="1089672"/>
              <a:chExt cx="9757476" cy="1218716"/>
            </a:xfrm>
          </p:grpSpPr>
          <p:sp>
            <p:nvSpPr>
              <p:cNvPr id="12" name="TextBox 19"/>
              <p:cNvSpPr txBox="1"/>
              <p:nvPr/>
            </p:nvSpPr>
            <p:spPr>
              <a:xfrm>
                <a:off x="5394700" y="1089672"/>
                <a:ext cx="244443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2000" b="1" dirty="0">
                    <a:latin typeface="+mn-ea"/>
                  </a:rPr>
                  <a:t>标题文字添加</a:t>
                </a:r>
                <a:endParaRPr lang="en-US" sz="2000" b="1" dirty="0">
                  <a:latin typeface="+mn-ea"/>
                </a:endParaRPr>
              </a:p>
            </p:txBody>
          </p:sp>
          <p:sp>
            <p:nvSpPr>
              <p:cNvPr id="13" name="文本框 12"/>
              <p:cNvSpPr txBox="1"/>
              <p:nvPr/>
            </p:nvSpPr>
            <p:spPr>
              <a:xfrm>
                <a:off x="5394700" y="1662057"/>
                <a:ext cx="9757476" cy="646331"/>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rPr>
                  <a:t>The user can demonstrate on a projector or computer, or print the presentation and make it into a film to be used in a wider </a:t>
                </a:r>
                <a:r>
                  <a:rPr lang="en-US" altLang="zh-CN" sz="1200" dirty="0" err="1">
                    <a:solidFill>
                      <a:schemeClr val="bg1">
                        <a:lumMod val="50000"/>
                      </a:schemeClr>
                    </a:solidFill>
                  </a:rPr>
                  <a:t>fieldThe</a:t>
                </a:r>
                <a:r>
                  <a:rPr lang="en-US" altLang="zh-CN" sz="1200" dirty="0">
                    <a:solidFill>
                      <a:schemeClr val="bg1">
                        <a:lumMod val="50000"/>
                      </a:schemeClr>
                    </a:solidFill>
                  </a:rPr>
                  <a:t> user can demonstrate on a projector or computer, or print the presentation and make it into a film to be used in a wider </a:t>
                </a:r>
                <a:r>
                  <a:rPr lang="en-US" altLang="zh-CN" sz="1200" dirty="0" err="1">
                    <a:solidFill>
                      <a:schemeClr val="bg1">
                        <a:lumMod val="50000"/>
                      </a:schemeClr>
                    </a:solidFill>
                  </a:rPr>
                  <a:t>fieldThe</a:t>
                </a:r>
                <a:r>
                  <a:rPr lang="en-US" altLang="zh-CN" sz="1200" dirty="0">
                    <a:solidFill>
                      <a:schemeClr val="bg1">
                        <a:lumMod val="50000"/>
                      </a:schemeClr>
                    </a:solidFill>
                  </a:rPr>
                  <a:t> user can demonstrate on a projector or computer, or print the presentation and make it into a film to be used in a wider field</a:t>
                </a:r>
              </a:p>
            </p:txBody>
          </p:sp>
        </p:grpSp>
        <p:cxnSp>
          <p:nvCxnSpPr>
            <p:cNvPr id="15" name="直接连接符 14"/>
            <p:cNvCxnSpPr/>
            <p:nvPr/>
          </p:nvCxnSpPr>
          <p:spPr>
            <a:xfrm>
              <a:off x="1481533" y="5122782"/>
              <a:ext cx="9404179"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a:cxnSpLocks/>
            </p:cNvCxnSpPr>
            <p:nvPr/>
          </p:nvCxnSpPr>
          <p:spPr>
            <a:xfrm>
              <a:off x="9579429" y="5122782"/>
              <a:ext cx="1306283"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pic>
        <p:nvPicPr>
          <p:cNvPr id="22" name="图片占位符 21"/>
          <p:cNvPicPr>
            <a:picLocks noGrp="1" noChangeAspect="1"/>
          </p:cNvPicPr>
          <p:nvPr>
            <p:ph type="pic" sz="quarter" idx="4294967295"/>
          </p:nvPr>
        </p:nvPicPr>
        <p:blipFill>
          <a:blip r:embed="rId5" cstate="print">
            <a:extLst>
              <a:ext uri="{28A0092B-C50C-407E-A947-70E740481C1C}">
                <a14:useLocalDpi xmlns:a14="http://schemas.microsoft.com/office/drawing/2010/main" val="0"/>
              </a:ext>
            </a:extLst>
          </a:blip>
          <a:srcRect t="8315" b="8315"/>
          <a:stretch>
            <a:fillRect/>
          </a:stretch>
        </p:blipFill>
        <p:spPr>
          <a:xfrm>
            <a:off x="1833091" y="2179639"/>
            <a:ext cx="2180945" cy="1312862"/>
          </a:xfrm>
          <a:prstGeom prst="rect">
            <a:avLst/>
          </a:prstGeom>
        </p:spPr>
      </p:pic>
      <p:pic>
        <p:nvPicPr>
          <p:cNvPr id="24" name="图片占位符 23"/>
          <p:cNvPicPr>
            <a:picLocks noGrp="1" noChangeAspect="1"/>
          </p:cNvPicPr>
          <p:nvPr>
            <p:ph type="pic" sz="quarter" idx="4294967295"/>
          </p:nvPr>
        </p:nvPicPr>
        <p:blipFill>
          <a:blip r:embed="rId6" cstate="print">
            <a:extLst>
              <a:ext uri="{28A0092B-C50C-407E-A947-70E740481C1C}">
                <a14:useLocalDpi xmlns:a14="http://schemas.microsoft.com/office/drawing/2010/main" val="0"/>
              </a:ext>
            </a:extLst>
          </a:blip>
          <a:srcRect t="8266" b="8266"/>
          <a:stretch>
            <a:fillRect/>
          </a:stretch>
        </p:blipFill>
        <p:spPr>
          <a:xfrm>
            <a:off x="8296147" y="2179638"/>
            <a:ext cx="2168653" cy="1312862"/>
          </a:xfrm>
          <a:prstGeom prst="rect">
            <a:avLst/>
          </a:prstGeom>
        </p:spPr>
      </p:pic>
      <p:pic>
        <p:nvPicPr>
          <p:cNvPr id="30" name="图片占位符 29"/>
          <p:cNvPicPr>
            <a:picLocks noGrp="1" noChangeAspect="1"/>
          </p:cNvPicPr>
          <p:nvPr>
            <p:ph type="pic" sz="quarter" idx="4294967295"/>
          </p:nvPr>
        </p:nvPicPr>
        <p:blipFill>
          <a:blip r:embed="rId7" cstate="print">
            <a:extLst>
              <a:ext uri="{28A0092B-C50C-407E-A947-70E740481C1C}">
                <a14:useLocalDpi xmlns:a14="http://schemas.microsoft.com/office/drawing/2010/main" val="0"/>
              </a:ext>
            </a:extLst>
          </a:blip>
          <a:srcRect t="4514" b="4514"/>
          <a:stretch>
            <a:fillRect/>
          </a:stretch>
        </p:blipFill>
        <p:spPr>
          <a:xfrm>
            <a:off x="4512804" y="1655682"/>
            <a:ext cx="3296689" cy="1943861"/>
          </a:xfrm>
          <a:prstGeom prst="rect">
            <a:avLst/>
          </a:prstGeom>
        </p:spPr>
      </p:pic>
      <p:grpSp>
        <p:nvGrpSpPr>
          <p:cNvPr id="18" name="组合 17"/>
          <p:cNvGrpSpPr/>
          <p:nvPr/>
        </p:nvGrpSpPr>
        <p:grpSpPr>
          <a:xfrm>
            <a:off x="3320458" y="333481"/>
            <a:ext cx="5572519" cy="790421"/>
            <a:chOff x="1679798" y="438128"/>
            <a:chExt cx="5572519" cy="790421"/>
          </a:xfrm>
        </p:grpSpPr>
        <p:sp>
          <p:nvSpPr>
            <p:cNvPr id="19" name="文本框 18"/>
            <p:cNvSpPr txBox="1"/>
            <p:nvPr/>
          </p:nvSpPr>
          <p:spPr>
            <a:xfrm>
              <a:off x="2732249" y="438128"/>
              <a:ext cx="3467616"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schemeClr val="accent1"/>
                  </a:solidFill>
                  <a:effectLst/>
                  <a:uLnTx/>
                  <a:uFillTx/>
                  <a:latin typeface="Arial"/>
                  <a:ea typeface="微软雅黑"/>
                  <a:cs typeface="+mn-cs"/>
                </a:rPr>
                <a:t>标题文字添加此处</a:t>
              </a:r>
            </a:p>
          </p:txBody>
        </p:sp>
        <p:sp>
          <p:nvSpPr>
            <p:cNvPr id="20" name="文本框 19"/>
            <p:cNvSpPr txBox="1"/>
            <p:nvPr/>
          </p:nvSpPr>
          <p:spPr>
            <a:xfrm>
              <a:off x="1679798" y="951998"/>
              <a:ext cx="5572519" cy="27655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latin typeface="微软雅黑"/>
                  <a:ea typeface="微软雅黑"/>
                  <a:cs typeface="+mn-cs"/>
                </a:rPr>
                <a:t>print </a:t>
              </a:r>
              <a:r>
                <a:rPr kumimoji="0" lang="en-US" altLang="zh-CN" sz="1050" b="0" i="0" u="none" strike="noStrike" kern="1200" cap="none" spc="0" normalizeH="0" baseline="0" noProof="0" dirty="0">
                  <a:ln>
                    <a:noFill/>
                  </a:ln>
                  <a:solidFill>
                    <a:schemeClr val="bg1">
                      <a:lumMod val="65000"/>
                    </a:schemeClr>
                  </a:solidFill>
                  <a:effectLst/>
                  <a:uLnTx/>
                  <a:uFillTx/>
                  <a:latin typeface="微软雅黑"/>
                  <a:ea typeface="微软雅黑"/>
                  <a:cs typeface="+mn-cs"/>
                </a:rPr>
                <a:t>the presentation and make it into a film to be used in a wider field</a:t>
              </a:r>
            </a:p>
          </p:txBody>
        </p:sp>
      </p:grpSp>
    </p:spTree>
    <p:extLst>
      <p:ext uri="{BB962C8B-B14F-4D97-AF65-F5344CB8AC3E}">
        <p14:creationId xmlns:p14="http://schemas.microsoft.com/office/powerpoint/2010/main" val="37834414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500"/>
                                        <p:tgtEl>
                                          <p:spTgt spid="30"/>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500"/>
                                        <p:tgtEl>
                                          <p:spTgt spid="22"/>
                                        </p:tgtEl>
                                      </p:cBhvr>
                                    </p:animEffect>
                                  </p:childTnLst>
                                </p:cTn>
                              </p:par>
                              <p:par>
                                <p:cTn id="18" presetID="10" presetClass="entr" presetSubtype="0" fill="hold" nodeType="with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500"/>
                                        <p:tgtEl>
                                          <p:spTgt spid="24"/>
                                        </p:tgtEl>
                                      </p:cBhvr>
                                    </p:animEffect>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wipe(left)">
                                      <p:cBhvr>
                                        <p:cTn id="24"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占位符 33"/>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13474" r="13474"/>
          <a:stretch>
            <a:fillRect/>
          </a:stretch>
        </p:blipFill>
        <p:spPr>
          <a:xfrm>
            <a:off x="1236890" y="2023867"/>
            <a:ext cx="3868616" cy="3530991"/>
          </a:xfrm>
          <a:ln w="31750">
            <a:solidFill>
              <a:schemeClr val="bg1"/>
            </a:solidFill>
          </a:ln>
          <a:effectLst>
            <a:outerShdw blurRad="190500" dist="38100" dir="8100000" algn="tr" rotWithShape="0">
              <a:prstClr val="black">
                <a:alpha val="48000"/>
              </a:prstClr>
            </a:outerShdw>
          </a:effectLst>
        </p:spPr>
      </p:pic>
      <p:grpSp>
        <p:nvGrpSpPr>
          <p:cNvPr id="41" name="组合 40"/>
          <p:cNvGrpSpPr/>
          <p:nvPr/>
        </p:nvGrpSpPr>
        <p:grpSpPr>
          <a:xfrm>
            <a:off x="5488589" y="2139980"/>
            <a:ext cx="5382611" cy="806215"/>
            <a:chOff x="4849960" y="2284443"/>
            <a:chExt cx="5382611" cy="806215"/>
          </a:xfrm>
        </p:grpSpPr>
        <p:grpSp>
          <p:nvGrpSpPr>
            <p:cNvPr id="4" name="组合 3"/>
            <p:cNvGrpSpPr/>
            <p:nvPr/>
          </p:nvGrpSpPr>
          <p:grpSpPr>
            <a:xfrm>
              <a:off x="5474518" y="2284443"/>
              <a:ext cx="4758053" cy="806215"/>
              <a:chOff x="5394700" y="1317507"/>
              <a:chExt cx="4758053" cy="806215"/>
            </a:xfrm>
          </p:grpSpPr>
          <p:sp>
            <p:nvSpPr>
              <p:cNvPr id="5" name="TextBox 19"/>
              <p:cNvSpPr txBox="1"/>
              <p:nvPr/>
            </p:nvSpPr>
            <p:spPr>
              <a:xfrm>
                <a:off x="5394700" y="1317507"/>
                <a:ext cx="244443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2000" dirty="0">
                    <a:latin typeface="+mn-ea"/>
                  </a:rPr>
                  <a:t>标题文字添加</a:t>
                </a:r>
                <a:endParaRPr lang="en-US" sz="2000" dirty="0">
                  <a:latin typeface="+mn-ea"/>
                </a:endParaRPr>
              </a:p>
            </p:txBody>
          </p:sp>
          <p:sp>
            <p:nvSpPr>
              <p:cNvPr id="6" name="文本框 5"/>
              <p:cNvSpPr txBox="1"/>
              <p:nvPr/>
            </p:nvSpPr>
            <p:spPr>
              <a:xfrm>
                <a:off x="5394700" y="1662057"/>
                <a:ext cx="4758053" cy="461665"/>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rPr>
                  <a:t>The user can demonstrate on a projector or computer, or print the presentation and make it into a film to be used in a wider field</a:t>
                </a:r>
              </a:p>
            </p:txBody>
          </p:sp>
        </p:grpSp>
        <p:sp>
          <p:nvSpPr>
            <p:cNvPr id="7" name="椭圆 6"/>
            <p:cNvSpPr/>
            <p:nvPr/>
          </p:nvSpPr>
          <p:spPr>
            <a:xfrm>
              <a:off x="4849960" y="2418813"/>
              <a:ext cx="537474" cy="53747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4"/>
            <p:cNvSpPr/>
            <p:nvPr/>
          </p:nvSpPr>
          <p:spPr>
            <a:xfrm>
              <a:off x="5004900" y="2548647"/>
              <a:ext cx="227593" cy="271812"/>
            </a:xfrm>
            <a:custGeom>
              <a:avLst/>
              <a:gdLst>
                <a:gd name="connsiteX0" fmla="*/ 132196 w 277813"/>
                <a:gd name="connsiteY0" fmla="*/ 133350 h 331788"/>
                <a:gd name="connsiteX1" fmla="*/ 132196 w 277813"/>
                <a:gd name="connsiteY1" fmla="*/ 152673 h 331788"/>
                <a:gd name="connsiteX2" fmla="*/ 99724 w 277813"/>
                <a:gd name="connsiteY2" fmla="*/ 186167 h 331788"/>
                <a:gd name="connsiteX3" fmla="*/ 134793 w 277813"/>
                <a:gd name="connsiteY3" fmla="*/ 220949 h 331788"/>
                <a:gd name="connsiteX4" fmla="*/ 154276 w 277813"/>
                <a:gd name="connsiteY4" fmla="*/ 237696 h 331788"/>
                <a:gd name="connsiteX5" fmla="*/ 136092 w 277813"/>
                <a:gd name="connsiteY5" fmla="*/ 249290 h 331788"/>
                <a:gd name="connsiteX6" fmla="*/ 104920 w 277813"/>
                <a:gd name="connsiteY6" fmla="*/ 241561 h 331788"/>
                <a:gd name="connsiteX7" fmla="*/ 98425 w 277813"/>
                <a:gd name="connsiteY7" fmla="*/ 263460 h 331788"/>
                <a:gd name="connsiteX8" fmla="*/ 130897 w 277813"/>
                <a:gd name="connsiteY8" fmla="*/ 272478 h 331788"/>
                <a:gd name="connsiteX9" fmla="*/ 130897 w 277813"/>
                <a:gd name="connsiteY9" fmla="*/ 290513 h 331788"/>
                <a:gd name="connsiteX10" fmla="*/ 150380 w 277813"/>
                <a:gd name="connsiteY10" fmla="*/ 290513 h 331788"/>
                <a:gd name="connsiteX11" fmla="*/ 150380 w 277813"/>
                <a:gd name="connsiteY11" fmla="*/ 271190 h 331788"/>
                <a:gd name="connsiteX12" fmla="*/ 184150 w 277813"/>
                <a:gd name="connsiteY12" fmla="*/ 235120 h 331788"/>
                <a:gd name="connsiteX13" fmla="*/ 152978 w 277813"/>
                <a:gd name="connsiteY13" fmla="*/ 199049 h 331788"/>
                <a:gd name="connsiteX14" fmla="*/ 129598 w 277813"/>
                <a:gd name="connsiteY14" fmla="*/ 182303 h 331788"/>
                <a:gd name="connsiteX15" fmla="*/ 146483 w 277813"/>
                <a:gd name="connsiteY15" fmla="*/ 171997 h 331788"/>
                <a:gd name="connsiteX16" fmla="*/ 173759 w 277813"/>
                <a:gd name="connsiteY16" fmla="*/ 178438 h 331788"/>
                <a:gd name="connsiteX17" fmla="*/ 178955 w 277813"/>
                <a:gd name="connsiteY17" fmla="*/ 156538 h 331788"/>
                <a:gd name="connsiteX18" fmla="*/ 151679 w 277813"/>
                <a:gd name="connsiteY18" fmla="*/ 151385 h 331788"/>
                <a:gd name="connsiteX19" fmla="*/ 151679 w 277813"/>
                <a:gd name="connsiteY19" fmla="*/ 133350 h 331788"/>
                <a:gd name="connsiteX20" fmla="*/ 132196 w 277813"/>
                <a:gd name="connsiteY20" fmla="*/ 133350 h 331788"/>
                <a:gd name="connsiteX21" fmla="*/ 136310 w 277813"/>
                <a:gd name="connsiteY21" fmla="*/ 0 h 331788"/>
                <a:gd name="connsiteX22" fmla="*/ 167467 w 277813"/>
                <a:gd name="connsiteY22" fmla="*/ 3888 h 331788"/>
                <a:gd name="connsiteX23" fmla="*/ 158380 w 277813"/>
                <a:gd name="connsiteY23" fmla="*/ 25921 h 331788"/>
                <a:gd name="connsiteX24" fmla="*/ 184343 w 277813"/>
                <a:gd name="connsiteY24" fmla="*/ 6480 h 331788"/>
                <a:gd name="connsiteX25" fmla="*/ 214202 w 277813"/>
                <a:gd name="connsiteY25" fmla="*/ 9072 h 331788"/>
                <a:gd name="connsiteX26" fmla="*/ 188238 w 277813"/>
                <a:gd name="connsiteY26" fmla="*/ 62210 h 331788"/>
                <a:gd name="connsiteX27" fmla="*/ 215500 w 277813"/>
                <a:gd name="connsiteY27" fmla="*/ 62210 h 331788"/>
                <a:gd name="connsiteX28" fmla="*/ 215500 w 277813"/>
                <a:gd name="connsiteY28" fmla="*/ 81651 h 331788"/>
                <a:gd name="connsiteX29" fmla="*/ 183045 w 277813"/>
                <a:gd name="connsiteY29" fmla="*/ 81651 h 331788"/>
                <a:gd name="connsiteX30" fmla="*/ 277813 w 277813"/>
                <a:gd name="connsiteY30" fmla="*/ 243657 h 331788"/>
                <a:gd name="connsiteX31" fmla="*/ 138907 w 277813"/>
                <a:gd name="connsiteY31" fmla="*/ 331788 h 331788"/>
                <a:gd name="connsiteX32" fmla="*/ 0 w 277813"/>
                <a:gd name="connsiteY32" fmla="*/ 243657 h 331788"/>
                <a:gd name="connsiteX33" fmla="*/ 94768 w 277813"/>
                <a:gd name="connsiteY33" fmla="*/ 81651 h 331788"/>
                <a:gd name="connsiteX34" fmla="*/ 68804 w 277813"/>
                <a:gd name="connsiteY34" fmla="*/ 81651 h 331788"/>
                <a:gd name="connsiteX35" fmla="*/ 68804 w 277813"/>
                <a:gd name="connsiteY35" fmla="*/ 60914 h 331788"/>
                <a:gd name="connsiteX36" fmla="*/ 96066 w 277813"/>
                <a:gd name="connsiteY36" fmla="*/ 62210 h 331788"/>
                <a:gd name="connsiteX37" fmla="*/ 66208 w 277813"/>
                <a:gd name="connsiteY37" fmla="*/ 5184 h 331788"/>
                <a:gd name="connsiteX38" fmla="*/ 110347 w 277813"/>
                <a:gd name="connsiteY38" fmla="*/ 6480 h 331788"/>
                <a:gd name="connsiteX39" fmla="*/ 127223 w 277813"/>
                <a:gd name="connsiteY39" fmla="*/ 28513 h 331788"/>
                <a:gd name="connsiteX40" fmla="*/ 136310 w 277813"/>
                <a:gd name="connsiteY4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77813" h="331788">
                  <a:moveTo>
                    <a:pt x="132196" y="133350"/>
                  </a:moveTo>
                  <a:cubicBezTo>
                    <a:pt x="132196" y="133350"/>
                    <a:pt x="132196" y="133350"/>
                    <a:pt x="132196" y="152673"/>
                  </a:cubicBezTo>
                  <a:cubicBezTo>
                    <a:pt x="111414" y="156538"/>
                    <a:pt x="99724" y="169420"/>
                    <a:pt x="99724" y="186167"/>
                  </a:cubicBezTo>
                  <a:cubicBezTo>
                    <a:pt x="99724" y="204202"/>
                    <a:pt x="114012" y="214508"/>
                    <a:pt x="134793" y="220949"/>
                  </a:cubicBezTo>
                  <a:cubicBezTo>
                    <a:pt x="149081" y="226102"/>
                    <a:pt x="154276" y="231255"/>
                    <a:pt x="154276" y="237696"/>
                  </a:cubicBezTo>
                  <a:cubicBezTo>
                    <a:pt x="154276" y="245425"/>
                    <a:pt x="147782" y="249290"/>
                    <a:pt x="136092" y="249290"/>
                  </a:cubicBezTo>
                  <a:cubicBezTo>
                    <a:pt x="124403" y="249290"/>
                    <a:pt x="112713" y="245425"/>
                    <a:pt x="104920" y="241561"/>
                  </a:cubicBezTo>
                  <a:cubicBezTo>
                    <a:pt x="104920" y="241561"/>
                    <a:pt x="104920" y="241561"/>
                    <a:pt x="98425" y="263460"/>
                  </a:cubicBezTo>
                  <a:cubicBezTo>
                    <a:pt x="106218" y="267325"/>
                    <a:pt x="117908" y="271190"/>
                    <a:pt x="130897" y="272478"/>
                  </a:cubicBezTo>
                  <a:cubicBezTo>
                    <a:pt x="130897" y="272478"/>
                    <a:pt x="130897" y="272478"/>
                    <a:pt x="130897" y="290513"/>
                  </a:cubicBezTo>
                  <a:cubicBezTo>
                    <a:pt x="130897" y="290513"/>
                    <a:pt x="130897" y="290513"/>
                    <a:pt x="150380" y="290513"/>
                  </a:cubicBezTo>
                  <a:cubicBezTo>
                    <a:pt x="150380" y="290513"/>
                    <a:pt x="150380" y="290513"/>
                    <a:pt x="150380" y="271190"/>
                  </a:cubicBezTo>
                  <a:cubicBezTo>
                    <a:pt x="172460" y="267325"/>
                    <a:pt x="184150" y="251866"/>
                    <a:pt x="184150" y="235120"/>
                  </a:cubicBezTo>
                  <a:cubicBezTo>
                    <a:pt x="184150" y="218373"/>
                    <a:pt x="175058" y="208067"/>
                    <a:pt x="152978" y="199049"/>
                  </a:cubicBezTo>
                  <a:cubicBezTo>
                    <a:pt x="136092" y="193897"/>
                    <a:pt x="129598" y="188744"/>
                    <a:pt x="129598" y="182303"/>
                  </a:cubicBezTo>
                  <a:cubicBezTo>
                    <a:pt x="129598" y="177150"/>
                    <a:pt x="133495" y="171997"/>
                    <a:pt x="146483" y="171997"/>
                  </a:cubicBezTo>
                  <a:cubicBezTo>
                    <a:pt x="159472" y="171997"/>
                    <a:pt x="168564" y="177150"/>
                    <a:pt x="173759" y="178438"/>
                  </a:cubicBezTo>
                  <a:cubicBezTo>
                    <a:pt x="173759" y="178438"/>
                    <a:pt x="173759" y="178438"/>
                    <a:pt x="178955" y="156538"/>
                  </a:cubicBezTo>
                  <a:cubicBezTo>
                    <a:pt x="172460" y="153962"/>
                    <a:pt x="164667" y="151385"/>
                    <a:pt x="151679" y="151385"/>
                  </a:cubicBezTo>
                  <a:cubicBezTo>
                    <a:pt x="151679" y="151385"/>
                    <a:pt x="151679" y="151385"/>
                    <a:pt x="151679" y="133350"/>
                  </a:cubicBezTo>
                  <a:cubicBezTo>
                    <a:pt x="151679" y="133350"/>
                    <a:pt x="151679" y="133350"/>
                    <a:pt x="132196" y="133350"/>
                  </a:cubicBezTo>
                  <a:close/>
                  <a:moveTo>
                    <a:pt x="136310" y="0"/>
                  </a:moveTo>
                  <a:cubicBezTo>
                    <a:pt x="136310" y="0"/>
                    <a:pt x="136310" y="0"/>
                    <a:pt x="167467" y="3888"/>
                  </a:cubicBezTo>
                  <a:cubicBezTo>
                    <a:pt x="167467" y="3888"/>
                    <a:pt x="167467" y="3888"/>
                    <a:pt x="158380" y="25921"/>
                  </a:cubicBezTo>
                  <a:cubicBezTo>
                    <a:pt x="158380" y="25921"/>
                    <a:pt x="158380" y="25921"/>
                    <a:pt x="184343" y="6480"/>
                  </a:cubicBezTo>
                  <a:cubicBezTo>
                    <a:pt x="184343" y="6480"/>
                    <a:pt x="184343" y="6480"/>
                    <a:pt x="214202" y="9072"/>
                  </a:cubicBezTo>
                  <a:cubicBezTo>
                    <a:pt x="214202" y="9072"/>
                    <a:pt x="214202" y="9072"/>
                    <a:pt x="188238" y="62210"/>
                  </a:cubicBezTo>
                  <a:cubicBezTo>
                    <a:pt x="188238" y="62210"/>
                    <a:pt x="188238" y="62210"/>
                    <a:pt x="215500" y="62210"/>
                  </a:cubicBezTo>
                  <a:cubicBezTo>
                    <a:pt x="215500" y="62210"/>
                    <a:pt x="215500" y="62210"/>
                    <a:pt x="215500" y="81651"/>
                  </a:cubicBezTo>
                  <a:cubicBezTo>
                    <a:pt x="215500" y="81651"/>
                    <a:pt x="215500" y="81651"/>
                    <a:pt x="183045" y="81651"/>
                  </a:cubicBezTo>
                  <a:cubicBezTo>
                    <a:pt x="237569" y="114052"/>
                    <a:pt x="277813" y="198295"/>
                    <a:pt x="277813" y="243657"/>
                  </a:cubicBezTo>
                  <a:cubicBezTo>
                    <a:pt x="277813" y="299387"/>
                    <a:pt x="215500" y="331788"/>
                    <a:pt x="138907" y="331788"/>
                  </a:cubicBezTo>
                  <a:cubicBezTo>
                    <a:pt x="62313" y="331788"/>
                    <a:pt x="0" y="299387"/>
                    <a:pt x="0" y="243657"/>
                  </a:cubicBezTo>
                  <a:cubicBezTo>
                    <a:pt x="0" y="198295"/>
                    <a:pt x="40244" y="114052"/>
                    <a:pt x="94768" y="81651"/>
                  </a:cubicBezTo>
                  <a:cubicBezTo>
                    <a:pt x="94768" y="81651"/>
                    <a:pt x="94768" y="81651"/>
                    <a:pt x="68804" y="81651"/>
                  </a:cubicBezTo>
                  <a:cubicBezTo>
                    <a:pt x="68804" y="81651"/>
                    <a:pt x="68804" y="81651"/>
                    <a:pt x="68804" y="60914"/>
                  </a:cubicBezTo>
                  <a:cubicBezTo>
                    <a:pt x="68804" y="60914"/>
                    <a:pt x="68804" y="60914"/>
                    <a:pt x="96066" y="62210"/>
                  </a:cubicBezTo>
                  <a:cubicBezTo>
                    <a:pt x="96066" y="62210"/>
                    <a:pt x="96066" y="62210"/>
                    <a:pt x="66208" y="5184"/>
                  </a:cubicBezTo>
                  <a:cubicBezTo>
                    <a:pt x="66208" y="5184"/>
                    <a:pt x="66208" y="5184"/>
                    <a:pt x="110347" y="6480"/>
                  </a:cubicBezTo>
                  <a:cubicBezTo>
                    <a:pt x="110347" y="6480"/>
                    <a:pt x="110347" y="6480"/>
                    <a:pt x="127223" y="28513"/>
                  </a:cubicBezTo>
                  <a:cubicBezTo>
                    <a:pt x="127223" y="28513"/>
                    <a:pt x="127223" y="28513"/>
                    <a:pt x="13631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2" name="组合 41"/>
          <p:cNvGrpSpPr/>
          <p:nvPr/>
        </p:nvGrpSpPr>
        <p:grpSpPr>
          <a:xfrm>
            <a:off x="5488589" y="3371071"/>
            <a:ext cx="5571297" cy="806215"/>
            <a:chOff x="4849960" y="3515534"/>
            <a:chExt cx="5571297" cy="806215"/>
          </a:xfrm>
        </p:grpSpPr>
        <p:grpSp>
          <p:nvGrpSpPr>
            <p:cNvPr id="10" name="组合 9"/>
            <p:cNvGrpSpPr/>
            <p:nvPr/>
          </p:nvGrpSpPr>
          <p:grpSpPr>
            <a:xfrm>
              <a:off x="5474518" y="3515534"/>
              <a:ext cx="4946739" cy="806215"/>
              <a:chOff x="5394700" y="1317507"/>
              <a:chExt cx="4946739" cy="806215"/>
            </a:xfrm>
          </p:grpSpPr>
          <p:sp>
            <p:nvSpPr>
              <p:cNvPr id="12" name="TextBox 19"/>
              <p:cNvSpPr txBox="1"/>
              <p:nvPr/>
            </p:nvSpPr>
            <p:spPr>
              <a:xfrm>
                <a:off x="5394700" y="1317507"/>
                <a:ext cx="244443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2000" dirty="0">
                    <a:latin typeface="+mn-ea"/>
                  </a:rPr>
                  <a:t>标题文字添加</a:t>
                </a:r>
                <a:endParaRPr lang="en-US" sz="2000" dirty="0">
                  <a:latin typeface="+mn-ea"/>
                </a:endParaRPr>
              </a:p>
            </p:txBody>
          </p:sp>
          <p:sp>
            <p:nvSpPr>
              <p:cNvPr id="13" name="文本框 12"/>
              <p:cNvSpPr txBox="1"/>
              <p:nvPr/>
            </p:nvSpPr>
            <p:spPr>
              <a:xfrm>
                <a:off x="5394700" y="1662057"/>
                <a:ext cx="4946739" cy="461665"/>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rPr>
                  <a:t>The user can demonstrate on a projector or computer, or print the presentation and make it into a film to be used in a wider field</a:t>
                </a:r>
              </a:p>
            </p:txBody>
          </p:sp>
        </p:grpSp>
        <p:sp>
          <p:nvSpPr>
            <p:cNvPr id="11" name="椭圆 10"/>
            <p:cNvSpPr/>
            <p:nvPr/>
          </p:nvSpPr>
          <p:spPr>
            <a:xfrm>
              <a:off x="4849960" y="3649904"/>
              <a:ext cx="537474" cy="53747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5"/>
            <p:cNvSpPr/>
            <p:nvPr/>
          </p:nvSpPr>
          <p:spPr>
            <a:xfrm>
              <a:off x="4982791" y="3781039"/>
              <a:ext cx="271812" cy="269211"/>
            </a:xfrm>
            <a:custGeom>
              <a:avLst/>
              <a:gdLst>
                <a:gd name="connsiteX0" fmla="*/ 292147 w 331788"/>
                <a:gd name="connsiteY0" fmla="*/ 109538 h 328613"/>
                <a:gd name="connsiteX1" fmla="*/ 327025 w 331788"/>
                <a:gd name="connsiteY1" fmla="*/ 145621 h 328613"/>
                <a:gd name="connsiteX2" fmla="*/ 327025 w 331788"/>
                <a:gd name="connsiteY2" fmla="*/ 229385 h 328613"/>
                <a:gd name="connsiteX3" fmla="*/ 293438 w 331788"/>
                <a:gd name="connsiteY3" fmla="*/ 264179 h 328613"/>
                <a:gd name="connsiteX4" fmla="*/ 252101 w 331788"/>
                <a:gd name="connsiteY4" fmla="*/ 264179 h 328613"/>
                <a:gd name="connsiteX5" fmla="*/ 252101 w 331788"/>
                <a:gd name="connsiteY5" fmla="*/ 319593 h 328613"/>
                <a:gd name="connsiteX6" fmla="*/ 243059 w 331788"/>
                <a:gd name="connsiteY6" fmla="*/ 328613 h 328613"/>
                <a:gd name="connsiteX7" fmla="*/ 205596 w 331788"/>
                <a:gd name="connsiteY7" fmla="*/ 328613 h 328613"/>
                <a:gd name="connsiteX8" fmla="*/ 195262 w 331788"/>
                <a:gd name="connsiteY8" fmla="*/ 319593 h 328613"/>
                <a:gd name="connsiteX9" fmla="*/ 195262 w 331788"/>
                <a:gd name="connsiteY9" fmla="*/ 235829 h 328613"/>
                <a:gd name="connsiteX10" fmla="*/ 224973 w 331788"/>
                <a:gd name="connsiteY10" fmla="*/ 207478 h 328613"/>
                <a:gd name="connsiteX11" fmla="*/ 255976 w 331788"/>
                <a:gd name="connsiteY11" fmla="*/ 207478 h 328613"/>
                <a:gd name="connsiteX12" fmla="*/ 255976 w 331788"/>
                <a:gd name="connsiteY12" fmla="*/ 145621 h 328613"/>
                <a:gd name="connsiteX13" fmla="*/ 292147 w 331788"/>
                <a:gd name="connsiteY13" fmla="*/ 109538 h 328613"/>
                <a:gd name="connsiteX14" fmla="*/ 38473 w 331788"/>
                <a:gd name="connsiteY14" fmla="*/ 109538 h 328613"/>
                <a:gd name="connsiteX15" fmla="*/ 75079 w 331788"/>
                <a:gd name="connsiteY15" fmla="*/ 145621 h 328613"/>
                <a:gd name="connsiteX16" fmla="*/ 75079 w 331788"/>
                <a:gd name="connsiteY16" fmla="*/ 207478 h 328613"/>
                <a:gd name="connsiteX17" fmla="*/ 106456 w 331788"/>
                <a:gd name="connsiteY17" fmla="*/ 207478 h 328613"/>
                <a:gd name="connsiteX18" fmla="*/ 136525 w 331788"/>
                <a:gd name="connsiteY18" fmla="*/ 235829 h 328613"/>
                <a:gd name="connsiteX19" fmla="*/ 136525 w 331788"/>
                <a:gd name="connsiteY19" fmla="*/ 319593 h 328613"/>
                <a:gd name="connsiteX20" fmla="*/ 126066 w 331788"/>
                <a:gd name="connsiteY20" fmla="*/ 328613 h 328613"/>
                <a:gd name="connsiteX21" fmla="*/ 88153 w 331788"/>
                <a:gd name="connsiteY21" fmla="*/ 328613 h 328613"/>
                <a:gd name="connsiteX22" fmla="*/ 79001 w 331788"/>
                <a:gd name="connsiteY22" fmla="*/ 319593 h 328613"/>
                <a:gd name="connsiteX23" fmla="*/ 79001 w 331788"/>
                <a:gd name="connsiteY23" fmla="*/ 264179 h 328613"/>
                <a:gd name="connsiteX24" fmla="*/ 37166 w 331788"/>
                <a:gd name="connsiteY24" fmla="*/ 264179 h 328613"/>
                <a:gd name="connsiteX25" fmla="*/ 3175 w 331788"/>
                <a:gd name="connsiteY25" fmla="*/ 229385 h 328613"/>
                <a:gd name="connsiteX26" fmla="*/ 3175 w 331788"/>
                <a:gd name="connsiteY26" fmla="*/ 145621 h 328613"/>
                <a:gd name="connsiteX27" fmla="*/ 38473 w 331788"/>
                <a:gd name="connsiteY27" fmla="*/ 109538 h 328613"/>
                <a:gd name="connsiteX28" fmla="*/ 160734 w 331788"/>
                <a:gd name="connsiteY28" fmla="*/ 88900 h 328613"/>
                <a:gd name="connsiteX29" fmla="*/ 171053 w 331788"/>
                <a:gd name="connsiteY29" fmla="*/ 88900 h 328613"/>
                <a:gd name="connsiteX30" fmla="*/ 173633 w 331788"/>
                <a:gd name="connsiteY30" fmla="*/ 90195 h 328613"/>
                <a:gd name="connsiteX31" fmla="*/ 174923 w 331788"/>
                <a:gd name="connsiteY31" fmla="*/ 95375 h 328613"/>
                <a:gd name="connsiteX32" fmla="*/ 169763 w 331788"/>
                <a:gd name="connsiteY32" fmla="*/ 103146 h 328613"/>
                <a:gd name="connsiteX33" fmla="*/ 172343 w 331788"/>
                <a:gd name="connsiteY33" fmla="*/ 123867 h 328613"/>
                <a:gd name="connsiteX34" fmla="*/ 167184 w 331788"/>
                <a:gd name="connsiteY34" fmla="*/ 136818 h 328613"/>
                <a:gd name="connsiteX35" fmla="*/ 164604 w 331788"/>
                <a:gd name="connsiteY35" fmla="*/ 136818 h 328613"/>
                <a:gd name="connsiteX36" fmla="*/ 159444 w 331788"/>
                <a:gd name="connsiteY36" fmla="*/ 123867 h 328613"/>
                <a:gd name="connsiteX37" fmla="*/ 162024 w 331788"/>
                <a:gd name="connsiteY37" fmla="*/ 103146 h 328613"/>
                <a:gd name="connsiteX38" fmla="*/ 156865 w 331788"/>
                <a:gd name="connsiteY38" fmla="*/ 95375 h 328613"/>
                <a:gd name="connsiteX39" fmla="*/ 158155 w 331788"/>
                <a:gd name="connsiteY39" fmla="*/ 90195 h 328613"/>
                <a:gd name="connsiteX40" fmla="*/ 160734 w 331788"/>
                <a:gd name="connsiteY40" fmla="*/ 88900 h 328613"/>
                <a:gd name="connsiteX41" fmla="*/ 136182 w 331788"/>
                <a:gd name="connsiteY41" fmla="*/ 88900 h 328613"/>
                <a:gd name="connsiteX42" fmla="*/ 138766 w 331788"/>
                <a:gd name="connsiteY42" fmla="*/ 91502 h 328613"/>
                <a:gd name="connsiteX43" fmla="*/ 165893 w 331788"/>
                <a:gd name="connsiteY43" fmla="*/ 165652 h 328613"/>
                <a:gd name="connsiteX44" fmla="*/ 193021 w 331788"/>
                <a:gd name="connsiteY44" fmla="*/ 91502 h 328613"/>
                <a:gd name="connsiteX45" fmla="*/ 196897 w 331788"/>
                <a:gd name="connsiteY45" fmla="*/ 90201 h 328613"/>
                <a:gd name="connsiteX46" fmla="*/ 208523 w 331788"/>
                <a:gd name="connsiteY46" fmla="*/ 92802 h 328613"/>
                <a:gd name="connsiteX47" fmla="*/ 231775 w 331788"/>
                <a:gd name="connsiteY47" fmla="*/ 125325 h 328613"/>
                <a:gd name="connsiteX48" fmla="*/ 231775 w 331788"/>
                <a:gd name="connsiteY48" fmla="*/ 176059 h 328613"/>
                <a:gd name="connsiteX49" fmla="*/ 226608 w 331788"/>
                <a:gd name="connsiteY49" fmla="*/ 182563 h 328613"/>
                <a:gd name="connsiteX50" fmla="*/ 105179 w 331788"/>
                <a:gd name="connsiteY50" fmla="*/ 182563 h 328613"/>
                <a:gd name="connsiteX51" fmla="*/ 100012 w 331788"/>
                <a:gd name="connsiteY51" fmla="*/ 176059 h 328613"/>
                <a:gd name="connsiteX52" fmla="*/ 100012 w 331788"/>
                <a:gd name="connsiteY52" fmla="*/ 125325 h 328613"/>
                <a:gd name="connsiteX53" fmla="*/ 123264 w 331788"/>
                <a:gd name="connsiteY53" fmla="*/ 92802 h 328613"/>
                <a:gd name="connsiteX54" fmla="*/ 134890 w 331788"/>
                <a:gd name="connsiteY54" fmla="*/ 90201 h 328613"/>
                <a:gd name="connsiteX55" fmla="*/ 136182 w 331788"/>
                <a:gd name="connsiteY55" fmla="*/ 88900 h 328613"/>
                <a:gd name="connsiteX56" fmla="*/ 292100 w 331788"/>
                <a:gd name="connsiteY56" fmla="*/ 19050 h 328613"/>
                <a:gd name="connsiteX57" fmla="*/ 331788 w 331788"/>
                <a:gd name="connsiteY57" fmla="*/ 58738 h 328613"/>
                <a:gd name="connsiteX58" fmla="*/ 292100 w 331788"/>
                <a:gd name="connsiteY58" fmla="*/ 98426 h 328613"/>
                <a:gd name="connsiteX59" fmla="*/ 252412 w 331788"/>
                <a:gd name="connsiteY59" fmla="*/ 58738 h 328613"/>
                <a:gd name="connsiteX60" fmla="*/ 292100 w 331788"/>
                <a:gd name="connsiteY60" fmla="*/ 19050 h 328613"/>
                <a:gd name="connsiteX61" fmla="*/ 39688 w 331788"/>
                <a:gd name="connsiteY61" fmla="*/ 19050 h 328613"/>
                <a:gd name="connsiteX62" fmla="*/ 79376 w 331788"/>
                <a:gd name="connsiteY62" fmla="*/ 58738 h 328613"/>
                <a:gd name="connsiteX63" fmla="*/ 39688 w 331788"/>
                <a:gd name="connsiteY63" fmla="*/ 98426 h 328613"/>
                <a:gd name="connsiteX64" fmla="*/ 0 w 331788"/>
                <a:gd name="connsiteY64" fmla="*/ 58738 h 328613"/>
                <a:gd name="connsiteX65" fmla="*/ 39688 w 331788"/>
                <a:gd name="connsiteY65" fmla="*/ 19050 h 328613"/>
                <a:gd name="connsiteX66" fmla="*/ 165894 w 331788"/>
                <a:gd name="connsiteY66" fmla="*/ 0 h 328613"/>
                <a:gd name="connsiteX67" fmla="*/ 204788 w 331788"/>
                <a:gd name="connsiteY67" fmla="*/ 39688 h 328613"/>
                <a:gd name="connsiteX68" fmla="*/ 165894 w 331788"/>
                <a:gd name="connsiteY68" fmla="*/ 79376 h 328613"/>
                <a:gd name="connsiteX69" fmla="*/ 127000 w 331788"/>
                <a:gd name="connsiteY69" fmla="*/ 39688 h 328613"/>
                <a:gd name="connsiteX70" fmla="*/ 165894 w 331788"/>
                <a:gd name="connsiteY70"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331788" h="328613">
                  <a:moveTo>
                    <a:pt x="292147" y="109538"/>
                  </a:moveTo>
                  <a:cubicBezTo>
                    <a:pt x="311524" y="109538"/>
                    <a:pt x="327025" y="126291"/>
                    <a:pt x="327025" y="145621"/>
                  </a:cubicBezTo>
                  <a:cubicBezTo>
                    <a:pt x="327025" y="145621"/>
                    <a:pt x="327025" y="145621"/>
                    <a:pt x="327025" y="229385"/>
                  </a:cubicBezTo>
                  <a:cubicBezTo>
                    <a:pt x="327025" y="248715"/>
                    <a:pt x="311524" y="264179"/>
                    <a:pt x="293438" y="264179"/>
                  </a:cubicBezTo>
                  <a:cubicBezTo>
                    <a:pt x="293438" y="264179"/>
                    <a:pt x="293438" y="264179"/>
                    <a:pt x="252101" y="264179"/>
                  </a:cubicBezTo>
                  <a:cubicBezTo>
                    <a:pt x="252101" y="264179"/>
                    <a:pt x="252101" y="264179"/>
                    <a:pt x="252101" y="319593"/>
                  </a:cubicBezTo>
                  <a:cubicBezTo>
                    <a:pt x="252101" y="324747"/>
                    <a:pt x="248226" y="328613"/>
                    <a:pt x="243059" y="328613"/>
                  </a:cubicBezTo>
                  <a:cubicBezTo>
                    <a:pt x="243059" y="328613"/>
                    <a:pt x="243059" y="328613"/>
                    <a:pt x="205596" y="328613"/>
                  </a:cubicBezTo>
                  <a:cubicBezTo>
                    <a:pt x="199138" y="328613"/>
                    <a:pt x="195262" y="324747"/>
                    <a:pt x="195262" y="319593"/>
                  </a:cubicBezTo>
                  <a:cubicBezTo>
                    <a:pt x="195262" y="319593"/>
                    <a:pt x="195262" y="319593"/>
                    <a:pt x="195262" y="235829"/>
                  </a:cubicBezTo>
                  <a:cubicBezTo>
                    <a:pt x="195262" y="220364"/>
                    <a:pt x="208180" y="207478"/>
                    <a:pt x="224973" y="207478"/>
                  </a:cubicBezTo>
                  <a:cubicBezTo>
                    <a:pt x="224973" y="207478"/>
                    <a:pt x="224973" y="207478"/>
                    <a:pt x="255976" y="207478"/>
                  </a:cubicBezTo>
                  <a:cubicBezTo>
                    <a:pt x="255976" y="207478"/>
                    <a:pt x="255976" y="207478"/>
                    <a:pt x="255976" y="145621"/>
                  </a:cubicBezTo>
                  <a:cubicBezTo>
                    <a:pt x="255976" y="126291"/>
                    <a:pt x="271478" y="109538"/>
                    <a:pt x="292147" y="109538"/>
                  </a:cubicBezTo>
                  <a:close/>
                  <a:moveTo>
                    <a:pt x="38473" y="109538"/>
                  </a:moveTo>
                  <a:cubicBezTo>
                    <a:pt x="59391" y="109538"/>
                    <a:pt x="75079" y="126291"/>
                    <a:pt x="75079" y="145621"/>
                  </a:cubicBezTo>
                  <a:cubicBezTo>
                    <a:pt x="75079" y="145621"/>
                    <a:pt x="75079" y="145621"/>
                    <a:pt x="75079" y="207478"/>
                  </a:cubicBezTo>
                  <a:cubicBezTo>
                    <a:pt x="75079" y="207478"/>
                    <a:pt x="75079" y="207478"/>
                    <a:pt x="106456" y="207478"/>
                  </a:cubicBezTo>
                  <a:cubicBezTo>
                    <a:pt x="123451" y="207478"/>
                    <a:pt x="136525" y="220364"/>
                    <a:pt x="136525" y="235829"/>
                  </a:cubicBezTo>
                  <a:cubicBezTo>
                    <a:pt x="136525" y="235829"/>
                    <a:pt x="136525" y="235829"/>
                    <a:pt x="136525" y="319593"/>
                  </a:cubicBezTo>
                  <a:cubicBezTo>
                    <a:pt x="136525" y="324747"/>
                    <a:pt x="132603" y="328613"/>
                    <a:pt x="126066" y="328613"/>
                  </a:cubicBezTo>
                  <a:cubicBezTo>
                    <a:pt x="126066" y="328613"/>
                    <a:pt x="126066" y="328613"/>
                    <a:pt x="88153" y="328613"/>
                  </a:cubicBezTo>
                  <a:cubicBezTo>
                    <a:pt x="82923" y="328613"/>
                    <a:pt x="79001" y="324747"/>
                    <a:pt x="79001" y="319593"/>
                  </a:cubicBezTo>
                  <a:cubicBezTo>
                    <a:pt x="79001" y="319593"/>
                    <a:pt x="79001" y="319593"/>
                    <a:pt x="79001" y="264179"/>
                  </a:cubicBezTo>
                  <a:cubicBezTo>
                    <a:pt x="79001" y="264179"/>
                    <a:pt x="79001" y="264179"/>
                    <a:pt x="37166" y="264179"/>
                  </a:cubicBezTo>
                  <a:cubicBezTo>
                    <a:pt x="18863" y="264179"/>
                    <a:pt x="3175" y="248715"/>
                    <a:pt x="3175" y="229385"/>
                  </a:cubicBezTo>
                  <a:cubicBezTo>
                    <a:pt x="3175" y="229385"/>
                    <a:pt x="3175" y="229385"/>
                    <a:pt x="3175" y="145621"/>
                  </a:cubicBezTo>
                  <a:cubicBezTo>
                    <a:pt x="3175" y="126291"/>
                    <a:pt x="18863" y="109538"/>
                    <a:pt x="38473" y="109538"/>
                  </a:cubicBezTo>
                  <a:close/>
                  <a:moveTo>
                    <a:pt x="160734" y="88900"/>
                  </a:moveTo>
                  <a:cubicBezTo>
                    <a:pt x="160734" y="88900"/>
                    <a:pt x="160734" y="88900"/>
                    <a:pt x="171053" y="88900"/>
                  </a:cubicBezTo>
                  <a:cubicBezTo>
                    <a:pt x="172343" y="88900"/>
                    <a:pt x="173633" y="90195"/>
                    <a:pt x="173633" y="90195"/>
                  </a:cubicBezTo>
                  <a:cubicBezTo>
                    <a:pt x="174923" y="92785"/>
                    <a:pt x="176213" y="94080"/>
                    <a:pt x="174923" y="95375"/>
                  </a:cubicBezTo>
                  <a:cubicBezTo>
                    <a:pt x="174923" y="95375"/>
                    <a:pt x="174923" y="95375"/>
                    <a:pt x="169763" y="103146"/>
                  </a:cubicBezTo>
                  <a:cubicBezTo>
                    <a:pt x="169763" y="103146"/>
                    <a:pt x="169763" y="103146"/>
                    <a:pt x="172343" y="123867"/>
                  </a:cubicBezTo>
                  <a:cubicBezTo>
                    <a:pt x="172343" y="123867"/>
                    <a:pt x="172343" y="123867"/>
                    <a:pt x="167184" y="136818"/>
                  </a:cubicBezTo>
                  <a:cubicBezTo>
                    <a:pt x="167184" y="138113"/>
                    <a:pt x="164604" y="138113"/>
                    <a:pt x="164604" y="136818"/>
                  </a:cubicBezTo>
                  <a:cubicBezTo>
                    <a:pt x="164604" y="136818"/>
                    <a:pt x="164604" y="136818"/>
                    <a:pt x="159444" y="123867"/>
                  </a:cubicBezTo>
                  <a:cubicBezTo>
                    <a:pt x="159444" y="123867"/>
                    <a:pt x="159444" y="123867"/>
                    <a:pt x="162024" y="103146"/>
                  </a:cubicBezTo>
                  <a:cubicBezTo>
                    <a:pt x="162024" y="103146"/>
                    <a:pt x="162024" y="103146"/>
                    <a:pt x="156865" y="95375"/>
                  </a:cubicBezTo>
                  <a:cubicBezTo>
                    <a:pt x="155575" y="94080"/>
                    <a:pt x="156865" y="92785"/>
                    <a:pt x="158155" y="90195"/>
                  </a:cubicBezTo>
                  <a:cubicBezTo>
                    <a:pt x="158155" y="90195"/>
                    <a:pt x="159444" y="88900"/>
                    <a:pt x="160734" y="88900"/>
                  </a:cubicBezTo>
                  <a:close/>
                  <a:moveTo>
                    <a:pt x="136182" y="88900"/>
                  </a:moveTo>
                  <a:cubicBezTo>
                    <a:pt x="137474" y="88900"/>
                    <a:pt x="138766" y="90201"/>
                    <a:pt x="138766" y="91502"/>
                  </a:cubicBezTo>
                  <a:cubicBezTo>
                    <a:pt x="138766" y="91502"/>
                    <a:pt x="138766" y="91502"/>
                    <a:pt x="165893" y="165652"/>
                  </a:cubicBezTo>
                  <a:cubicBezTo>
                    <a:pt x="165893" y="165652"/>
                    <a:pt x="165893" y="165652"/>
                    <a:pt x="193021" y="91502"/>
                  </a:cubicBezTo>
                  <a:cubicBezTo>
                    <a:pt x="193021" y="90201"/>
                    <a:pt x="195605" y="88900"/>
                    <a:pt x="196897" y="90201"/>
                  </a:cubicBezTo>
                  <a:cubicBezTo>
                    <a:pt x="196897" y="90201"/>
                    <a:pt x="196897" y="90201"/>
                    <a:pt x="208523" y="92802"/>
                  </a:cubicBezTo>
                  <a:cubicBezTo>
                    <a:pt x="222733" y="98006"/>
                    <a:pt x="231775" y="111015"/>
                    <a:pt x="231775" y="125325"/>
                  </a:cubicBezTo>
                  <a:cubicBezTo>
                    <a:pt x="231775" y="125325"/>
                    <a:pt x="231775" y="125325"/>
                    <a:pt x="231775" y="176059"/>
                  </a:cubicBezTo>
                  <a:cubicBezTo>
                    <a:pt x="231775" y="179961"/>
                    <a:pt x="229192" y="182563"/>
                    <a:pt x="226608" y="182563"/>
                  </a:cubicBezTo>
                  <a:cubicBezTo>
                    <a:pt x="226608" y="182563"/>
                    <a:pt x="226608" y="182563"/>
                    <a:pt x="105179" y="182563"/>
                  </a:cubicBezTo>
                  <a:cubicBezTo>
                    <a:pt x="102595" y="182563"/>
                    <a:pt x="100012" y="179961"/>
                    <a:pt x="100012" y="176059"/>
                  </a:cubicBezTo>
                  <a:cubicBezTo>
                    <a:pt x="100012" y="176059"/>
                    <a:pt x="100012" y="176059"/>
                    <a:pt x="100012" y="125325"/>
                  </a:cubicBezTo>
                  <a:cubicBezTo>
                    <a:pt x="100012" y="111015"/>
                    <a:pt x="109054" y="98006"/>
                    <a:pt x="123264" y="92802"/>
                  </a:cubicBezTo>
                  <a:cubicBezTo>
                    <a:pt x="123264" y="92802"/>
                    <a:pt x="123264" y="92802"/>
                    <a:pt x="134890" y="90201"/>
                  </a:cubicBezTo>
                  <a:cubicBezTo>
                    <a:pt x="134890" y="88900"/>
                    <a:pt x="134890" y="88900"/>
                    <a:pt x="136182" y="88900"/>
                  </a:cubicBezTo>
                  <a:close/>
                  <a:moveTo>
                    <a:pt x="292100" y="19050"/>
                  </a:moveTo>
                  <a:cubicBezTo>
                    <a:pt x="314019" y="19050"/>
                    <a:pt x="331788" y="36819"/>
                    <a:pt x="331788" y="58738"/>
                  </a:cubicBezTo>
                  <a:cubicBezTo>
                    <a:pt x="331788" y="80657"/>
                    <a:pt x="314019" y="98426"/>
                    <a:pt x="292100" y="98426"/>
                  </a:cubicBezTo>
                  <a:cubicBezTo>
                    <a:pt x="270181" y="98426"/>
                    <a:pt x="252412" y="80657"/>
                    <a:pt x="252412" y="58738"/>
                  </a:cubicBezTo>
                  <a:cubicBezTo>
                    <a:pt x="252412" y="36819"/>
                    <a:pt x="270181" y="19050"/>
                    <a:pt x="292100" y="19050"/>
                  </a:cubicBezTo>
                  <a:close/>
                  <a:moveTo>
                    <a:pt x="39688" y="19050"/>
                  </a:moveTo>
                  <a:cubicBezTo>
                    <a:pt x="61607" y="19050"/>
                    <a:pt x="79376" y="36819"/>
                    <a:pt x="79376" y="58738"/>
                  </a:cubicBezTo>
                  <a:cubicBezTo>
                    <a:pt x="79376" y="80657"/>
                    <a:pt x="61607" y="98426"/>
                    <a:pt x="39688" y="98426"/>
                  </a:cubicBezTo>
                  <a:cubicBezTo>
                    <a:pt x="17769" y="98426"/>
                    <a:pt x="0" y="80657"/>
                    <a:pt x="0" y="58738"/>
                  </a:cubicBezTo>
                  <a:cubicBezTo>
                    <a:pt x="0" y="36819"/>
                    <a:pt x="17769" y="19050"/>
                    <a:pt x="39688" y="19050"/>
                  </a:cubicBezTo>
                  <a:close/>
                  <a:moveTo>
                    <a:pt x="165894" y="0"/>
                  </a:moveTo>
                  <a:cubicBezTo>
                    <a:pt x="187375" y="0"/>
                    <a:pt x="204788" y="17769"/>
                    <a:pt x="204788" y="39688"/>
                  </a:cubicBezTo>
                  <a:cubicBezTo>
                    <a:pt x="204788" y="61607"/>
                    <a:pt x="187375" y="79376"/>
                    <a:pt x="165894" y="79376"/>
                  </a:cubicBezTo>
                  <a:cubicBezTo>
                    <a:pt x="144413" y="79376"/>
                    <a:pt x="127000" y="61607"/>
                    <a:pt x="127000" y="39688"/>
                  </a:cubicBezTo>
                  <a:cubicBezTo>
                    <a:pt x="127000" y="17769"/>
                    <a:pt x="144413" y="0"/>
                    <a:pt x="16589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3" name="组合 42"/>
          <p:cNvGrpSpPr/>
          <p:nvPr/>
        </p:nvGrpSpPr>
        <p:grpSpPr>
          <a:xfrm>
            <a:off x="5488589" y="4602162"/>
            <a:ext cx="5571297" cy="806215"/>
            <a:chOff x="4849960" y="4746625"/>
            <a:chExt cx="5571297" cy="806215"/>
          </a:xfrm>
        </p:grpSpPr>
        <p:grpSp>
          <p:nvGrpSpPr>
            <p:cNvPr id="15" name="组合 14"/>
            <p:cNvGrpSpPr/>
            <p:nvPr/>
          </p:nvGrpSpPr>
          <p:grpSpPr>
            <a:xfrm>
              <a:off x="5474518" y="4746625"/>
              <a:ext cx="4946739" cy="806215"/>
              <a:chOff x="5394700" y="1317507"/>
              <a:chExt cx="4946739" cy="806215"/>
            </a:xfrm>
          </p:grpSpPr>
          <p:sp>
            <p:nvSpPr>
              <p:cNvPr id="17" name="TextBox 19"/>
              <p:cNvSpPr txBox="1"/>
              <p:nvPr/>
            </p:nvSpPr>
            <p:spPr>
              <a:xfrm>
                <a:off x="5394700" y="1317507"/>
                <a:ext cx="244443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2000" dirty="0">
                    <a:latin typeface="+mn-ea"/>
                  </a:rPr>
                  <a:t>标题文字添加</a:t>
                </a:r>
                <a:endParaRPr lang="en-US" sz="2000" dirty="0">
                  <a:latin typeface="+mn-ea"/>
                </a:endParaRPr>
              </a:p>
            </p:txBody>
          </p:sp>
          <p:sp>
            <p:nvSpPr>
              <p:cNvPr id="18" name="文本框 17"/>
              <p:cNvSpPr txBox="1"/>
              <p:nvPr/>
            </p:nvSpPr>
            <p:spPr>
              <a:xfrm>
                <a:off x="5394700" y="1662057"/>
                <a:ext cx="4946739" cy="461665"/>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rPr>
                  <a:t>The user can demonstrate on a projector or computer, or print the presentation and make it into a film to be used in a wider field</a:t>
                </a:r>
              </a:p>
            </p:txBody>
          </p:sp>
        </p:grpSp>
        <p:sp>
          <p:nvSpPr>
            <p:cNvPr id="16" name="椭圆 15"/>
            <p:cNvSpPr/>
            <p:nvPr/>
          </p:nvSpPr>
          <p:spPr>
            <a:xfrm>
              <a:off x="4849960" y="4880995"/>
              <a:ext cx="537474" cy="53747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6"/>
            <p:cNvSpPr/>
            <p:nvPr/>
          </p:nvSpPr>
          <p:spPr>
            <a:xfrm>
              <a:off x="4982791" y="5015042"/>
              <a:ext cx="271812" cy="263386"/>
            </a:xfrm>
            <a:custGeom>
              <a:avLst/>
              <a:gdLst>
                <a:gd name="connsiteX0" fmla="*/ 58918 w 323554"/>
                <a:gd name="connsiteY0" fmla="*/ 189699 h 313525"/>
                <a:gd name="connsiteX1" fmla="*/ 101421 w 323554"/>
                <a:gd name="connsiteY1" fmla="*/ 189699 h 313525"/>
                <a:gd name="connsiteX2" fmla="*/ 103997 w 323554"/>
                <a:gd name="connsiteY2" fmla="*/ 189699 h 313525"/>
                <a:gd name="connsiteX3" fmla="*/ 114301 w 323554"/>
                <a:gd name="connsiteY3" fmla="*/ 201731 h 313525"/>
                <a:gd name="connsiteX4" fmla="*/ 113013 w 323554"/>
                <a:gd name="connsiteY4" fmla="*/ 205741 h 313525"/>
                <a:gd name="connsiteX5" fmla="*/ 101421 w 323554"/>
                <a:gd name="connsiteY5" fmla="*/ 215099 h 313525"/>
                <a:gd name="connsiteX6" fmla="*/ 58918 w 323554"/>
                <a:gd name="connsiteY6" fmla="*/ 215099 h 313525"/>
                <a:gd name="connsiteX7" fmla="*/ 46038 w 323554"/>
                <a:gd name="connsiteY7" fmla="*/ 201731 h 313525"/>
                <a:gd name="connsiteX8" fmla="*/ 58918 w 323554"/>
                <a:gd name="connsiteY8" fmla="*/ 189699 h 313525"/>
                <a:gd name="connsiteX9" fmla="*/ 149225 w 323554"/>
                <a:gd name="connsiteY9" fmla="*/ 165887 h 313525"/>
                <a:gd name="connsiteX10" fmla="*/ 142875 w 323554"/>
                <a:gd name="connsiteY10" fmla="*/ 186525 h 313525"/>
                <a:gd name="connsiteX11" fmla="*/ 153988 w 323554"/>
                <a:gd name="connsiteY11" fmla="*/ 196050 h 313525"/>
                <a:gd name="connsiteX12" fmla="*/ 173038 w 323554"/>
                <a:gd name="connsiteY12" fmla="*/ 188112 h 313525"/>
                <a:gd name="connsiteX13" fmla="*/ 145188 w 323554"/>
                <a:gd name="connsiteY13" fmla="*/ 151599 h 313525"/>
                <a:gd name="connsiteX14" fmla="*/ 187326 w 323554"/>
                <a:gd name="connsiteY14" fmla="*/ 190104 h 313525"/>
                <a:gd name="connsiteX15" fmla="*/ 138803 w 323554"/>
                <a:gd name="connsiteY15" fmla="*/ 210640 h 313525"/>
                <a:gd name="connsiteX16" fmla="*/ 131142 w 323554"/>
                <a:gd name="connsiteY16" fmla="*/ 210640 h 313525"/>
                <a:gd name="connsiteX17" fmla="*/ 129865 w 323554"/>
                <a:gd name="connsiteY17" fmla="*/ 202939 h 313525"/>
                <a:gd name="connsiteX18" fmla="*/ 145188 w 323554"/>
                <a:gd name="connsiteY18" fmla="*/ 151599 h 313525"/>
                <a:gd name="connsiteX19" fmla="*/ 58982 w 323554"/>
                <a:gd name="connsiteY19" fmla="*/ 146837 h 313525"/>
                <a:gd name="connsiteX20" fmla="*/ 130176 w 323554"/>
                <a:gd name="connsiteY20" fmla="*/ 146837 h 313525"/>
                <a:gd name="connsiteX21" fmla="*/ 130176 w 323554"/>
                <a:gd name="connsiteY21" fmla="*/ 148186 h 313525"/>
                <a:gd name="connsiteX22" fmla="*/ 122409 w 323554"/>
                <a:gd name="connsiteY22" fmla="*/ 173825 h 313525"/>
                <a:gd name="connsiteX23" fmla="*/ 58982 w 323554"/>
                <a:gd name="connsiteY23" fmla="*/ 173825 h 313525"/>
                <a:gd name="connsiteX24" fmla="*/ 46038 w 323554"/>
                <a:gd name="connsiteY24" fmla="*/ 160331 h 313525"/>
                <a:gd name="connsiteX25" fmla="*/ 58982 w 323554"/>
                <a:gd name="connsiteY25" fmla="*/ 146837 h 313525"/>
                <a:gd name="connsiteX26" fmla="*/ 59011 w 323554"/>
                <a:gd name="connsiteY26" fmla="*/ 105562 h 313525"/>
                <a:gd name="connsiteX27" fmla="*/ 166688 w 323554"/>
                <a:gd name="connsiteY27" fmla="*/ 105562 h 313525"/>
                <a:gd name="connsiteX28" fmla="*/ 144634 w 323554"/>
                <a:gd name="connsiteY28" fmla="*/ 130962 h 313525"/>
                <a:gd name="connsiteX29" fmla="*/ 59011 w 323554"/>
                <a:gd name="connsiteY29" fmla="*/ 130962 h 313525"/>
                <a:gd name="connsiteX30" fmla="*/ 46038 w 323554"/>
                <a:gd name="connsiteY30" fmla="*/ 118930 h 313525"/>
                <a:gd name="connsiteX31" fmla="*/ 59011 w 323554"/>
                <a:gd name="connsiteY31" fmla="*/ 105562 h 313525"/>
                <a:gd name="connsiteX32" fmla="*/ 226883 w 323554"/>
                <a:gd name="connsiteY32" fmla="*/ 81749 h 313525"/>
                <a:gd name="connsiteX33" fmla="*/ 224292 w 323554"/>
                <a:gd name="connsiteY33" fmla="*/ 83037 h 313525"/>
                <a:gd name="connsiteX34" fmla="*/ 171159 w 323554"/>
                <a:gd name="connsiteY34" fmla="*/ 140996 h 313525"/>
                <a:gd name="connsiteX35" fmla="*/ 172455 w 323554"/>
                <a:gd name="connsiteY35" fmla="*/ 146148 h 313525"/>
                <a:gd name="connsiteX36" fmla="*/ 175047 w 323554"/>
                <a:gd name="connsiteY36" fmla="*/ 148724 h 313525"/>
                <a:gd name="connsiteX37" fmla="*/ 177639 w 323554"/>
                <a:gd name="connsiteY37" fmla="*/ 150012 h 313525"/>
                <a:gd name="connsiteX38" fmla="*/ 180230 w 323554"/>
                <a:gd name="connsiteY38" fmla="*/ 148724 h 313525"/>
                <a:gd name="connsiteX39" fmla="*/ 232067 w 323554"/>
                <a:gd name="connsiteY39" fmla="*/ 90765 h 313525"/>
                <a:gd name="connsiteX40" fmla="*/ 232067 w 323554"/>
                <a:gd name="connsiteY40" fmla="*/ 85613 h 313525"/>
                <a:gd name="connsiteX41" fmla="*/ 229475 w 323554"/>
                <a:gd name="connsiteY41" fmla="*/ 83037 h 313525"/>
                <a:gd name="connsiteX42" fmla="*/ 226883 w 323554"/>
                <a:gd name="connsiteY42" fmla="*/ 81749 h 313525"/>
                <a:gd name="connsiteX43" fmla="*/ 247254 w 323554"/>
                <a:gd name="connsiteY43" fmla="*/ 62303 h 313525"/>
                <a:gd name="connsiteX44" fmla="*/ 242491 w 323554"/>
                <a:gd name="connsiteY44" fmla="*/ 63493 h 313525"/>
                <a:gd name="connsiteX45" fmla="*/ 237729 w 323554"/>
                <a:gd name="connsiteY45" fmla="*/ 68256 h 313525"/>
                <a:gd name="connsiteX46" fmla="*/ 236538 w 323554"/>
                <a:gd name="connsiteY46" fmla="*/ 70637 h 313525"/>
                <a:gd name="connsiteX47" fmla="*/ 237729 w 323554"/>
                <a:gd name="connsiteY47" fmla="*/ 73019 h 313525"/>
                <a:gd name="connsiteX48" fmla="*/ 240110 w 323554"/>
                <a:gd name="connsiteY48" fmla="*/ 74209 h 313525"/>
                <a:gd name="connsiteX49" fmla="*/ 242491 w 323554"/>
                <a:gd name="connsiteY49" fmla="*/ 75400 h 313525"/>
                <a:gd name="connsiteX50" fmla="*/ 244873 w 323554"/>
                <a:gd name="connsiteY50" fmla="*/ 75400 h 313525"/>
                <a:gd name="connsiteX51" fmla="*/ 244873 w 323554"/>
                <a:gd name="connsiteY51" fmla="*/ 74209 h 313525"/>
                <a:gd name="connsiteX52" fmla="*/ 249635 w 323554"/>
                <a:gd name="connsiteY52" fmla="*/ 69447 h 313525"/>
                <a:gd name="connsiteX53" fmla="*/ 249635 w 323554"/>
                <a:gd name="connsiteY53" fmla="*/ 64684 h 313525"/>
                <a:gd name="connsiteX54" fmla="*/ 247254 w 323554"/>
                <a:gd name="connsiteY54" fmla="*/ 62303 h 313525"/>
                <a:gd name="connsiteX55" fmla="*/ 24647 w 323554"/>
                <a:gd name="connsiteY55" fmla="*/ 48412 h 313525"/>
                <a:gd name="connsiteX56" fmla="*/ 201069 w 323554"/>
                <a:gd name="connsiteY56" fmla="*/ 48412 h 313525"/>
                <a:gd name="connsiteX57" fmla="*/ 214041 w 323554"/>
                <a:gd name="connsiteY57" fmla="*/ 52292 h 313525"/>
                <a:gd name="connsiteX58" fmla="*/ 193285 w 323554"/>
                <a:gd name="connsiteY58" fmla="*/ 76863 h 313525"/>
                <a:gd name="connsiteX59" fmla="*/ 181610 w 323554"/>
                <a:gd name="connsiteY59" fmla="*/ 72983 h 313525"/>
                <a:gd name="connsiteX60" fmla="*/ 45403 w 323554"/>
                <a:gd name="connsiteY60" fmla="*/ 72983 h 313525"/>
                <a:gd name="connsiteX61" fmla="*/ 24647 w 323554"/>
                <a:gd name="connsiteY61" fmla="*/ 93675 h 313525"/>
                <a:gd name="connsiteX62" fmla="*/ 24647 w 323554"/>
                <a:gd name="connsiteY62" fmla="*/ 268262 h 313525"/>
                <a:gd name="connsiteX63" fmla="*/ 45403 w 323554"/>
                <a:gd name="connsiteY63" fmla="*/ 287660 h 313525"/>
                <a:gd name="connsiteX64" fmla="*/ 181610 w 323554"/>
                <a:gd name="connsiteY64" fmla="*/ 287660 h 313525"/>
                <a:gd name="connsiteX65" fmla="*/ 202366 w 323554"/>
                <a:gd name="connsiteY65" fmla="*/ 268262 h 313525"/>
                <a:gd name="connsiteX66" fmla="*/ 202366 w 323554"/>
                <a:gd name="connsiteY66" fmla="*/ 202307 h 313525"/>
                <a:gd name="connsiteX67" fmla="*/ 203663 w 323554"/>
                <a:gd name="connsiteY67" fmla="*/ 201014 h 313525"/>
                <a:gd name="connsiteX68" fmla="*/ 206258 w 323554"/>
                <a:gd name="connsiteY68" fmla="*/ 198427 h 313525"/>
                <a:gd name="connsiteX69" fmla="*/ 227013 w 323554"/>
                <a:gd name="connsiteY69" fmla="*/ 175149 h 313525"/>
                <a:gd name="connsiteX70" fmla="*/ 227013 w 323554"/>
                <a:gd name="connsiteY70" fmla="*/ 287660 h 313525"/>
                <a:gd name="connsiteX71" fmla="*/ 201069 w 323554"/>
                <a:gd name="connsiteY71" fmla="*/ 313525 h 313525"/>
                <a:gd name="connsiteX72" fmla="*/ 25944 w 323554"/>
                <a:gd name="connsiteY72" fmla="*/ 313525 h 313525"/>
                <a:gd name="connsiteX73" fmla="*/ 0 w 323554"/>
                <a:gd name="connsiteY73" fmla="*/ 287660 h 313525"/>
                <a:gd name="connsiteX74" fmla="*/ 0 w 323554"/>
                <a:gd name="connsiteY74" fmla="*/ 72983 h 313525"/>
                <a:gd name="connsiteX75" fmla="*/ 24647 w 323554"/>
                <a:gd name="connsiteY75" fmla="*/ 48412 h 313525"/>
                <a:gd name="connsiteX76" fmla="*/ 242888 w 323554"/>
                <a:gd name="connsiteY76" fmla="*/ 42062 h 313525"/>
                <a:gd name="connsiteX77" fmla="*/ 285751 w 323554"/>
                <a:gd name="connsiteY77" fmla="*/ 81750 h 313525"/>
                <a:gd name="connsiteX78" fmla="*/ 279401 w 323554"/>
                <a:gd name="connsiteY78" fmla="*/ 89687 h 313525"/>
                <a:gd name="connsiteX79" fmla="*/ 200026 w 323554"/>
                <a:gd name="connsiteY79" fmla="*/ 178587 h 313525"/>
                <a:gd name="connsiteX80" fmla="*/ 193676 w 323554"/>
                <a:gd name="connsiteY80" fmla="*/ 184937 h 313525"/>
                <a:gd name="connsiteX81" fmla="*/ 150813 w 323554"/>
                <a:gd name="connsiteY81" fmla="*/ 146837 h 313525"/>
                <a:gd name="connsiteX82" fmla="*/ 155576 w 323554"/>
                <a:gd name="connsiteY82" fmla="*/ 138899 h 313525"/>
                <a:gd name="connsiteX83" fmla="*/ 236538 w 323554"/>
                <a:gd name="connsiteY83" fmla="*/ 48412 h 313525"/>
                <a:gd name="connsiteX84" fmla="*/ 257175 w 323554"/>
                <a:gd name="connsiteY84" fmla="*/ 26187 h 313525"/>
                <a:gd name="connsiteX85" fmla="*/ 301625 w 323554"/>
                <a:gd name="connsiteY85" fmla="*/ 64287 h 313525"/>
                <a:gd name="connsiteX86" fmla="*/ 295275 w 323554"/>
                <a:gd name="connsiteY86" fmla="*/ 72225 h 313525"/>
                <a:gd name="connsiteX87" fmla="*/ 290513 w 323554"/>
                <a:gd name="connsiteY87" fmla="*/ 75400 h 313525"/>
                <a:gd name="connsiteX88" fmla="*/ 247650 w 323554"/>
                <a:gd name="connsiteY88" fmla="*/ 37300 h 313525"/>
                <a:gd name="connsiteX89" fmla="*/ 250825 w 323554"/>
                <a:gd name="connsiteY89" fmla="*/ 34125 h 313525"/>
                <a:gd name="connsiteX90" fmla="*/ 285750 w 323554"/>
                <a:gd name="connsiteY90" fmla="*/ 11899 h 313525"/>
                <a:gd name="connsiteX91" fmla="*/ 279400 w 323554"/>
                <a:gd name="connsiteY91" fmla="*/ 19837 h 313525"/>
                <a:gd name="connsiteX92" fmla="*/ 304800 w 323554"/>
                <a:gd name="connsiteY92" fmla="*/ 43649 h 313525"/>
                <a:gd name="connsiteX93" fmla="*/ 312738 w 323554"/>
                <a:gd name="connsiteY93" fmla="*/ 35712 h 313525"/>
                <a:gd name="connsiteX94" fmla="*/ 285265 w 323554"/>
                <a:gd name="connsiteY94" fmla="*/ 516 h 313525"/>
                <a:gd name="connsiteX95" fmla="*/ 294336 w 323554"/>
                <a:gd name="connsiteY95" fmla="*/ 3151 h 313525"/>
                <a:gd name="connsiteX96" fmla="*/ 318958 w 323554"/>
                <a:gd name="connsiteY96" fmla="*/ 25545 h 313525"/>
                <a:gd name="connsiteX97" fmla="*/ 320254 w 323554"/>
                <a:gd name="connsiteY97" fmla="*/ 43987 h 313525"/>
                <a:gd name="connsiteX98" fmla="*/ 305999 w 323554"/>
                <a:gd name="connsiteY98" fmla="*/ 61112 h 313525"/>
                <a:gd name="connsiteX99" fmla="*/ 261938 w 323554"/>
                <a:gd name="connsiteY99" fmla="*/ 20276 h 313525"/>
                <a:gd name="connsiteX100" fmla="*/ 276193 w 323554"/>
                <a:gd name="connsiteY100" fmla="*/ 4468 h 313525"/>
                <a:gd name="connsiteX101" fmla="*/ 285265 w 323554"/>
                <a:gd name="connsiteY101" fmla="*/ 516 h 313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323554" h="313525">
                  <a:moveTo>
                    <a:pt x="58918" y="189699"/>
                  </a:moveTo>
                  <a:cubicBezTo>
                    <a:pt x="58918" y="189699"/>
                    <a:pt x="58918" y="189699"/>
                    <a:pt x="101421" y="189699"/>
                  </a:cubicBezTo>
                  <a:cubicBezTo>
                    <a:pt x="102709" y="189699"/>
                    <a:pt x="102709" y="189699"/>
                    <a:pt x="103997" y="189699"/>
                  </a:cubicBezTo>
                  <a:cubicBezTo>
                    <a:pt x="109149" y="189699"/>
                    <a:pt x="114301" y="195046"/>
                    <a:pt x="114301" y="201731"/>
                  </a:cubicBezTo>
                  <a:cubicBezTo>
                    <a:pt x="114301" y="203067"/>
                    <a:pt x="114301" y="204404"/>
                    <a:pt x="113013" y="205741"/>
                  </a:cubicBezTo>
                  <a:cubicBezTo>
                    <a:pt x="111725" y="211088"/>
                    <a:pt x="107861" y="215099"/>
                    <a:pt x="101421" y="215099"/>
                  </a:cubicBezTo>
                  <a:cubicBezTo>
                    <a:pt x="101421" y="215099"/>
                    <a:pt x="101421" y="215099"/>
                    <a:pt x="58918" y="215099"/>
                  </a:cubicBezTo>
                  <a:cubicBezTo>
                    <a:pt x="51190" y="215099"/>
                    <a:pt x="46038" y="209752"/>
                    <a:pt x="46038" y="201731"/>
                  </a:cubicBezTo>
                  <a:cubicBezTo>
                    <a:pt x="46038" y="195046"/>
                    <a:pt x="51190" y="189699"/>
                    <a:pt x="58918" y="189699"/>
                  </a:cubicBezTo>
                  <a:close/>
                  <a:moveTo>
                    <a:pt x="149225" y="165887"/>
                  </a:moveTo>
                  <a:lnTo>
                    <a:pt x="142875" y="186525"/>
                  </a:lnTo>
                  <a:lnTo>
                    <a:pt x="153988" y="196050"/>
                  </a:lnTo>
                  <a:lnTo>
                    <a:pt x="173038" y="188112"/>
                  </a:lnTo>
                  <a:close/>
                  <a:moveTo>
                    <a:pt x="145188" y="151599"/>
                  </a:moveTo>
                  <a:cubicBezTo>
                    <a:pt x="145188" y="151599"/>
                    <a:pt x="145188" y="151599"/>
                    <a:pt x="187326" y="190104"/>
                  </a:cubicBezTo>
                  <a:cubicBezTo>
                    <a:pt x="187326" y="190104"/>
                    <a:pt x="187326" y="190104"/>
                    <a:pt x="138803" y="210640"/>
                  </a:cubicBezTo>
                  <a:cubicBezTo>
                    <a:pt x="136249" y="211924"/>
                    <a:pt x="133696" y="211924"/>
                    <a:pt x="131142" y="210640"/>
                  </a:cubicBezTo>
                  <a:cubicBezTo>
                    <a:pt x="129865" y="208073"/>
                    <a:pt x="128588" y="205506"/>
                    <a:pt x="129865" y="202939"/>
                  </a:cubicBezTo>
                  <a:cubicBezTo>
                    <a:pt x="129865" y="202939"/>
                    <a:pt x="129865" y="202939"/>
                    <a:pt x="145188" y="151599"/>
                  </a:cubicBezTo>
                  <a:close/>
                  <a:moveTo>
                    <a:pt x="58982" y="146837"/>
                  </a:moveTo>
                  <a:cubicBezTo>
                    <a:pt x="58982" y="146837"/>
                    <a:pt x="58982" y="146837"/>
                    <a:pt x="130176" y="146837"/>
                  </a:cubicBezTo>
                  <a:cubicBezTo>
                    <a:pt x="130176" y="148186"/>
                    <a:pt x="130176" y="148186"/>
                    <a:pt x="130176" y="148186"/>
                  </a:cubicBezTo>
                  <a:lnTo>
                    <a:pt x="122409" y="173825"/>
                  </a:lnTo>
                  <a:cubicBezTo>
                    <a:pt x="122409" y="173825"/>
                    <a:pt x="122409" y="173825"/>
                    <a:pt x="58982" y="173825"/>
                  </a:cubicBezTo>
                  <a:cubicBezTo>
                    <a:pt x="51216" y="173825"/>
                    <a:pt x="46038" y="167078"/>
                    <a:pt x="46038" y="160331"/>
                  </a:cubicBezTo>
                  <a:cubicBezTo>
                    <a:pt x="46038" y="153584"/>
                    <a:pt x="51216" y="146837"/>
                    <a:pt x="58982" y="146837"/>
                  </a:cubicBezTo>
                  <a:close/>
                  <a:moveTo>
                    <a:pt x="59011" y="105562"/>
                  </a:moveTo>
                  <a:lnTo>
                    <a:pt x="166688" y="105562"/>
                  </a:lnTo>
                  <a:cubicBezTo>
                    <a:pt x="166688" y="105562"/>
                    <a:pt x="166688" y="105562"/>
                    <a:pt x="144634" y="130962"/>
                  </a:cubicBezTo>
                  <a:cubicBezTo>
                    <a:pt x="144634" y="130962"/>
                    <a:pt x="144634" y="130962"/>
                    <a:pt x="59011" y="130962"/>
                  </a:cubicBezTo>
                  <a:cubicBezTo>
                    <a:pt x="51227" y="130962"/>
                    <a:pt x="46038" y="125615"/>
                    <a:pt x="46038" y="118930"/>
                  </a:cubicBezTo>
                  <a:cubicBezTo>
                    <a:pt x="46038" y="110909"/>
                    <a:pt x="51227" y="105562"/>
                    <a:pt x="59011" y="105562"/>
                  </a:cubicBezTo>
                  <a:close/>
                  <a:moveTo>
                    <a:pt x="226883" y="81749"/>
                  </a:moveTo>
                  <a:cubicBezTo>
                    <a:pt x="225587" y="81749"/>
                    <a:pt x="224292" y="83037"/>
                    <a:pt x="224292" y="83037"/>
                  </a:cubicBezTo>
                  <a:cubicBezTo>
                    <a:pt x="224292" y="83037"/>
                    <a:pt x="224292" y="83037"/>
                    <a:pt x="171159" y="140996"/>
                  </a:cubicBezTo>
                  <a:cubicBezTo>
                    <a:pt x="169863" y="142284"/>
                    <a:pt x="169863" y="144860"/>
                    <a:pt x="172455" y="146148"/>
                  </a:cubicBezTo>
                  <a:cubicBezTo>
                    <a:pt x="172455" y="146148"/>
                    <a:pt x="172455" y="146148"/>
                    <a:pt x="175047" y="148724"/>
                  </a:cubicBezTo>
                  <a:cubicBezTo>
                    <a:pt x="175047" y="148724"/>
                    <a:pt x="176343" y="150012"/>
                    <a:pt x="177639" y="150012"/>
                  </a:cubicBezTo>
                  <a:cubicBezTo>
                    <a:pt x="177639" y="150012"/>
                    <a:pt x="178934" y="148724"/>
                    <a:pt x="180230" y="148724"/>
                  </a:cubicBezTo>
                  <a:cubicBezTo>
                    <a:pt x="180230" y="148724"/>
                    <a:pt x="180230" y="148724"/>
                    <a:pt x="232067" y="90765"/>
                  </a:cubicBezTo>
                  <a:cubicBezTo>
                    <a:pt x="233363" y="89477"/>
                    <a:pt x="233363" y="86901"/>
                    <a:pt x="232067" y="85613"/>
                  </a:cubicBezTo>
                  <a:cubicBezTo>
                    <a:pt x="232067" y="85613"/>
                    <a:pt x="232067" y="85613"/>
                    <a:pt x="229475" y="83037"/>
                  </a:cubicBezTo>
                  <a:cubicBezTo>
                    <a:pt x="228179" y="81749"/>
                    <a:pt x="226883" y="81749"/>
                    <a:pt x="226883" y="81749"/>
                  </a:cubicBezTo>
                  <a:close/>
                  <a:moveTo>
                    <a:pt x="247254" y="62303"/>
                  </a:moveTo>
                  <a:cubicBezTo>
                    <a:pt x="244873" y="61112"/>
                    <a:pt x="243682" y="62303"/>
                    <a:pt x="242491" y="63493"/>
                  </a:cubicBezTo>
                  <a:cubicBezTo>
                    <a:pt x="242491" y="63493"/>
                    <a:pt x="242491" y="63493"/>
                    <a:pt x="237729" y="68256"/>
                  </a:cubicBezTo>
                  <a:cubicBezTo>
                    <a:pt x="237729" y="68256"/>
                    <a:pt x="236538" y="69447"/>
                    <a:pt x="236538" y="70637"/>
                  </a:cubicBezTo>
                  <a:cubicBezTo>
                    <a:pt x="236538" y="70637"/>
                    <a:pt x="237729" y="71828"/>
                    <a:pt x="237729" y="73019"/>
                  </a:cubicBezTo>
                  <a:cubicBezTo>
                    <a:pt x="237729" y="73019"/>
                    <a:pt x="237729" y="73019"/>
                    <a:pt x="240110" y="74209"/>
                  </a:cubicBezTo>
                  <a:cubicBezTo>
                    <a:pt x="241301" y="75400"/>
                    <a:pt x="242491" y="75400"/>
                    <a:pt x="242491" y="75400"/>
                  </a:cubicBezTo>
                  <a:cubicBezTo>
                    <a:pt x="243682" y="75400"/>
                    <a:pt x="243682" y="75400"/>
                    <a:pt x="244873" y="75400"/>
                  </a:cubicBezTo>
                  <a:cubicBezTo>
                    <a:pt x="244873" y="74209"/>
                    <a:pt x="244873" y="74209"/>
                    <a:pt x="244873" y="74209"/>
                  </a:cubicBezTo>
                  <a:cubicBezTo>
                    <a:pt x="244873" y="74209"/>
                    <a:pt x="244873" y="74209"/>
                    <a:pt x="249635" y="69447"/>
                  </a:cubicBezTo>
                  <a:cubicBezTo>
                    <a:pt x="250826" y="68256"/>
                    <a:pt x="250826" y="65875"/>
                    <a:pt x="249635" y="64684"/>
                  </a:cubicBezTo>
                  <a:cubicBezTo>
                    <a:pt x="249635" y="64684"/>
                    <a:pt x="249635" y="64684"/>
                    <a:pt x="247254" y="62303"/>
                  </a:cubicBezTo>
                  <a:close/>
                  <a:moveTo>
                    <a:pt x="24647" y="48412"/>
                  </a:moveTo>
                  <a:cubicBezTo>
                    <a:pt x="24647" y="48412"/>
                    <a:pt x="24647" y="48412"/>
                    <a:pt x="201069" y="48412"/>
                  </a:cubicBezTo>
                  <a:cubicBezTo>
                    <a:pt x="206258" y="48412"/>
                    <a:pt x="210149" y="49705"/>
                    <a:pt x="214041" y="52292"/>
                  </a:cubicBezTo>
                  <a:cubicBezTo>
                    <a:pt x="214041" y="52292"/>
                    <a:pt x="214041" y="52292"/>
                    <a:pt x="193285" y="76863"/>
                  </a:cubicBezTo>
                  <a:cubicBezTo>
                    <a:pt x="189394" y="74277"/>
                    <a:pt x="185502" y="72983"/>
                    <a:pt x="181610" y="72983"/>
                  </a:cubicBezTo>
                  <a:cubicBezTo>
                    <a:pt x="181610" y="72983"/>
                    <a:pt x="181610" y="72983"/>
                    <a:pt x="45403" y="72983"/>
                  </a:cubicBezTo>
                  <a:cubicBezTo>
                    <a:pt x="33728" y="72983"/>
                    <a:pt x="24647" y="82036"/>
                    <a:pt x="24647" y="93675"/>
                  </a:cubicBezTo>
                  <a:cubicBezTo>
                    <a:pt x="24647" y="93675"/>
                    <a:pt x="24647" y="93675"/>
                    <a:pt x="24647" y="268262"/>
                  </a:cubicBezTo>
                  <a:cubicBezTo>
                    <a:pt x="24647" y="278608"/>
                    <a:pt x="33728" y="287660"/>
                    <a:pt x="45403" y="287660"/>
                  </a:cubicBezTo>
                  <a:cubicBezTo>
                    <a:pt x="45403" y="287660"/>
                    <a:pt x="45403" y="287660"/>
                    <a:pt x="181610" y="287660"/>
                  </a:cubicBezTo>
                  <a:cubicBezTo>
                    <a:pt x="193285" y="287660"/>
                    <a:pt x="202366" y="278608"/>
                    <a:pt x="202366" y="268262"/>
                  </a:cubicBezTo>
                  <a:cubicBezTo>
                    <a:pt x="202366" y="268262"/>
                    <a:pt x="202366" y="268262"/>
                    <a:pt x="202366" y="202307"/>
                  </a:cubicBezTo>
                  <a:cubicBezTo>
                    <a:pt x="202366" y="202307"/>
                    <a:pt x="202366" y="201014"/>
                    <a:pt x="203663" y="201014"/>
                  </a:cubicBezTo>
                  <a:cubicBezTo>
                    <a:pt x="203663" y="199720"/>
                    <a:pt x="204960" y="199720"/>
                    <a:pt x="206258" y="198427"/>
                  </a:cubicBezTo>
                  <a:cubicBezTo>
                    <a:pt x="206258" y="198427"/>
                    <a:pt x="206258" y="198427"/>
                    <a:pt x="227013" y="175149"/>
                  </a:cubicBezTo>
                  <a:cubicBezTo>
                    <a:pt x="227013" y="175149"/>
                    <a:pt x="227013" y="175149"/>
                    <a:pt x="227013" y="287660"/>
                  </a:cubicBezTo>
                  <a:cubicBezTo>
                    <a:pt x="227013" y="301886"/>
                    <a:pt x="215338" y="313525"/>
                    <a:pt x="201069" y="313525"/>
                  </a:cubicBezTo>
                  <a:cubicBezTo>
                    <a:pt x="201069" y="313525"/>
                    <a:pt x="201069" y="313525"/>
                    <a:pt x="25944" y="313525"/>
                  </a:cubicBezTo>
                  <a:cubicBezTo>
                    <a:pt x="11675" y="313525"/>
                    <a:pt x="0" y="301886"/>
                    <a:pt x="0" y="287660"/>
                  </a:cubicBezTo>
                  <a:cubicBezTo>
                    <a:pt x="0" y="287660"/>
                    <a:pt x="0" y="287660"/>
                    <a:pt x="0" y="72983"/>
                  </a:cubicBezTo>
                  <a:cubicBezTo>
                    <a:pt x="0" y="60051"/>
                    <a:pt x="10378" y="48412"/>
                    <a:pt x="24647" y="48412"/>
                  </a:cubicBezTo>
                  <a:close/>
                  <a:moveTo>
                    <a:pt x="242888" y="42062"/>
                  </a:moveTo>
                  <a:lnTo>
                    <a:pt x="285751" y="81750"/>
                  </a:lnTo>
                  <a:lnTo>
                    <a:pt x="279401" y="89687"/>
                  </a:lnTo>
                  <a:lnTo>
                    <a:pt x="200026" y="178587"/>
                  </a:lnTo>
                  <a:lnTo>
                    <a:pt x="193676" y="184937"/>
                  </a:lnTo>
                  <a:lnTo>
                    <a:pt x="150813" y="146837"/>
                  </a:lnTo>
                  <a:lnTo>
                    <a:pt x="155576" y="138899"/>
                  </a:lnTo>
                  <a:lnTo>
                    <a:pt x="236538" y="48412"/>
                  </a:lnTo>
                  <a:close/>
                  <a:moveTo>
                    <a:pt x="257175" y="26187"/>
                  </a:moveTo>
                  <a:lnTo>
                    <a:pt x="301625" y="64287"/>
                  </a:lnTo>
                  <a:lnTo>
                    <a:pt x="295275" y="72225"/>
                  </a:lnTo>
                  <a:lnTo>
                    <a:pt x="290513" y="75400"/>
                  </a:lnTo>
                  <a:lnTo>
                    <a:pt x="247650" y="37300"/>
                  </a:lnTo>
                  <a:lnTo>
                    <a:pt x="250825" y="34125"/>
                  </a:lnTo>
                  <a:close/>
                  <a:moveTo>
                    <a:pt x="285750" y="11899"/>
                  </a:moveTo>
                  <a:lnTo>
                    <a:pt x="279400" y="19837"/>
                  </a:lnTo>
                  <a:lnTo>
                    <a:pt x="304800" y="43649"/>
                  </a:lnTo>
                  <a:lnTo>
                    <a:pt x="312738" y="35712"/>
                  </a:lnTo>
                  <a:close/>
                  <a:moveTo>
                    <a:pt x="285265" y="516"/>
                  </a:moveTo>
                  <a:cubicBezTo>
                    <a:pt x="289152" y="-801"/>
                    <a:pt x="291744" y="516"/>
                    <a:pt x="294336" y="3151"/>
                  </a:cubicBezTo>
                  <a:cubicBezTo>
                    <a:pt x="294336" y="3151"/>
                    <a:pt x="294336" y="3151"/>
                    <a:pt x="318958" y="25545"/>
                  </a:cubicBezTo>
                  <a:cubicBezTo>
                    <a:pt x="324142" y="30814"/>
                    <a:pt x="325438" y="38718"/>
                    <a:pt x="320254" y="43987"/>
                  </a:cubicBezTo>
                  <a:cubicBezTo>
                    <a:pt x="320254" y="43987"/>
                    <a:pt x="320254" y="43987"/>
                    <a:pt x="305999" y="61112"/>
                  </a:cubicBezTo>
                  <a:cubicBezTo>
                    <a:pt x="305999" y="61112"/>
                    <a:pt x="305999" y="61112"/>
                    <a:pt x="261938" y="20276"/>
                  </a:cubicBezTo>
                  <a:cubicBezTo>
                    <a:pt x="261938" y="20276"/>
                    <a:pt x="261938" y="20276"/>
                    <a:pt x="276193" y="4468"/>
                  </a:cubicBezTo>
                  <a:cubicBezTo>
                    <a:pt x="278785" y="1834"/>
                    <a:pt x="281377" y="516"/>
                    <a:pt x="285265" y="51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22" name="组合 21"/>
          <p:cNvGrpSpPr/>
          <p:nvPr/>
        </p:nvGrpSpPr>
        <p:grpSpPr>
          <a:xfrm>
            <a:off x="3320458" y="333481"/>
            <a:ext cx="5572519" cy="790421"/>
            <a:chOff x="1679798" y="438128"/>
            <a:chExt cx="5572519" cy="790421"/>
          </a:xfrm>
        </p:grpSpPr>
        <p:sp>
          <p:nvSpPr>
            <p:cNvPr id="23" name="文本框 22"/>
            <p:cNvSpPr txBox="1"/>
            <p:nvPr/>
          </p:nvSpPr>
          <p:spPr>
            <a:xfrm>
              <a:off x="2732249" y="438128"/>
              <a:ext cx="3467616"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schemeClr val="accent1"/>
                  </a:solidFill>
                  <a:effectLst/>
                  <a:uLnTx/>
                  <a:uFillTx/>
                  <a:latin typeface="Arial"/>
                  <a:ea typeface="微软雅黑"/>
                  <a:cs typeface="+mn-cs"/>
                </a:rPr>
                <a:t>标题文字添加此处</a:t>
              </a:r>
            </a:p>
          </p:txBody>
        </p:sp>
        <p:sp>
          <p:nvSpPr>
            <p:cNvPr id="24" name="文本框 23"/>
            <p:cNvSpPr txBox="1"/>
            <p:nvPr/>
          </p:nvSpPr>
          <p:spPr>
            <a:xfrm>
              <a:off x="1679798" y="951998"/>
              <a:ext cx="5572519" cy="27655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latin typeface="微软雅黑"/>
                  <a:ea typeface="微软雅黑"/>
                  <a:cs typeface="+mn-cs"/>
                </a:rPr>
                <a:t>print </a:t>
              </a:r>
              <a:r>
                <a:rPr kumimoji="0" lang="en-US" altLang="zh-CN" sz="1050" b="0" i="0" u="none" strike="noStrike" kern="1200" cap="none" spc="0" normalizeH="0" baseline="0" noProof="0" dirty="0">
                  <a:ln>
                    <a:noFill/>
                  </a:ln>
                  <a:solidFill>
                    <a:schemeClr val="bg1">
                      <a:lumMod val="65000"/>
                    </a:schemeClr>
                  </a:solidFill>
                  <a:effectLst/>
                  <a:uLnTx/>
                  <a:uFillTx/>
                  <a:latin typeface="微软雅黑"/>
                  <a:ea typeface="微软雅黑"/>
                  <a:cs typeface="+mn-cs"/>
                </a:rPr>
                <a:t>the presentation and make it into a film to be used in a wider field</a:t>
              </a:r>
            </a:p>
          </p:txBody>
        </p:sp>
      </p:grpSp>
    </p:spTree>
    <p:extLst>
      <p:ext uri="{BB962C8B-B14F-4D97-AF65-F5344CB8AC3E}">
        <p14:creationId xmlns:p14="http://schemas.microsoft.com/office/powerpoint/2010/main" val="10924118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randombar(horizontal)">
                                      <p:cBhvr>
                                        <p:cTn id="7" dur="500"/>
                                        <p:tgtEl>
                                          <p:spTgt spid="34"/>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500" fill="hold"/>
                                        <p:tgtEl>
                                          <p:spTgt spid="41"/>
                                        </p:tgtEl>
                                        <p:attrNameLst>
                                          <p:attrName>ppt_x</p:attrName>
                                        </p:attrNameLst>
                                      </p:cBhvr>
                                      <p:tavLst>
                                        <p:tav tm="0">
                                          <p:val>
                                            <p:strVal val="1+#ppt_w/2"/>
                                          </p:val>
                                        </p:tav>
                                        <p:tav tm="100000">
                                          <p:val>
                                            <p:strVal val="#ppt_x"/>
                                          </p:val>
                                        </p:tav>
                                      </p:tavLst>
                                    </p:anim>
                                    <p:anim calcmode="lin" valueType="num">
                                      <p:cBhvr additive="base">
                                        <p:cTn id="12" dur="500" fill="hold"/>
                                        <p:tgtEl>
                                          <p:spTgt spid="41"/>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250"/>
                                  </p:stCondLst>
                                  <p:childTnLst>
                                    <p:set>
                                      <p:cBhvr>
                                        <p:cTn id="14" dur="1" fill="hold">
                                          <p:stCondLst>
                                            <p:cond delay="0"/>
                                          </p:stCondLst>
                                        </p:cTn>
                                        <p:tgtEl>
                                          <p:spTgt spid="42"/>
                                        </p:tgtEl>
                                        <p:attrNameLst>
                                          <p:attrName>style.visibility</p:attrName>
                                        </p:attrNameLst>
                                      </p:cBhvr>
                                      <p:to>
                                        <p:strVal val="visible"/>
                                      </p:to>
                                    </p:set>
                                    <p:anim calcmode="lin" valueType="num">
                                      <p:cBhvr additive="base">
                                        <p:cTn id="15" dur="500" fill="hold"/>
                                        <p:tgtEl>
                                          <p:spTgt spid="42"/>
                                        </p:tgtEl>
                                        <p:attrNameLst>
                                          <p:attrName>ppt_x</p:attrName>
                                        </p:attrNameLst>
                                      </p:cBhvr>
                                      <p:tavLst>
                                        <p:tav tm="0">
                                          <p:val>
                                            <p:strVal val="1+#ppt_w/2"/>
                                          </p:val>
                                        </p:tav>
                                        <p:tav tm="100000">
                                          <p:val>
                                            <p:strVal val="#ppt_x"/>
                                          </p:val>
                                        </p:tav>
                                      </p:tavLst>
                                    </p:anim>
                                    <p:anim calcmode="lin" valueType="num">
                                      <p:cBhvr additive="base">
                                        <p:cTn id="16" dur="500" fill="hold"/>
                                        <p:tgtEl>
                                          <p:spTgt spid="42"/>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50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500" fill="hold"/>
                                        <p:tgtEl>
                                          <p:spTgt spid="43"/>
                                        </p:tgtEl>
                                        <p:attrNameLst>
                                          <p:attrName>ppt_x</p:attrName>
                                        </p:attrNameLst>
                                      </p:cBhvr>
                                      <p:tavLst>
                                        <p:tav tm="0">
                                          <p:val>
                                            <p:strVal val="1+#ppt_w/2"/>
                                          </p:val>
                                        </p:tav>
                                        <p:tav tm="100000">
                                          <p:val>
                                            <p:strVal val="#ppt_x"/>
                                          </p:val>
                                        </p:tav>
                                      </p:tavLst>
                                    </p:anim>
                                    <p:anim calcmode="lin" valueType="num">
                                      <p:cBhvr additive="base">
                                        <p:cTn id="20" dur="5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0259458" cy="6858000"/>
          </a:xfrm>
          <a:prstGeom prst="rect">
            <a:avLst/>
          </a:prstGeom>
        </p:spPr>
      </p:pic>
      <p:grpSp>
        <p:nvGrpSpPr>
          <p:cNvPr id="3" name="组合 2"/>
          <p:cNvGrpSpPr/>
          <p:nvPr/>
        </p:nvGrpSpPr>
        <p:grpSpPr>
          <a:xfrm>
            <a:off x="5509659" y="1636938"/>
            <a:ext cx="889000" cy="889000"/>
            <a:chOff x="10275888" y="1968952"/>
            <a:chExt cx="889000" cy="889000"/>
          </a:xfrm>
        </p:grpSpPr>
        <p:sp>
          <p:nvSpPr>
            <p:cNvPr id="4" name="椭圆 3"/>
            <p:cNvSpPr/>
            <p:nvPr/>
          </p:nvSpPr>
          <p:spPr>
            <a:xfrm>
              <a:off x="10275888" y="1968952"/>
              <a:ext cx="889000" cy="889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0400428" y="2123009"/>
              <a:ext cx="639919" cy="584775"/>
            </a:xfrm>
            <a:prstGeom prst="rect">
              <a:avLst/>
            </a:prstGeom>
            <a:noFill/>
          </p:spPr>
          <p:txBody>
            <a:bodyPr wrap="none" rtlCol="0">
              <a:spAutoFit/>
              <a:scene3d>
                <a:camera prst="orthographicFront"/>
                <a:lightRig rig="threePt" dir="t"/>
              </a:scene3d>
              <a:sp3d contourW="12700"/>
            </a:bodyPr>
            <a:lstStyle/>
            <a:p>
              <a:pPr algn="ctr"/>
              <a:r>
                <a:rPr lang="en-US" altLang="zh-CN" sz="3200" b="1" dirty="0" smtClean="0">
                  <a:solidFill>
                    <a:schemeClr val="bg1"/>
                  </a:solidFill>
                </a:rPr>
                <a:t>02</a:t>
              </a:r>
              <a:endParaRPr lang="zh-CN" altLang="en-US" sz="3200" b="1" dirty="0">
                <a:solidFill>
                  <a:schemeClr val="bg1"/>
                </a:solidFill>
              </a:endParaRPr>
            </a:p>
          </p:txBody>
        </p:sp>
      </p:grpSp>
      <p:grpSp>
        <p:nvGrpSpPr>
          <p:cNvPr id="6" name="组合 5"/>
          <p:cNvGrpSpPr/>
          <p:nvPr/>
        </p:nvGrpSpPr>
        <p:grpSpPr>
          <a:xfrm>
            <a:off x="5405502" y="2757781"/>
            <a:ext cx="5058845" cy="1155633"/>
            <a:chOff x="6200261" y="3089795"/>
            <a:chExt cx="5058845" cy="1155633"/>
          </a:xfrm>
        </p:grpSpPr>
        <p:sp>
          <p:nvSpPr>
            <p:cNvPr id="7" name="文本框 6"/>
            <p:cNvSpPr txBox="1"/>
            <p:nvPr/>
          </p:nvSpPr>
          <p:spPr>
            <a:xfrm>
              <a:off x="6200261" y="3089795"/>
              <a:ext cx="3057247" cy="523220"/>
            </a:xfrm>
            <a:prstGeom prst="rect">
              <a:avLst/>
            </a:prstGeom>
            <a:noFill/>
          </p:spPr>
          <p:txBody>
            <a:bodyPr wrap="none" rtlCol="0">
              <a:spAutoFit/>
              <a:scene3d>
                <a:camera prst="orthographicFront"/>
                <a:lightRig rig="threePt" dir="t"/>
              </a:scene3d>
              <a:sp3d contourW="12700"/>
            </a:bodyPr>
            <a:lstStyle/>
            <a:p>
              <a:r>
                <a:rPr lang="zh-CN" altLang="en-US" sz="2800" b="1" dirty="0" smtClean="0">
                  <a:solidFill>
                    <a:schemeClr val="accent1"/>
                  </a:solidFill>
                </a:rPr>
                <a:t>标题文字添加此处</a:t>
              </a:r>
              <a:endParaRPr lang="zh-CN" altLang="en-US" sz="2800" b="1" dirty="0">
                <a:solidFill>
                  <a:schemeClr val="accent1"/>
                </a:solidFill>
              </a:endParaRPr>
            </a:p>
          </p:txBody>
        </p:sp>
        <p:sp>
          <p:nvSpPr>
            <p:cNvPr id="8" name="文本框 7"/>
            <p:cNvSpPr txBox="1"/>
            <p:nvPr/>
          </p:nvSpPr>
          <p:spPr>
            <a:xfrm>
              <a:off x="6200261" y="3635855"/>
              <a:ext cx="5058845" cy="478336"/>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100" dirty="0">
                  <a:solidFill>
                    <a:schemeClr val="bg1">
                      <a:lumMod val="50000"/>
                    </a:schemeClr>
                  </a:solidFill>
                  <a:latin typeface="+mj-ea"/>
                  <a:ea typeface="+mj-ea"/>
                </a:rPr>
                <a:t>The user can demonstrate on a projector or computer, or print the presentation and make it into a film to be used in a wider field</a:t>
              </a:r>
            </a:p>
          </p:txBody>
        </p:sp>
        <p:cxnSp>
          <p:nvCxnSpPr>
            <p:cNvPr id="9" name="直接连接符 8"/>
            <p:cNvCxnSpPr/>
            <p:nvPr/>
          </p:nvCxnSpPr>
          <p:spPr>
            <a:xfrm>
              <a:off x="6304418" y="4245428"/>
              <a:ext cx="9144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029305426"/>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12" presetClass="entr" presetSubtype="1"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p:tgtEl>
                                          <p:spTgt spid="6"/>
                                        </p:tgtEl>
                                        <p:attrNameLst>
                                          <p:attrName>ppt_y</p:attrName>
                                        </p:attrNameLst>
                                      </p:cBhvr>
                                      <p:tavLst>
                                        <p:tav tm="0">
                                          <p:val>
                                            <p:strVal val="#ppt_y-#ppt_h*1.125000"/>
                                          </p:val>
                                        </p:tav>
                                        <p:tav tm="100000">
                                          <p:val>
                                            <p:strVal val="#ppt_y"/>
                                          </p:val>
                                        </p:tav>
                                      </p:tavLst>
                                    </p:anim>
                                    <p:animEffect transition="in" filter="wipe(down)">
                                      <p:cBhvr>
                                        <p:cTn id="1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4570922" y="2099523"/>
            <a:ext cx="3050159" cy="3379680"/>
            <a:chOff x="4669152" y="2204864"/>
            <a:chExt cx="2853697" cy="3161994"/>
          </a:xfrm>
        </p:grpSpPr>
        <p:sp>
          <p:nvSpPr>
            <p:cNvPr id="28" name="矩形: 剪去单角 444"/>
            <p:cNvSpPr/>
            <p:nvPr/>
          </p:nvSpPr>
          <p:spPr>
            <a:xfrm>
              <a:off x="4669152" y="2204864"/>
              <a:ext cx="2853695" cy="3161994"/>
            </a:xfrm>
            <a:prstGeom prst="snip1Rect">
              <a:avLst>
                <a:gd name="adj" fmla="val 29383"/>
              </a:avLst>
            </a:prstGeom>
            <a:solidFill>
              <a:srgbClr val="F6F6F6"/>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0" name="矩形 29"/>
            <p:cNvSpPr/>
            <p:nvPr/>
          </p:nvSpPr>
          <p:spPr>
            <a:xfrm>
              <a:off x="4669153" y="5243677"/>
              <a:ext cx="2853695" cy="123181"/>
            </a:xfrm>
            <a:prstGeom prst="rect">
              <a:avLst/>
            </a:prstGeom>
            <a:solidFill>
              <a:schemeClr val="accent2"/>
            </a:solidFill>
            <a:ln w="12700">
              <a:noFill/>
              <a:prstDash val="solid"/>
              <a:round/>
              <a:headEnd/>
              <a:tailEnd/>
            </a:ln>
            <a:effectLst/>
          </p:spPr>
          <p:txBody>
            <a:bodyPr anchor="ctr"/>
            <a:lstStyle/>
            <a:p>
              <a:pPr algn="ctr"/>
              <a:endParaRPr/>
            </a:p>
          </p:txBody>
        </p:sp>
        <p:sp>
          <p:nvSpPr>
            <p:cNvPr id="31" name="任意多边形: 形状 445"/>
            <p:cNvSpPr>
              <a:spLocks/>
            </p:cNvSpPr>
            <p:nvPr/>
          </p:nvSpPr>
          <p:spPr bwMode="auto">
            <a:xfrm>
              <a:off x="6802874" y="2204864"/>
              <a:ext cx="719975" cy="719975"/>
            </a:xfrm>
            <a:custGeom>
              <a:avLst/>
              <a:gdLst>
                <a:gd name="T0" fmla="*/ 608 w 608"/>
                <a:gd name="T1" fmla="*/ 0 h 608"/>
                <a:gd name="T2" fmla="*/ 0 w 608"/>
                <a:gd name="T3" fmla="*/ 0 h 608"/>
                <a:gd name="T4" fmla="*/ 608 w 608"/>
                <a:gd name="T5" fmla="*/ 608 h 608"/>
                <a:gd name="T6" fmla="*/ 608 w 608"/>
                <a:gd name="T7" fmla="*/ 0 h 608"/>
              </a:gdLst>
              <a:ahLst/>
              <a:cxnLst>
                <a:cxn ang="0">
                  <a:pos x="T0" y="T1"/>
                </a:cxn>
                <a:cxn ang="0">
                  <a:pos x="T2" y="T3"/>
                </a:cxn>
                <a:cxn ang="0">
                  <a:pos x="T4" y="T5"/>
                </a:cxn>
                <a:cxn ang="0">
                  <a:pos x="T6" y="T7"/>
                </a:cxn>
              </a:cxnLst>
              <a:rect l="0" t="0" r="r" b="b"/>
              <a:pathLst>
                <a:path w="608" h="608">
                  <a:moveTo>
                    <a:pt x="608" y="0"/>
                  </a:moveTo>
                  <a:lnTo>
                    <a:pt x="0" y="0"/>
                  </a:lnTo>
                  <a:lnTo>
                    <a:pt x="608" y="608"/>
                  </a:lnTo>
                  <a:lnTo>
                    <a:pt x="608" y="0"/>
                  </a:lnTo>
                  <a:close/>
                </a:path>
              </a:pathLst>
            </a:custGeom>
            <a:solidFill>
              <a:schemeClr val="accent2"/>
            </a:solidFill>
            <a:ln w="12700">
              <a:noFill/>
              <a:prstDash val="solid"/>
              <a:round/>
              <a:headEnd/>
              <a:tailEnd/>
            </a:ln>
            <a:effectLst/>
          </p:spPr>
          <p:txBody>
            <a:bodyPr vert="horz" wrap="square" lIns="121920" tIns="60960" rIns="121920" bIns="60960" anchor="t" anchorCtr="0" compatLnSpc="1">
              <a:prstTxWarp prst="textNoShape">
                <a:avLst/>
              </a:prstTxWarp>
              <a:normAutofit/>
            </a:bodyPr>
            <a:lstStyle/>
            <a:p>
              <a:pPr lvl="0" algn="r"/>
              <a:r>
                <a:rPr lang="en-US" altLang="zh-CN" sz="2000" b="1" dirty="0">
                  <a:solidFill>
                    <a:schemeClr val="bg1"/>
                  </a:solidFill>
                </a:rPr>
                <a:t>2</a:t>
              </a:r>
            </a:p>
          </p:txBody>
        </p:sp>
      </p:grpSp>
      <p:grpSp>
        <p:nvGrpSpPr>
          <p:cNvPr id="18" name="组合 17"/>
          <p:cNvGrpSpPr/>
          <p:nvPr/>
        </p:nvGrpSpPr>
        <p:grpSpPr>
          <a:xfrm>
            <a:off x="1030515" y="2099523"/>
            <a:ext cx="3050159" cy="3379680"/>
            <a:chOff x="247577" y="3140968"/>
            <a:chExt cx="2501994" cy="2772295"/>
          </a:xfrm>
        </p:grpSpPr>
        <p:sp>
          <p:nvSpPr>
            <p:cNvPr id="25" name="矩形: 剪去单角 437"/>
            <p:cNvSpPr/>
            <p:nvPr/>
          </p:nvSpPr>
          <p:spPr>
            <a:xfrm>
              <a:off x="247577" y="3140968"/>
              <a:ext cx="2501992" cy="2772295"/>
            </a:xfrm>
            <a:prstGeom prst="snip1Rect">
              <a:avLst>
                <a:gd name="adj" fmla="val 29383"/>
              </a:avLst>
            </a:prstGeom>
            <a:solidFill>
              <a:srgbClr val="F6F6F6"/>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6" name="矩形 25"/>
            <p:cNvSpPr/>
            <p:nvPr/>
          </p:nvSpPr>
          <p:spPr>
            <a:xfrm>
              <a:off x="247578" y="5805263"/>
              <a:ext cx="2501992" cy="108000"/>
            </a:xfrm>
            <a:prstGeom prst="rect">
              <a:avLst/>
            </a:prstGeom>
            <a:solidFill>
              <a:schemeClr val="accent1"/>
            </a:solidFill>
            <a:ln w="12700">
              <a:noFill/>
              <a:prstDash val="solid"/>
              <a:round/>
              <a:headEnd/>
              <a:tailEnd/>
            </a:ln>
            <a:effectLst/>
          </p:spPr>
          <p:txBody>
            <a:bodyPr anchor="ctr"/>
            <a:lstStyle/>
            <a:p>
              <a:pPr algn="ctr"/>
              <a:endParaRPr/>
            </a:p>
          </p:txBody>
        </p:sp>
        <p:sp>
          <p:nvSpPr>
            <p:cNvPr id="27" name="任意多边形: 形状 438"/>
            <p:cNvSpPr>
              <a:spLocks/>
            </p:cNvSpPr>
            <p:nvPr/>
          </p:nvSpPr>
          <p:spPr bwMode="auto">
            <a:xfrm>
              <a:off x="2118329" y="3140968"/>
              <a:ext cx="631242" cy="631242"/>
            </a:xfrm>
            <a:custGeom>
              <a:avLst/>
              <a:gdLst>
                <a:gd name="T0" fmla="*/ 608 w 608"/>
                <a:gd name="T1" fmla="*/ 0 h 608"/>
                <a:gd name="T2" fmla="*/ 0 w 608"/>
                <a:gd name="T3" fmla="*/ 0 h 608"/>
                <a:gd name="T4" fmla="*/ 608 w 608"/>
                <a:gd name="T5" fmla="*/ 608 h 608"/>
                <a:gd name="T6" fmla="*/ 608 w 608"/>
                <a:gd name="T7" fmla="*/ 0 h 608"/>
              </a:gdLst>
              <a:ahLst/>
              <a:cxnLst>
                <a:cxn ang="0">
                  <a:pos x="T0" y="T1"/>
                </a:cxn>
                <a:cxn ang="0">
                  <a:pos x="T2" y="T3"/>
                </a:cxn>
                <a:cxn ang="0">
                  <a:pos x="T4" y="T5"/>
                </a:cxn>
                <a:cxn ang="0">
                  <a:pos x="T6" y="T7"/>
                </a:cxn>
              </a:cxnLst>
              <a:rect l="0" t="0" r="r" b="b"/>
              <a:pathLst>
                <a:path w="608" h="608">
                  <a:moveTo>
                    <a:pt x="608" y="0"/>
                  </a:moveTo>
                  <a:lnTo>
                    <a:pt x="0" y="0"/>
                  </a:lnTo>
                  <a:lnTo>
                    <a:pt x="608" y="608"/>
                  </a:lnTo>
                  <a:lnTo>
                    <a:pt x="608" y="0"/>
                  </a:lnTo>
                  <a:close/>
                </a:path>
              </a:pathLst>
            </a:custGeom>
            <a:solidFill>
              <a:schemeClr val="accent1"/>
            </a:solidFill>
            <a:ln w="12700">
              <a:noFill/>
              <a:prstDash val="solid"/>
              <a:round/>
              <a:headEnd/>
              <a:tailEnd/>
            </a:ln>
            <a:effectLst/>
          </p:spPr>
          <p:txBody>
            <a:bodyPr vert="horz" wrap="square" lIns="121920" tIns="60960" rIns="121920" bIns="60960" anchor="t" anchorCtr="0" compatLnSpc="1">
              <a:prstTxWarp prst="textNoShape">
                <a:avLst/>
              </a:prstTxWarp>
              <a:normAutofit/>
            </a:bodyPr>
            <a:lstStyle/>
            <a:p>
              <a:pPr lvl="0" algn="r"/>
              <a:r>
                <a:rPr lang="en-US" altLang="ko-KR" sz="2000" b="1" dirty="0">
                  <a:solidFill>
                    <a:schemeClr val="bg1"/>
                  </a:solidFill>
                </a:rPr>
                <a:t>1</a:t>
              </a:r>
            </a:p>
          </p:txBody>
        </p:sp>
      </p:grpSp>
      <p:grpSp>
        <p:nvGrpSpPr>
          <p:cNvPr id="8" name="组合 7"/>
          <p:cNvGrpSpPr/>
          <p:nvPr/>
        </p:nvGrpSpPr>
        <p:grpSpPr>
          <a:xfrm>
            <a:off x="8111328" y="2099523"/>
            <a:ext cx="3050159" cy="3379680"/>
            <a:chOff x="247577" y="3140968"/>
            <a:chExt cx="2501994" cy="2772295"/>
          </a:xfrm>
        </p:grpSpPr>
        <p:sp>
          <p:nvSpPr>
            <p:cNvPr id="15" name="矩形: 剪去单角 455"/>
            <p:cNvSpPr/>
            <p:nvPr/>
          </p:nvSpPr>
          <p:spPr>
            <a:xfrm>
              <a:off x="247577" y="3140968"/>
              <a:ext cx="2501992" cy="2772295"/>
            </a:xfrm>
            <a:prstGeom prst="snip1Rect">
              <a:avLst>
                <a:gd name="adj" fmla="val 29383"/>
              </a:avLst>
            </a:prstGeom>
            <a:solidFill>
              <a:srgbClr val="F6F6F6"/>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6" name="矩形 15"/>
            <p:cNvSpPr/>
            <p:nvPr/>
          </p:nvSpPr>
          <p:spPr>
            <a:xfrm>
              <a:off x="247578" y="5805263"/>
              <a:ext cx="2501992" cy="108000"/>
            </a:xfrm>
            <a:prstGeom prst="rect">
              <a:avLst/>
            </a:prstGeom>
            <a:solidFill>
              <a:schemeClr val="accent3"/>
            </a:solidFill>
            <a:ln w="12700">
              <a:noFill/>
              <a:prstDash val="solid"/>
              <a:round/>
              <a:headEnd/>
              <a:tailEnd/>
            </a:ln>
            <a:effectLst/>
          </p:spPr>
          <p:txBody>
            <a:bodyPr anchor="ctr"/>
            <a:lstStyle/>
            <a:p>
              <a:pPr algn="ctr"/>
              <a:endParaRPr/>
            </a:p>
          </p:txBody>
        </p:sp>
        <p:sp>
          <p:nvSpPr>
            <p:cNvPr id="17" name="任意多边形: 形状 456"/>
            <p:cNvSpPr>
              <a:spLocks/>
            </p:cNvSpPr>
            <p:nvPr/>
          </p:nvSpPr>
          <p:spPr bwMode="auto">
            <a:xfrm>
              <a:off x="2118329" y="3140968"/>
              <a:ext cx="631242" cy="631242"/>
            </a:xfrm>
            <a:custGeom>
              <a:avLst/>
              <a:gdLst>
                <a:gd name="T0" fmla="*/ 608 w 608"/>
                <a:gd name="T1" fmla="*/ 0 h 608"/>
                <a:gd name="T2" fmla="*/ 0 w 608"/>
                <a:gd name="T3" fmla="*/ 0 h 608"/>
                <a:gd name="T4" fmla="*/ 608 w 608"/>
                <a:gd name="T5" fmla="*/ 608 h 608"/>
                <a:gd name="T6" fmla="*/ 608 w 608"/>
                <a:gd name="T7" fmla="*/ 0 h 608"/>
              </a:gdLst>
              <a:ahLst/>
              <a:cxnLst>
                <a:cxn ang="0">
                  <a:pos x="T0" y="T1"/>
                </a:cxn>
                <a:cxn ang="0">
                  <a:pos x="T2" y="T3"/>
                </a:cxn>
                <a:cxn ang="0">
                  <a:pos x="T4" y="T5"/>
                </a:cxn>
                <a:cxn ang="0">
                  <a:pos x="T6" y="T7"/>
                </a:cxn>
              </a:cxnLst>
              <a:rect l="0" t="0" r="r" b="b"/>
              <a:pathLst>
                <a:path w="608" h="608">
                  <a:moveTo>
                    <a:pt x="608" y="0"/>
                  </a:moveTo>
                  <a:lnTo>
                    <a:pt x="0" y="0"/>
                  </a:lnTo>
                  <a:lnTo>
                    <a:pt x="608" y="608"/>
                  </a:lnTo>
                  <a:lnTo>
                    <a:pt x="608" y="0"/>
                  </a:lnTo>
                  <a:close/>
                </a:path>
              </a:pathLst>
            </a:custGeom>
            <a:solidFill>
              <a:schemeClr val="accent3"/>
            </a:solidFill>
            <a:ln w="12700">
              <a:noFill/>
              <a:prstDash val="solid"/>
              <a:round/>
              <a:headEnd/>
              <a:tailEnd/>
            </a:ln>
            <a:effectLst/>
          </p:spPr>
          <p:txBody>
            <a:bodyPr vert="horz" wrap="square" lIns="121920" tIns="60960" rIns="121920" bIns="60960" anchor="t" anchorCtr="0" compatLnSpc="1">
              <a:prstTxWarp prst="textNoShape">
                <a:avLst/>
              </a:prstTxWarp>
              <a:normAutofit/>
            </a:bodyPr>
            <a:lstStyle/>
            <a:p>
              <a:pPr lvl="0" algn="r"/>
              <a:r>
                <a:rPr lang="en-US" altLang="ko-KR" sz="2000" b="1" dirty="0" smtClean="0">
                  <a:solidFill>
                    <a:schemeClr val="bg1"/>
                  </a:solidFill>
                </a:rPr>
                <a:t>3</a:t>
              </a:r>
              <a:endParaRPr lang="en-US" altLang="ko-KR" sz="2000" b="1" dirty="0">
                <a:solidFill>
                  <a:schemeClr val="bg1"/>
                </a:solidFill>
              </a:endParaRPr>
            </a:p>
          </p:txBody>
        </p:sp>
      </p:grpSp>
      <p:grpSp>
        <p:nvGrpSpPr>
          <p:cNvPr id="37" name="组合 36"/>
          <p:cNvGrpSpPr/>
          <p:nvPr/>
        </p:nvGrpSpPr>
        <p:grpSpPr>
          <a:xfrm>
            <a:off x="1251661" y="3232767"/>
            <a:ext cx="2703113" cy="1603337"/>
            <a:chOff x="874712" y="3325188"/>
            <a:chExt cx="2703113" cy="1603337"/>
          </a:xfrm>
        </p:grpSpPr>
        <p:sp>
          <p:nvSpPr>
            <p:cNvPr id="38" name="矩形 37"/>
            <p:cNvSpPr/>
            <p:nvPr/>
          </p:nvSpPr>
          <p:spPr>
            <a:xfrm>
              <a:off x="874713" y="3802063"/>
              <a:ext cx="2703112" cy="1126462"/>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rPr>
                <a:t>用户可以在投影仪或者计算机上进行演示也可以将演示文稿打印出来制作成胶片以便应用到更广泛的领域中</a:t>
              </a:r>
            </a:p>
          </p:txBody>
        </p:sp>
        <p:sp>
          <p:nvSpPr>
            <p:cNvPr id="39" name="矩形 38"/>
            <p:cNvSpPr/>
            <p:nvPr/>
          </p:nvSpPr>
          <p:spPr>
            <a:xfrm>
              <a:off x="874712" y="3325188"/>
              <a:ext cx="2241974"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solidFill>
                    <a:schemeClr val="tx1">
                      <a:lumMod val="65000"/>
                      <a:lumOff val="35000"/>
                    </a:schemeClr>
                  </a:solidFill>
                </a:rPr>
                <a:t>标题文字添加</a:t>
              </a:r>
            </a:p>
          </p:txBody>
        </p:sp>
      </p:grpSp>
      <p:grpSp>
        <p:nvGrpSpPr>
          <p:cNvPr id="44" name="组合 43"/>
          <p:cNvGrpSpPr/>
          <p:nvPr/>
        </p:nvGrpSpPr>
        <p:grpSpPr>
          <a:xfrm>
            <a:off x="4792068" y="3232767"/>
            <a:ext cx="2703113" cy="1603337"/>
            <a:chOff x="874712" y="3325188"/>
            <a:chExt cx="2703113" cy="1603337"/>
          </a:xfrm>
        </p:grpSpPr>
        <p:sp>
          <p:nvSpPr>
            <p:cNvPr id="45" name="矩形 44"/>
            <p:cNvSpPr/>
            <p:nvPr/>
          </p:nvSpPr>
          <p:spPr>
            <a:xfrm>
              <a:off x="874713" y="3802063"/>
              <a:ext cx="2703112" cy="1126462"/>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rPr>
                <a:t>用户可以在投影仪或者计算机上进行演示也可以将演示文稿打印出来制作成胶片以便应用到更广泛的领域中</a:t>
              </a:r>
            </a:p>
          </p:txBody>
        </p:sp>
        <p:sp>
          <p:nvSpPr>
            <p:cNvPr id="46" name="矩形 45"/>
            <p:cNvSpPr/>
            <p:nvPr/>
          </p:nvSpPr>
          <p:spPr>
            <a:xfrm>
              <a:off x="874712" y="3325188"/>
              <a:ext cx="2241974"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solidFill>
                    <a:schemeClr val="tx1">
                      <a:lumMod val="65000"/>
                      <a:lumOff val="35000"/>
                    </a:schemeClr>
                  </a:solidFill>
                </a:rPr>
                <a:t>标题文字添加</a:t>
              </a:r>
            </a:p>
          </p:txBody>
        </p:sp>
      </p:grpSp>
      <p:grpSp>
        <p:nvGrpSpPr>
          <p:cNvPr id="47" name="组合 46"/>
          <p:cNvGrpSpPr/>
          <p:nvPr/>
        </p:nvGrpSpPr>
        <p:grpSpPr>
          <a:xfrm>
            <a:off x="8335368" y="3232767"/>
            <a:ext cx="2703113" cy="1603337"/>
            <a:chOff x="874712" y="3325188"/>
            <a:chExt cx="2703113" cy="1603337"/>
          </a:xfrm>
        </p:grpSpPr>
        <p:sp>
          <p:nvSpPr>
            <p:cNvPr id="48" name="矩形 47"/>
            <p:cNvSpPr/>
            <p:nvPr/>
          </p:nvSpPr>
          <p:spPr>
            <a:xfrm>
              <a:off x="874713" y="3802063"/>
              <a:ext cx="2703112" cy="1126462"/>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rPr>
                <a:t>用户可以在投影仪或者计算机上进行演示也可以将演示文稿打印出来制作成胶片以便应用到更广泛的领域中</a:t>
              </a:r>
            </a:p>
          </p:txBody>
        </p:sp>
        <p:sp>
          <p:nvSpPr>
            <p:cNvPr id="49" name="矩形 48"/>
            <p:cNvSpPr/>
            <p:nvPr/>
          </p:nvSpPr>
          <p:spPr>
            <a:xfrm>
              <a:off x="874712" y="3325188"/>
              <a:ext cx="2241974"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solidFill>
                    <a:schemeClr val="tx1">
                      <a:lumMod val="65000"/>
                      <a:lumOff val="35000"/>
                    </a:schemeClr>
                  </a:solidFill>
                </a:rPr>
                <a:t>标题文字添加</a:t>
              </a:r>
            </a:p>
          </p:txBody>
        </p:sp>
      </p:grpSp>
      <p:sp>
        <p:nvSpPr>
          <p:cNvPr id="50" name="任意多边形: 形状 43"/>
          <p:cNvSpPr/>
          <p:nvPr/>
        </p:nvSpPr>
        <p:spPr>
          <a:xfrm>
            <a:off x="5617677" y="2431374"/>
            <a:ext cx="437690" cy="437688"/>
          </a:xfrm>
          <a:custGeom>
            <a:avLst/>
            <a:gdLst/>
            <a:ahLst/>
            <a:cxnLst>
              <a:cxn ang="0">
                <a:pos x="wd2" y="hd2"/>
              </a:cxn>
              <a:cxn ang="5400000">
                <a:pos x="wd2" y="hd2"/>
              </a:cxn>
              <a:cxn ang="10800000">
                <a:pos x="wd2" y="hd2"/>
              </a:cxn>
              <a:cxn ang="16200000">
                <a:pos x="wd2" y="hd2"/>
              </a:cxn>
            </a:cxnLst>
            <a:rect l="0" t="0" r="r" b="b"/>
            <a:pathLst>
              <a:path w="21551" h="21600" extrusionOk="0">
                <a:moveTo>
                  <a:pt x="19313" y="4353"/>
                </a:moveTo>
                <a:lnTo>
                  <a:pt x="16178" y="7496"/>
                </a:lnTo>
                <a:cubicBezTo>
                  <a:pt x="16034" y="7640"/>
                  <a:pt x="15980" y="7851"/>
                  <a:pt x="16036" y="8047"/>
                </a:cubicBezTo>
                <a:lnTo>
                  <a:pt x="18732" y="17470"/>
                </a:lnTo>
                <a:cubicBezTo>
                  <a:pt x="18788" y="17666"/>
                  <a:pt x="18734" y="17878"/>
                  <a:pt x="18590" y="18022"/>
                </a:cubicBezTo>
                <a:lnTo>
                  <a:pt x="17170" y="19445"/>
                </a:lnTo>
                <a:cubicBezTo>
                  <a:pt x="17059" y="19556"/>
                  <a:pt x="16916" y="19609"/>
                  <a:pt x="16775" y="19609"/>
                </a:cubicBezTo>
                <a:cubicBezTo>
                  <a:pt x="16581" y="19609"/>
                  <a:pt x="16390" y="19510"/>
                  <a:pt x="16285" y="19322"/>
                </a:cubicBezTo>
                <a:lnTo>
                  <a:pt x="12375" y="12317"/>
                </a:lnTo>
                <a:cubicBezTo>
                  <a:pt x="12271" y="12129"/>
                  <a:pt x="12079" y="12029"/>
                  <a:pt x="11886" y="12029"/>
                </a:cubicBezTo>
                <a:cubicBezTo>
                  <a:pt x="11744" y="12029"/>
                  <a:pt x="11602" y="12083"/>
                  <a:pt x="11491" y="12194"/>
                </a:cubicBezTo>
                <a:lnTo>
                  <a:pt x="8519" y="15172"/>
                </a:lnTo>
                <a:cubicBezTo>
                  <a:pt x="8388" y="15304"/>
                  <a:pt x="8330" y="15492"/>
                  <a:pt x="8365" y="15674"/>
                </a:cubicBezTo>
                <a:lnTo>
                  <a:pt x="8996" y="18989"/>
                </a:lnTo>
                <a:cubicBezTo>
                  <a:pt x="9031" y="19171"/>
                  <a:pt x="8973" y="19359"/>
                  <a:pt x="8842" y="19491"/>
                </a:cubicBezTo>
                <a:lnTo>
                  <a:pt x="8441" y="19893"/>
                </a:lnTo>
                <a:cubicBezTo>
                  <a:pt x="8330" y="20004"/>
                  <a:pt x="8187" y="20058"/>
                  <a:pt x="8046" y="20058"/>
                </a:cubicBezTo>
                <a:cubicBezTo>
                  <a:pt x="7852" y="20058"/>
                  <a:pt x="7661" y="19958"/>
                  <a:pt x="7556" y="19770"/>
                </a:cubicBezTo>
                <a:lnTo>
                  <a:pt x="5577" y="16226"/>
                </a:lnTo>
                <a:cubicBezTo>
                  <a:pt x="5526" y="16136"/>
                  <a:pt x="5452" y="16061"/>
                  <a:pt x="5362" y="16010"/>
                </a:cubicBezTo>
                <a:lnTo>
                  <a:pt x="1826" y="14027"/>
                </a:lnTo>
                <a:cubicBezTo>
                  <a:pt x="1502" y="13845"/>
                  <a:pt x="1441" y="13403"/>
                  <a:pt x="1703" y="13141"/>
                </a:cubicBezTo>
                <a:lnTo>
                  <a:pt x="2105" y="12738"/>
                </a:lnTo>
                <a:cubicBezTo>
                  <a:pt x="2211" y="12632"/>
                  <a:pt x="2354" y="12574"/>
                  <a:pt x="2501" y="12574"/>
                </a:cubicBezTo>
                <a:cubicBezTo>
                  <a:pt x="2536" y="12574"/>
                  <a:pt x="2571" y="12577"/>
                  <a:pt x="2606" y="12584"/>
                </a:cubicBezTo>
                <a:lnTo>
                  <a:pt x="5913" y="13216"/>
                </a:lnTo>
                <a:cubicBezTo>
                  <a:pt x="5948" y="13223"/>
                  <a:pt x="5983" y="13226"/>
                  <a:pt x="6018" y="13226"/>
                </a:cubicBezTo>
                <a:cubicBezTo>
                  <a:pt x="6165" y="13226"/>
                  <a:pt x="6308" y="13168"/>
                  <a:pt x="6414" y="13062"/>
                </a:cubicBezTo>
                <a:lnTo>
                  <a:pt x="9385" y="10083"/>
                </a:lnTo>
                <a:cubicBezTo>
                  <a:pt x="9648" y="9820"/>
                  <a:pt x="9587" y="9379"/>
                  <a:pt x="9263" y="9197"/>
                </a:cubicBezTo>
                <a:lnTo>
                  <a:pt x="2273" y="5278"/>
                </a:lnTo>
                <a:cubicBezTo>
                  <a:pt x="1949" y="5097"/>
                  <a:pt x="1888" y="4655"/>
                  <a:pt x="2150" y="4392"/>
                </a:cubicBezTo>
                <a:lnTo>
                  <a:pt x="3571" y="2968"/>
                </a:lnTo>
                <a:cubicBezTo>
                  <a:pt x="3677" y="2862"/>
                  <a:pt x="3820" y="2804"/>
                  <a:pt x="3966" y="2804"/>
                </a:cubicBezTo>
                <a:cubicBezTo>
                  <a:pt x="4018" y="2804"/>
                  <a:pt x="4070" y="2811"/>
                  <a:pt x="4121" y="2826"/>
                </a:cubicBezTo>
                <a:lnTo>
                  <a:pt x="13523" y="5528"/>
                </a:lnTo>
                <a:cubicBezTo>
                  <a:pt x="13574" y="5543"/>
                  <a:pt x="13625" y="5550"/>
                  <a:pt x="13677" y="5550"/>
                </a:cubicBezTo>
                <a:cubicBezTo>
                  <a:pt x="13823" y="5550"/>
                  <a:pt x="13966" y="5493"/>
                  <a:pt x="14073" y="5386"/>
                </a:cubicBezTo>
                <a:lnTo>
                  <a:pt x="17208" y="2243"/>
                </a:lnTo>
                <a:cubicBezTo>
                  <a:pt x="17593" y="1857"/>
                  <a:pt x="18321" y="1542"/>
                  <a:pt x="18937" y="1542"/>
                </a:cubicBezTo>
                <a:cubicBezTo>
                  <a:pt x="19252" y="1542"/>
                  <a:pt x="19538" y="1624"/>
                  <a:pt x="19734" y="1821"/>
                </a:cubicBezTo>
                <a:cubicBezTo>
                  <a:pt x="20316" y="2404"/>
                  <a:pt x="19895" y="3770"/>
                  <a:pt x="19313" y="4353"/>
                </a:cubicBezTo>
                <a:cubicBezTo>
                  <a:pt x="19313" y="4353"/>
                  <a:pt x="19313" y="4353"/>
                  <a:pt x="19313" y="4353"/>
                </a:cubicBezTo>
                <a:close/>
                <a:moveTo>
                  <a:pt x="20822" y="731"/>
                </a:moveTo>
                <a:cubicBezTo>
                  <a:pt x="20557" y="465"/>
                  <a:pt x="20235" y="268"/>
                  <a:pt x="19866" y="145"/>
                </a:cubicBezTo>
                <a:cubicBezTo>
                  <a:pt x="19578" y="49"/>
                  <a:pt x="19266" y="0"/>
                  <a:pt x="18937" y="0"/>
                </a:cubicBezTo>
                <a:cubicBezTo>
                  <a:pt x="18441" y="0"/>
                  <a:pt x="17909" y="111"/>
                  <a:pt x="17399" y="322"/>
                </a:cubicBezTo>
                <a:cubicBezTo>
                  <a:pt x="16897" y="530"/>
                  <a:pt x="16455" y="817"/>
                  <a:pt x="16120" y="1153"/>
                </a:cubicBezTo>
                <a:lnTo>
                  <a:pt x="13392" y="3887"/>
                </a:lnTo>
                <a:lnTo>
                  <a:pt x="4545" y="1343"/>
                </a:lnTo>
                <a:cubicBezTo>
                  <a:pt x="4357" y="1289"/>
                  <a:pt x="4162" y="1262"/>
                  <a:pt x="3966" y="1262"/>
                </a:cubicBezTo>
                <a:cubicBezTo>
                  <a:pt x="3691" y="1262"/>
                  <a:pt x="3423" y="1315"/>
                  <a:pt x="3169" y="1420"/>
                </a:cubicBezTo>
                <a:cubicBezTo>
                  <a:pt x="2911" y="1526"/>
                  <a:pt x="2680" y="1680"/>
                  <a:pt x="2482" y="1878"/>
                </a:cubicBezTo>
                <a:lnTo>
                  <a:pt x="1062" y="3301"/>
                </a:lnTo>
                <a:cubicBezTo>
                  <a:pt x="828" y="3536"/>
                  <a:pt x="650" y="3827"/>
                  <a:pt x="549" y="4142"/>
                </a:cubicBezTo>
                <a:cubicBezTo>
                  <a:pt x="452" y="4442"/>
                  <a:pt x="424" y="4765"/>
                  <a:pt x="467" y="5077"/>
                </a:cubicBezTo>
                <a:cubicBezTo>
                  <a:pt x="511" y="5389"/>
                  <a:pt x="625" y="5693"/>
                  <a:pt x="799" y="5955"/>
                </a:cubicBezTo>
                <a:cubicBezTo>
                  <a:pt x="982" y="6230"/>
                  <a:pt x="1232" y="6462"/>
                  <a:pt x="1522" y="6624"/>
                </a:cubicBezTo>
                <a:lnTo>
                  <a:pt x="7382" y="9910"/>
                </a:lnTo>
                <a:lnTo>
                  <a:pt x="5692" y="11604"/>
                </a:lnTo>
                <a:lnTo>
                  <a:pt x="2894" y="11069"/>
                </a:lnTo>
                <a:cubicBezTo>
                  <a:pt x="2765" y="11044"/>
                  <a:pt x="2632" y="11031"/>
                  <a:pt x="2501" y="11031"/>
                </a:cubicBezTo>
                <a:cubicBezTo>
                  <a:pt x="2225" y="11031"/>
                  <a:pt x="1956" y="11085"/>
                  <a:pt x="1701" y="11190"/>
                </a:cubicBezTo>
                <a:cubicBezTo>
                  <a:pt x="1444" y="11296"/>
                  <a:pt x="1213" y="11450"/>
                  <a:pt x="1017" y="11647"/>
                </a:cubicBezTo>
                <a:lnTo>
                  <a:pt x="615" y="12050"/>
                </a:lnTo>
                <a:cubicBezTo>
                  <a:pt x="380" y="12285"/>
                  <a:pt x="203" y="12576"/>
                  <a:pt x="101" y="12891"/>
                </a:cubicBezTo>
                <a:cubicBezTo>
                  <a:pt x="5" y="13191"/>
                  <a:pt x="-23" y="13513"/>
                  <a:pt x="20" y="13826"/>
                </a:cubicBezTo>
                <a:cubicBezTo>
                  <a:pt x="63" y="14138"/>
                  <a:pt x="178" y="14441"/>
                  <a:pt x="352" y="14703"/>
                </a:cubicBezTo>
                <a:cubicBezTo>
                  <a:pt x="535" y="14979"/>
                  <a:pt x="785" y="15210"/>
                  <a:pt x="1074" y="15373"/>
                </a:cubicBezTo>
                <a:lnTo>
                  <a:pt x="4369" y="17221"/>
                </a:lnTo>
                <a:lnTo>
                  <a:pt x="6213" y="20524"/>
                </a:lnTo>
                <a:cubicBezTo>
                  <a:pt x="6584" y="21188"/>
                  <a:pt x="7286" y="21600"/>
                  <a:pt x="8046" y="21600"/>
                </a:cubicBezTo>
                <a:cubicBezTo>
                  <a:pt x="8606" y="21600"/>
                  <a:pt x="9132" y="21381"/>
                  <a:pt x="9529" y="20984"/>
                </a:cubicBezTo>
                <a:lnTo>
                  <a:pt x="9930" y="20581"/>
                </a:lnTo>
                <a:cubicBezTo>
                  <a:pt x="10422" y="20088"/>
                  <a:pt x="10638" y="19385"/>
                  <a:pt x="10508" y="18700"/>
                </a:cubicBezTo>
                <a:lnTo>
                  <a:pt x="9974" y="15896"/>
                </a:lnTo>
                <a:lnTo>
                  <a:pt x="11664" y="14201"/>
                </a:lnTo>
                <a:lnTo>
                  <a:pt x="14942" y="20075"/>
                </a:lnTo>
                <a:cubicBezTo>
                  <a:pt x="15313" y="20739"/>
                  <a:pt x="16015" y="21152"/>
                  <a:pt x="16775" y="21152"/>
                </a:cubicBezTo>
                <a:cubicBezTo>
                  <a:pt x="17335" y="21152"/>
                  <a:pt x="17861" y="20933"/>
                  <a:pt x="18258" y="20536"/>
                </a:cubicBezTo>
                <a:lnTo>
                  <a:pt x="19678" y="19113"/>
                </a:lnTo>
                <a:cubicBezTo>
                  <a:pt x="20217" y="18572"/>
                  <a:pt x="20422" y="17780"/>
                  <a:pt x="20211" y="17045"/>
                </a:cubicBezTo>
                <a:lnTo>
                  <a:pt x="17674" y="8178"/>
                </a:lnTo>
                <a:lnTo>
                  <a:pt x="20402" y="5443"/>
                </a:lnTo>
                <a:cubicBezTo>
                  <a:pt x="20900" y="4943"/>
                  <a:pt x="21298" y="4185"/>
                  <a:pt x="21464" y="3413"/>
                </a:cubicBezTo>
                <a:cubicBezTo>
                  <a:pt x="21559" y="2971"/>
                  <a:pt x="21577" y="2546"/>
                  <a:pt x="21517" y="2149"/>
                </a:cubicBezTo>
                <a:cubicBezTo>
                  <a:pt x="21432" y="1592"/>
                  <a:pt x="21192" y="1102"/>
                  <a:pt x="20822" y="731"/>
                </a:cubicBezTo>
                <a:cubicBezTo>
                  <a:pt x="20822" y="731"/>
                  <a:pt x="20822" y="731"/>
                  <a:pt x="20822" y="731"/>
                </a:cubicBezTo>
                <a:close/>
              </a:path>
            </a:pathLst>
          </a:custGeom>
          <a:solidFill>
            <a:schemeClr val="accent1"/>
          </a:solidFill>
          <a:ln w="12700" cap="flat">
            <a:noFill/>
            <a:miter lim="400000"/>
          </a:ln>
          <a:effectLst/>
        </p:spPr>
        <p:txBody>
          <a:bodyPr anchor="ctr"/>
          <a:lstStyle/>
          <a:p>
            <a:pPr algn="ctr"/>
            <a:endParaRPr/>
          </a:p>
        </p:txBody>
      </p:sp>
      <p:sp>
        <p:nvSpPr>
          <p:cNvPr id="51" name="任意多边形: 形状 41"/>
          <p:cNvSpPr/>
          <p:nvPr/>
        </p:nvSpPr>
        <p:spPr>
          <a:xfrm>
            <a:off x="2026602" y="2453586"/>
            <a:ext cx="471852" cy="383406"/>
          </a:xfrm>
          <a:custGeom>
            <a:avLst/>
            <a:gdLst/>
            <a:ahLst/>
            <a:cxnLst>
              <a:cxn ang="0">
                <a:pos x="wd2" y="hd2"/>
              </a:cxn>
              <a:cxn ang="5400000">
                <a:pos x="wd2" y="hd2"/>
              </a:cxn>
              <a:cxn ang="10800000">
                <a:pos x="wd2" y="hd2"/>
              </a:cxn>
              <a:cxn ang="16200000">
                <a:pos x="wd2" y="hd2"/>
              </a:cxn>
            </a:cxnLst>
            <a:rect l="0" t="0" r="r" b="b"/>
            <a:pathLst>
              <a:path w="21600" h="21600" extrusionOk="0">
                <a:moveTo>
                  <a:pt x="2024" y="0"/>
                </a:moveTo>
                <a:cubicBezTo>
                  <a:pt x="912" y="0"/>
                  <a:pt x="0" y="1122"/>
                  <a:pt x="0" y="2491"/>
                </a:cubicBezTo>
                <a:lnTo>
                  <a:pt x="0" y="11634"/>
                </a:lnTo>
                <a:cubicBezTo>
                  <a:pt x="0" y="13008"/>
                  <a:pt x="912" y="14134"/>
                  <a:pt x="2024" y="14134"/>
                </a:cubicBezTo>
                <a:lnTo>
                  <a:pt x="2024" y="16617"/>
                </a:lnTo>
                <a:cubicBezTo>
                  <a:pt x="2024" y="17994"/>
                  <a:pt x="2935" y="19109"/>
                  <a:pt x="4049" y="19109"/>
                </a:cubicBezTo>
                <a:lnTo>
                  <a:pt x="4822" y="19109"/>
                </a:lnTo>
                <a:cubicBezTo>
                  <a:pt x="5125" y="20540"/>
                  <a:pt x="6166" y="21600"/>
                  <a:pt x="7423" y="21600"/>
                </a:cubicBezTo>
                <a:cubicBezTo>
                  <a:pt x="8673" y="21600"/>
                  <a:pt x="9726" y="20540"/>
                  <a:pt x="10030" y="19109"/>
                </a:cubicBezTo>
                <a:lnTo>
                  <a:pt x="13594" y="19109"/>
                </a:lnTo>
                <a:cubicBezTo>
                  <a:pt x="13897" y="20540"/>
                  <a:pt x="14942" y="21600"/>
                  <a:pt x="16202" y="21600"/>
                </a:cubicBezTo>
                <a:cubicBezTo>
                  <a:pt x="17449" y="21600"/>
                  <a:pt x="18498" y="20540"/>
                  <a:pt x="18803" y="19109"/>
                </a:cubicBezTo>
                <a:lnTo>
                  <a:pt x="19576" y="19109"/>
                </a:lnTo>
                <a:cubicBezTo>
                  <a:pt x="20692" y="19109"/>
                  <a:pt x="21600" y="17994"/>
                  <a:pt x="21600" y="16617"/>
                </a:cubicBezTo>
                <a:lnTo>
                  <a:pt x="21600" y="11634"/>
                </a:lnTo>
                <a:cubicBezTo>
                  <a:pt x="21600" y="11142"/>
                  <a:pt x="21482" y="10663"/>
                  <a:pt x="21259" y="10248"/>
                </a:cubicBezTo>
                <a:lnTo>
                  <a:pt x="18554" y="5265"/>
                </a:lnTo>
                <a:cubicBezTo>
                  <a:pt x="18182" y="4566"/>
                  <a:pt x="17557" y="4160"/>
                  <a:pt x="16876" y="4160"/>
                </a:cubicBezTo>
                <a:lnTo>
                  <a:pt x="14177" y="4160"/>
                </a:lnTo>
                <a:lnTo>
                  <a:pt x="14177" y="2491"/>
                </a:lnTo>
                <a:cubicBezTo>
                  <a:pt x="14177" y="1122"/>
                  <a:pt x="13265" y="0"/>
                  <a:pt x="12146" y="0"/>
                </a:cubicBezTo>
                <a:lnTo>
                  <a:pt x="2024" y="0"/>
                </a:lnTo>
                <a:close/>
                <a:moveTo>
                  <a:pt x="2024" y="1669"/>
                </a:moveTo>
                <a:lnTo>
                  <a:pt x="12146" y="1669"/>
                </a:lnTo>
                <a:cubicBezTo>
                  <a:pt x="12524" y="1669"/>
                  <a:pt x="12821" y="2034"/>
                  <a:pt x="12821" y="2491"/>
                </a:cubicBezTo>
                <a:lnTo>
                  <a:pt x="12821" y="11634"/>
                </a:lnTo>
                <a:cubicBezTo>
                  <a:pt x="12821" y="12090"/>
                  <a:pt x="12524" y="12465"/>
                  <a:pt x="12146" y="12465"/>
                </a:cubicBezTo>
                <a:cubicBezTo>
                  <a:pt x="12146" y="12465"/>
                  <a:pt x="2024" y="12465"/>
                  <a:pt x="2024" y="12465"/>
                </a:cubicBezTo>
                <a:cubicBezTo>
                  <a:pt x="1649" y="12465"/>
                  <a:pt x="1350" y="12090"/>
                  <a:pt x="1350" y="11634"/>
                </a:cubicBezTo>
                <a:lnTo>
                  <a:pt x="1350" y="2491"/>
                </a:lnTo>
                <a:cubicBezTo>
                  <a:pt x="1350" y="2034"/>
                  <a:pt x="1649" y="1669"/>
                  <a:pt x="2024" y="1669"/>
                </a:cubicBezTo>
                <a:close/>
                <a:moveTo>
                  <a:pt x="14177" y="5821"/>
                </a:moveTo>
                <a:lnTo>
                  <a:pt x="16876" y="5821"/>
                </a:lnTo>
                <a:cubicBezTo>
                  <a:pt x="17102" y="5821"/>
                  <a:pt x="17311" y="5958"/>
                  <a:pt x="17440" y="6184"/>
                </a:cubicBezTo>
                <a:lnTo>
                  <a:pt x="20132" y="11175"/>
                </a:lnTo>
                <a:cubicBezTo>
                  <a:pt x="20206" y="11307"/>
                  <a:pt x="20250" y="11475"/>
                  <a:pt x="20250" y="11634"/>
                </a:cubicBezTo>
                <a:cubicBezTo>
                  <a:pt x="20250" y="11634"/>
                  <a:pt x="20250" y="16617"/>
                  <a:pt x="20250" y="16617"/>
                </a:cubicBezTo>
                <a:cubicBezTo>
                  <a:pt x="20250" y="17074"/>
                  <a:pt x="19946" y="17448"/>
                  <a:pt x="19576" y="17448"/>
                </a:cubicBezTo>
                <a:lnTo>
                  <a:pt x="18803" y="17448"/>
                </a:lnTo>
                <a:cubicBezTo>
                  <a:pt x="18498" y="16016"/>
                  <a:pt x="17455" y="14956"/>
                  <a:pt x="16202" y="14956"/>
                </a:cubicBezTo>
                <a:cubicBezTo>
                  <a:pt x="14942" y="14956"/>
                  <a:pt x="13897" y="16016"/>
                  <a:pt x="13594" y="17448"/>
                </a:cubicBezTo>
                <a:lnTo>
                  <a:pt x="10030" y="17448"/>
                </a:lnTo>
                <a:cubicBezTo>
                  <a:pt x="9729" y="16016"/>
                  <a:pt x="8678" y="14956"/>
                  <a:pt x="7423" y="14956"/>
                </a:cubicBezTo>
                <a:cubicBezTo>
                  <a:pt x="6166" y="14956"/>
                  <a:pt x="5125" y="16016"/>
                  <a:pt x="4822" y="17448"/>
                </a:cubicBezTo>
                <a:lnTo>
                  <a:pt x="4049" y="17448"/>
                </a:lnTo>
                <a:cubicBezTo>
                  <a:pt x="3676" y="17448"/>
                  <a:pt x="3374" y="17074"/>
                  <a:pt x="3374" y="16617"/>
                </a:cubicBezTo>
                <a:lnTo>
                  <a:pt x="3374" y="14134"/>
                </a:lnTo>
                <a:lnTo>
                  <a:pt x="12146" y="14134"/>
                </a:lnTo>
                <a:cubicBezTo>
                  <a:pt x="13265" y="14134"/>
                  <a:pt x="14177" y="13008"/>
                  <a:pt x="14177" y="11634"/>
                </a:cubicBezTo>
                <a:lnTo>
                  <a:pt x="14177" y="5821"/>
                </a:lnTo>
                <a:close/>
                <a:moveTo>
                  <a:pt x="15553" y="6450"/>
                </a:moveTo>
                <a:cubicBezTo>
                  <a:pt x="15182" y="6450"/>
                  <a:pt x="14885" y="6824"/>
                  <a:pt x="14885" y="7281"/>
                </a:cubicBezTo>
                <a:lnTo>
                  <a:pt x="14885" y="12263"/>
                </a:lnTo>
                <a:cubicBezTo>
                  <a:pt x="14885" y="12721"/>
                  <a:pt x="15182" y="13102"/>
                  <a:pt x="15553" y="13102"/>
                </a:cubicBezTo>
                <a:lnTo>
                  <a:pt x="18259" y="13102"/>
                </a:lnTo>
                <a:cubicBezTo>
                  <a:pt x="18629" y="13102"/>
                  <a:pt x="18934" y="12721"/>
                  <a:pt x="18934" y="12263"/>
                </a:cubicBezTo>
                <a:lnTo>
                  <a:pt x="18934" y="11022"/>
                </a:lnTo>
                <a:cubicBezTo>
                  <a:pt x="18934" y="10857"/>
                  <a:pt x="18888" y="10694"/>
                  <a:pt x="18816" y="10554"/>
                </a:cubicBezTo>
                <a:cubicBezTo>
                  <a:pt x="18816" y="10554"/>
                  <a:pt x="16798" y="6829"/>
                  <a:pt x="16798" y="6829"/>
                </a:cubicBezTo>
                <a:cubicBezTo>
                  <a:pt x="16673" y="6592"/>
                  <a:pt x="16460" y="6450"/>
                  <a:pt x="16234" y="6450"/>
                </a:cubicBezTo>
                <a:lnTo>
                  <a:pt x="15553" y="6450"/>
                </a:lnTo>
                <a:close/>
                <a:moveTo>
                  <a:pt x="15553" y="7281"/>
                </a:moveTo>
                <a:lnTo>
                  <a:pt x="16234" y="7281"/>
                </a:lnTo>
                <a:lnTo>
                  <a:pt x="18259" y="11022"/>
                </a:lnTo>
                <a:cubicBezTo>
                  <a:pt x="18259" y="11022"/>
                  <a:pt x="18259" y="12263"/>
                  <a:pt x="18259" y="12263"/>
                </a:cubicBezTo>
                <a:lnTo>
                  <a:pt x="15553" y="12263"/>
                </a:lnTo>
                <a:lnTo>
                  <a:pt x="15553" y="7281"/>
                </a:lnTo>
                <a:close/>
                <a:moveTo>
                  <a:pt x="7423" y="16617"/>
                </a:moveTo>
                <a:cubicBezTo>
                  <a:pt x="8167" y="16617"/>
                  <a:pt x="8772" y="17365"/>
                  <a:pt x="8772" y="18278"/>
                </a:cubicBezTo>
                <a:cubicBezTo>
                  <a:pt x="8772" y="19191"/>
                  <a:pt x="8167" y="19939"/>
                  <a:pt x="7423" y="19939"/>
                </a:cubicBezTo>
                <a:cubicBezTo>
                  <a:pt x="6677" y="19939"/>
                  <a:pt x="6073" y="19191"/>
                  <a:pt x="6073" y="18278"/>
                </a:cubicBezTo>
                <a:cubicBezTo>
                  <a:pt x="6073" y="17365"/>
                  <a:pt x="6677" y="16617"/>
                  <a:pt x="7423" y="16617"/>
                </a:cubicBezTo>
                <a:close/>
                <a:moveTo>
                  <a:pt x="16202" y="16617"/>
                </a:moveTo>
                <a:cubicBezTo>
                  <a:pt x="16943" y="16617"/>
                  <a:pt x="17551" y="17365"/>
                  <a:pt x="17551" y="18278"/>
                </a:cubicBezTo>
                <a:cubicBezTo>
                  <a:pt x="17551" y="19191"/>
                  <a:pt x="16943" y="19939"/>
                  <a:pt x="16202" y="19939"/>
                </a:cubicBezTo>
                <a:cubicBezTo>
                  <a:pt x="15454" y="19939"/>
                  <a:pt x="14852" y="19191"/>
                  <a:pt x="14852" y="18278"/>
                </a:cubicBezTo>
                <a:cubicBezTo>
                  <a:pt x="14852" y="17365"/>
                  <a:pt x="15454" y="16617"/>
                  <a:pt x="16202" y="16617"/>
                </a:cubicBezTo>
                <a:close/>
              </a:path>
            </a:pathLst>
          </a:custGeom>
          <a:solidFill>
            <a:schemeClr val="accent1"/>
          </a:solidFill>
          <a:ln w="12700" cap="flat">
            <a:noFill/>
            <a:miter lim="400000"/>
          </a:ln>
          <a:effectLst/>
        </p:spPr>
        <p:txBody>
          <a:bodyPr anchor="ctr"/>
          <a:lstStyle/>
          <a:p>
            <a:pPr algn="ctr"/>
            <a:endParaRPr/>
          </a:p>
        </p:txBody>
      </p:sp>
      <p:sp>
        <p:nvSpPr>
          <p:cNvPr id="52" name="任意多边形: 形状 39"/>
          <p:cNvSpPr/>
          <p:nvPr/>
        </p:nvSpPr>
        <p:spPr>
          <a:xfrm>
            <a:off x="9159964" y="2398527"/>
            <a:ext cx="408312" cy="517960"/>
          </a:xfrm>
          <a:custGeom>
            <a:avLst/>
            <a:gdLst/>
            <a:ahLst/>
            <a:cxnLst>
              <a:cxn ang="0">
                <a:pos x="wd2" y="hd2"/>
              </a:cxn>
              <a:cxn ang="5400000">
                <a:pos x="wd2" y="hd2"/>
              </a:cxn>
              <a:cxn ang="10800000">
                <a:pos x="wd2" y="hd2"/>
              </a:cxn>
              <a:cxn ang="16200000">
                <a:pos x="wd2" y="hd2"/>
              </a:cxn>
            </a:cxnLst>
            <a:rect l="0" t="0" r="r" b="b"/>
            <a:pathLst>
              <a:path w="21600" h="21600" extrusionOk="0">
                <a:moveTo>
                  <a:pt x="18003" y="6729"/>
                </a:moveTo>
                <a:cubicBezTo>
                  <a:pt x="17891" y="6790"/>
                  <a:pt x="17842" y="6883"/>
                  <a:pt x="17842" y="6994"/>
                </a:cubicBezTo>
                <a:cubicBezTo>
                  <a:pt x="17842" y="7080"/>
                  <a:pt x="17901" y="7139"/>
                  <a:pt x="18015" y="7191"/>
                </a:cubicBezTo>
                <a:cubicBezTo>
                  <a:pt x="18122" y="7230"/>
                  <a:pt x="18344" y="7284"/>
                  <a:pt x="18697" y="7352"/>
                </a:cubicBezTo>
                <a:cubicBezTo>
                  <a:pt x="19207" y="7434"/>
                  <a:pt x="19552" y="7540"/>
                  <a:pt x="19715" y="7661"/>
                </a:cubicBezTo>
                <a:cubicBezTo>
                  <a:pt x="19899" y="7775"/>
                  <a:pt x="19976" y="7963"/>
                  <a:pt x="19976" y="8220"/>
                </a:cubicBezTo>
                <a:cubicBezTo>
                  <a:pt x="19976" y="8479"/>
                  <a:pt x="19851" y="8684"/>
                  <a:pt x="19591" y="8842"/>
                </a:cubicBezTo>
                <a:cubicBezTo>
                  <a:pt x="19332" y="8993"/>
                  <a:pt x="18985" y="9069"/>
                  <a:pt x="18546" y="9069"/>
                </a:cubicBezTo>
                <a:cubicBezTo>
                  <a:pt x="18091" y="9069"/>
                  <a:pt x="17748" y="8987"/>
                  <a:pt x="17505" y="8826"/>
                </a:cubicBezTo>
                <a:cubicBezTo>
                  <a:pt x="17256" y="8660"/>
                  <a:pt x="17122" y="8433"/>
                  <a:pt x="17105" y="8130"/>
                </a:cubicBezTo>
                <a:lnTo>
                  <a:pt x="17814" y="8130"/>
                </a:lnTo>
                <a:cubicBezTo>
                  <a:pt x="17814" y="8283"/>
                  <a:pt x="17879" y="8395"/>
                  <a:pt x="18015" y="8471"/>
                </a:cubicBezTo>
                <a:cubicBezTo>
                  <a:pt x="18132" y="8553"/>
                  <a:pt x="18312" y="8592"/>
                  <a:pt x="18546" y="8592"/>
                </a:cubicBezTo>
                <a:cubicBezTo>
                  <a:pt x="18773" y="8592"/>
                  <a:pt x="18957" y="8562"/>
                  <a:pt x="19091" y="8501"/>
                </a:cubicBezTo>
                <a:cubicBezTo>
                  <a:pt x="19217" y="8442"/>
                  <a:pt x="19283" y="8356"/>
                  <a:pt x="19283" y="8253"/>
                </a:cubicBezTo>
                <a:cubicBezTo>
                  <a:pt x="19283" y="8152"/>
                  <a:pt x="19234" y="8078"/>
                  <a:pt x="19148" y="8024"/>
                </a:cubicBezTo>
                <a:cubicBezTo>
                  <a:pt x="19054" y="7973"/>
                  <a:pt x="18860" y="7926"/>
                  <a:pt x="18555" y="7874"/>
                </a:cubicBezTo>
                <a:cubicBezTo>
                  <a:pt x="18003" y="7775"/>
                  <a:pt x="17623" y="7669"/>
                  <a:pt x="17440" y="7554"/>
                </a:cubicBezTo>
                <a:cubicBezTo>
                  <a:pt x="17256" y="7442"/>
                  <a:pt x="17161" y="7268"/>
                  <a:pt x="17161" y="7024"/>
                </a:cubicBezTo>
                <a:cubicBezTo>
                  <a:pt x="17161" y="6759"/>
                  <a:pt x="17278" y="6550"/>
                  <a:pt x="17527" y="6388"/>
                </a:cubicBezTo>
                <a:cubicBezTo>
                  <a:pt x="17776" y="6230"/>
                  <a:pt x="18103" y="6154"/>
                  <a:pt x="18524" y="6154"/>
                </a:cubicBezTo>
                <a:cubicBezTo>
                  <a:pt x="18919" y="6154"/>
                  <a:pt x="19234" y="6230"/>
                  <a:pt x="19487" y="6397"/>
                </a:cubicBezTo>
                <a:cubicBezTo>
                  <a:pt x="19737" y="6563"/>
                  <a:pt x="19868" y="6785"/>
                  <a:pt x="19899" y="7063"/>
                </a:cubicBezTo>
                <a:lnTo>
                  <a:pt x="19179" y="7063"/>
                </a:lnTo>
                <a:cubicBezTo>
                  <a:pt x="19169" y="6926"/>
                  <a:pt x="19091" y="6820"/>
                  <a:pt x="18967" y="6747"/>
                </a:cubicBezTo>
                <a:cubicBezTo>
                  <a:pt x="18832" y="6670"/>
                  <a:pt x="18648" y="6631"/>
                  <a:pt x="18437" y="6631"/>
                </a:cubicBezTo>
                <a:cubicBezTo>
                  <a:pt x="18257" y="6631"/>
                  <a:pt x="18103" y="6661"/>
                  <a:pt x="18003" y="6729"/>
                </a:cubicBezTo>
                <a:cubicBezTo>
                  <a:pt x="18003" y="6729"/>
                  <a:pt x="18003" y="6729"/>
                  <a:pt x="18003" y="6729"/>
                </a:cubicBezTo>
                <a:close/>
                <a:moveTo>
                  <a:pt x="15761" y="7344"/>
                </a:moveTo>
                <a:cubicBezTo>
                  <a:pt x="15665" y="7405"/>
                  <a:pt x="15528" y="7434"/>
                  <a:pt x="15338" y="7434"/>
                </a:cubicBezTo>
                <a:lnTo>
                  <a:pt x="14490" y="7434"/>
                </a:lnTo>
                <a:lnTo>
                  <a:pt x="14490" y="6707"/>
                </a:lnTo>
                <a:lnTo>
                  <a:pt x="15366" y="6707"/>
                </a:lnTo>
                <a:cubicBezTo>
                  <a:pt x="15549" y="6707"/>
                  <a:pt x="15675" y="6738"/>
                  <a:pt x="15768" y="6798"/>
                </a:cubicBezTo>
                <a:cubicBezTo>
                  <a:pt x="15865" y="6857"/>
                  <a:pt x="15902" y="6950"/>
                  <a:pt x="15902" y="7070"/>
                </a:cubicBezTo>
                <a:cubicBezTo>
                  <a:pt x="15902" y="7191"/>
                  <a:pt x="15855" y="7284"/>
                  <a:pt x="15761" y="7344"/>
                </a:cubicBezTo>
                <a:cubicBezTo>
                  <a:pt x="15761" y="7344"/>
                  <a:pt x="15761" y="7344"/>
                  <a:pt x="15761" y="7344"/>
                </a:cubicBezTo>
                <a:close/>
                <a:moveTo>
                  <a:pt x="16633" y="6994"/>
                </a:moveTo>
                <a:cubicBezTo>
                  <a:pt x="16633" y="6769"/>
                  <a:pt x="16526" y="6579"/>
                  <a:pt x="16326" y="6435"/>
                </a:cubicBezTo>
                <a:cubicBezTo>
                  <a:pt x="16124" y="6299"/>
                  <a:pt x="15855" y="6230"/>
                  <a:pt x="15518" y="6230"/>
                </a:cubicBezTo>
                <a:lnTo>
                  <a:pt x="13751" y="6230"/>
                </a:lnTo>
                <a:lnTo>
                  <a:pt x="13751" y="8993"/>
                </a:lnTo>
                <a:lnTo>
                  <a:pt x="14490" y="8993"/>
                </a:lnTo>
                <a:lnTo>
                  <a:pt x="14490" y="7904"/>
                </a:lnTo>
                <a:lnTo>
                  <a:pt x="15210" y="7904"/>
                </a:lnTo>
                <a:cubicBezTo>
                  <a:pt x="15432" y="7904"/>
                  <a:pt x="15577" y="7926"/>
                  <a:pt x="15665" y="7980"/>
                </a:cubicBezTo>
                <a:cubicBezTo>
                  <a:pt x="15761" y="8032"/>
                  <a:pt x="15800" y="8122"/>
                  <a:pt x="15800" y="8245"/>
                </a:cubicBezTo>
                <a:lnTo>
                  <a:pt x="15806" y="8494"/>
                </a:lnTo>
                <a:cubicBezTo>
                  <a:pt x="15806" y="8609"/>
                  <a:pt x="15815" y="8706"/>
                  <a:pt x="15837" y="8805"/>
                </a:cubicBezTo>
                <a:cubicBezTo>
                  <a:pt x="15855" y="8895"/>
                  <a:pt x="15865" y="8963"/>
                  <a:pt x="15886" y="8987"/>
                </a:cubicBezTo>
                <a:lnTo>
                  <a:pt x="16692" y="8987"/>
                </a:lnTo>
                <a:lnTo>
                  <a:pt x="16692" y="8919"/>
                </a:lnTo>
                <a:cubicBezTo>
                  <a:pt x="16633" y="8895"/>
                  <a:pt x="16585" y="8864"/>
                  <a:pt x="16575" y="8826"/>
                </a:cubicBezTo>
                <a:cubicBezTo>
                  <a:pt x="16547" y="8788"/>
                  <a:pt x="16538" y="8720"/>
                  <a:pt x="16526" y="8638"/>
                </a:cubicBezTo>
                <a:lnTo>
                  <a:pt x="16519" y="8184"/>
                </a:lnTo>
                <a:cubicBezTo>
                  <a:pt x="16508" y="7963"/>
                  <a:pt x="16401" y="7805"/>
                  <a:pt x="16202" y="7707"/>
                </a:cubicBezTo>
                <a:cubicBezTo>
                  <a:pt x="16174" y="7691"/>
                  <a:pt x="16135" y="7685"/>
                  <a:pt x="16086" y="7661"/>
                </a:cubicBezTo>
                <a:cubicBezTo>
                  <a:pt x="16163" y="7639"/>
                  <a:pt x="16230" y="7609"/>
                  <a:pt x="16298" y="7579"/>
                </a:cubicBezTo>
                <a:cubicBezTo>
                  <a:pt x="16519" y="7456"/>
                  <a:pt x="16633" y="7260"/>
                  <a:pt x="16633" y="6994"/>
                </a:cubicBezTo>
                <a:cubicBezTo>
                  <a:pt x="16633" y="6994"/>
                  <a:pt x="16633" y="6994"/>
                  <a:pt x="16633" y="6994"/>
                </a:cubicBezTo>
                <a:close/>
                <a:moveTo>
                  <a:pt x="12311" y="8993"/>
                </a:moveTo>
                <a:lnTo>
                  <a:pt x="12311" y="7737"/>
                </a:lnTo>
                <a:lnTo>
                  <a:pt x="10936" y="7737"/>
                </a:lnTo>
                <a:lnTo>
                  <a:pt x="10936" y="8993"/>
                </a:lnTo>
                <a:lnTo>
                  <a:pt x="10200" y="8993"/>
                </a:lnTo>
                <a:lnTo>
                  <a:pt x="10200" y="6230"/>
                </a:lnTo>
                <a:lnTo>
                  <a:pt x="10936" y="6230"/>
                </a:lnTo>
                <a:lnTo>
                  <a:pt x="10936" y="7268"/>
                </a:lnTo>
                <a:lnTo>
                  <a:pt x="12311" y="7268"/>
                </a:lnTo>
                <a:lnTo>
                  <a:pt x="12311" y="6230"/>
                </a:lnTo>
                <a:lnTo>
                  <a:pt x="13033" y="6230"/>
                </a:lnTo>
                <a:lnTo>
                  <a:pt x="13033" y="8993"/>
                </a:lnTo>
                <a:cubicBezTo>
                  <a:pt x="13033" y="8993"/>
                  <a:pt x="12311" y="8993"/>
                  <a:pt x="12311" y="8993"/>
                </a:cubicBezTo>
                <a:close/>
                <a:moveTo>
                  <a:pt x="16086" y="3348"/>
                </a:moveTo>
                <a:lnTo>
                  <a:pt x="16135" y="3271"/>
                </a:lnTo>
                <a:lnTo>
                  <a:pt x="17787" y="1111"/>
                </a:lnTo>
                <a:lnTo>
                  <a:pt x="17787" y="3348"/>
                </a:lnTo>
                <a:cubicBezTo>
                  <a:pt x="17787" y="3348"/>
                  <a:pt x="16086" y="3348"/>
                  <a:pt x="16086" y="3348"/>
                </a:cubicBezTo>
                <a:close/>
                <a:moveTo>
                  <a:pt x="17787" y="5367"/>
                </a:moveTo>
                <a:lnTo>
                  <a:pt x="19104" y="5367"/>
                </a:lnTo>
                <a:lnTo>
                  <a:pt x="19104" y="4180"/>
                </a:lnTo>
                <a:lnTo>
                  <a:pt x="19868" y="4180"/>
                </a:lnTo>
                <a:lnTo>
                  <a:pt x="19868" y="3348"/>
                </a:lnTo>
                <a:lnTo>
                  <a:pt x="19104" y="3348"/>
                </a:lnTo>
                <a:lnTo>
                  <a:pt x="19104" y="0"/>
                </a:lnTo>
                <a:lnTo>
                  <a:pt x="17613" y="0"/>
                </a:lnTo>
                <a:lnTo>
                  <a:pt x="15106" y="3271"/>
                </a:lnTo>
                <a:lnTo>
                  <a:pt x="15106" y="4180"/>
                </a:lnTo>
                <a:lnTo>
                  <a:pt x="17787" y="4180"/>
                </a:lnTo>
                <a:cubicBezTo>
                  <a:pt x="17787" y="4180"/>
                  <a:pt x="17787" y="5367"/>
                  <a:pt x="17787" y="5367"/>
                </a:cubicBezTo>
                <a:close/>
                <a:moveTo>
                  <a:pt x="14415" y="5367"/>
                </a:moveTo>
                <a:lnTo>
                  <a:pt x="9776" y="5367"/>
                </a:lnTo>
                <a:lnTo>
                  <a:pt x="9776" y="5360"/>
                </a:lnTo>
                <a:cubicBezTo>
                  <a:pt x="9776" y="4876"/>
                  <a:pt x="9929" y="4451"/>
                  <a:pt x="10247" y="4095"/>
                </a:cubicBezTo>
                <a:cubicBezTo>
                  <a:pt x="10563" y="3746"/>
                  <a:pt x="11159" y="3340"/>
                  <a:pt x="12024" y="2853"/>
                </a:cubicBezTo>
                <a:cubicBezTo>
                  <a:pt x="12410" y="2643"/>
                  <a:pt x="12676" y="2443"/>
                  <a:pt x="12841" y="2271"/>
                </a:cubicBezTo>
                <a:cubicBezTo>
                  <a:pt x="13003" y="2089"/>
                  <a:pt x="13081" y="1892"/>
                  <a:pt x="13081" y="1674"/>
                </a:cubicBezTo>
                <a:cubicBezTo>
                  <a:pt x="13081" y="1440"/>
                  <a:pt x="12995" y="1243"/>
                  <a:pt x="12820" y="1106"/>
                </a:cubicBezTo>
                <a:cubicBezTo>
                  <a:pt x="12648" y="954"/>
                  <a:pt x="12416" y="885"/>
                  <a:pt x="12121" y="885"/>
                </a:cubicBezTo>
                <a:cubicBezTo>
                  <a:pt x="11824" y="885"/>
                  <a:pt x="11581" y="976"/>
                  <a:pt x="11419" y="1158"/>
                </a:cubicBezTo>
                <a:cubicBezTo>
                  <a:pt x="11235" y="1342"/>
                  <a:pt x="11159" y="1590"/>
                  <a:pt x="11169" y="1892"/>
                </a:cubicBezTo>
                <a:lnTo>
                  <a:pt x="9863" y="1892"/>
                </a:lnTo>
                <a:cubicBezTo>
                  <a:pt x="9842" y="1317"/>
                  <a:pt x="10038" y="855"/>
                  <a:pt x="10449" y="514"/>
                </a:cubicBezTo>
                <a:cubicBezTo>
                  <a:pt x="10851" y="175"/>
                  <a:pt x="11419" y="0"/>
                  <a:pt x="12139" y="0"/>
                </a:cubicBezTo>
                <a:cubicBezTo>
                  <a:pt x="12801" y="0"/>
                  <a:pt x="13348" y="159"/>
                  <a:pt x="13779" y="470"/>
                </a:cubicBezTo>
                <a:cubicBezTo>
                  <a:pt x="14194" y="786"/>
                  <a:pt x="14415" y="1188"/>
                  <a:pt x="14415" y="1679"/>
                </a:cubicBezTo>
                <a:cubicBezTo>
                  <a:pt x="14415" y="2089"/>
                  <a:pt x="14290" y="2430"/>
                  <a:pt x="14051" y="2695"/>
                </a:cubicBezTo>
                <a:cubicBezTo>
                  <a:pt x="13810" y="2960"/>
                  <a:pt x="13358" y="3263"/>
                  <a:pt x="12697" y="3595"/>
                </a:cubicBezTo>
                <a:cubicBezTo>
                  <a:pt x="12080" y="3907"/>
                  <a:pt x="11668" y="4180"/>
                  <a:pt x="11438" y="4429"/>
                </a:cubicBezTo>
                <a:lnTo>
                  <a:pt x="11438" y="4437"/>
                </a:lnTo>
                <a:lnTo>
                  <a:pt x="14415" y="4437"/>
                </a:lnTo>
                <a:cubicBezTo>
                  <a:pt x="14415" y="4437"/>
                  <a:pt x="14415" y="5367"/>
                  <a:pt x="14415" y="5367"/>
                </a:cubicBezTo>
                <a:close/>
                <a:moveTo>
                  <a:pt x="11045" y="20298"/>
                </a:moveTo>
                <a:cubicBezTo>
                  <a:pt x="11045" y="21008"/>
                  <a:pt x="10314" y="21600"/>
                  <a:pt x="9403" y="21600"/>
                </a:cubicBezTo>
                <a:cubicBezTo>
                  <a:pt x="8489" y="21600"/>
                  <a:pt x="7750" y="21008"/>
                  <a:pt x="7750" y="20298"/>
                </a:cubicBezTo>
                <a:cubicBezTo>
                  <a:pt x="7750" y="19577"/>
                  <a:pt x="8489" y="18995"/>
                  <a:pt x="9403" y="18995"/>
                </a:cubicBezTo>
                <a:cubicBezTo>
                  <a:pt x="10314" y="18995"/>
                  <a:pt x="11045" y="19577"/>
                  <a:pt x="11045" y="20298"/>
                </a:cubicBezTo>
                <a:cubicBezTo>
                  <a:pt x="11045" y="20298"/>
                  <a:pt x="11045" y="20298"/>
                  <a:pt x="11045" y="20298"/>
                </a:cubicBezTo>
                <a:close/>
                <a:moveTo>
                  <a:pt x="5175" y="20298"/>
                </a:moveTo>
                <a:cubicBezTo>
                  <a:pt x="5175" y="21008"/>
                  <a:pt x="4448" y="21600"/>
                  <a:pt x="3541" y="21600"/>
                </a:cubicBezTo>
                <a:cubicBezTo>
                  <a:pt x="2625" y="21600"/>
                  <a:pt x="1882" y="21008"/>
                  <a:pt x="1882" y="20298"/>
                </a:cubicBezTo>
                <a:cubicBezTo>
                  <a:pt x="1882" y="19577"/>
                  <a:pt x="2625" y="18995"/>
                  <a:pt x="3541" y="18995"/>
                </a:cubicBezTo>
                <a:cubicBezTo>
                  <a:pt x="4448" y="18995"/>
                  <a:pt x="5175" y="19577"/>
                  <a:pt x="5175" y="20298"/>
                </a:cubicBezTo>
                <a:cubicBezTo>
                  <a:pt x="5175" y="20298"/>
                  <a:pt x="5175" y="20298"/>
                  <a:pt x="5175" y="20298"/>
                </a:cubicBezTo>
                <a:close/>
                <a:moveTo>
                  <a:pt x="21600" y="12006"/>
                </a:moveTo>
                <a:cubicBezTo>
                  <a:pt x="21600" y="12259"/>
                  <a:pt x="21339" y="12460"/>
                  <a:pt x="21021" y="12460"/>
                </a:cubicBezTo>
                <a:lnTo>
                  <a:pt x="16990" y="12460"/>
                </a:lnTo>
                <a:lnTo>
                  <a:pt x="13714" y="18359"/>
                </a:lnTo>
                <a:cubicBezTo>
                  <a:pt x="13627" y="18526"/>
                  <a:pt x="13417" y="18624"/>
                  <a:pt x="13184" y="18624"/>
                </a:cubicBezTo>
                <a:lnTo>
                  <a:pt x="847" y="18624"/>
                </a:lnTo>
                <a:cubicBezTo>
                  <a:pt x="523" y="18624"/>
                  <a:pt x="264" y="18428"/>
                  <a:pt x="264" y="18177"/>
                </a:cubicBezTo>
                <a:cubicBezTo>
                  <a:pt x="264" y="17928"/>
                  <a:pt x="523" y="17723"/>
                  <a:pt x="847" y="17723"/>
                </a:cubicBezTo>
                <a:lnTo>
                  <a:pt x="12810" y="17723"/>
                </a:lnTo>
                <a:lnTo>
                  <a:pt x="16086" y="11824"/>
                </a:lnTo>
                <a:cubicBezTo>
                  <a:pt x="16174" y="11657"/>
                  <a:pt x="16384" y="11554"/>
                  <a:pt x="16613" y="11554"/>
                </a:cubicBezTo>
                <a:lnTo>
                  <a:pt x="21021" y="11554"/>
                </a:lnTo>
                <a:cubicBezTo>
                  <a:pt x="21339" y="11554"/>
                  <a:pt x="21600" y="11758"/>
                  <a:pt x="21600" y="12006"/>
                </a:cubicBezTo>
                <a:cubicBezTo>
                  <a:pt x="21600" y="12006"/>
                  <a:pt x="21600" y="12006"/>
                  <a:pt x="21600" y="12006"/>
                </a:cubicBezTo>
                <a:close/>
                <a:moveTo>
                  <a:pt x="3650" y="4466"/>
                </a:moveTo>
                <a:cubicBezTo>
                  <a:pt x="5034" y="4466"/>
                  <a:pt x="6147" y="5345"/>
                  <a:pt x="6147" y="6435"/>
                </a:cubicBezTo>
                <a:lnTo>
                  <a:pt x="6147" y="9675"/>
                </a:lnTo>
                <a:lnTo>
                  <a:pt x="1158" y="9675"/>
                </a:lnTo>
                <a:lnTo>
                  <a:pt x="1158" y="6435"/>
                </a:lnTo>
                <a:cubicBezTo>
                  <a:pt x="1158" y="5345"/>
                  <a:pt x="2273" y="4466"/>
                  <a:pt x="3650" y="4466"/>
                </a:cubicBezTo>
                <a:cubicBezTo>
                  <a:pt x="3650" y="4466"/>
                  <a:pt x="3650" y="4466"/>
                  <a:pt x="3650" y="4466"/>
                </a:cubicBezTo>
                <a:close/>
                <a:moveTo>
                  <a:pt x="10936" y="11113"/>
                </a:moveTo>
                <a:lnTo>
                  <a:pt x="5982" y="15080"/>
                </a:lnTo>
                <a:cubicBezTo>
                  <a:pt x="4963" y="13984"/>
                  <a:pt x="5059" y="12430"/>
                  <a:pt x="6310" y="11431"/>
                </a:cubicBezTo>
                <a:cubicBezTo>
                  <a:pt x="6992" y="10888"/>
                  <a:pt x="7903" y="10585"/>
                  <a:pt x="8872" y="10585"/>
                </a:cubicBezTo>
                <a:cubicBezTo>
                  <a:pt x="9620" y="10590"/>
                  <a:pt x="10341" y="10772"/>
                  <a:pt x="10936" y="11113"/>
                </a:cubicBezTo>
                <a:cubicBezTo>
                  <a:pt x="10936" y="11113"/>
                  <a:pt x="10936" y="11113"/>
                  <a:pt x="10936" y="11113"/>
                </a:cubicBezTo>
                <a:close/>
                <a:moveTo>
                  <a:pt x="11438" y="15405"/>
                </a:moveTo>
                <a:cubicBezTo>
                  <a:pt x="10228" y="16366"/>
                  <a:pt x="8201" y="16481"/>
                  <a:pt x="6809" y="15716"/>
                </a:cubicBezTo>
                <a:lnTo>
                  <a:pt x="11765" y="11750"/>
                </a:lnTo>
                <a:cubicBezTo>
                  <a:pt x="12784" y="12856"/>
                  <a:pt x="12685" y="14398"/>
                  <a:pt x="11438" y="15405"/>
                </a:cubicBezTo>
                <a:cubicBezTo>
                  <a:pt x="11438" y="15405"/>
                  <a:pt x="11438" y="15405"/>
                  <a:pt x="11438" y="15405"/>
                </a:cubicBezTo>
                <a:close/>
                <a:moveTo>
                  <a:pt x="1158" y="14082"/>
                </a:moveTo>
                <a:lnTo>
                  <a:pt x="1158" y="10585"/>
                </a:lnTo>
                <a:lnTo>
                  <a:pt x="5811" y="10585"/>
                </a:lnTo>
                <a:cubicBezTo>
                  <a:pt x="5704" y="10652"/>
                  <a:pt x="5590" y="10720"/>
                  <a:pt x="5493" y="10794"/>
                </a:cubicBezTo>
                <a:cubicBezTo>
                  <a:pt x="3821" y="12135"/>
                  <a:pt x="3713" y="14218"/>
                  <a:pt x="5109" y="15670"/>
                </a:cubicBezTo>
                <a:cubicBezTo>
                  <a:pt x="4686" y="15913"/>
                  <a:pt x="4187" y="16050"/>
                  <a:pt x="3650" y="16050"/>
                </a:cubicBezTo>
                <a:cubicBezTo>
                  <a:pt x="2273" y="16050"/>
                  <a:pt x="1158" y="15170"/>
                  <a:pt x="1158" y="14082"/>
                </a:cubicBezTo>
                <a:cubicBezTo>
                  <a:pt x="1158" y="14082"/>
                  <a:pt x="1158" y="14082"/>
                  <a:pt x="1158" y="14082"/>
                </a:cubicBezTo>
                <a:close/>
                <a:moveTo>
                  <a:pt x="3650" y="16958"/>
                </a:moveTo>
                <a:cubicBezTo>
                  <a:pt x="4485" y="16958"/>
                  <a:pt x="5271" y="16732"/>
                  <a:pt x="5916" y="16323"/>
                </a:cubicBezTo>
                <a:cubicBezTo>
                  <a:pt x="6761" y="16852"/>
                  <a:pt x="7778" y="17155"/>
                  <a:pt x="8872" y="17155"/>
                </a:cubicBezTo>
                <a:cubicBezTo>
                  <a:pt x="10151" y="17155"/>
                  <a:pt x="11360" y="16761"/>
                  <a:pt x="12252" y="16041"/>
                </a:cubicBezTo>
                <a:cubicBezTo>
                  <a:pt x="14088" y="14573"/>
                  <a:pt x="14067" y="12195"/>
                  <a:pt x="12204" y="10750"/>
                </a:cubicBezTo>
                <a:cubicBezTo>
                  <a:pt x="11304" y="10059"/>
                  <a:pt x="10123" y="9675"/>
                  <a:pt x="8872" y="9675"/>
                </a:cubicBezTo>
                <a:cubicBezTo>
                  <a:pt x="8326" y="9675"/>
                  <a:pt x="7799" y="9764"/>
                  <a:pt x="7297" y="9902"/>
                </a:cubicBezTo>
                <a:lnTo>
                  <a:pt x="7297" y="6435"/>
                </a:lnTo>
                <a:cubicBezTo>
                  <a:pt x="7297" y="4846"/>
                  <a:pt x="5667" y="3557"/>
                  <a:pt x="3650" y="3557"/>
                </a:cubicBezTo>
                <a:cubicBezTo>
                  <a:pt x="1639" y="3557"/>
                  <a:pt x="0" y="4846"/>
                  <a:pt x="0" y="6435"/>
                </a:cubicBezTo>
                <a:lnTo>
                  <a:pt x="0" y="14082"/>
                </a:lnTo>
                <a:cubicBezTo>
                  <a:pt x="0" y="15670"/>
                  <a:pt x="1639" y="16958"/>
                  <a:pt x="3650" y="16958"/>
                </a:cubicBezTo>
                <a:cubicBezTo>
                  <a:pt x="3650" y="16958"/>
                  <a:pt x="3650" y="16958"/>
                  <a:pt x="3650" y="16958"/>
                </a:cubicBezTo>
                <a:close/>
              </a:path>
            </a:pathLst>
          </a:custGeom>
          <a:solidFill>
            <a:schemeClr val="accent1"/>
          </a:solidFill>
          <a:ln w="12700" cap="flat">
            <a:noFill/>
            <a:miter lim="400000"/>
          </a:ln>
          <a:effectLst/>
        </p:spPr>
        <p:txBody>
          <a:bodyPr anchor="ctr"/>
          <a:lstStyle/>
          <a:p>
            <a:pPr algn="ctr"/>
            <a:endParaRPr/>
          </a:p>
        </p:txBody>
      </p:sp>
      <p:grpSp>
        <p:nvGrpSpPr>
          <p:cNvPr id="32" name="组合 31"/>
          <p:cNvGrpSpPr/>
          <p:nvPr/>
        </p:nvGrpSpPr>
        <p:grpSpPr>
          <a:xfrm>
            <a:off x="3320458" y="333481"/>
            <a:ext cx="5572519" cy="790421"/>
            <a:chOff x="1679798" y="438128"/>
            <a:chExt cx="5572519" cy="790421"/>
          </a:xfrm>
        </p:grpSpPr>
        <p:sp>
          <p:nvSpPr>
            <p:cNvPr id="33" name="文本框 32"/>
            <p:cNvSpPr txBox="1"/>
            <p:nvPr/>
          </p:nvSpPr>
          <p:spPr>
            <a:xfrm>
              <a:off x="2732249" y="438128"/>
              <a:ext cx="3467616"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schemeClr val="accent1"/>
                  </a:solidFill>
                  <a:effectLst/>
                  <a:uLnTx/>
                  <a:uFillTx/>
                  <a:latin typeface="Arial"/>
                  <a:ea typeface="微软雅黑"/>
                  <a:cs typeface="+mn-cs"/>
                </a:rPr>
                <a:t>标题文字添加此处</a:t>
              </a:r>
            </a:p>
          </p:txBody>
        </p:sp>
        <p:sp>
          <p:nvSpPr>
            <p:cNvPr id="34" name="文本框 33"/>
            <p:cNvSpPr txBox="1"/>
            <p:nvPr/>
          </p:nvSpPr>
          <p:spPr>
            <a:xfrm>
              <a:off x="1679798" y="951998"/>
              <a:ext cx="5572519" cy="27655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latin typeface="微软雅黑"/>
                  <a:ea typeface="微软雅黑"/>
                  <a:cs typeface="+mn-cs"/>
                </a:rPr>
                <a:t>print </a:t>
              </a:r>
              <a:r>
                <a:rPr kumimoji="0" lang="en-US" altLang="zh-CN" sz="1050" b="0" i="0" u="none" strike="noStrike" kern="1200" cap="none" spc="0" normalizeH="0" baseline="0" noProof="0" dirty="0">
                  <a:ln>
                    <a:noFill/>
                  </a:ln>
                  <a:solidFill>
                    <a:schemeClr val="bg1">
                      <a:lumMod val="65000"/>
                    </a:schemeClr>
                  </a:solidFill>
                  <a:effectLst/>
                  <a:uLnTx/>
                  <a:uFillTx/>
                  <a:latin typeface="微软雅黑"/>
                  <a:ea typeface="微软雅黑"/>
                  <a:cs typeface="+mn-cs"/>
                </a:rPr>
                <a:t>the presentation and make it into a film to be used in a wider field</a:t>
              </a:r>
            </a:p>
          </p:txBody>
        </p:sp>
      </p:grpSp>
    </p:spTree>
    <p:extLst>
      <p:ext uri="{BB962C8B-B14F-4D97-AF65-F5344CB8AC3E}">
        <p14:creationId xmlns:p14="http://schemas.microsoft.com/office/powerpoint/2010/main" val="4173133905"/>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53" presetClass="entr" presetSubtype="16" fill="hold" grpId="0" nodeType="afterEffect">
                                  <p:stCondLst>
                                    <p:cond delay="0"/>
                                  </p:stCondLst>
                                  <p:childTnLst>
                                    <p:set>
                                      <p:cBhvr>
                                        <p:cTn id="22" dur="1" fill="hold">
                                          <p:stCondLst>
                                            <p:cond delay="0"/>
                                          </p:stCondLst>
                                        </p:cTn>
                                        <p:tgtEl>
                                          <p:spTgt spid="51"/>
                                        </p:tgtEl>
                                        <p:attrNameLst>
                                          <p:attrName>style.visibility</p:attrName>
                                        </p:attrNameLst>
                                      </p:cBhvr>
                                      <p:to>
                                        <p:strVal val="visible"/>
                                      </p:to>
                                    </p:set>
                                    <p:anim calcmode="lin" valueType="num">
                                      <p:cBhvr>
                                        <p:cTn id="23" dur="500" fill="hold"/>
                                        <p:tgtEl>
                                          <p:spTgt spid="51"/>
                                        </p:tgtEl>
                                        <p:attrNameLst>
                                          <p:attrName>ppt_w</p:attrName>
                                        </p:attrNameLst>
                                      </p:cBhvr>
                                      <p:tavLst>
                                        <p:tav tm="0">
                                          <p:val>
                                            <p:fltVal val="0"/>
                                          </p:val>
                                        </p:tav>
                                        <p:tav tm="100000">
                                          <p:val>
                                            <p:strVal val="#ppt_w"/>
                                          </p:val>
                                        </p:tav>
                                      </p:tavLst>
                                    </p:anim>
                                    <p:anim calcmode="lin" valueType="num">
                                      <p:cBhvr>
                                        <p:cTn id="24" dur="500" fill="hold"/>
                                        <p:tgtEl>
                                          <p:spTgt spid="51"/>
                                        </p:tgtEl>
                                        <p:attrNameLst>
                                          <p:attrName>ppt_h</p:attrName>
                                        </p:attrNameLst>
                                      </p:cBhvr>
                                      <p:tavLst>
                                        <p:tav tm="0">
                                          <p:val>
                                            <p:fltVal val="0"/>
                                          </p:val>
                                        </p:tav>
                                        <p:tav tm="100000">
                                          <p:val>
                                            <p:strVal val="#ppt_h"/>
                                          </p:val>
                                        </p:tav>
                                      </p:tavLst>
                                    </p:anim>
                                    <p:animEffect transition="in" filter="fade">
                                      <p:cBhvr>
                                        <p:cTn id="25" dur="500"/>
                                        <p:tgtEl>
                                          <p:spTgt spid="51"/>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50"/>
                                        </p:tgtEl>
                                        <p:attrNameLst>
                                          <p:attrName>style.visibility</p:attrName>
                                        </p:attrNameLst>
                                      </p:cBhvr>
                                      <p:to>
                                        <p:strVal val="visible"/>
                                      </p:to>
                                    </p:set>
                                    <p:anim calcmode="lin" valueType="num">
                                      <p:cBhvr>
                                        <p:cTn id="28" dur="500" fill="hold"/>
                                        <p:tgtEl>
                                          <p:spTgt spid="50"/>
                                        </p:tgtEl>
                                        <p:attrNameLst>
                                          <p:attrName>ppt_w</p:attrName>
                                        </p:attrNameLst>
                                      </p:cBhvr>
                                      <p:tavLst>
                                        <p:tav tm="0">
                                          <p:val>
                                            <p:fltVal val="0"/>
                                          </p:val>
                                        </p:tav>
                                        <p:tav tm="100000">
                                          <p:val>
                                            <p:strVal val="#ppt_w"/>
                                          </p:val>
                                        </p:tav>
                                      </p:tavLst>
                                    </p:anim>
                                    <p:anim calcmode="lin" valueType="num">
                                      <p:cBhvr>
                                        <p:cTn id="29" dur="500" fill="hold"/>
                                        <p:tgtEl>
                                          <p:spTgt spid="50"/>
                                        </p:tgtEl>
                                        <p:attrNameLst>
                                          <p:attrName>ppt_h</p:attrName>
                                        </p:attrNameLst>
                                      </p:cBhvr>
                                      <p:tavLst>
                                        <p:tav tm="0">
                                          <p:val>
                                            <p:fltVal val="0"/>
                                          </p:val>
                                        </p:tav>
                                        <p:tav tm="100000">
                                          <p:val>
                                            <p:strVal val="#ppt_h"/>
                                          </p:val>
                                        </p:tav>
                                      </p:tavLst>
                                    </p:anim>
                                    <p:animEffect transition="in" filter="fade">
                                      <p:cBhvr>
                                        <p:cTn id="30" dur="500"/>
                                        <p:tgtEl>
                                          <p:spTgt spid="50"/>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52"/>
                                        </p:tgtEl>
                                        <p:attrNameLst>
                                          <p:attrName>style.visibility</p:attrName>
                                        </p:attrNameLst>
                                      </p:cBhvr>
                                      <p:to>
                                        <p:strVal val="visible"/>
                                      </p:to>
                                    </p:set>
                                    <p:anim calcmode="lin" valueType="num">
                                      <p:cBhvr>
                                        <p:cTn id="33" dur="500" fill="hold"/>
                                        <p:tgtEl>
                                          <p:spTgt spid="52"/>
                                        </p:tgtEl>
                                        <p:attrNameLst>
                                          <p:attrName>ppt_w</p:attrName>
                                        </p:attrNameLst>
                                      </p:cBhvr>
                                      <p:tavLst>
                                        <p:tav tm="0">
                                          <p:val>
                                            <p:fltVal val="0"/>
                                          </p:val>
                                        </p:tav>
                                        <p:tav tm="100000">
                                          <p:val>
                                            <p:strVal val="#ppt_w"/>
                                          </p:val>
                                        </p:tav>
                                      </p:tavLst>
                                    </p:anim>
                                    <p:anim calcmode="lin" valueType="num">
                                      <p:cBhvr>
                                        <p:cTn id="34" dur="500" fill="hold"/>
                                        <p:tgtEl>
                                          <p:spTgt spid="52"/>
                                        </p:tgtEl>
                                        <p:attrNameLst>
                                          <p:attrName>ppt_h</p:attrName>
                                        </p:attrNameLst>
                                      </p:cBhvr>
                                      <p:tavLst>
                                        <p:tav tm="0">
                                          <p:val>
                                            <p:fltVal val="0"/>
                                          </p:val>
                                        </p:tav>
                                        <p:tav tm="100000">
                                          <p:val>
                                            <p:strVal val="#ppt_h"/>
                                          </p:val>
                                        </p:tav>
                                      </p:tavLst>
                                    </p:anim>
                                    <p:animEffect transition="in" filter="fade">
                                      <p:cBhvr>
                                        <p:cTn id="35" dur="500"/>
                                        <p:tgtEl>
                                          <p:spTgt spid="52"/>
                                        </p:tgtEl>
                                      </p:cBhvr>
                                    </p:animEffect>
                                  </p:childTnLst>
                                </p:cTn>
                              </p:par>
                            </p:childTnLst>
                          </p:cTn>
                        </p:par>
                        <p:par>
                          <p:cTn id="36" fill="hold">
                            <p:stCondLst>
                              <p:cond delay="1500"/>
                            </p:stCondLst>
                            <p:childTnLst>
                              <p:par>
                                <p:cTn id="37" presetID="14" presetClass="entr" presetSubtype="10" fill="hold"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randombar(horizontal)">
                                      <p:cBhvr>
                                        <p:cTn id="39" dur="500"/>
                                        <p:tgtEl>
                                          <p:spTgt spid="37"/>
                                        </p:tgtEl>
                                      </p:cBhvr>
                                    </p:animEffect>
                                  </p:childTnLst>
                                </p:cTn>
                              </p:par>
                            </p:childTnLst>
                          </p:cTn>
                        </p:par>
                        <p:par>
                          <p:cTn id="40" fill="hold">
                            <p:stCondLst>
                              <p:cond delay="2000"/>
                            </p:stCondLst>
                            <p:childTnLst>
                              <p:par>
                                <p:cTn id="41" presetID="14" presetClass="entr" presetSubtype="10" fill="hold" nodeType="after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randombar(horizontal)">
                                      <p:cBhvr>
                                        <p:cTn id="43" dur="500"/>
                                        <p:tgtEl>
                                          <p:spTgt spid="44"/>
                                        </p:tgtEl>
                                      </p:cBhvr>
                                    </p:animEffect>
                                  </p:childTnLst>
                                </p:cTn>
                              </p:par>
                            </p:childTnLst>
                          </p:cTn>
                        </p:par>
                        <p:par>
                          <p:cTn id="44" fill="hold">
                            <p:stCondLst>
                              <p:cond delay="2500"/>
                            </p:stCondLst>
                            <p:childTnLst>
                              <p:par>
                                <p:cTn id="45" presetID="14" presetClass="entr" presetSubtype="10" fill="hold"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randombar(horizontal)">
                                      <p:cBhvr>
                                        <p:cTn id="47"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包图主题2">
  <a:themeElements>
    <a:clrScheme name="自定义 179">
      <a:dk1>
        <a:srgbClr val="000000"/>
      </a:dk1>
      <a:lt1>
        <a:srgbClr val="FFFFFF"/>
      </a:lt1>
      <a:dk2>
        <a:srgbClr val="778495"/>
      </a:dk2>
      <a:lt2>
        <a:srgbClr val="F0F0F0"/>
      </a:lt2>
      <a:accent1>
        <a:srgbClr val="CE1126"/>
      </a:accent1>
      <a:accent2>
        <a:srgbClr val="CE1126"/>
      </a:accent2>
      <a:accent3>
        <a:srgbClr val="CE1126"/>
      </a:accent3>
      <a:accent4>
        <a:srgbClr val="CE1126"/>
      </a:accent4>
      <a:accent5>
        <a:srgbClr val="CE1126"/>
      </a:accent5>
      <a:accent6>
        <a:srgbClr val="CE1126"/>
      </a:accent6>
      <a:hlink>
        <a:srgbClr val="0085C3"/>
      </a:hlink>
      <a:folHlink>
        <a:srgbClr val="BFBFB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包图主题2" id="{50CFA792-C506-47E4-B272-6A6183483AB3}" vid="{CC1AE437-2F7F-4319-9F22-408F5F8C346F}"/>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包图主题2</Template>
  <TotalTime>110</TotalTime>
  <Words>2267</Words>
  <Application>Microsoft Office PowerPoint</Application>
  <PresentationFormat>宽屏</PresentationFormat>
  <Paragraphs>314</Paragraphs>
  <Slides>26</Slides>
  <Notes>26</Notes>
  <HiddenSlides>0</HiddenSlides>
  <MMClips>0</MMClips>
  <ScaleCrop>false</ScaleCrop>
  <HeadingPairs>
    <vt:vector size="6" baseType="variant">
      <vt:variant>
        <vt:lpstr>已用的字体</vt:lpstr>
      </vt:variant>
      <vt:variant>
        <vt:i4>17</vt:i4>
      </vt:variant>
      <vt:variant>
        <vt:lpstr>主题</vt:lpstr>
      </vt:variant>
      <vt:variant>
        <vt:i4>2</vt:i4>
      </vt:variant>
      <vt:variant>
        <vt:lpstr>幻灯片标题</vt:lpstr>
      </vt:variant>
      <vt:variant>
        <vt:i4>26</vt:i4>
      </vt:variant>
    </vt:vector>
  </HeadingPairs>
  <TitlesOfParts>
    <vt:vector size="45" baseType="lpstr">
      <vt:lpstr>Hiragino Sans GB W3</vt:lpstr>
      <vt:lpstr>Meiryo</vt:lpstr>
      <vt:lpstr>News Gothic MT</vt:lpstr>
      <vt:lpstr>等线</vt:lpstr>
      <vt:lpstr>方正正纤黑简体</vt:lpstr>
      <vt:lpstr>华文黑体</vt:lpstr>
      <vt:lpstr>华文细黑</vt:lpstr>
      <vt:lpstr>时尚中黑简体</vt:lpstr>
      <vt:lpstr>宋体</vt:lpstr>
      <vt:lpstr>微软雅黑</vt:lpstr>
      <vt:lpstr>造字工房力黑（非商用）常规体</vt:lpstr>
      <vt:lpstr>Agency FB</vt:lpstr>
      <vt:lpstr>Arial</vt:lpstr>
      <vt:lpstr>Calibri</vt:lpstr>
      <vt:lpstr>Calibri Light</vt:lpstr>
      <vt:lpstr>Helvetica Light</vt:lpstr>
      <vt:lpstr>Open Sans</vt:lpstr>
      <vt:lpstr>包图主题2</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18</cp:revision>
  <dcterms:created xsi:type="dcterms:W3CDTF">2017-09-19T03:01:22Z</dcterms:created>
  <dcterms:modified xsi:type="dcterms:W3CDTF">2022-06-04T08:12:17Z</dcterms:modified>
</cp:coreProperties>
</file>