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4" r:id="rId2"/>
  </p:sldMasterIdLst>
  <p:notesMasterIdLst>
    <p:notesMasterId r:id="rId26"/>
  </p:notesMasterIdLst>
  <p:sldIdLst>
    <p:sldId id="264" r:id="rId3"/>
    <p:sldId id="256" r:id="rId4"/>
    <p:sldId id="278" r:id="rId5"/>
    <p:sldId id="266" r:id="rId6"/>
    <p:sldId id="269" r:id="rId7"/>
    <p:sldId id="265" r:id="rId8"/>
    <p:sldId id="259" r:id="rId9"/>
    <p:sldId id="267" r:id="rId10"/>
    <p:sldId id="270" r:id="rId11"/>
    <p:sldId id="260" r:id="rId12"/>
    <p:sldId id="258" r:id="rId13"/>
    <p:sldId id="282" r:id="rId14"/>
    <p:sldId id="273" r:id="rId15"/>
    <p:sldId id="271" r:id="rId16"/>
    <p:sldId id="272" r:id="rId17"/>
    <p:sldId id="274" r:id="rId18"/>
    <p:sldId id="281" r:id="rId19"/>
    <p:sldId id="275" r:id="rId20"/>
    <p:sldId id="276" r:id="rId21"/>
    <p:sldId id="277" r:id="rId22"/>
    <p:sldId id="280" r:id="rId23"/>
    <p:sldId id="263" r:id="rId24"/>
    <p:sldId id="283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orient="horz" pos="712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64" userDrawn="1">
          <p15:clr>
            <a:srgbClr val="A4A3A4"/>
          </p15:clr>
        </p15:guide>
        <p15:guide id="8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6FC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30" y="114"/>
      </p:cViewPr>
      <p:guideLst>
        <p:guide pos="416"/>
        <p:guide pos="7256"/>
        <p:guide orient="horz" pos="648"/>
        <p:guide orient="horz" pos="712"/>
        <p:guide orient="horz" pos="3928"/>
        <p:guide orient="horz" pos="3864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>
              <a:outerShdw blurRad="165100" dist="190500" dir="5400000" algn="t" rotWithShape="0">
                <a:schemeClr val="accent1">
                  <a:lumMod val="50000"/>
                  <a:alpha val="10000"/>
                </a:scheme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3.8</c:v>
                </c:pt>
                <c:pt idx="4">
                  <c:v>3.2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F03-4334-81DB-2F013DED146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>
              <a:outerShdw blurRad="215900" dist="203200" dir="5400000" algn="t" rotWithShape="0">
                <a:schemeClr val="accent2">
                  <a:lumMod val="50000"/>
                  <a:alpha val="10000"/>
                </a:scheme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3.3</c:v>
                </c:pt>
                <c:pt idx="4">
                  <c:v>4.7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2F03-4334-81DB-2F013DED14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041879632"/>
        <c:axId val="-1041879088"/>
      </c:lineChart>
      <c:catAx>
        <c:axId val="-1041879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41879088"/>
        <c:crosses val="autoZero"/>
        <c:auto val="1"/>
        <c:lblAlgn val="ctr"/>
        <c:lblOffset val="100"/>
        <c:noMultiLvlLbl val="0"/>
      </c:catAx>
      <c:valAx>
        <c:axId val="-104187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7BF1EB">
                  <a:alpha val="14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041879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8753463362115"/>
          <c:y val="5.1500562146884067E-2"/>
          <c:w val="0.57224896939737924"/>
          <c:h val="0.858373454096068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effectLst>
              <a:outerShdw blurRad="127000" dist="215900" dir="5400000" sx="90000" sy="90000" algn="t" rotWithShape="0">
                <a:schemeClr val="accent2">
                  <a:alpha val="10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B0D-4C2F-8690-6537920BE68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B0D-4C2F-8690-6537920BE689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B0D-4C2F-8690-6537920BE689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B0D-4C2F-8690-6537920BE689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B0D-4C2F-8690-6537920BE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4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8753463362115"/>
          <c:y val="5.1500562146884067E-2"/>
          <c:w val="0.57224896939737924"/>
          <c:h val="0.858373454096068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effectLst>
              <a:outerShdw blurRad="127000" dist="215900" dir="5400000" sx="90000" sy="90000" algn="t" rotWithShape="0">
                <a:schemeClr val="accent2">
                  <a:alpha val="10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B0D-4C2F-8690-6537920BE68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B0D-4C2F-8690-6537920BE689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B0D-4C2F-8690-6537920BE689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B0D-4C2F-8690-6537920BE689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B0D-4C2F-8690-6537920BE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8753463362115"/>
          <c:y val="5.1500562146884067E-2"/>
          <c:w val="0.57224896939737924"/>
          <c:h val="0.858373454096068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effectLst>
              <a:outerShdw blurRad="127000" dist="215900" dir="5400000" sx="90000" sy="90000" algn="t" rotWithShape="0">
                <a:schemeClr val="accent2">
                  <a:alpha val="10000"/>
                </a:schemeClr>
              </a:outerShdw>
            </a:effectLst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B0D-4C2F-8690-6537920BE689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B0D-4C2F-8690-6537920BE689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B0D-4C2F-8690-6537920BE689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215900" dir="5400000" sx="90000" sy="90000" algn="t" rotWithShape="0">
                  <a:schemeClr val="accent2">
                    <a:alpha val="1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B0D-4C2F-8690-6537920BE689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B0D-4C2F-8690-6537920BE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A3777-56A8-4099-AB78-127B00421C9F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BB477-C3CD-4BFC-99AB-134ED82112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51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638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53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925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177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720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8930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198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0092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1564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3061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016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7177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7352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511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605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666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740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316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811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B477-C3CD-4BFC-99AB-134ED821121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95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F428C-4C65-410E-865F-A6FBDE9C54AE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A5E8-2020-43A1-83CE-5374EC541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359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236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583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383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82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239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1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34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37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4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86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4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5/31/2022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7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47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5.jpg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chart" Target="../charts/char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2.emf"/><Relationship Id="rId4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2.emf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2.emf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-1359877" y="-1078133"/>
            <a:ext cx="6911449" cy="8979487"/>
            <a:chOff x="-1359877" y="-1078133"/>
            <a:chExt cx="6849035" cy="8898397"/>
          </a:xfrm>
        </p:grpSpPr>
        <p:sp>
          <p:nvSpPr>
            <p:cNvPr id="26" name="任意多边形 25"/>
            <p:cNvSpPr/>
            <p:nvPr/>
          </p:nvSpPr>
          <p:spPr>
            <a:xfrm rot="8579551" flipH="1">
              <a:off x="-1359877" y="-570305"/>
              <a:ext cx="6849035" cy="8023419"/>
            </a:xfrm>
            <a:custGeom>
              <a:avLst/>
              <a:gdLst>
                <a:gd name="connsiteX0" fmla="*/ 6849034 w 6849035"/>
                <a:gd name="connsiteY0" fmla="*/ 5769339 h 8023419"/>
                <a:gd name="connsiteX1" fmla="*/ 3858582 w 6849035"/>
                <a:gd name="connsiteY1" fmla="*/ 8023419 h 8023419"/>
                <a:gd name="connsiteX2" fmla="*/ 3858558 w 6849035"/>
                <a:gd name="connsiteY2" fmla="*/ 8023419 h 8023419"/>
                <a:gd name="connsiteX3" fmla="*/ 2581835 w 6849035"/>
                <a:gd name="connsiteY3" fmla="*/ 6329610 h 8023419"/>
                <a:gd name="connsiteX4" fmla="*/ 2581835 w 6849035"/>
                <a:gd name="connsiteY4" fmla="*/ 6176689 h 8023419"/>
                <a:gd name="connsiteX5" fmla="*/ 5002305 w 6849035"/>
                <a:gd name="connsiteY5" fmla="*/ 6176690 h 8023419"/>
                <a:gd name="connsiteX6" fmla="*/ 5002305 w 6849035"/>
                <a:gd name="connsiteY6" fmla="*/ 4890254 h 8023419"/>
                <a:gd name="connsiteX7" fmla="*/ 1496908 w 6849035"/>
                <a:gd name="connsiteY7" fmla="*/ 4890254 h 8023419"/>
                <a:gd name="connsiteX8" fmla="*/ 0 w 6849035"/>
                <a:gd name="connsiteY8" fmla="*/ 2904330 h 8023419"/>
                <a:gd name="connsiteX9" fmla="*/ 0 w 6849035"/>
                <a:gd name="connsiteY9" fmla="*/ 2343868 h 8023419"/>
                <a:gd name="connsiteX10" fmla="*/ 3109572 w 6849035"/>
                <a:gd name="connsiteY10" fmla="*/ 0 h 8023419"/>
                <a:gd name="connsiteX11" fmla="*/ 4267199 w 6849035"/>
                <a:gd name="connsiteY11" fmla="*/ 0 h 8023419"/>
                <a:gd name="connsiteX12" fmla="*/ 4267198 w 6849035"/>
                <a:gd name="connsiteY12" fmla="*/ 1846729 h 8023419"/>
                <a:gd name="connsiteX13" fmla="*/ 1846729 w 6849035"/>
                <a:gd name="connsiteY13" fmla="*/ 1846729 h 8023419"/>
                <a:gd name="connsiteX14" fmla="*/ 1846728 w 6849035"/>
                <a:gd name="connsiteY14" fmla="*/ 3043525 h 8023419"/>
                <a:gd name="connsiteX15" fmla="*/ 6849035 w 6849035"/>
                <a:gd name="connsiteY15" fmla="*/ 3043525 h 8023419"/>
                <a:gd name="connsiteX16" fmla="*/ 6849035 w 6849035"/>
                <a:gd name="connsiteY16" fmla="*/ 4890254 h 8023419"/>
                <a:gd name="connsiteX17" fmla="*/ 6849034 w 6849035"/>
                <a:gd name="connsiteY17" fmla="*/ 4890254 h 8023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49035" h="8023419">
                  <a:moveTo>
                    <a:pt x="6849034" y="5769339"/>
                  </a:moveTo>
                  <a:lnTo>
                    <a:pt x="3858582" y="8023419"/>
                  </a:lnTo>
                  <a:lnTo>
                    <a:pt x="3858558" y="8023419"/>
                  </a:lnTo>
                  <a:lnTo>
                    <a:pt x="2581835" y="6329610"/>
                  </a:lnTo>
                  <a:lnTo>
                    <a:pt x="2581835" y="6176689"/>
                  </a:lnTo>
                  <a:lnTo>
                    <a:pt x="5002305" y="6176690"/>
                  </a:lnTo>
                  <a:lnTo>
                    <a:pt x="5002305" y="4890254"/>
                  </a:lnTo>
                  <a:lnTo>
                    <a:pt x="1496908" y="4890254"/>
                  </a:lnTo>
                  <a:lnTo>
                    <a:pt x="0" y="2904330"/>
                  </a:lnTo>
                  <a:lnTo>
                    <a:pt x="0" y="2343868"/>
                  </a:lnTo>
                  <a:lnTo>
                    <a:pt x="3109572" y="0"/>
                  </a:lnTo>
                  <a:lnTo>
                    <a:pt x="4267199" y="0"/>
                  </a:lnTo>
                  <a:lnTo>
                    <a:pt x="4267198" y="1846729"/>
                  </a:lnTo>
                  <a:lnTo>
                    <a:pt x="1846729" y="1846729"/>
                  </a:lnTo>
                  <a:lnTo>
                    <a:pt x="1846728" y="3043525"/>
                  </a:lnTo>
                  <a:lnTo>
                    <a:pt x="6849035" y="3043525"/>
                  </a:lnTo>
                  <a:lnTo>
                    <a:pt x="6849035" y="4890254"/>
                  </a:lnTo>
                  <a:lnTo>
                    <a:pt x="6849034" y="48902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 flipH="1">
              <a:off x="-432322" y="-1078133"/>
              <a:ext cx="5263100" cy="8898397"/>
              <a:chOff x="2976858" y="-1046077"/>
              <a:chExt cx="5263100" cy="8898397"/>
            </a:xfrm>
            <a:effectLst>
              <a:outerShdw blurRad="431800" dist="444500" dir="5400000" algn="t" rotWithShape="0">
                <a:prstClr val="black">
                  <a:alpha val="10000"/>
                </a:prstClr>
              </a:outerShdw>
            </a:effectLst>
          </p:grpSpPr>
          <p:sp>
            <p:nvSpPr>
              <p:cNvPr id="35" name="任意多边形 34"/>
              <p:cNvSpPr/>
              <p:nvPr/>
            </p:nvSpPr>
            <p:spPr>
              <a:xfrm rot="13020449">
                <a:off x="3448934" y="3812826"/>
                <a:ext cx="4267200" cy="4039494"/>
              </a:xfrm>
              <a:custGeom>
                <a:avLst/>
                <a:gdLst>
                  <a:gd name="connsiteX0" fmla="*/ 1142438 w 4267200"/>
                  <a:gd name="connsiteY0" fmla="*/ 3847554 h 4039494"/>
                  <a:gd name="connsiteX1" fmla="*/ 968780 w 4267200"/>
                  <a:gd name="connsiteY1" fmla="*/ 3971850 h 4039494"/>
                  <a:gd name="connsiteX2" fmla="*/ 855640 w 4267200"/>
                  <a:gd name="connsiteY2" fmla="*/ 4039494 h 4039494"/>
                  <a:gd name="connsiteX3" fmla="*/ 0 w 4267200"/>
                  <a:gd name="connsiteY3" fmla="*/ 2904330 h 4039494"/>
                  <a:gd name="connsiteX4" fmla="*/ 1 w 4267200"/>
                  <a:gd name="connsiteY4" fmla="*/ 2343868 h 4039494"/>
                  <a:gd name="connsiteX5" fmla="*/ 3109573 w 4267200"/>
                  <a:gd name="connsiteY5" fmla="*/ 0 h 4039494"/>
                  <a:gd name="connsiteX6" fmla="*/ 4267200 w 4267200"/>
                  <a:gd name="connsiteY6" fmla="*/ 0 h 4039494"/>
                  <a:gd name="connsiteX7" fmla="*/ 4267199 w 4267200"/>
                  <a:gd name="connsiteY7" fmla="*/ 753866 h 4039494"/>
                  <a:gd name="connsiteX8" fmla="*/ 4145179 w 4267200"/>
                  <a:gd name="connsiteY8" fmla="*/ 793866 h 4039494"/>
                  <a:gd name="connsiteX9" fmla="*/ 3155801 w 4267200"/>
                  <a:gd name="connsiteY9" fmla="*/ 1234683 h 4039494"/>
                  <a:gd name="connsiteX10" fmla="*/ 2528550 w 4267200"/>
                  <a:gd name="connsiteY10" fmla="*/ 1817941 h 4039494"/>
                  <a:gd name="connsiteX11" fmla="*/ 2507952 w 4267200"/>
                  <a:gd name="connsiteY11" fmla="*/ 1846729 h 4039494"/>
                  <a:gd name="connsiteX12" fmla="*/ 1846730 w 4267200"/>
                  <a:gd name="connsiteY12" fmla="*/ 1846729 h 4039494"/>
                  <a:gd name="connsiteX13" fmla="*/ 1846729 w 4267200"/>
                  <a:gd name="connsiteY13" fmla="*/ 2963945 h 4039494"/>
                  <a:gd name="connsiteX14" fmla="*/ 1788352 w 4267200"/>
                  <a:gd name="connsiteY14" fmla="*/ 3065212 h 4039494"/>
                  <a:gd name="connsiteX15" fmla="*/ 1142438 w 4267200"/>
                  <a:gd name="connsiteY15" fmla="*/ 3847554 h 403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67200" h="4039494">
                    <a:moveTo>
                      <a:pt x="1142438" y="3847554"/>
                    </a:moveTo>
                    <a:cubicBezTo>
                      <a:pt x="1087877" y="3890755"/>
                      <a:pt x="1029821" y="3932116"/>
                      <a:pt x="968780" y="3971850"/>
                    </a:cubicBezTo>
                    <a:lnTo>
                      <a:pt x="855640" y="4039494"/>
                    </a:lnTo>
                    <a:lnTo>
                      <a:pt x="0" y="2904330"/>
                    </a:lnTo>
                    <a:lnTo>
                      <a:pt x="1" y="2343868"/>
                    </a:lnTo>
                    <a:lnTo>
                      <a:pt x="3109573" y="0"/>
                    </a:lnTo>
                    <a:lnTo>
                      <a:pt x="4267200" y="0"/>
                    </a:lnTo>
                    <a:lnTo>
                      <a:pt x="4267199" y="753866"/>
                    </a:lnTo>
                    <a:lnTo>
                      <a:pt x="4145179" y="793866"/>
                    </a:lnTo>
                    <a:cubicBezTo>
                      <a:pt x="3760025" y="926527"/>
                      <a:pt x="3413832" y="1073380"/>
                      <a:pt x="3155801" y="1234683"/>
                    </a:cubicBezTo>
                    <a:cubicBezTo>
                      <a:pt x="2897770" y="1395986"/>
                      <a:pt x="2697481" y="1596741"/>
                      <a:pt x="2528550" y="1817941"/>
                    </a:cubicBezTo>
                    <a:lnTo>
                      <a:pt x="2507952" y="1846729"/>
                    </a:lnTo>
                    <a:lnTo>
                      <a:pt x="1846730" y="1846729"/>
                    </a:lnTo>
                    <a:lnTo>
                      <a:pt x="1846729" y="2963945"/>
                    </a:lnTo>
                    <a:lnTo>
                      <a:pt x="1788352" y="3065212"/>
                    </a:lnTo>
                    <a:cubicBezTo>
                      <a:pt x="1613374" y="3358395"/>
                      <a:pt x="1415247" y="3631551"/>
                      <a:pt x="1142438" y="384755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13020449">
                <a:off x="3386713" y="2654885"/>
                <a:ext cx="4853245" cy="1926311"/>
              </a:xfrm>
              <a:custGeom>
                <a:avLst/>
                <a:gdLst>
                  <a:gd name="connsiteX0" fmla="*/ 4853245 w 4853245"/>
                  <a:gd name="connsiteY0" fmla="*/ 79580 h 1926311"/>
                  <a:gd name="connsiteX1" fmla="*/ 4737818 w 4853245"/>
                  <a:gd name="connsiteY1" fmla="*/ 99022 h 1926311"/>
                  <a:gd name="connsiteX2" fmla="*/ 3979624 w 4853245"/>
                  <a:gd name="connsiteY2" fmla="*/ 303778 h 1926311"/>
                  <a:gd name="connsiteX3" fmla="*/ 2303326 w 4853245"/>
                  <a:gd name="connsiteY3" fmla="*/ 1856444 h 1926311"/>
                  <a:gd name="connsiteX4" fmla="*/ 2239488 w 4853245"/>
                  <a:gd name="connsiteY4" fmla="*/ 1926310 h 1926311"/>
                  <a:gd name="connsiteX5" fmla="*/ 641269 w 4853245"/>
                  <a:gd name="connsiteY5" fmla="*/ 1926311 h 1926311"/>
                  <a:gd name="connsiteX6" fmla="*/ 0 w 4853245"/>
                  <a:gd name="connsiteY6" fmla="*/ 1075549 h 1926311"/>
                  <a:gd name="connsiteX7" fmla="*/ 113140 w 4853245"/>
                  <a:gd name="connsiteY7" fmla="*/ 1007905 h 1926311"/>
                  <a:gd name="connsiteX8" fmla="*/ 286798 w 4853245"/>
                  <a:gd name="connsiteY8" fmla="*/ 883608 h 1926311"/>
                  <a:gd name="connsiteX9" fmla="*/ 932712 w 4853245"/>
                  <a:gd name="connsiteY9" fmla="*/ 101267 h 1926311"/>
                  <a:gd name="connsiteX10" fmla="*/ 991089 w 4853245"/>
                  <a:gd name="connsiteY10" fmla="*/ 0 h 1926311"/>
                  <a:gd name="connsiteX11" fmla="*/ 991089 w 4853245"/>
                  <a:gd name="connsiteY11" fmla="*/ 79580 h 1926311"/>
                  <a:gd name="connsiteX12" fmla="*/ 4853245 w 4853245"/>
                  <a:gd name="connsiteY12" fmla="*/ 79580 h 19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53245" h="1926311">
                    <a:moveTo>
                      <a:pt x="4853245" y="79580"/>
                    </a:moveTo>
                    <a:lnTo>
                      <a:pt x="4737818" y="99022"/>
                    </a:lnTo>
                    <a:cubicBezTo>
                      <a:pt x="4451382" y="152878"/>
                      <a:pt x="4191853" y="219842"/>
                      <a:pt x="3979624" y="303778"/>
                    </a:cubicBezTo>
                    <a:cubicBezTo>
                      <a:pt x="3201449" y="611544"/>
                      <a:pt x="2798706" y="1291805"/>
                      <a:pt x="2303326" y="1856444"/>
                    </a:cubicBezTo>
                    <a:lnTo>
                      <a:pt x="2239488" y="1926310"/>
                    </a:lnTo>
                    <a:lnTo>
                      <a:pt x="641269" y="1926311"/>
                    </a:lnTo>
                    <a:lnTo>
                      <a:pt x="0" y="1075549"/>
                    </a:lnTo>
                    <a:lnTo>
                      <a:pt x="113140" y="1007905"/>
                    </a:lnTo>
                    <a:cubicBezTo>
                      <a:pt x="174181" y="968171"/>
                      <a:pt x="232237" y="926810"/>
                      <a:pt x="286798" y="883608"/>
                    </a:cubicBezTo>
                    <a:cubicBezTo>
                      <a:pt x="559607" y="667606"/>
                      <a:pt x="757734" y="394450"/>
                      <a:pt x="932712" y="101267"/>
                    </a:cubicBezTo>
                    <a:lnTo>
                      <a:pt x="991089" y="0"/>
                    </a:lnTo>
                    <a:lnTo>
                      <a:pt x="991089" y="79580"/>
                    </a:lnTo>
                    <a:lnTo>
                      <a:pt x="4853245" y="7958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rot="13020449">
                <a:off x="3620196" y="-1046077"/>
                <a:ext cx="4063761" cy="4657320"/>
              </a:xfrm>
              <a:custGeom>
                <a:avLst/>
                <a:gdLst>
                  <a:gd name="connsiteX0" fmla="*/ 1073307 w 4063761"/>
                  <a:gd name="connsiteY0" fmla="*/ 4657320 h 4657320"/>
                  <a:gd name="connsiteX1" fmla="*/ 1073283 w 4063761"/>
                  <a:gd name="connsiteY1" fmla="*/ 4657319 h 4657320"/>
                  <a:gd name="connsiteX2" fmla="*/ 0 w 4063761"/>
                  <a:gd name="connsiteY2" fmla="*/ 3233414 h 4657320"/>
                  <a:gd name="connsiteX3" fmla="*/ 63431 w 4063761"/>
                  <a:gd name="connsiteY3" fmla="*/ 3225881 h 4657320"/>
                  <a:gd name="connsiteX4" fmla="*/ 1710436 w 4063761"/>
                  <a:gd name="connsiteY4" fmla="*/ 2882654 h 4657320"/>
                  <a:gd name="connsiteX5" fmla="*/ 1802512 w 4063761"/>
                  <a:gd name="connsiteY5" fmla="*/ 2810590 h 4657320"/>
                  <a:gd name="connsiteX6" fmla="*/ 2217030 w 4063761"/>
                  <a:gd name="connsiteY6" fmla="*/ 2810590 h 4657320"/>
                  <a:gd name="connsiteX7" fmla="*/ 2217030 w 4063761"/>
                  <a:gd name="connsiteY7" fmla="*/ 2093160 h 4657320"/>
                  <a:gd name="connsiteX8" fmla="*/ 2259365 w 4063761"/>
                  <a:gd name="connsiteY8" fmla="*/ 1967927 h 4657320"/>
                  <a:gd name="connsiteX9" fmla="*/ 2898355 w 4063761"/>
                  <a:gd name="connsiteY9" fmla="*/ 891970 h 4657320"/>
                  <a:gd name="connsiteX10" fmla="*/ 4058916 w 4063761"/>
                  <a:gd name="connsiteY10" fmla="*/ 3185 h 4657320"/>
                  <a:gd name="connsiteX11" fmla="*/ 4063759 w 4063761"/>
                  <a:gd name="connsiteY11" fmla="*/ 0 h 4657320"/>
                  <a:gd name="connsiteX12" fmla="*/ 4063761 w 4063761"/>
                  <a:gd name="connsiteY12" fmla="*/ 1524155 h 4657320"/>
                  <a:gd name="connsiteX13" fmla="*/ 4063759 w 4063761"/>
                  <a:gd name="connsiteY13" fmla="*/ 1524154 h 4657320"/>
                  <a:gd name="connsiteX14" fmla="*/ 4063758 w 4063761"/>
                  <a:gd name="connsiteY14" fmla="*/ 2403239 h 4657320"/>
                  <a:gd name="connsiteX15" fmla="*/ 1073307 w 4063761"/>
                  <a:gd name="connsiteY15" fmla="*/ 4657320 h 465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63761" h="4657320">
                    <a:moveTo>
                      <a:pt x="1073307" y="4657320"/>
                    </a:moveTo>
                    <a:lnTo>
                      <a:pt x="1073283" y="4657319"/>
                    </a:lnTo>
                    <a:lnTo>
                      <a:pt x="0" y="3233414"/>
                    </a:lnTo>
                    <a:lnTo>
                      <a:pt x="63431" y="3225881"/>
                    </a:lnTo>
                    <a:cubicBezTo>
                      <a:pt x="668424" y="3160502"/>
                      <a:pt x="1339812" y="3134011"/>
                      <a:pt x="1710436" y="2882654"/>
                    </a:cubicBezTo>
                    <a:lnTo>
                      <a:pt x="1802512" y="2810590"/>
                    </a:lnTo>
                    <a:lnTo>
                      <a:pt x="2217030" y="2810590"/>
                    </a:lnTo>
                    <a:lnTo>
                      <a:pt x="2217030" y="2093160"/>
                    </a:lnTo>
                    <a:lnTo>
                      <a:pt x="2259365" y="1967927"/>
                    </a:lnTo>
                    <a:cubicBezTo>
                      <a:pt x="2376614" y="1608842"/>
                      <a:pt x="2508872" y="1222885"/>
                      <a:pt x="2898355" y="891970"/>
                    </a:cubicBezTo>
                    <a:cubicBezTo>
                      <a:pt x="3190467" y="643783"/>
                      <a:pt x="3601850" y="318531"/>
                      <a:pt x="4058916" y="3185"/>
                    </a:cubicBezTo>
                    <a:lnTo>
                      <a:pt x="4063759" y="0"/>
                    </a:lnTo>
                    <a:lnTo>
                      <a:pt x="4063761" y="1524155"/>
                    </a:lnTo>
                    <a:lnTo>
                      <a:pt x="4063759" y="1524154"/>
                    </a:lnTo>
                    <a:lnTo>
                      <a:pt x="4063758" y="2403239"/>
                    </a:lnTo>
                    <a:lnTo>
                      <a:pt x="1073307" y="4657320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 rot="13020449">
                <a:off x="3073633" y="263147"/>
                <a:ext cx="4267199" cy="3555989"/>
              </a:xfrm>
              <a:custGeom>
                <a:avLst/>
                <a:gdLst>
                  <a:gd name="connsiteX0" fmla="*/ 2420470 w 4267199"/>
                  <a:gd name="connsiteY0" fmla="*/ 2415735 h 3555989"/>
                  <a:gd name="connsiteX1" fmla="*/ 2420469 w 4267199"/>
                  <a:gd name="connsiteY1" fmla="*/ 1846729 h 3555989"/>
                  <a:gd name="connsiteX2" fmla="*/ 513292 w 4267199"/>
                  <a:gd name="connsiteY2" fmla="*/ 1846730 h 3555989"/>
                  <a:gd name="connsiteX3" fmla="*/ 577130 w 4267199"/>
                  <a:gd name="connsiteY3" fmla="*/ 1776864 h 3555989"/>
                  <a:gd name="connsiteX4" fmla="*/ 2253428 w 4267199"/>
                  <a:gd name="connsiteY4" fmla="*/ 224198 h 3555989"/>
                  <a:gd name="connsiteX5" fmla="*/ 3011622 w 4267199"/>
                  <a:gd name="connsiteY5" fmla="*/ 19443 h 3555989"/>
                  <a:gd name="connsiteX6" fmla="*/ 3127049 w 4267199"/>
                  <a:gd name="connsiteY6" fmla="*/ 0 h 3555989"/>
                  <a:gd name="connsiteX7" fmla="*/ 4267199 w 4267199"/>
                  <a:gd name="connsiteY7" fmla="*/ 0 h 3555989"/>
                  <a:gd name="connsiteX8" fmla="*/ 4267199 w 4267199"/>
                  <a:gd name="connsiteY8" fmla="*/ 322575 h 3555989"/>
                  <a:gd name="connsiteX9" fmla="*/ 4262356 w 4267199"/>
                  <a:gd name="connsiteY9" fmla="*/ 325760 h 3555989"/>
                  <a:gd name="connsiteX10" fmla="*/ 3101795 w 4267199"/>
                  <a:gd name="connsiteY10" fmla="*/ 1214545 h 3555989"/>
                  <a:gd name="connsiteX11" fmla="*/ 2462805 w 4267199"/>
                  <a:gd name="connsiteY11" fmla="*/ 2290501 h 3555989"/>
                  <a:gd name="connsiteX12" fmla="*/ 1913877 w 4267199"/>
                  <a:gd name="connsiteY12" fmla="*/ 3205229 h 3555989"/>
                  <a:gd name="connsiteX13" fmla="*/ 266872 w 4267199"/>
                  <a:gd name="connsiteY13" fmla="*/ 3548456 h 3555989"/>
                  <a:gd name="connsiteX14" fmla="*/ 203441 w 4267199"/>
                  <a:gd name="connsiteY14" fmla="*/ 3555989 h 3555989"/>
                  <a:gd name="connsiteX15" fmla="*/ 0 w 4267199"/>
                  <a:gd name="connsiteY15" fmla="*/ 3286085 h 3555989"/>
                  <a:gd name="connsiteX16" fmla="*/ 0 w 4267199"/>
                  <a:gd name="connsiteY16" fmla="*/ 3133164 h 3555989"/>
                  <a:gd name="connsiteX17" fmla="*/ 2005953 w 4267199"/>
                  <a:gd name="connsiteY17" fmla="*/ 3133165 h 355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267199" h="3555989">
                    <a:moveTo>
                      <a:pt x="2420470" y="2415735"/>
                    </a:moveTo>
                    <a:lnTo>
                      <a:pt x="2420469" y="1846729"/>
                    </a:lnTo>
                    <a:lnTo>
                      <a:pt x="513292" y="1846730"/>
                    </a:lnTo>
                    <a:lnTo>
                      <a:pt x="577130" y="1776864"/>
                    </a:lnTo>
                    <a:cubicBezTo>
                      <a:pt x="1072510" y="1212224"/>
                      <a:pt x="1475252" y="531964"/>
                      <a:pt x="2253428" y="224198"/>
                    </a:cubicBezTo>
                    <a:cubicBezTo>
                      <a:pt x="2465656" y="140261"/>
                      <a:pt x="2725186" y="73298"/>
                      <a:pt x="3011622" y="19443"/>
                    </a:cubicBezTo>
                    <a:lnTo>
                      <a:pt x="3127049" y="0"/>
                    </a:lnTo>
                    <a:lnTo>
                      <a:pt x="4267199" y="0"/>
                    </a:lnTo>
                    <a:lnTo>
                      <a:pt x="4267199" y="322575"/>
                    </a:lnTo>
                    <a:lnTo>
                      <a:pt x="4262356" y="325760"/>
                    </a:lnTo>
                    <a:cubicBezTo>
                      <a:pt x="3805290" y="641106"/>
                      <a:pt x="3393907" y="966358"/>
                      <a:pt x="3101795" y="1214545"/>
                    </a:cubicBezTo>
                    <a:cubicBezTo>
                      <a:pt x="2712312" y="1545460"/>
                      <a:pt x="2580054" y="1931417"/>
                      <a:pt x="2462805" y="2290501"/>
                    </a:cubicBezTo>
                    <a:close/>
                    <a:moveTo>
                      <a:pt x="1913877" y="3205229"/>
                    </a:moveTo>
                    <a:cubicBezTo>
                      <a:pt x="1543253" y="3456586"/>
                      <a:pt x="871865" y="3483077"/>
                      <a:pt x="266872" y="3548456"/>
                    </a:cubicBezTo>
                    <a:lnTo>
                      <a:pt x="203441" y="3555989"/>
                    </a:lnTo>
                    <a:lnTo>
                      <a:pt x="0" y="3286085"/>
                    </a:lnTo>
                    <a:lnTo>
                      <a:pt x="0" y="3133164"/>
                    </a:lnTo>
                    <a:lnTo>
                      <a:pt x="2005953" y="313316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13020449">
                <a:off x="3268490" y="5105872"/>
                <a:ext cx="1759247" cy="1092863"/>
              </a:xfrm>
              <a:custGeom>
                <a:avLst/>
                <a:gdLst>
                  <a:gd name="connsiteX0" fmla="*/ 1759247 w 1759247"/>
                  <a:gd name="connsiteY0" fmla="*/ 1092863 h 1092863"/>
                  <a:gd name="connsiteX1" fmla="*/ 0 w 1759247"/>
                  <a:gd name="connsiteY1" fmla="*/ 1092863 h 1092863"/>
                  <a:gd name="connsiteX2" fmla="*/ 20598 w 1759247"/>
                  <a:gd name="connsiteY2" fmla="*/ 1064075 h 1092863"/>
                  <a:gd name="connsiteX3" fmla="*/ 647849 w 1759247"/>
                  <a:gd name="connsiteY3" fmla="*/ 480817 h 1092863"/>
                  <a:gd name="connsiteX4" fmla="*/ 1637227 w 1759247"/>
                  <a:gd name="connsiteY4" fmla="*/ 40000 h 1092863"/>
                  <a:gd name="connsiteX5" fmla="*/ 1759247 w 1759247"/>
                  <a:gd name="connsiteY5" fmla="*/ 0 h 1092863"/>
                  <a:gd name="connsiteX6" fmla="*/ 1759247 w 1759247"/>
                  <a:gd name="connsiteY6" fmla="*/ 1092863 h 109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9247" h="1092863">
                    <a:moveTo>
                      <a:pt x="1759247" y="1092863"/>
                    </a:moveTo>
                    <a:lnTo>
                      <a:pt x="0" y="1092863"/>
                    </a:lnTo>
                    <a:lnTo>
                      <a:pt x="20598" y="1064075"/>
                    </a:lnTo>
                    <a:cubicBezTo>
                      <a:pt x="189529" y="842875"/>
                      <a:pt x="389818" y="642120"/>
                      <a:pt x="647849" y="480817"/>
                    </a:cubicBezTo>
                    <a:cubicBezTo>
                      <a:pt x="905880" y="319514"/>
                      <a:pt x="1252073" y="172661"/>
                      <a:pt x="1637227" y="40000"/>
                    </a:cubicBezTo>
                    <a:lnTo>
                      <a:pt x="1759247" y="0"/>
                    </a:lnTo>
                    <a:lnTo>
                      <a:pt x="1759247" y="1092863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 rot="21220147">
                <a:off x="3109747" y="1398095"/>
                <a:ext cx="2342509" cy="323807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0"/>
                    </a:schemeClr>
                  </a:gs>
                  <a:gs pos="95000">
                    <a:schemeClr val="tx1">
                      <a:alpha val="1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 rot="929231">
                <a:off x="3470121" y="3253774"/>
                <a:ext cx="2342509" cy="323807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0"/>
                    </a:schemeClr>
                  </a:gs>
                  <a:gs pos="95000">
                    <a:schemeClr val="tx1">
                      <a:alpha val="1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 rot="21220147">
                <a:off x="2976858" y="5797584"/>
                <a:ext cx="2342509" cy="323807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0"/>
                    </a:schemeClr>
                  </a:gs>
                  <a:gs pos="95000">
                    <a:schemeClr val="tx1">
                      <a:alpha val="1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椭圆 61"/>
          <p:cNvSpPr/>
          <p:nvPr/>
        </p:nvSpPr>
        <p:spPr>
          <a:xfrm>
            <a:off x="4544547" y="3652536"/>
            <a:ext cx="369389" cy="36938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5647742" y="2246698"/>
            <a:ext cx="480131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8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工作</a:t>
            </a:r>
            <a:r>
              <a:rPr lang="zh-CN" altLang="en-US" sz="6800" smtClean="0">
                <a:solidFill>
                  <a:schemeClr val="accent2"/>
                </a:solidFill>
                <a:latin typeface="+mj-ea"/>
                <a:ea typeface="+mj-ea"/>
              </a:rPr>
              <a:t>总结</a:t>
            </a:r>
            <a:endParaRPr lang="en-US" altLang="zh-CN" sz="68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rPr>
              <a:t>简约</a:t>
            </a:r>
            <a:r>
              <a: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rPr>
              <a:t>通用模板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OPPOSans R" panose="00020600040101010101" pitchFamily="18" charset="-122"/>
              <a:ea typeface="OPPOSans R" panose="00020600040101010101" pitchFamily="18" charset="-122"/>
              <a:cs typeface="OPPOSans R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786006" y="1676486"/>
            <a:ext cx="1288473" cy="477409"/>
            <a:chOff x="5786006" y="1676486"/>
            <a:chExt cx="1288473" cy="477409"/>
          </a:xfrm>
        </p:grpSpPr>
        <p:sp>
          <p:nvSpPr>
            <p:cNvPr id="66" name="圆角矩形 65"/>
            <p:cNvSpPr/>
            <p:nvPr/>
          </p:nvSpPr>
          <p:spPr>
            <a:xfrm>
              <a:off x="5786006" y="1676486"/>
              <a:ext cx="1288473" cy="432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>
                  <a:lumMod val="75000"/>
                  <a:lumOff val="25000"/>
                  <a:alpha val="7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5886886" y="1692230"/>
              <a:ext cx="10867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 dirty="0" smtClean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20XX</a:t>
              </a:r>
              <a:endParaRPr lang="zh-CN" altLang="en-US" sz="24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5668396" y="4989243"/>
            <a:ext cx="1343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rPr>
              <a:t>优品</a:t>
            </a:r>
            <a:r>
              <a:rPr lang="en-US" altLang="zh-CN" sz="2400" dirty="0" smtClean="0">
                <a:latin typeface="OPPOSans R" panose="00020600040101010101" pitchFamily="18" charset="-122"/>
                <a:ea typeface="OPPOSans R" panose="00020600040101010101" pitchFamily="18" charset="-122"/>
                <a:cs typeface="OPPOSans R" panose="00020600040101010101" pitchFamily="18" charset="-122"/>
              </a:rPr>
              <a:t>PPT</a:t>
            </a:r>
            <a:endParaRPr lang="zh-CN" altLang="en-US" sz="2400" dirty="0">
              <a:latin typeface="OPPOSans R" panose="00020600040101010101" pitchFamily="18" charset="-122"/>
              <a:ea typeface="OPPOSans R" panose="00020600040101010101" pitchFamily="18" charset="-122"/>
              <a:cs typeface="OPPOSans R" panose="00020600040101010101" pitchFamily="18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793668" y="4878052"/>
            <a:ext cx="396000" cy="36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4390146" y="-156450"/>
            <a:ext cx="2648057" cy="2648057"/>
          </a:xfrm>
          <a:prstGeom prst="ellipse">
            <a:avLst/>
          </a:prstGeom>
          <a:solidFill>
            <a:schemeClr val="accent1">
              <a:alpha val="9000"/>
            </a:schemeClr>
          </a:solidFill>
          <a:ln>
            <a:noFill/>
          </a:ln>
          <a:effectLst>
            <a:softEdge rad="914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任意多边形 81"/>
          <p:cNvSpPr/>
          <p:nvPr/>
        </p:nvSpPr>
        <p:spPr>
          <a:xfrm rot="21082666" flipH="1">
            <a:off x="1241371" y="3675311"/>
            <a:ext cx="2363856" cy="326758"/>
          </a:xfrm>
          <a:custGeom>
            <a:avLst/>
            <a:gdLst>
              <a:gd name="connsiteX0" fmla="*/ 0 w 1815928"/>
              <a:gd name="connsiteY0" fmla="*/ 0 h 323807"/>
              <a:gd name="connsiteX1" fmla="*/ 1815928 w 1815928"/>
              <a:gd name="connsiteY1" fmla="*/ 0 h 323807"/>
              <a:gd name="connsiteX2" fmla="*/ 1710888 w 1815928"/>
              <a:gd name="connsiteY2" fmla="*/ 78548 h 323807"/>
              <a:gd name="connsiteX3" fmla="*/ 907964 w 1815928"/>
              <a:gd name="connsiteY3" fmla="*/ 323807 h 323807"/>
              <a:gd name="connsiteX4" fmla="*/ 105040 w 1815928"/>
              <a:gd name="connsiteY4" fmla="*/ 78548 h 323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5928" h="323807">
                <a:moveTo>
                  <a:pt x="0" y="0"/>
                </a:moveTo>
                <a:lnTo>
                  <a:pt x="1815928" y="0"/>
                </a:lnTo>
                <a:lnTo>
                  <a:pt x="1710888" y="78548"/>
                </a:lnTo>
                <a:cubicBezTo>
                  <a:pt x="1481689" y="233392"/>
                  <a:pt x="1205385" y="323807"/>
                  <a:pt x="907964" y="323807"/>
                </a:cubicBezTo>
                <a:cubicBezTo>
                  <a:pt x="610543" y="323807"/>
                  <a:pt x="334240" y="233392"/>
                  <a:pt x="105040" y="78548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94000">
                <a:schemeClr val="bg1">
                  <a:alpha val="28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 rot="1408009" flipH="1">
            <a:off x="2325931" y="6138441"/>
            <a:ext cx="2363856" cy="326758"/>
          </a:xfrm>
          <a:custGeom>
            <a:avLst/>
            <a:gdLst>
              <a:gd name="connsiteX0" fmla="*/ 0 w 1815928"/>
              <a:gd name="connsiteY0" fmla="*/ 0 h 323807"/>
              <a:gd name="connsiteX1" fmla="*/ 1815928 w 1815928"/>
              <a:gd name="connsiteY1" fmla="*/ 0 h 323807"/>
              <a:gd name="connsiteX2" fmla="*/ 1710888 w 1815928"/>
              <a:gd name="connsiteY2" fmla="*/ 78548 h 323807"/>
              <a:gd name="connsiteX3" fmla="*/ 907964 w 1815928"/>
              <a:gd name="connsiteY3" fmla="*/ 323807 h 323807"/>
              <a:gd name="connsiteX4" fmla="*/ 105040 w 1815928"/>
              <a:gd name="connsiteY4" fmla="*/ 78548 h 323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5928" h="323807">
                <a:moveTo>
                  <a:pt x="0" y="0"/>
                </a:moveTo>
                <a:lnTo>
                  <a:pt x="1815928" y="0"/>
                </a:lnTo>
                <a:lnTo>
                  <a:pt x="1710888" y="78548"/>
                </a:lnTo>
                <a:cubicBezTo>
                  <a:pt x="1481689" y="233392"/>
                  <a:pt x="1205385" y="323807"/>
                  <a:pt x="907964" y="323807"/>
                </a:cubicBezTo>
                <a:cubicBezTo>
                  <a:pt x="610543" y="323807"/>
                  <a:pt x="334240" y="233392"/>
                  <a:pt x="105040" y="78548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94000">
                <a:schemeClr val="bg1">
                  <a:alpha val="28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 rot="1047373" flipH="1">
            <a:off x="2463822" y="1800496"/>
            <a:ext cx="2363856" cy="326758"/>
          </a:xfrm>
          <a:custGeom>
            <a:avLst/>
            <a:gdLst>
              <a:gd name="connsiteX0" fmla="*/ 0 w 1815928"/>
              <a:gd name="connsiteY0" fmla="*/ 0 h 323807"/>
              <a:gd name="connsiteX1" fmla="*/ 1815928 w 1815928"/>
              <a:gd name="connsiteY1" fmla="*/ 0 h 323807"/>
              <a:gd name="connsiteX2" fmla="*/ 1710888 w 1815928"/>
              <a:gd name="connsiteY2" fmla="*/ 78548 h 323807"/>
              <a:gd name="connsiteX3" fmla="*/ 907964 w 1815928"/>
              <a:gd name="connsiteY3" fmla="*/ 323807 h 323807"/>
              <a:gd name="connsiteX4" fmla="*/ 105040 w 1815928"/>
              <a:gd name="connsiteY4" fmla="*/ 78548 h 323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5928" h="323807">
                <a:moveTo>
                  <a:pt x="0" y="0"/>
                </a:moveTo>
                <a:lnTo>
                  <a:pt x="1815928" y="0"/>
                </a:lnTo>
                <a:lnTo>
                  <a:pt x="1710888" y="78548"/>
                </a:lnTo>
                <a:cubicBezTo>
                  <a:pt x="1481689" y="233392"/>
                  <a:pt x="1205385" y="323807"/>
                  <a:pt x="907964" y="323807"/>
                </a:cubicBezTo>
                <a:cubicBezTo>
                  <a:pt x="610543" y="323807"/>
                  <a:pt x="334240" y="233392"/>
                  <a:pt x="105040" y="78548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94000">
                <a:schemeClr val="bg1">
                  <a:alpha val="28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5670141" y="4225192"/>
            <a:ext cx="4778915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NIAN ZHONG ZONG JIE JIAN </a:t>
            </a:r>
            <a:r>
              <a:rPr lang="en-US" altLang="zh-CN" sz="1400" b="0" i="0" u="none" strike="noStrike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YUE</a:t>
            </a:r>
            <a:r>
              <a:rPr lang="en-US" altLang="zh-CN" sz="14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 TONG YONG </a:t>
            </a:r>
            <a:r>
              <a:rPr lang="en-US" altLang="zh-CN" sz="1400" b="0" i="0" u="none" strike="noStrike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MU</a:t>
            </a:r>
            <a:r>
              <a:rPr lang="en-US" altLang="zh-CN" sz="14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 BAN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9704288" y="4515804"/>
            <a:ext cx="2487712" cy="2342196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7" name="图片 8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6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四项流程页面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 rot="2830584">
            <a:off x="4001983" y="1714857"/>
            <a:ext cx="4034186" cy="4034186"/>
            <a:chOff x="4001983" y="1714857"/>
            <a:chExt cx="4034186" cy="4034186"/>
          </a:xfrm>
        </p:grpSpPr>
        <p:sp>
          <p:nvSpPr>
            <p:cNvPr id="171" name="任意多边形 170"/>
            <p:cNvSpPr/>
            <p:nvPr/>
          </p:nvSpPr>
          <p:spPr>
            <a:xfrm>
              <a:off x="5954094" y="1714857"/>
              <a:ext cx="1995208" cy="1630968"/>
            </a:xfrm>
            <a:custGeom>
              <a:avLst/>
              <a:gdLst>
                <a:gd name="connsiteX0" fmla="*/ 64982 w 1995208"/>
                <a:gd name="connsiteY0" fmla="*/ 0 h 1630968"/>
                <a:gd name="connsiteX1" fmla="*/ 1991391 w 1995208"/>
                <a:gd name="connsiteY1" fmla="*/ 1417271 h 1630968"/>
                <a:gd name="connsiteX2" fmla="*/ 1995208 w 1995208"/>
                <a:gd name="connsiteY2" fmla="*/ 1432116 h 1630968"/>
                <a:gd name="connsiteX3" fmla="*/ 1993063 w 1995208"/>
                <a:gd name="connsiteY3" fmla="*/ 1436131 h 1630968"/>
                <a:gd name="connsiteX4" fmla="*/ 1638809 w 1995208"/>
                <a:gd name="connsiteY4" fmla="*/ 1630878 h 1630968"/>
                <a:gd name="connsiteX5" fmla="*/ 1470759 w 1995208"/>
                <a:gd name="connsiteY5" fmla="*/ 1600921 h 1630968"/>
                <a:gd name="connsiteX6" fmla="*/ 1451238 w 1995208"/>
                <a:gd name="connsiteY6" fmla="*/ 1590992 h 1630968"/>
                <a:gd name="connsiteX7" fmla="*/ 1450137 w 1995208"/>
                <a:gd name="connsiteY7" fmla="*/ 1586711 h 1630968"/>
                <a:gd name="connsiteX8" fmla="*/ 215884 w 1995208"/>
                <a:gd name="connsiteY8" fmla="*/ 577266 h 1630968"/>
                <a:gd name="connsiteX9" fmla="*/ 107108 w 1995208"/>
                <a:gd name="connsiteY9" fmla="*/ 571774 h 1630968"/>
                <a:gd name="connsiteX10" fmla="*/ 114553 w 1995208"/>
                <a:gd name="connsiteY10" fmla="*/ 557136 h 1630968"/>
                <a:gd name="connsiteX11" fmla="*/ 150231 w 1995208"/>
                <a:gd name="connsiteY11" fmla="*/ 356996 h 1630968"/>
                <a:gd name="connsiteX12" fmla="*/ 58089 w 1995208"/>
                <a:gd name="connsiteY12" fmla="*/ 72093 h 1630968"/>
                <a:gd name="connsiteX13" fmla="*/ 0 w 1995208"/>
                <a:gd name="connsiteY13" fmla="*/ 3281 h 1630968"/>
                <a:gd name="connsiteX14" fmla="*/ 64982 w 1995208"/>
                <a:gd name="connsiteY14" fmla="*/ 0 h 163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95208" h="1630968">
                  <a:moveTo>
                    <a:pt x="64982" y="0"/>
                  </a:moveTo>
                  <a:cubicBezTo>
                    <a:pt x="970115" y="0"/>
                    <a:pt x="1736004" y="596176"/>
                    <a:pt x="1991391" y="1417271"/>
                  </a:cubicBezTo>
                  <a:lnTo>
                    <a:pt x="1995208" y="1432116"/>
                  </a:lnTo>
                  <a:lnTo>
                    <a:pt x="1993063" y="1436131"/>
                  </a:lnTo>
                  <a:cubicBezTo>
                    <a:pt x="1916651" y="1551153"/>
                    <a:pt x="1786986" y="1627886"/>
                    <a:pt x="1638809" y="1630878"/>
                  </a:cubicBezTo>
                  <a:cubicBezTo>
                    <a:pt x="1579538" y="1632075"/>
                    <a:pt x="1522751" y="1621364"/>
                    <a:pt x="1470759" y="1600921"/>
                  </a:cubicBezTo>
                  <a:lnTo>
                    <a:pt x="1451238" y="1590992"/>
                  </a:lnTo>
                  <a:lnTo>
                    <a:pt x="1450137" y="1586711"/>
                  </a:lnTo>
                  <a:cubicBezTo>
                    <a:pt x="1280989" y="1042880"/>
                    <a:pt x="799731" y="636559"/>
                    <a:pt x="215884" y="577266"/>
                  </a:cubicBezTo>
                  <a:lnTo>
                    <a:pt x="107108" y="571774"/>
                  </a:lnTo>
                  <a:lnTo>
                    <a:pt x="114553" y="557136"/>
                  </a:lnTo>
                  <a:cubicBezTo>
                    <a:pt x="138900" y="495217"/>
                    <a:pt x="151657" y="427585"/>
                    <a:pt x="150231" y="356996"/>
                  </a:cubicBezTo>
                  <a:cubicBezTo>
                    <a:pt x="148093" y="251113"/>
                    <a:pt x="114339" y="153166"/>
                    <a:pt x="58089" y="72093"/>
                  </a:cubicBezTo>
                  <a:lnTo>
                    <a:pt x="0" y="3281"/>
                  </a:lnTo>
                  <a:lnTo>
                    <a:pt x="64982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20000"/>
                    <a:lumOff val="80000"/>
                    <a:alpha val="0"/>
                  </a:schemeClr>
                </a:gs>
                <a:gs pos="75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任意多边形 169"/>
            <p:cNvSpPr/>
            <p:nvPr/>
          </p:nvSpPr>
          <p:spPr>
            <a:xfrm>
              <a:off x="4017718" y="1724275"/>
              <a:ext cx="2003539" cy="1825187"/>
            </a:xfrm>
            <a:custGeom>
              <a:avLst/>
              <a:gdLst>
                <a:gd name="connsiteX0" fmla="*/ 1814868 w 2003539"/>
                <a:gd name="connsiteY0" fmla="*/ 0 h 1825187"/>
                <a:gd name="connsiteX1" fmla="*/ 1872837 w 2003539"/>
                <a:gd name="connsiteY1" fmla="*/ 46965 h 1825187"/>
                <a:gd name="connsiteX2" fmla="*/ 2003449 w 2003539"/>
                <a:gd name="connsiteY2" fmla="*/ 349259 h 1825187"/>
                <a:gd name="connsiteX3" fmla="*/ 1973492 w 2003539"/>
                <a:gd name="connsiteY3" fmla="*/ 517309 h 1825187"/>
                <a:gd name="connsiteX4" fmla="*/ 1950197 w 2003539"/>
                <a:gd name="connsiteY4" fmla="*/ 563108 h 1825187"/>
                <a:gd name="connsiteX5" fmla="*/ 1856305 w 2003539"/>
                <a:gd name="connsiteY5" fmla="*/ 567849 h 1825187"/>
                <a:gd name="connsiteX6" fmla="*/ 586388 w 2003539"/>
                <a:gd name="connsiteY6" fmla="*/ 1715995 h 1825187"/>
                <a:gd name="connsiteX7" fmla="*/ 569723 w 2003539"/>
                <a:gd name="connsiteY7" fmla="*/ 1825187 h 1825187"/>
                <a:gd name="connsiteX8" fmla="*/ 536303 w 2003539"/>
                <a:gd name="connsiteY8" fmla="*/ 1796975 h 1825187"/>
                <a:gd name="connsiteX9" fmla="*/ 251400 w 2003539"/>
                <a:gd name="connsiteY9" fmla="*/ 1704833 h 1825187"/>
                <a:gd name="connsiteX10" fmla="*/ 51260 w 2003539"/>
                <a:gd name="connsiteY10" fmla="*/ 1740511 h 1825187"/>
                <a:gd name="connsiteX11" fmla="*/ 0 w 2003539"/>
                <a:gd name="connsiteY11" fmla="*/ 1766584 h 1825187"/>
                <a:gd name="connsiteX12" fmla="*/ 25246 w 2003539"/>
                <a:gd name="connsiteY12" fmla="*/ 1601161 h 1825187"/>
                <a:gd name="connsiteX13" fmla="*/ 1795123 w 2003539"/>
                <a:gd name="connsiteY13" fmla="*/ 997 h 1825187"/>
                <a:gd name="connsiteX14" fmla="*/ 1814868 w 2003539"/>
                <a:gd name="connsiteY14" fmla="*/ 0 h 182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3539" h="1825187">
                  <a:moveTo>
                    <a:pt x="1814868" y="0"/>
                  </a:moveTo>
                  <a:lnTo>
                    <a:pt x="1872837" y="46965"/>
                  </a:lnTo>
                  <a:cubicBezTo>
                    <a:pt x="1951468" y="124024"/>
                    <a:pt x="2001055" y="230718"/>
                    <a:pt x="2003449" y="349259"/>
                  </a:cubicBezTo>
                  <a:cubicBezTo>
                    <a:pt x="2004646" y="408530"/>
                    <a:pt x="1993935" y="465318"/>
                    <a:pt x="1973492" y="517309"/>
                  </a:cubicBezTo>
                  <a:lnTo>
                    <a:pt x="1950197" y="563108"/>
                  </a:lnTo>
                  <a:lnTo>
                    <a:pt x="1856305" y="567849"/>
                  </a:lnTo>
                  <a:cubicBezTo>
                    <a:pt x="1223804" y="632083"/>
                    <a:pt x="711704" y="1103593"/>
                    <a:pt x="586388" y="1715995"/>
                  </a:cubicBezTo>
                  <a:lnTo>
                    <a:pt x="569723" y="1825187"/>
                  </a:lnTo>
                  <a:lnTo>
                    <a:pt x="536303" y="1796975"/>
                  </a:lnTo>
                  <a:cubicBezTo>
                    <a:pt x="455230" y="1740725"/>
                    <a:pt x="357284" y="1706971"/>
                    <a:pt x="251400" y="1704833"/>
                  </a:cubicBezTo>
                  <a:cubicBezTo>
                    <a:pt x="180811" y="1703408"/>
                    <a:pt x="113179" y="1716165"/>
                    <a:pt x="51260" y="1740511"/>
                  </a:cubicBezTo>
                  <a:lnTo>
                    <a:pt x="0" y="1766584"/>
                  </a:lnTo>
                  <a:lnTo>
                    <a:pt x="25246" y="1601161"/>
                  </a:lnTo>
                  <a:cubicBezTo>
                    <a:pt x="199898" y="747660"/>
                    <a:pt x="913609" y="90520"/>
                    <a:pt x="1795123" y="997"/>
                  </a:cubicBezTo>
                  <a:lnTo>
                    <a:pt x="181486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  <a:alpha val="0"/>
                  </a:schemeClr>
                </a:gs>
                <a:gs pos="75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任意多边形 165"/>
            <p:cNvSpPr/>
            <p:nvPr/>
          </p:nvSpPr>
          <p:spPr>
            <a:xfrm>
              <a:off x="6187605" y="3247863"/>
              <a:ext cx="1848564" cy="2474052"/>
            </a:xfrm>
            <a:custGeom>
              <a:avLst/>
              <a:gdLst>
                <a:gd name="connsiteX0" fmla="*/ 1787639 w 1848564"/>
                <a:gd name="connsiteY0" fmla="*/ 0 h 2474052"/>
                <a:gd name="connsiteX1" fmla="*/ 1807584 w 1848564"/>
                <a:gd name="connsiteY1" fmla="*/ 77572 h 2474052"/>
                <a:gd name="connsiteX2" fmla="*/ 1848564 w 1848564"/>
                <a:gd name="connsiteY2" fmla="*/ 484087 h 2474052"/>
                <a:gd name="connsiteX3" fmla="*/ 237986 w 1848564"/>
                <a:gd name="connsiteY3" fmla="*/ 2460200 h 2474052"/>
                <a:gd name="connsiteX4" fmla="*/ 147227 w 1848564"/>
                <a:gd name="connsiteY4" fmla="*/ 2474052 h 2474052"/>
                <a:gd name="connsiteX5" fmla="*/ 118392 w 1848564"/>
                <a:gd name="connsiteY5" fmla="*/ 2448695 h 2474052"/>
                <a:gd name="connsiteX6" fmla="*/ 91 w 1848564"/>
                <a:gd name="connsiteY6" fmla="*/ 2141374 h 2474052"/>
                <a:gd name="connsiteX7" fmla="*/ 36808 w 1848564"/>
                <a:gd name="connsiteY7" fmla="*/ 1974671 h 2474052"/>
                <a:gd name="connsiteX8" fmla="*/ 73016 w 1848564"/>
                <a:gd name="connsiteY8" fmla="*/ 1910080 h 2474052"/>
                <a:gd name="connsiteX9" fmla="*/ 126076 w 1848564"/>
                <a:gd name="connsiteY9" fmla="*/ 1901982 h 2474052"/>
                <a:gd name="connsiteX10" fmla="*/ 1281694 w 1848564"/>
                <a:gd name="connsiteY10" fmla="*/ 484087 h 2474052"/>
                <a:gd name="connsiteX11" fmla="*/ 1252290 w 1848564"/>
                <a:gd name="connsiteY11" fmla="*/ 192406 h 2474052"/>
                <a:gd name="connsiteX12" fmla="*/ 1242820 w 1848564"/>
                <a:gd name="connsiteY12" fmla="*/ 155575 h 2474052"/>
                <a:gd name="connsiteX13" fmla="*/ 1303657 w 1848564"/>
                <a:gd name="connsiteY13" fmla="*/ 172857 h 2474052"/>
                <a:gd name="connsiteX14" fmla="*/ 1406978 w 1848564"/>
                <a:gd name="connsiteY14" fmla="*/ 181031 h 2474052"/>
                <a:gd name="connsiteX15" fmla="*/ 1766997 w 1848564"/>
                <a:gd name="connsiteY15" fmla="*/ 25478 h 2474052"/>
                <a:gd name="connsiteX16" fmla="*/ 1787639 w 1848564"/>
                <a:gd name="connsiteY16" fmla="*/ 0 h 247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48564" h="2474052">
                  <a:moveTo>
                    <a:pt x="1787639" y="0"/>
                  </a:moveTo>
                  <a:lnTo>
                    <a:pt x="1807584" y="77572"/>
                  </a:lnTo>
                  <a:cubicBezTo>
                    <a:pt x="1834454" y="208880"/>
                    <a:pt x="1848564" y="344836"/>
                    <a:pt x="1848564" y="484087"/>
                  </a:cubicBezTo>
                  <a:cubicBezTo>
                    <a:pt x="1848564" y="1458846"/>
                    <a:pt x="1157141" y="2272114"/>
                    <a:pt x="237986" y="2460200"/>
                  </a:cubicBezTo>
                  <a:lnTo>
                    <a:pt x="147227" y="2474052"/>
                  </a:lnTo>
                  <a:lnTo>
                    <a:pt x="118392" y="2448695"/>
                  </a:lnTo>
                  <a:cubicBezTo>
                    <a:pt x="42937" y="2368525"/>
                    <a:pt x="-2303" y="2259916"/>
                    <a:pt x="91" y="2141374"/>
                  </a:cubicBezTo>
                  <a:cubicBezTo>
                    <a:pt x="1288" y="2082103"/>
                    <a:pt x="14284" y="2025795"/>
                    <a:pt x="36808" y="1974671"/>
                  </a:cubicBezTo>
                  <a:lnTo>
                    <a:pt x="73016" y="1910080"/>
                  </a:lnTo>
                  <a:lnTo>
                    <a:pt x="126076" y="1901982"/>
                  </a:lnTo>
                  <a:cubicBezTo>
                    <a:pt x="785586" y="1767027"/>
                    <a:pt x="1281694" y="1183493"/>
                    <a:pt x="1281694" y="484087"/>
                  </a:cubicBezTo>
                  <a:cubicBezTo>
                    <a:pt x="1281694" y="384172"/>
                    <a:pt x="1271570" y="286622"/>
                    <a:pt x="1252290" y="192406"/>
                  </a:cubicBezTo>
                  <a:lnTo>
                    <a:pt x="1242820" y="155575"/>
                  </a:lnTo>
                  <a:lnTo>
                    <a:pt x="1303657" y="172857"/>
                  </a:lnTo>
                  <a:cubicBezTo>
                    <a:pt x="1337129" y="178911"/>
                    <a:pt x="1371684" y="181744"/>
                    <a:pt x="1406978" y="181031"/>
                  </a:cubicBezTo>
                  <a:cubicBezTo>
                    <a:pt x="1548156" y="178180"/>
                    <a:pt x="1675224" y="119124"/>
                    <a:pt x="1766997" y="25478"/>
                  </a:cubicBezTo>
                  <a:lnTo>
                    <a:pt x="1787639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20000"/>
                    <a:lumOff val="80000"/>
                    <a:alpha val="0"/>
                  </a:schemeClr>
                </a:gs>
                <a:gs pos="75000">
                  <a:schemeClr val="accent2">
                    <a:lumMod val="20000"/>
                    <a:lumOff val="8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任意多边形 163"/>
            <p:cNvSpPr/>
            <p:nvPr/>
          </p:nvSpPr>
          <p:spPr>
            <a:xfrm>
              <a:off x="4001983" y="3512175"/>
              <a:ext cx="2230936" cy="2236868"/>
            </a:xfrm>
            <a:custGeom>
              <a:avLst/>
              <a:gdLst>
                <a:gd name="connsiteX0" fmla="*/ 265454 w 2230936"/>
                <a:gd name="connsiteY0" fmla="*/ 91 h 2236868"/>
                <a:gd name="connsiteX1" fmla="*/ 567748 w 2230936"/>
                <a:gd name="connsiteY1" fmla="*/ 130703 h 2236868"/>
                <a:gd name="connsiteX2" fmla="*/ 576660 w 2230936"/>
                <a:gd name="connsiteY2" fmla="*/ 141704 h 2236868"/>
                <a:gd name="connsiteX3" fmla="*/ 572718 w 2230936"/>
                <a:gd name="connsiteY3" fmla="*/ 219775 h 2236868"/>
                <a:gd name="connsiteX4" fmla="*/ 2020017 w 2230936"/>
                <a:gd name="connsiteY4" fmla="*/ 1667074 h 2236868"/>
                <a:gd name="connsiteX5" fmla="*/ 2155598 w 2230936"/>
                <a:gd name="connsiteY5" fmla="*/ 1660228 h 2236868"/>
                <a:gd name="connsiteX6" fmla="*/ 2146283 w 2230936"/>
                <a:gd name="connsiteY6" fmla="*/ 1676846 h 2236868"/>
                <a:gd name="connsiteX7" fmla="*/ 2102554 w 2230936"/>
                <a:gd name="connsiteY7" fmla="*/ 1875382 h 2236868"/>
                <a:gd name="connsiteX8" fmla="*/ 2183119 w 2230936"/>
                <a:gd name="connsiteY8" fmla="*/ 2163773 h 2236868"/>
                <a:gd name="connsiteX9" fmla="*/ 2230936 w 2230936"/>
                <a:gd name="connsiteY9" fmla="*/ 2225293 h 2236868"/>
                <a:gd name="connsiteX10" fmla="*/ 2223329 w 2230936"/>
                <a:gd name="connsiteY10" fmla="*/ 2226454 h 2236868"/>
                <a:gd name="connsiteX11" fmla="*/ 2017093 w 2230936"/>
                <a:gd name="connsiteY11" fmla="*/ 2236868 h 2236868"/>
                <a:gd name="connsiteX12" fmla="*/ 0 w 2230936"/>
                <a:gd name="connsiteY12" fmla="*/ 219775 h 2236868"/>
                <a:gd name="connsiteX13" fmla="*/ 7039 w 2230936"/>
                <a:gd name="connsiteY13" fmla="*/ 80380 h 2236868"/>
                <a:gd name="connsiteX14" fmla="*/ 23304 w 2230936"/>
                <a:gd name="connsiteY14" fmla="*/ 67738 h 2236868"/>
                <a:gd name="connsiteX15" fmla="*/ 265454 w 2230936"/>
                <a:gd name="connsiteY15" fmla="*/ 91 h 223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30936" h="2236868">
                  <a:moveTo>
                    <a:pt x="265454" y="91"/>
                  </a:moveTo>
                  <a:cubicBezTo>
                    <a:pt x="383996" y="2485"/>
                    <a:pt x="490690" y="52073"/>
                    <a:pt x="567748" y="130703"/>
                  </a:cubicBezTo>
                  <a:lnTo>
                    <a:pt x="576660" y="141704"/>
                  </a:lnTo>
                  <a:lnTo>
                    <a:pt x="572718" y="219775"/>
                  </a:lnTo>
                  <a:cubicBezTo>
                    <a:pt x="572718" y="1019096"/>
                    <a:pt x="1220696" y="1667074"/>
                    <a:pt x="2020017" y="1667074"/>
                  </a:cubicBezTo>
                  <a:lnTo>
                    <a:pt x="2155598" y="1660228"/>
                  </a:lnTo>
                  <a:lnTo>
                    <a:pt x="2146283" y="1676846"/>
                  </a:lnTo>
                  <a:cubicBezTo>
                    <a:pt x="2119457" y="1737732"/>
                    <a:pt x="2103980" y="1804793"/>
                    <a:pt x="2102554" y="1875382"/>
                  </a:cubicBezTo>
                  <a:cubicBezTo>
                    <a:pt x="2100416" y="1981266"/>
                    <a:pt x="2130188" y="2080495"/>
                    <a:pt x="2183119" y="2163773"/>
                  </a:cubicBezTo>
                  <a:lnTo>
                    <a:pt x="2230936" y="2225293"/>
                  </a:lnTo>
                  <a:lnTo>
                    <a:pt x="2223329" y="2226454"/>
                  </a:lnTo>
                  <a:cubicBezTo>
                    <a:pt x="2155521" y="2233341"/>
                    <a:pt x="2086719" y="2236868"/>
                    <a:pt x="2017093" y="2236868"/>
                  </a:cubicBezTo>
                  <a:cubicBezTo>
                    <a:pt x="903083" y="2236868"/>
                    <a:pt x="0" y="1333785"/>
                    <a:pt x="0" y="219775"/>
                  </a:cubicBezTo>
                  <a:lnTo>
                    <a:pt x="7039" y="80380"/>
                  </a:lnTo>
                  <a:lnTo>
                    <a:pt x="23304" y="67738"/>
                  </a:lnTo>
                  <a:cubicBezTo>
                    <a:pt x="93229" y="23294"/>
                    <a:pt x="176548" y="-1704"/>
                    <a:pt x="265454" y="9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  <a:alpha val="0"/>
                  </a:schemeClr>
                </a:gs>
                <a:gs pos="75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椭圆 12"/>
          <p:cNvSpPr/>
          <p:nvPr/>
        </p:nvSpPr>
        <p:spPr>
          <a:xfrm>
            <a:off x="4717618" y="2394844"/>
            <a:ext cx="2674211" cy="26742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>
            <a:off x="4979632" y="2659362"/>
            <a:ext cx="2150181" cy="2150181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>
            <a:noFill/>
          </a:ln>
          <a:effectLst>
            <a:outerShdw blurRad="241300" dist="1016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971" y="1212809"/>
            <a:ext cx="3359187" cy="4932091"/>
          </a:xfrm>
          <a:prstGeom prst="rect">
            <a:avLst/>
          </a:prstGeom>
        </p:spPr>
      </p:pic>
      <p:pic>
        <p:nvPicPr>
          <p:cNvPr id="208" name="图片 2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8159713" y="1265902"/>
            <a:ext cx="3359187" cy="4932091"/>
          </a:xfrm>
          <a:prstGeom prst="rect">
            <a:avLst/>
          </a:prstGeom>
        </p:spPr>
      </p:pic>
      <p:sp>
        <p:nvSpPr>
          <p:cNvPr id="209" name="文本框 208"/>
          <p:cNvSpPr txBox="1"/>
          <p:nvPr/>
        </p:nvSpPr>
        <p:spPr>
          <a:xfrm>
            <a:off x="956467" y="187399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输入</a:t>
            </a:r>
            <a:r>
              <a:rPr lang="zh-CN" altLang="en-US" sz="2400" dirty="0">
                <a:solidFill>
                  <a:schemeClr val="accent2"/>
                </a:solidFill>
                <a:latin typeface="+mj-ea"/>
                <a:ea typeface="+mj-ea"/>
              </a:rPr>
              <a:t>小</a:t>
            </a: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标题</a:t>
            </a:r>
            <a:endParaRPr lang="zh-CN" altLang="en-US" sz="2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210" name="矩形 209"/>
          <p:cNvSpPr/>
          <p:nvPr/>
        </p:nvSpPr>
        <p:spPr>
          <a:xfrm>
            <a:off x="956467" y="2316183"/>
            <a:ext cx="25476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，海量素材持续更新，上千款模板选择，总有一款适合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12" name="文本框 211"/>
          <p:cNvSpPr txBox="1"/>
          <p:nvPr/>
        </p:nvSpPr>
        <p:spPr>
          <a:xfrm>
            <a:off x="956467" y="411021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输入</a:t>
            </a:r>
            <a:r>
              <a:rPr lang="zh-CN" altLang="en-US" sz="2400" dirty="0">
                <a:solidFill>
                  <a:schemeClr val="accent2"/>
                </a:solidFill>
                <a:latin typeface="+mj-ea"/>
                <a:ea typeface="+mj-ea"/>
              </a:rPr>
              <a:t>小</a:t>
            </a: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标题</a:t>
            </a:r>
            <a:endParaRPr lang="zh-CN" altLang="en-US" sz="2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213" name="矩形 212"/>
          <p:cNvSpPr/>
          <p:nvPr/>
        </p:nvSpPr>
        <p:spPr>
          <a:xfrm>
            <a:off x="956467" y="4552395"/>
            <a:ext cx="25476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，海量素材持续更新，上千款模板选择，总有一款适合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9445555" y="187399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输入</a:t>
            </a:r>
            <a:r>
              <a:rPr lang="zh-CN" altLang="en-US" sz="2400" dirty="0">
                <a:solidFill>
                  <a:schemeClr val="accent2"/>
                </a:solidFill>
                <a:latin typeface="+mj-ea"/>
                <a:ea typeface="+mj-ea"/>
              </a:rPr>
              <a:t>小</a:t>
            </a: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标题</a:t>
            </a:r>
            <a:endParaRPr lang="zh-CN" altLang="en-US" sz="2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216" name="矩形 215"/>
          <p:cNvSpPr/>
          <p:nvPr/>
        </p:nvSpPr>
        <p:spPr>
          <a:xfrm>
            <a:off x="8621489" y="2316183"/>
            <a:ext cx="25476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，海量素材持续更新，上千款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模板选择总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你的啦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18" name="文本框 217"/>
          <p:cNvSpPr txBox="1"/>
          <p:nvPr/>
        </p:nvSpPr>
        <p:spPr>
          <a:xfrm>
            <a:off x="9445555" y="411021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输入</a:t>
            </a:r>
            <a:r>
              <a:rPr lang="zh-CN" altLang="en-US" sz="2400" dirty="0">
                <a:solidFill>
                  <a:schemeClr val="accent2"/>
                </a:solidFill>
                <a:latin typeface="+mj-ea"/>
                <a:ea typeface="+mj-ea"/>
              </a:rPr>
              <a:t>小</a:t>
            </a: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标题</a:t>
            </a:r>
            <a:endParaRPr lang="zh-CN" altLang="en-US" sz="2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219" name="矩形 218"/>
          <p:cNvSpPr/>
          <p:nvPr/>
        </p:nvSpPr>
        <p:spPr>
          <a:xfrm>
            <a:off x="8621489" y="4552395"/>
            <a:ext cx="254761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，海量素材持续更新，上千款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模板选择总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你的啦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475978" y="2192053"/>
            <a:ext cx="677863" cy="677863"/>
            <a:chOff x="4500692" y="2192053"/>
            <a:chExt cx="677863" cy="677863"/>
          </a:xfrm>
        </p:grpSpPr>
        <p:grpSp>
          <p:nvGrpSpPr>
            <p:cNvPr id="200" name="组合 199"/>
            <p:cNvGrpSpPr/>
            <p:nvPr/>
          </p:nvGrpSpPr>
          <p:grpSpPr>
            <a:xfrm rot="2700000">
              <a:off x="4500692" y="2192053"/>
              <a:ext cx="677863" cy="677863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201" name="椭圆 200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椭圆 202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椭圆 204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4643502" y="2272995"/>
              <a:ext cx="3818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A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034698" y="2192053"/>
            <a:ext cx="677863" cy="677863"/>
            <a:chOff x="6997627" y="2192053"/>
            <a:chExt cx="677863" cy="677863"/>
          </a:xfrm>
        </p:grpSpPr>
        <p:grpSp>
          <p:nvGrpSpPr>
            <p:cNvPr id="180" name="组合 179"/>
            <p:cNvGrpSpPr/>
            <p:nvPr/>
          </p:nvGrpSpPr>
          <p:grpSpPr>
            <a:xfrm rot="2700000">
              <a:off x="6997627" y="2192053"/>
              <a:ext cx="677863" cy="677863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181" name="椭圆 180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椭圆 182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椭圆 183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0" name="文本框 219"/>
            <p:cNvSpPr txBox="1"/>
            <p:nvPr/>
          </p:nvSpPr>
          <p:spPr>
            <a:xfrm>
              <a:off x="7140290" y="2272995"/>
              <a:ext cx="394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B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475978" y="4553050"/>
            <a:ext cx="677863" cy="677863"/>
            <a:chOff x="4500692" y="4503622"/>
            <a:chExt cx="677863" cy="677863"/>
          </a:xfrm>
        </p:grpSpPr>
        <p:grpSp>
          <p:nvGrpSpPr>
            <p:cNvPr id="194" name="组合 193"/>
            <p:cNvGrpSpPr/>
            <p:nvPr/>
          </p:nvGrpSpPr>
          <p:grpSpPr>
            <a:xfrm rot="2700000">
              <a:off x="4500692" y="4503622"/>
              <a:ext cx="677863" cy="677863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195" name="椭圆 194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1" name="文本框 220"/>
            <p:cNvSpPr txBox="1"/>
            <p:nvPr/>
          </p:nvSpPr>
          <p:spPr>
            <a:xfrm>
              <a:off x="4643502" y="4574892"/>
              <a:ext cx="4042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+mj-ea"/>
                  <a:ea typeface="+mj-ea"/>
                </a:rPr>
                <a:t>D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034698" y="4528336"/>
            <a:ext cx="677863" cy="677863"/>
            <a:chOff x="6997627" y="4503622"/>
            <a:chExt cx="677863" cy="677863"/>
          </a:xfrm>
        </p:grpSpPr>
        <p:grpSp>
          <p:nvGrpSpPr>
            <p:cNvPr id="188" name="组合 187"/>
            <p:cNvGrpSpPr/>
            <p:nvPr/>
          </p:nvGrpSpPr>
          <p:grpSpPr>
            <a:xfrm rot="2700000">
              <a:off x="6997627" y="4503622"/>
              <a:ext cx="677863" cy="677863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189" name="椭圆 188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椭圆 190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2" name="文本框 221"/>
            <p:cNvSpPr txBox="1"/>
            <p:nvPr/>
          </p:nvSpPr>
          <p:spPr>
            <a:xfrm>
              <a:off x="7140290" y="4574892"/>
              <a:ext cx="3866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C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684971" y="3622435"/>
            <a:ext cx="2483794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93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接连接符 222"/>
          <p:cNvCxnSpPr/>
          <p:nvPr/>
        </p:nvCxnSpPr>
        <p:spPr>
          <a:xfrm flipH="1">
            <a:off x="9003003" y="3622435"/>
            <a:ext cx="2483794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93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3732781" y="1445787"/>
            <a:ext cx="4577331" cy="4577331"/>
          </a:xfrm>
          <a:prstGeom prst="ellipse">
            <a:avLst/>
          </a:prstGeom>
          <a:noFill/>
          <a:ln w="3175">
            <a:solidFill>
              <a:schemeClr val="accent1">
                <a:alpha val="7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0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矩形 4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6" name="图片 425"/>
          <p:cNvPicPr>
            <a:picLocks noChangeAspect="1"/>
          </p:cNvPicPr>
          <p:nvPr/>
        </p:nvPicPr>
        <p:blipFill>
          <a:blip r:embed="rId4"/>
          <a:srcRect l="6488" r="6488"/>
          <a:stretch>
            <a:fillRect/>
          </a:stretch>
        </p:blipFill>
        <p:spPr>
          <a:xfrm>
            <a:off x="0" y="926375"/>
            <a:ext cx="12192000" cy="5005250"/>
          </a:xfrm>
          <a:custGeom>
            <a:avLst/>
            <a:gdLst>
              <a:gd name="connsiteX0" fmla="*/ 0 w 12192000"/>
              <a:gd name="connsiteY0" fmla="*/ 0 h 5005250"/>
              <a:gd name="connsiteX1" fmla="*/ 12192000 w 12192000"/>
              <a:gd name="connsiteY1" fmla="*/ 0 h 5005250"/>
              <a:gd name="connsiteX2" fmla="*/ 12192000 w 12192000"/>
              <a:gd name="connsiteY2" fmla="*/ 5005250 h 5005250"/>
              <a:gd name="connsiteX3" fmla="*/ 0 w 12192000"/>
              <a:gd name="connsiteY3" fmla="*/ 5005250 h 50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05250">
                <a:moveTo>
                  <a:pt x="0" y="0"/>
                </a:moveTo>
                <a:lnTo>
                  <a:pt x="12192000" y="0"/>
                </a:lnTo>
                <a:lnTo>
                  <a:pt x="12192000" y="5005250"/>
                </a:lnTo>
                <a:lnTo>
                  <a:pt x="0" y="5005250"/>
                </a:lnTo>
                <a:close/>
              </a:path>
            </a:pathLst>
          </a:custGeom>
        </p:spPr>
      </p:pic>
      <p:sp>
        <p:nvSpPr>
          <p:cNvPr id="408" name="矩形 407"/>
          <p:cNvSpPr/>
          <p:nvPr/>
        </p:nvSpPr>
        <p:spPr>
          <a:xfrm flipV="1">
            <a:off x="6445006" y="-4326"/>
            <a:ext cx="2557587" cy="4313006"/>
          </a:xfrm>
          <a:prstGeom prst="rect">
            <a:avLst/>
          </a:prstGeom>
          <a:gradFill>
            <a:gsLst>
              <a:gs pos="3700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  <a:alpha val="27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7" name="矩形 406"/>
          <p:cNvSpPr/>
          <p:nvPr/>
        </p:nvSpPr>
        <p:spPr>
          <a:xfrm>
            <a:off x="690880" y="1546394"/>
            <a:ext cx="2557587" cy="5311606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  <a:alpha val="27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3606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SWOT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889643" y="1170408"/>
            <a:ext cx="2328344" cy="4375865"/>
            <a:chOff x="889643" y="1322808"/>
            <a:chExt cx="2328344" cy="4375865"/>
          </a:xfrm>
        </p:grpSpPr>
        <p:grpSp>
          <p:nvGrpSpPr>
            <p:cNvPr id="374" name="组合 373"/>
            <p:cNvGrpSpPr/>
            <p:nvPr/>
          </p:nvGrpSpPr>
          <p:grpSpPr>
            <a:xfrm>
              <a:off x="1185450" y="1383376"/>
              <a:ext cx="1507161" cy="3241593"/>
              <a:chOff x="1805967" y="1910976"/>
              <a:chExt cx="1507161" cy="3241593"/>
            </a:xfrm>
          </p:grpSpPr>
          <p:sp>
            <p:nvSpPr>
              <p:cNvPr id="19" name="Freeform 5"/>
              <p:cNvSpPr/>
              <p:nvPr/>
            </p:nvSpPr>
            <p:spPr bwMode="auto">
              <a:xfrm>
                <a:off x="1805967" y="3086626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isometricTopUp">
                  <a:rot lat="19632132" lon="19192754" rev="3436055"/>
                </a:camera>
                <a:lightRig rig="threePt" dir="t"/>
              </a:scene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3" name="Freeform 5"/>
              <p:cNvSpPr/>
              <p:nvPr/>
            </p:nvSpPr>
            <p:spPr bwMode="auto">
              <a:xfrm>
                <a:off x="1805967" y="3057952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FBFCFE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4" name="Freeform 5"/>
              <p:cNvSpPr/>
              <p:nvPr/>
            </p:nvSpPr>
            <p:spPr bwMode="auto">
              <a:xfrm>
                <a:off x="1805967" y="3029277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F8F9FE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5" name="Freeform 5"/>
              <p:cNvSpPr/>
              <p:nvPr/>
            </p:nvSpPr>
            <p:spPr bwMode="auto">
              <a:xfrm>
                <a:off x="1805967" y="3000603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F5F7F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6" name="Freeform 5"/>
              <p:cNvSpPr/>
              <p:nvPr/>
            </p:nvSpPr>
            <p:spPr bwMode="auto">
              <a:xfrm>
                <a:off x="1805967" y="2971928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F2F4F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7" name="Freeform 5"/>
              <p:cNvSpPr/>
              <p:nvPr/>
            </p:nvSpPr>
            <p:spPr bwMode="auto">
              <a:xfrm>
                <a:off x="1805967" y="2943254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EFF1F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8" name="Freeform 5"/>
              <p:cNvSpPr/>
              <p:nvPr/>
            </p:nvSpPr>
            <p:spPr bwMode="auto">
              <a:xfrm>
                <a:off x="1805967" y="2914580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ECEFF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9" name="Freeform 5"/>
              <p:cNvSpPr/>
              <p:nvPr/>
            </p:nvSpPr>
            <p:spPr bwMode="auto">
              <a:xfrm>
                <a:off x="1805967" y="2885905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E8ECF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0" name="Freeform 5"/>
              <p:cNvSpPr/>
              <p:nvPr/>
            </p:nvSpPr>
            <p:spPr bwMode="auto">
              <a:xfrm>
                <a:off x="1805967" y="2857231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E5E9F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1" name="Freeform 5"/>
              <p:cNvSpPr/>
              <p:nvPr/>
            </p:nvSpPr>
            <p:spPr bwMode="auto">
              <a:xfrm>
                <a:off x="1805967" y="2828556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E2E7FA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2" name="Freeform 5"/>
              <p:cNvSpPr/>
              <p:nvPr/>
            </p:nvSpPr>
            <p:spPr bwMode="auto">
              <a:xfrm>
                <a:off x="1805967" y="2799882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DFE4FA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3" name="Freeform 5"/>
              <p:cNvSpPr/>
              <p:nvPr/>
            </p:nvSpPr>
            <p:spPr bwMode="auto">
              <a:xfrm>
                <a:off x="1805967" y="2771208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DCE2F9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4" name="Freeform 5"/>
              <p:cNvSpPr/>
              <p:nvPr/>
            </p:nvSpPr>
            <p:spPr bwMode="auto">
              <a:xfrm>
                <a:off x="1805967" y="2742533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D9DFF9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5" name="Freeform 5"/>
              <p:cNvSpPr/>
              <p:nvPr/>
            </p:nvSpPr>
            <p:spPr bwMode="auto">
              <a:xfrm>
                <a:off x="1805967" y="2713859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D6DCF8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6" name="Freeform 5"/>
              <p:cNvSpPr/>
              <p:nvPr/>
            </p:nvSpPr>
            <p:spPr bwMode="auto">
              <a:xfrm>
                <a:off x="1805967" y="2685185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D2DAF8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7" name="Freeform 5"/>
              <p:cNvSpPr/>
              <p:nvPr/>
            </p:nvSpPr>
            <p:spPr bwMode="auto">
              <a:xfrm>
                <a:off x="1805967" y="2656510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CFD7F7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8" name="Freeform 5"/>
              <p:cNvSpPr/>
              <p:nvPr/>
            </p:nvSpPr>
            <p:spPr bwMode="auto">
              <a:xfrm>
                <a:off x="1805967" y="2627836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CCD4F7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29" name="Freeform 5"/>
              <p:cNvSpPr/>
              <p:nvPr/>
            </p:nvSpPr>
            <p:spPr bwMode="auto">
              <a:xfrm>
                <a:off x="1805967" y="2599161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C9D2F6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0" name="Freeform 5"/>
              <p:cNvSpPr/>
              <p:nvPr/>
            </p:nvSpPr>
            <p:spPr bwMode="auto">
              <a:xfrm>
                <a:off x="1805967" y="2570487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C6CFF6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1" name="Freeform 5"/>
              <p:cNvSpPr/>
              <p:nvPr/>
            </p:nvSpPr>
            <p:spPr bwMode="auto">
              <a:xfrm>
                <a:off x="1805967" y="2541812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C3CCF5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2" name="Freeform 5"/>
              <p:cNvSpPr/>
              <p:nvPr/>
            </p:nvSpPr>
            <p:spPr bwMode="auto">
              <a:xfrm>
                <a:off x="1805967" y="2513138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C0CAF5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3" name="Freeform 5"/>
              <p:cNvSpPr/>
              <p:nvPr/>
            </p:nvSpPr>
            <p:spPr bwMode="auto">
              <a:xfrm>
                <a:off x="1805967" y="2484464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BCC7F4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4" name="Freeform 5"/>
              <p:cNvSpPr/>
              <p:nvPr/>
            </p:nvSpPr>
            <p:spPr bwMode="auto">
              <a:xfrm>
                <a:off x="1805967" y="2455789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B9C5F4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5" name="Freeform 5"/>
              <p:cNvSpPr/>
              <p:nvPr/>
            </p:nvSpPr>
            <p:spPr bwMode="auto">
              <a:xfrm>
                <a:off x="1805967" y="2427115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B6C2F3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6" name="Freeform 5"/>
              <p:cNvSpPr/>
              <p:nvPr/>
            </p:nvSpPr>
            <p:spPr bwMode="auto">
              <a:xfrm>
                <a:off x="1805967" y="2398441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B3BFF3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7" name="Freeform 5"/>
              <p:cNvSpPr/>
              <p:nvPr/>
            </p:nvSpPr>
            <p:spPr bwMode="auto">
              <a:xfrm>
                <a:off x="1805967" y="2369766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B0BDF2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8" name="Freeform 5"/>
              <p:cNvSpPr/>
              <p:nvPr/>
            </p:nvSpPr>
            <p:spPr bwMode="auto">
              <a:xfrm>
                <a:off x="1805967" y="2341092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ADBAF2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9" name="Freeform 5"/>
              <p:cNvSpPr/>
              <p:nvPr/>
            </p:nvSpPr>
            <p:spPr bwMode="auto">
              <a:xfrm>
                <a:off x="1805967" y="2312417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AAB7F1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0" name="Freeform 5"/>
              <p:cNvSpPr/>
              <p:nvPr/>
            </p:nvSpPr>
            <p:spPr bwMode="auto">
              <a:xfrm>
                <a:off x="1805967" y="2283743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A6B5F1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1" name="Freeform 5"/>
              <p:cNvSpPr/>
              <p:nvPr/>
            </p:nvSpPr>
            <p:spPr bwMode="auto">
              <a:xfrm>
                <a:off x="1805967" y="2255069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A3B2F0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2" name="Freeform 5"/>
              <p:cNvSpPr/>
              <p:nvPr/>
            </p:nvSpPr>
            <p:spPr bwMode="auto">
              <a:xfrm>
                <a:off x="1805967" y="2226394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A0AFF0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3" name="Freeform 5"/>
              <p:cNvSpPr/>
              <p:nvPr/>
            </p:nvSpPr>
            <p:spPr bwMode="auto">
              <a:xfrm>
                <a:off x="1805967" y="2197720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9DADEF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4" name="Freeform 5"/>
              <p:cNvSpPr/>
              <p:nvPr/>
            </p:nvSpPr>
            <p:spPr bwMode="auto">
              <a:xfrm>
                <a:off x="1805967" y="2169046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9AAAEF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5" name="Freeform 5"/>
              <p:cNvSpPr/>
              <p:nvPr/>
            </p:nvSpPr>
            <p:spPr bwMode="auto">
              <a:xfrm>
                <a:off x="1805967" y="2140371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97A8EE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6" name="Freeform 5"/>
              <p:cNvSpPr/>
              <p:nvPr/>
            </p:nvSpPr>
            <p:spPr bwMode="auto">
              <a:xfrm>
                <a:off x="1805967" y="2111697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94A5EE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7" name="Freeform 5"/>
              <p:cNvSpPr/>
              <p:nvPr/>
            </p:nvSpPr>
            <p:spPr bwMode="auto">
              <a:xfrm>
                <a:off x="1805967" y="2083022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90A2E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8" name="Freeform 5"/>
              <p:cNvSpPr/>
              <p:nvPr/>
            </p:nvSpPr>
            <p:spPr bwMode="auto">
              <a:xfrm>
                <a:off x="1805967" y="2054348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8DA0E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49" name="Freeform 5"/>
              <p:cNvSpPr/>
              <p:nvPr/>
            </p:nvSpPr>
            <p:spPr bwMode="auto">
              <a:xfrm>
                <a:off x="1805967" y="2025674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8A9DE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0" name="Freeform 5"/>
              <p:cNvSpPr/>
              <p:nvPr/>
            </p:nvSpPr>
            <p:spPr bwMode="auto">
              <a:xfrm>
                <a:off x="1805967" y="1996999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879AE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1" name="Freeform 5"/>
              <p:cNvSpPr/>
              <p:nvPr/>
            </p:nvSpPr>
            <p:spPr bwMode="auto">
              <a:xfrm>
                <a:off x="1805967" y="1968325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8498E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2" name="Freeform 5"/>
              <p:cNvSpPr/>
              <p:nvPr/>
            </p:nvSpPr>
            <p:spPr bwMode="auto">
              <a:xfrm>
                <a:off x="1805967" y="1939650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rgbClr val="8195E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42" name="Freeform 5"/>
              <p:cNvSpPr/>
              <p:nvPr/>
            </p:nvSpPr>
            <p:spPr bwMode="auto">
              <a:xfrm>
                <a:off x="1805967" y="1910976"/>
                <a:ext cx="1507161" cy="2065943"/>
              </a:xfrm>
              <a:custGeom>
                <a:avLst/>
                <a:gdLst>
                  <a:gd name="T0" fmla="*/ 1335 w 2518"/>
                  <a:gd name="T1" fmla="*/ 0 h 3458"/>
                  <a:gd name="T2" fmla="*/ 1913 w 2518"/>
                  <a:gd name="T3" fmla="*/ 110 h 3458"/>
                  <a:gd name="T4" fmla="*/ 2419 w 2518"/>
                  <a:gd name="T5" fmla="*/ 439 h 3458"/>
                  <a:gd name="T6" fmla="*/ 2021 w 2518"/>
                  <a:gd name="T7" fmla="*/ 940 h 3458"/>
                  <a:gd name="T8" fmla="*/ 1693 w 2518"/>
                  <a:gd name="T9" fmla="*/ 750 h 3458"/>
                  <a:gd name="T10" fmla="*/ 1335 w 2518"/>
                  <a:gd name="T11" fmla="*/ 685 h 3458"/>
                  <a:gd name="T12" fmla="*/ 1043 w 2518"/>
                  <a:gd name="T13" fmla="*/ 756 h 3458"/>
                  <a:gd name="T14" fmla="*/ 936 w 2518"/>
                  <a:gd name="T15" fmla="*/ 963 h 3458"/>
                  <a:gd name="T16" fmla="*/ 1079 w 2518"/>
                  <a:gd name="T17" fmla="*/ 1174 h 3458"/>
                  <a:gd name="T18" fmla="*/ 1443 w 2518"/>
                  <a:gd name="T19" fmla="*/ 1334 h 3458"/>
                  <a:gd name="T20" fmla="*/ 1860 w 2518"/>
                  <a:gd name="T21" fmla="*/ 1500 h 3458"/>
                  <a:gd name="T22" fmla="*/ 2343 w 2518"/>
                  <a:gd name="T23" fmla="*/ 1843 h 3458"/>
                  <a:gd name="T24" fmla="*/ 2518 w 2518"/>
                  <a:gd name="T25" fmla="*/ 2414 h 3458"/>
                  <a:gd name="T26" fmla="*/ 2367 w 2518"/>
                  <a:gd name="T27" fmla="*/ 2932 h 3458"/>
                  <a:gd name="T28" fmla="*/ 1934 w 2518"/>
                  <a:gd name="T29" fmla="*/ 3311 h 3458"/>
                  <a:gd name="T30" fmla="*/ 1246 w 2518"/>
                  <a:gd name="T31" fmla="*/ 3458 h 3458"/>
                  <a:gd name="T32" fmla="*/ 589 w 2518"/>
                  <a:gd name="T33" fmla="*/ 3338 h 3458"/>
                  <a:gd name="T34" fmla="*/ 0 w 2518"/>
                  <a:gd name="T35" fmla="*/ 2979 h 3458"/>
                  <a:gd name="T36" fmla="*/ 453 w 2518"/>
                  <a:gd name="T37" fmla="*/ 2428 h 3458"/>
                  <a:gd name="T38" fmla="*/ 848 w 2518"/>
                  <a:gd name="T39" fmla="*/ 2674 h 3458"/>
                  <a:gd name="T40" fmla="*/ 1264 w 2518"/>
                  <a:gd name="T41" fmla="*/ 2768 h 3458"/>
                  <a:gd name="T42" fmla="*/ 1592 w 2518"/>
                  <a:gd name="T43" fmla="*/ 2690 h 3458"/>
                  <a:gd name="T44" fmla="*/ 1698 w 2518"/>
                  <a:gd name="T45" fmla="*/ 2477 h 3458"/>
                  <a:gd name="T46" fmla="*/ 1571 w 2518"/>
                  <a:gd name="T47" fmla="*/ 2262 h 3458"/>
                  <a:gd name="T48" fmla="*/ 1228 w 2518"/>
                  <a:gd name="T49" fmla="*/ 2101 h 3458"/>
                  <a:gd name="T50" fmla="*/ 802 w 2518"/>
                  <a:gd name="T51" fmla="*/ 1922 h 3458"/>
                  <a:gd name="T52" fmla="*/ 333 w 2518"/>
                  <a:gd name="T53" fmla="*/ 1594 h 3458"/>
                  <a:gd name="T54" fmla="*/ 126 w 2518"/>
                  <a:gd name="T55" fmla="*/ 1007 h 3458"/>
                  <a:gd name="T56" fmla="*/ 465 w 2518"/>
                  <a:gd name="T57" fmla="*/ 294 h 3458"/>
                  <a:gd name="T58" fmla="*/ 1335 w 2518"/>
                  <a:gd name="T59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518" h="3458">
                    <a:moveTo>
                      <a:pt x="1335" y="0"/>
                    </a:moveTo>
                    <a:cubicBezTo>
                      <a:pt x="1531" y="0"/>
                      <a:pt x="1723" y="37"/>
                      <a:pt x="1913" y="110"/>
                    </a:cubicBezTo>
                    <a:cubicBezTo>
                      <a:pt x="2102" y="183"/>
                      <a:pt x="2271" y="293"/>
                      <a:pt x="2419" y="439"/>
                    </a:cubicBezTo>
                    <a:lnTo>
                      <a:pt x="2021" y="940"/>
                    </a:lnTo>
                    <a:cubicBezTo>
                      <a:pt x="1912" y="857"/>
                      <a:pt x="1803" y="794"/>
                      <a:pt x="1693" y="750"/>
                    </a:cubicBezTo>
                    <a:cubicBezTo>
                      <a:pt x="1583" y="707"/>
                      <a:pt x="1464" y="685"/>
                      <a:pt x="1335" y="685"/>
                    </a:cubicBezTo>
                    <a:cubicBezTo>
                      <a:pt x="1211" y="685"/>
                      <a:pt x="1113" y="709"/>
                      <a:pt x="1043" y="756"/>
                    </a:cubicBezTo>
                    <a:cubicBezTo>
                      <a:pt x="973" y="804"/>
                      <a:pt x="937" y="873"/>
                      <a:pt x="936" y="963"/>
                    </a:cubicBezTo>
                    <a:cubicBezTo>
                      <a:pt x="939" y="1051"/>
                      <a:pt x="986" y="1122"/>
                      <a:pt x="1079" y="1174"/>
                    </a:cubicBezTo>
                    <a:cubicBezTo>
                      <a:pt x="1171" y="1226"/>
                      <a:pt x="1292" y="1280"/>
                      <a:pt x="1443" y="1334"/>
                    </a:cubicBezTo>
                    <a:lnTo>
                      <a:pt x="1860" y="1500"/>
                    </a:lnTo>
                    <a:cubicBezTo>
                      <a:pt x="2067" y="1582"/>
                      <a:pt x="2228" y="1696"/>
                      <a:pt x="2343" y="1843"/>
                    </a:cubicBezTo>
                    <a:cubicBezTo>
                      <a:pt x="2458" y="1990"/>
                      <a:pt x="2516" y="2181"/>
                      <a:pt x="2518" y="2414"/>
                    </a:cubicBezTo>
                    <a:cubicBezTo>
                      <a:pt x="2517" y="2602"/>
                      <a:pt x="2467" y="2775"/>
                      <a:pt x="2367" y="2932"/>
                    </a:cubicBezTo>
                    <a:cubicBezTo>
                      <a:pt x="2267" y="3089"/>
                      <a:pt x="2123" y="3215"/>
                      <a:pt x="1934" y="3311"/>
                    </a:cubicBezTo>
                    <a:cubicBezTo>
                      <a:pt x="1745" y="3406"/>
                      <a:pt x="1515" y="3455"/>
                      <a:pt x="1246" y="3458"/>
                    </a:cubicBezTo>
                    <a:cubicBezTo>
                      <a:pt x="1025" y="3458"/>
                      <a:pt x="806" y="3418"/>
                      <a:pt x="589" y="3338"/>
                    </a:cubicBezTo>
                    <a:cubicBezTo>
                      <a:pt x="372" y="3257"/>
                      <a:pt x="176" y="3138"/>
                      <a:pt x="0" y="2979"/>
                    </a:cubicBezTo>
                    <a:lnTo>
                      <a:pt x="453" y="2428"/>
                    </a:lnTo>
                    <a:cubicBezTo>
                      <a:pt x="574" y="2530"/>
                      <a:pt x="706" y="2612"/>
                      <a:pt x="848" y="2674"/>
                    </a:cubicBezTo>
                    <a:cubicBezTo>
                      <a:pt x="990" y="2735"/>
                      <a:pt x="1129" y="2767"/>
                      <a:pt x="1264" y="2768"/>
                    </a:cubicBezTo>
                    <a:cubicBezTo>
                      <a:pt x="1411" y="2768"/>
                      <a:pt x="1521" y="2741"/>
                      <a:pt x="1592" y="2690"/>
                    </a:cubicBezTo>
                    <a:cubicBezTo>
                      <a:pt x="1663" y="2639"/>
                      <a:pt x="1699" y="2568"/>
                      <a:pt x="1698" y="2477"/>
                    </a:cubicBezTo>
                    <a:cubicBezTo>
                      <a:pt x="1697" y="2385"/>
                      <a:pt x="1654" y="2313"/>
                      <a:pt x="1571" y="2262"/>
                    </a:cubicBezTo>
                    <a:cubicBezTo>
                      <a:pt x="1487" y="2211"/>
                      <a:pt x="1373" y="2157"/>
                      <a:pt x="1228" y="2101"/>
                    </a:cubicBezTo>
                    <a:lnTo>
                      <a:pt x="802" y="1922"/>
                    </a:lnTo>
                    <a:cubicBezTo>
                      <a:pt x="621" y="1853"/>
                      <a:pt x="465" y="1744"/>
                      <a:pt x="333" y="1594"/>
                    </a:cubicBezTo>
                    <a:cubicBezTo>
                      <a:pt x="201" y="1444"/>
                      <a:pt x="132" y="1249"/>
                      <a:pt x="126" y="1007"/>
                    </a:cubicBezTo>
                    <a:cubicBezTo>
                      <a:pt x="132" y="720"/>
                      <a:pt x="245" y="483"/>
                      <a:pt x="465" y="294"/>
                    </a:cubicBezTo>
                    <a:cubicBezTo>
                      <a:pt x="685" y="105"/>
                      <a:pt x="975" y="7"/>
                      <a:pt x="13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isometricTopUp">
                  <a:rot lat="19632132" lon="19192754" rev="3436055"/>
                </a:camera>
                <a:lightRig rig="threePt" dir="t"/>
              </a:scene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49" name="Freeform 5"/>
            <p:cNvSpPr/>
            <p:nvPr/>
          </p:nvSpPr>
          <p:spPr bwMode="auto">
            <a:xfrm>
              <a:off x="1195056" y="1322808"/>
              <a:ext cx="1507161" cy="2065943"/>
            </a:xfrm>
            <a:custGeom>
              <a:avLst/>
              <a:gdLst>
                <a:gd name="T0" fmla="*/ 1335 w 2518"/>
                <a:gd name="T1" fmla="*/ 0 h 3458"/>
                <a:gd name="T2" fmla="*/ 1913 w 2518"/>
                <a:gd name="T3" fmla="*/ 110 h 3458"/>
                <a:gd name="T4" fmla="*/ 2419 w 2518"/>
                <a:gd name="T5" fmla="*/ 439 h 3458"/>
                <a:gd name="T6" fmla="*/ 2021 w 2518"/>
                <a:gd name="T7" fmla="*/ 940 h 3458"/>
                <a:gd name="T8" fmla="*/ 1693 w 2518"/>
                <a:gd name="T9" fmla="*/ 750 h 3458"/>
                <a:gd name="T10" fmla="*/ 1335 w 2518"/>
                <a:gd name="T11" fmla="*/ 685 h 3458"/>
                <a:gd name="T12" fmla="*/ 1043 w 2518"/>
                <a:gd name="T13" fmla="*/ 756 h 3458"/>
                <a:gd name="T14" fmla="*/ 936 w 2518"/>
                <a:gd name="T15" fmla="*/ 963 h 3458"/>
                <a:gd name="T16" fmla="*/ 1079 w 2518"/>
                <a:gd name="T17" fmla="*/ 1174 h 3458"/>
                <a:gd name="T18" fmla="*/ 1443 w 2518"/>
                <a:gd name="T19" fmla="*/ 1334 h 3458"/>
                <a:gd name="T20" fmla="*/ 1860 w 2518"/>
                <a:gd name="T21" fmla="*/ 1500 h 3458"/>
                <a:gd name="T22" fmla="*/ 2343 w 2518"/>
                <a:gd name="T23" fmla="*/ 1843 h 3458"/>
                <a:gd name="T24" fmla="*/ 2518 w 2518"/>
                <a:gd name="T25" fmla="*/ 2414 h 3458"/>
                <a:gd name="T26" fmla="*/ 2367 w 2518"/>
                <a:gd name="T27" fmla="*/ 2932 h 3458"/>
                <a:gd name="T28" fmla="*/ 1934 w 2518"/>
                <a:gd name="T29" fmla="*/ 3311 h 3458"/>
                <a:gd name="T30" fmla="*/ 1246 w 2518"/>
                <a:gd name="T31" fmla="*/ 3458 h 3458"/>
                <a:gd name="T32" fmla="*/ 589 w 2518"/>
                <a:gd name="T33" fmla="*/ 3338 h 3458"/>
                <a:gd name="T34" fmla="*/ 0 w 2518"/>
                <a:gd name="T35" fmla="*/ 2979 h 3458"/>
                <a:gd name="T36" fmla="*/ 453 w 2518"/>
                <a:gd name="T37" fmla="*/ 2428 h 3458"/>
                <a:gd name="T38" fmla="*/ 848 w 2518"/>
                <a:gd name="T39" fmla="*/ 2674 h 3458"/>
                <a:gd name="T40" fmla="*/ 1264 w 2518"/>
                <a:gd name="T41" fmla="*/ 2768 h 3458"/>
                <a:gd name="T42" fmla="*/ 1592 w 2518"/>
                <a:gd name="T43" fmla="*/ 2690 h 3458"/>
                <a:gd name="T44" fmla="*/ 1698 w 2518"/>
                <a:gd name="T45" fmla="*/ 2477 h 3458"/>
                <a:gd name="T46" fmla="*/ 1571 w 2518"/>
                <a:gd name="T47" fmla="*/ 2262 h 3458"/>
                <a:gd name="T48" fmla="*/ 1228 w 2518"/>
                <a:gd name="T49" fmla="*/ 2101 h 3458"/>
                <a:gd name="T50" fmla="*/ 802 w 2518"/>
                <a:gd name="T51" fmla="*/ 1922 h 3458"/>
                <a:gd name="T52" fmla="*/ 333 w 2518"/>
                <a:gd name="T53" fmla="*/ 1594 h 3458"/>
                <a:gd name="T54" fmla="*/ 126 w 2518"/>
                <a:gd name="T55" fmla="*/ 1007 h 3458"/>
                <a:gd name="T56" fmla="*/ 465 w 2518"/>
                <a:gd name="T57" fmla="*/ 294 h 3458"/>
                <a:gd name="T58" fmla="*/ 1335 w 2518"/>
                <a:gd name="T59" fmla="*/ 0 h 3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18" h="3458">
                  <a:moveTo>
                    <a:pt x="1335" y="0"/>
                  </a:moveTo>
                  <a:cubicBezTo>
                    <a:pt x="1531" y="0"/>
                    <a:pt x="1723" y="37"/>
                    <a:pt x="1913" y="110"/>
                  </a:cubicBezTo>
                  <a:cubicBezTo>
                    <a:pt x="2102" y="183"/>
                    <a:pt x="2271" y="293"/>
                    <a:pt x="2419" y="439"/>
                  </a:cubicBezTo>
                  <a:lnTo>
                    <a:pt x="2021" y="940"/>
                  </a:lnTo>
                  <a:cubicBezTo>
                    <a:pt x="1912" y="857"/>
                    <a:pt x="1803" y="794"/>
                    <a:pt x="1693" y="750"/>
                  </a:cubicBezTo>
                  <a:cubicBezTo>
                    <a:pt x="1583" y="707"/>
                    <a:pt x="1464" y="685"/>
                    <a:pt x="1335" y="685"/>
                  </a:cubicBezTo>
                  <a:cubicBezTo>
                    <a:pt x="1211" y="685"/>
                    <a:pt x="1113" y="709"/>
                    <a:pt x="1043" y="756"/>
                  </a:cubicBezTo>
                  <a:cubicBezTo>
                    <a:pt x="973" y="804"/>
                    <a:pt x="937" y="873"/>
                    <a:pt x="936" y="963"/>
                  </a:cubicBezTo>
                  <a:cubicBezTo>
                    <a:pt x="939" y="1051"/>
                    <a:pt x="986" y="1122"/>
                    <a:pt x="1079" y="1174"/>
                  </a:cubicBezTo>
                  <a:cubicBezTo>
                    <a:pt x="1171" y="1226"/>
                    <a:pt x="1292" y="1280"/>
                    <a:pt x="1443" y="1334"/>
                  </a:cubicBezTo>
                  <a:lnTo>
                    <a:pt x="1860" y="1500"/>
                  </a:lnTo>
                  <a:cubicBezTo>
                    <a:pt x="2067" y="1582"/>
                    <a:pt x="2228" y="1696"/>
                    <a:pt x="2343" y="1843"/>
                  </a:cubicBezTo>
                  <a:cubicBezTo>
                    <a:pt x="2458" y="1990"/>
                    <a:pt x="2516" y="2181"/>
                    <a:pt x="2518" y="2414"/>
                  </a:cubicBezTo>
                  <a:cubicBezTo>
                    <a:pt x="2517" y="2602"/>
                    <a:pt x="2467" y="2775"/>
                    <a:pt x="2367" y="2932"/>
                  </a:cubicBezTo>
                  <a:cubicBezTo>
                    <a:pt x="2267" y="3089"/>
                    <a:pt x="2123" y="3215"/>
                    <a:pt x="1934" y="3311"/>
                  </a:cubicBezTo>
                  <a:cubicBezTo>
                    <a:pt x="1745" y="3406"/>
                    <a:pt x="1515" y="3455"/>
                    <a:pt x="1246" y="3458"/>
                  </a:cubicBezTo>
                  <a:cubicBezTo>
                    <a:pt x="1025" y="3458"/>
                    <a:pt x="806" y="3418"/>
                    <a:pt x="589" y="3338"/>
                  </a:cubicBezTo>
                  <a:cubicBezTo>
                    <a:pt x="372" y="3257"/>
                    <a:pt x="176" y="3138"/>
                    <a:pt x="0" y="2979"/>
                  </a:cubicBezTo>
                  <a:lnTo>
                    <a:pt x="453" y="2428"/>
                  </a:lnTo>
                  <a:cubicBezTo>
                    <a:pt x="574" y="2530"/>
                    <a:pt x="706" y="2612"/>
                    <a:pt x="848" y="2674"/>
                  </a:cubicBezTo>
                  <a:cubicBezTo>
                    <a:pt x="990" y="2735"/>
                    <a:pt x="1129" y="2767"/>
                    <a:pt x="1264" y="2768"/>
                  </a:cubicBezTo>
                  <a:cubicBezTo>
                    <a:pt x="1411" y="2768"/>
                    <a:pt x="1521" y="2741"/>
                    <a:pt x="1592" y="2690"/>
                  </a:cubicBezTo>
                  <a:cubicBezTo>
                    <a:pt x="1663" y="2639"/>
                    <a:pt x="1699" y="2568"/>
                    <a:pt x="1698" y="2477"/>
                  </a:cubicBezTo>
                  <a:cubicBezTo>
                    <a:pt x="1697" y="2385"/>
                    <a:pt x="1654" y="2313"/>
                    <a:pt x="1571" y="2262"/>
                  </a:cubicBezTo>
                  <a:cubicBezTo>
                    <a:pt x="1487" y="2211"/>
                    <a:pt x="1373" y="2157"/>
                    <a:pt x="1228" y="2101"/>
                  </a:cubicBezTo>
                  <a:lnTo>
                    <a:pt x="802" y="1922"/>
                  </a:lnTo>
                  <a:cubicBezTo>
                    <a:pt x="621" y="1853"/>
                    <a:pt x="465" y="1744"/>
                    <a:pt x="333" y="1594"/>
                  </a:cubicBezTo>
                  <a:cubicBezTo>
                    <a:pt x="201" y="1444"/>
                    <a:pt x="132" y="1249"/>
                    <a:pt x="126" y="1007"/>
                  </a:cubicBezTo>
                  <a:cubicBezTo>
                    <a:pt x="132" y="720"/>
                    <a:pt x="245" y="483"/>
                    <a:pt x="465" y="294"/>
                  </a:cubicBezTo>
                  <a:cubicBezTo>
                    <a:pt x="685" y="105"/>
                    <a:pt x="975" y="7"/>
                    <a:pt x="1335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65000"/>
                    </a:schemeClr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ffectLst/>
            <a:scene3d>
              <a:camera prst="isometricTopUp">
                <a:rot lat="19632132" lon="19192754" rev="3436055"/>
              </a:camera>
              <a:lightRig rig="threePt" dir="t"/>
            </a:scene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8" name="矩形 377"/>
            <p:cNvSpPr/>
            <p:nvPr/>
          </p:nvSpPr>
          <p:spPr>
            <a:xfrm>
              <a:off x="889643" y="4424478"/>
              <a:ext cx="2328344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你聚焦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79" name="文本框 378"/>
            <p:cNvSpPr txBox="1"/>
            <p:nvPr/>
          </p:nvSpPr>
          <p:spPr>
            <a:xfrm>
              <a:off x="889643" y="401942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输入小标题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4" name="组合 403"/>
          <p:cNvGrpSpPr/>
          <p:nvPr/>
        </p:nvGrpSpPr>
        <p:grpSpPr>
          <a:xfrm>
            <a:off x="3664874" y="1866378"/>
            <a:ext cx="2541792" cy="4259015"/>
            <a:chOff x="3664874" y="1439658"/>
            <a:chExt cx="2541792" cy="4259015"/>
          </a:xfrm>
        </p:grpSpPr>
        <p:grpSp>
          <p:nvGrpSpPr>
            <p:cNvPr id="375" name="组合 374"/>
            <p:cNvGrpSpPr/>
            <p:nvPr/>
          </p:nvGrpSpPr>
          <p:grpSpPr>
            <a:xfrm>
              <a:off x="3873932" y="1466874"/>
              <a:ext cx="2313522" cy="3074597"/>
              <a:chOff x="3915280" y="2003353"/>
              <a:chExt cx="2313522" cy="3074597"/>
            </a:xfrm>
          </p:grpSpPr>
          <p:sp>
            <p:nvSpPr>
              <p:cNvPr id="26" name="Freeform 10"/>
              <p:cNvSpPr/>
              <p:nvPr/>
            </p:nvSpPr>
            <p:spPr bwMode="auto">
              <a:xfrm>
                <a:off x="3915280" y="3179003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isometricTopUp">
                  <a:rot lat="19632132" lon="19192754" rev="3436055"/>
                </a:camera>
                <a:lightRig rig="threePt" dir="t"/>
              </a:scene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53" name="Freeform 10"/>
              <p:cNvSpPr/>
              <p:nvPr/>
            </p:nvSpPr>
            <p:spPr bwMode="auto">
              <a:xfrm>
                <a:off x="3915280" y="3150329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FCFE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4" name="Freeform 10"/>
              <p:cNvSpPr/>
              <p:nvPr/>
            </p:nvSpPr>
            <p:spPr bwMode="auto">
              <a:xfrm>
                <a:off x="3915280" y="3121654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F9FE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5" name="Freeform 10"/>
              <p:cNvSpPr/>
              <p:nvPr/>
            </p:nvSpPr>
            <p:spPr bwMode="auto">
              <a:xfrm>
                <a:off x="3915280" y="3092980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F7F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6" name="Freeform 10"/>
              <p:cNvSpPr/>
              <p:nvPr/>
            </p:nvSpPr>
            <p:spPr bwMode="auto">
              <a:xfrm>
                <a:off x="3915280" y="3064305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F4F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7" name="Freeform 10"/>
              <p:cNvSpPr/>
              <p:nvPr/>
            </p:nvSpPr>
            <p:spPr bwMode="auto">
              <a:xfrm>
                <a:off x="3915280" y="3035631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F1F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8" name="Freeform 10"/>
              <p:cNvSpPr/>
              <p:nvPr/>
            </p:nvSpPr>
            <p:spPr bwMode="auto">
              <a:xfrm>
                <a:off x="3915280" y="3006957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EFF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9" name="Freeform 10"/>
              <p:cNvSpPr/>
              <p:nvPr/>
            </p:nvSpPr>
            <p:spPr bwMode="auto">
              <a:xfrm>
                <a:off x="3915280" y="2978282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F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0" name="Freeform 10"/>
              <p:cNvSpPr/>
              <p:nvPr/>
            </p:nvSpPr>
            <p:spPr bwMode="auto">
              <a:xfrm>
                <a:off x="3915280" y="2949608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9F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1" name="Freeform 10"/>
              <p:cNvSpPr/>
              <p:nvPr/>
            </p:nvSpPr>
            <p:spPr bwMode="auto">
              <a:xfrm>
                <a:off x="3915280" y="2920934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E7FA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2" name="Freeform 10"/>
              <p:cNvSpPr/>
              <p:nvPr/>
            </p:nvSpPr>
            <p:spPr bwMode="auto">
              <a:xfrm>
                <a:off x="3915280" y="2892259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4FA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3" name="Freeform 10"/>
              <p:cNvSpPr/>
              <p:nvPr/>
            </p:nvSpPr>
            <p:spPr bwMode="auto">
              <a:xfrm>
                <a:off x="3915280" y="2863585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E2F9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4" name="Freeform 10"/>
              <p:cNvSpPr/>
              <p:nvPr/>
            </p:nvSpPr>
            <p:spPr bwMode="auto">
              <a:xfrm>
                <a:off x="3915280" y="2834910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FF9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5" name="Freeform 10"/>
              <p:cNvSpPr/>
              <p:nvPr/>
            </p:nvSpPr>
            <p:spPr bwMode="auto">
              <a:xfrm>
                <a:off x="3915280" y="2806236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DCF8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6" name="Freeform 10"/>
              <p:cNvSpPr/>
              <p:nvPr/>
            </p:nvSpPr>
            <p:spPr bwMode="auto">
              <a:xfrm>
                <a:off x="3915280" y="2777561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DAF8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7" name="Freeform 10"/>
              <p:cNvSpPr/>
              <p:nvPr/>
            </p:nvSpPr>
            <p:spPr bwMode="auto">
              <a:xfrm>
                <a:off x="3915280" y="2748887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D7F7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8" name="Freeform 10"/>
              <p:cNvSpPr/>
              <p:nvPr/>
            </p:nvSpPr>
            <p:spPr bwMode="auto">
              <a:xfrm>
                <a:off x="3915280" y="2720213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D4F7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69" name="Freeform 10"/>
              <p:cNvSpPr/>
              <p:nvPr/>
            </p:nvSpPr>
            <p:spPr bwMode="auto">
              <a:xfrm>
                <a:off x="3915280" y="2691538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D2F6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0" name="Freeform 10"/>
              <p:cNvSpPr/>
              <p:nvPr/>
            </p:nvSpPr>
            <p:spPr bwMode="auto">
              <a:xfrm>
                <a:off x="3915280" y="2662864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FF6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1" name="Freeform 10"/>
              <p:cNvSpPr/>
              <p:nvPr/>
            </p:nvSpPr>
            <p:spPr bwMode="auto">
              <a:xfrm>
                <a:off x="3915280" y="2634190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CCF5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2" name="Freeform 10"/>
              <p:cNvSpPr/>
              <p:nvPr/>
            </p:nvSpPr>
            <p:spPr bwMode="auto">
              <a:xfrm>
                <a:off x="3915280" y="2605515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AF5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3" name="Freeform 10"/>
              <p:cNvSpPr/>
              <p:nvPr/>
            </p:nvSpPr>
            <p:spPr bwMode="auto">
              <a:xfrm>
                <a:off x="3915280" y="2576841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C7F4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4" name="Freeform 10"/>
              <p:cNvSpPr/>
              <p:nvPr/>
            </p:nvSpPr>
            <p:spPr bwMode="auto">
              <a:xfrm>
                <a:off x="3915280" y="2548166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C5F4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5" name="Freeform 10"/>
              <p:cNvSpPr/>
              <p:nvPr/>
            </p:nvSpPr>
            <p:spPr bwMode="auto">
              <a:xfrm>
                <a:off x="3915280" y="2519492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C2F3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6" name="Freeform 10"/>
              <p:cNvSpPr/>
              <p:nvPr/>
            </p:nvSpPr>
            <p:spPr bwMode="auto">
              <a:xfrm>
                <a:off x="3915280" y="2490818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FF3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7" name="Freeform 10"/>
              <p:cNvSpPr/>
              <p:nvPr/>
            </p:nvSpPr>
            <p:spPr bwMode="auto">
              <a:xfrm>
                <a:off x="3915280" y="2462143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0BDF2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8" name="Freeform 10"/>
              <p:cNvSpPr/>
              <p:nvPr/>
            </p:nvSpPr>
            <p:spPr bwMode="auto">
              <a:xfrm>
                <a:off x="3915280" y="2433469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DBAF2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79" name="Freeform 10"/>
              <p:cNvSpPr/>
              <p:nvPr/>
            </p:nvSpPr>
            <p:spPr bwMode="auto">
              <a:xfrm>
                <a:off x="3915280" y="2404794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B7F1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0" name="Freeform 10"/>
              <p:cNvSpPr/>
              <p:nvPr/>
            </p:nvSpPr>
            <p:spPr bwMode="auto">
              <a:xfrm>
                <a:off x="3915280" y="2376120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B5F1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1" name="Freeform 10"/>
              <p:cNvSpPr/>
              <p:nvPr/>
            </p:nvSpPr>
            <p:spPr bwMode="auto">
              <a:xfrm>
                <a:off x="3915280" y="2347446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3B2F0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2" name="Freeform 10"/>
              <p:cNvSpPr/>
              <p:nvPr/>
            </p:nvSpPr>
            <p:spPr bwMode="auto">
              <a:xfrm>
                <a:off x="3915280" y="2318771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FF0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3" name="Freeform 10"/>
              <p:cNvSpPr/>
              <p:nvPr/>
            </p:nvSpPr>
            <p:spPr bwMode="auto">
              <a:xfrm>
                <a:off x="3915280" y="2290097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DADEF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4" name="Freeform 10"/>
              <p:cNvSpPr/>
              <p:nvPr/>
            </p:nvSpPr>
            <p:spPr bwMode="auto">
              <a:xfrm>
                <a:off x="3915280" y="2261422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AAEF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5" name="Freeform 10"/>
              <p:cNvSpPr/>
              <p:nvPr/>
            </p:nvSpPr>
            <p:spPr bwMode="auto">
              <a:xfrm>
                <a:off x="3915280" y="2232748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A8EE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6" name="Freeform 10"/>
              <p:cNvSpPr/>
              <p:nvPr/>
            </p:nvSpPr>
            <p:spPr bwMode="auto">
              <a:xfrm>
                <a:off x="3915280" y="2204074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A5EE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7" name="Freeform 10"/>
              <p:cNvSpPr/>
              <p:nvPr/>
            </p:nvSpPr>
            <p:spPr bwMode="auto">
              <a:xfrm>
                <a:off x="3915280" y="2175399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0A2E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8" name="Freeform 10"/>
              <p:cNvSpPr/>
              <p:nvPr/>
            </p:nvSpPr>
            <p:spPr bwMode="auto">
              <a:xfrm>
                <a:off x="3915280" y="2146725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A0E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89" name="Freeform 10"/>
              <p:cNvSpPr/>
              <p:nvPr/>
            </p:nvSpPr>
            <p:spPr bwMode="auto">
              <a:xfrm>
                <a:off x="3915280" y="2118051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A9DE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0" name="Freeform 10"/>
              <p:cNvSpPr/>
              <p:nvPr/>
            </p:nvSpPr>
            <p:spPr bwMode="auto">
              <a:xfrm>
                <a:off x="3915280" y="2089376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9AE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1" name="Freeform 10"/>
              <p:cNvSpPr/>
              <p:nvPr/>
            </p:nvSpPr>
            <p:spPr bwMode="auto">
              <a:xfrm>
                <a:off x="3915280" y="2060702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98E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2" name="Freeform 10"/>
              <p:cNvSpPr/>
              <p:nvPr/>
            </p:nvSpPr>
            <p:spPr bwMode="auto">
              <a:xfrm>
                <a:off x="3915280" y="2032027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195E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43" name="Freeform 10"/>
              <p:cNvSpPr/>
              <p:nvPr/>
            </p:nvSpPr>
            <p:spPr bwMode="auto">
              <a:xfrm>
                <a:off x="3915280" y="2003353"/>
                <a:ext cx="2313522" cy="1898947"/>
              </a:xfrm>
              <a:custGeom>
                <a:avLst/>
                <a:gdLst>
                  <a:gd name="T0" fmla="*/ 0 w 3870"/>
                  <a:gd name="T1" fmla="*/ 0 h 3177"/>
                  <a:gd name="T2" fmla="*/ 782 w 3870"/>
                  <a:gd name="T3" fmla="*/ 0 h 3177"/>
                  <a:gd name="T4" fmla="*/ 982 w 3870"/>
                  <a:gd name="T5" fmla="*/ 1448 h 3177"/>
                  <a:gd name="T6" fmla="*/ 1110 w 3870"/>
                  <a:gd name="T7" fmla="*/ 2456 h 3177"/>
                  <a:gd name="T8" fmla="*/ 1128 w 3870"/>
                  <a:gd name="T9" fmla="*/ 2456 h 3177"/>
                  <a:gd name="T10" fmla="*/ 1220 w 3870"/>
                  <a:gd name="T11" fmla="*/ 1949 h 3177"/>
                  <a:gd name="T12" fmla="*/ 1315 w 3870"/>
                  <a:gd name="T13" fmla="*/ 1448 h 3177"/>
                  <a:gd name="T14" fmla="*/ 1640 w 3870"/>
                  <a:gd name="T15" fmla="*/ 0 h 3177"/>
                  <a:gd name="T16" fmla="*/ 2281 w 3870"/>
                  <a:gd name="T17" fmla="*/ 0 h 3177"/>
                  <a:gd name="T18" fmla="*/ 2614 w 3870"/>
                  <a:gd name="T19" fmla="*/ 1448 h 3177"/>
                  <a:gd name="T20" fmla="*/ 2706 w 3870"/>
                  <a:gd name="T21" fmla="*/ 1945 h 3177"/>
                  <a:gd name="T22" fmla="*/ 2798 w 3870"/>
                  <a:gd name="T23" fmla="*/ 2456 h 3177"/>
                  <a:gd name="T24" fmla="*/ 2819 w 3870"/>
                  <a:gd name="T25" fmla="*/ 2456 h 3177"/>
                  <a:gd name="T26" fmla="*/ 2879 w 3870"/>
                  <a:gd name="T27" fmla="*/ 1947 h 3177"/>
                  <a:gd name="T28" fmla="*/ 2939 w 3870"/>
                  <a:gd name="T29" fmla="*/ 1448 h 3177"/>
                  <a:gd name="T30" fmla="*/ 3144 w 3870"/>
                  <a:gd name="T31" fmla="*/ 0 h 3177"/>
                  <a:gd name="T32" fmla="*/ 3870 w 3870"/>
                  <a:gd name="T33" fmla="*/ 0 h 3177"/>
                  <a:gd name="T34" fmla="*/ 3319 w 3870"/>
                  <a:gd name="T35" fmla="*/ 3177 h 3177"/>
                  <a:gd name="T36" fmla="*/ 2358 w 3870"/>
                  <a:gd name="T37" fmla="*/ 3177 h 3177"/>
                  <a:gd name="T38" fmla="*/ 2072 w 3870"/>
                  <a:gd name="T39" fmla="*/ 1794 h 3177"/>
                  <a:gd name="T40" fmla="*/ 2002 w 3870"/>
                  <a:gd name="T41" fmla="*/ 1423 h 3177"/>
                  <a:gd name="T42" fmla="*/ 1948 w 3870"/>
                  <a:gd name="T43" fmla="*/ 1055 h 3177"/>
                  <a:gd name="T44" fmla="*/ 1926 w 3870"/>
                  <a:gd name="T45" fmla="*/ 1055 h 3177"/>
                  <a:gd name="T46" fmla="*/ 1868 w 3870"/>
                  <a:gd name="T47" fmla="*/ 1423 h 3177"/>
                  <a:gd name="T48" fmla="*/ 1802 w 3870"/>
                  <a:gd name="T49" fmla="*/ 1794 h 3177"/>
                  <a:gd name="T50" fmla="*/ 1525 w 3870"/>
                  <a:gd name="T51" fmla="*/ 3177 h 3177"/>
                  <a:gd name="T52" fmla="*/ 581 w 3870"/>
                  <a:gd name="T53" fmla="*/ 3177 h 3177"/>
                  <a:gd name="T54" fmla="*/ 0 w 3870"/>
                  <a:gd name="T55" fmla="*/ 0 h 3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70" h="3177">
                    <a:moveTo>
                      <a:pt x="0" y="0"/>
                    </a:moveTo>
                    <a:lnTo>
                      <a:pt x="782" y="0"/>
                    </a:lnTo>
                    <a:lnTo>
                      <a:pt x="982" y="1448"/>
                    </a:lnTo>
                    <a:lnTo>
                      <a:pt x="1110" y="2456"/>
                    </a:lnTo>
                    <a:lnTo>
                      <a:pt x="1128" y="2456"/>
                    </a:lnTo>
                    <a:cubicBezTo>
                      <a:pt x="1158" y="2287"/>
                      <a:pt x="1188" y="2118"/>
                      <a:pt x="1220" y="1949"/>
                    </a:cubicBezTo>
                    <a:cubicBezTo>
                      <a:pt x="1251" y="1780"/>
                      <a:pt x="1283" y="1613"/>
                      <a:pt x="1315" y="1448"/>
                    </a:cubicBezTo>
                    <a:lnTo>
                      <a:pt x="1640" y="0"/>
                    </a:lnTo>
                    <a:lnTo>
                      <a:pt x="2281" y="0"/>
                    </a:lnTo>
                    <a:lnTo>
                      <a:pt x="2614" y="1448"/>
                    </a:lnTo>
                    <a:cubicBezTo>
                      <a:pt x="2646" y="1610"/>
                      <a:pt x="2676" y="1776"/>
                      <a:pt x="2706" y="1945"/>
                    </a:cubicBezTo>
                    <a:cubicBezTo>
                      <a:pt x="2735" y="2115"/>
                      <a:pt x="2766" y="2285"/>
                      <a:pt x="2798" y="2456"/>
                    </a:cubicBezTo>
                    <a:lnTo>
                      <a:pt x="2819" y="2456"/>
                    </a:lnTo>
                    <a:cubicBezTo>
                      <a:pt x="2838" y="2285"/>
                      <a:pt x="2858" y="2115"/>
                      <a:pt x="2879" y="1947"/>
                    </a:cubicBezTo>
                    <a:cubicBezTo>
                      <a:pt x="2899" y="1779"/>
                      <a:pt x="2919" y="1612"/>
                      <a:pt x="2939" y="1448"/>
                    </a:cubicBezTo>
                    <a:lnTo>
                      <a:pt x="3144" y="0"/>
                    </a:lnTo>
                    <a:lnTo>
                      <a:pt x="3870" y="0"/>
                    </a:lnTo>
                    <a:lnTo>
                      <a:pt x="3319" y="3177"/>
                    </a:lnTo>
                    <a:lnTo>
                      <a:pt x="2358" y="3177"/>
                    </a:lnTo>
                    <a:lnTo>
                      <a:pt x="2072" y="1794"/>
                    </a:lnTo>
                    <a:cubicBezTo>
                      <a:pt x="2046" y="1671"/>
                      <a:pt x="2022" y="1548"/>
                      <a:pt x="2002" y="1423"/>
                    </a:cubicBezTo>
                    <a:cubicBezTo>
                      <a:pt x="1981" y="1298"/>
                      <a:pt x="1963" y="1175"/>
                      <a:pt x="1948" y="1055"/>
                    </a:cubicBezTo>
                    <a:lnTo>
                      <a:pt x="1926" y="1055"/>
                    </a:lnTo>
                    <a:cubicBezTo>
                      <a:pt x="1907" y="1175"/>
                      <a:pt x="1888" y="1298"/>
                      <a:pt x="1868" y="1423"/>
                    </a:cubicBezTo>
                    <a:cubicBezTo>
                      <a:pt x="1847" y="1548"/>
                      <a:pt x="1826" y="1671"/>
                      <a:pt x="1802" y="1794"/>
                    </a:cubicBezTo>
                    <a:lnTo>
                      <a:pt x="1525" y="3177"/>
                    </a:lnTo>
                    <a:lnTo>
                      <a:pt x="581" y="3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isometricTopUp">
                  <a:rot lat="19632132" lon="19192754" rev="3436055"/>
                </a:camera>
                <a:lightRig rig="threePt" dir="t"/>
              </a:scene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50" name="Freeform 10"/>
            <p:cNvSpPr/>
            <p:nvPr/>
          </p:nvSpPr>
          <p:spPr bwMode="auto">
            <a:xfrm>
              <a:off x="3893144" y="1439658"/>
              <a:ext cx="2313522" cy="1898947"/>
            </a:xfrm>
            <a:custGeom>
              <a:avLst/>
              <a:gdLst>
                <a:gd name="T0" fmla="*/ 0 w 3870"/>
                <a:gd name="T1" fmla="*/ 0 h 3177"/>
                <a:gd name="T2" fmla="*/ 782 w 3870"/>
                <a:gd name="T3" fmla="*/ 0 h 3177"/>
                <a:gd name="T4" fmla="*/ 982 w 3870"/>
                <a:gd name="T5" fmla="*/ 1448 h 3177"/>
                <a:gd name="T6" fmla="*/ 1110 w 3870"/>
                <a:gd name="T7" fmla="*/ 2456 h 3177"/>
                <a:gd name="T8" fmla="*/ 1128 w 3870"/>
                <a:gd name="T9" fmla="*/ 2456 h 3177"/>
                <a:gd name="T10" fmla="*/ 1220 w 3870"/>
                <a:gd name="T11" fmla="*/ 1949 h 3177"/>
                <a:gd name="T12" fmla="*/ 1315 w 3870"/>
                <a:gd name="T13" fmla="*/ 1448 h 3177"/>
                <a:gd name="T14" fmla="*/ 1640 w 3870"/>
                <a:gd name="T15" fmla="*/ 0 h 3177"/>
                <a:gd name="T16" fmla="*/ 2281 w 3870"/>
                <a:gd name="T17" fmla="*/ 0 h 3177"/>
                <a:gd name="T18" fmla="*/ 2614 w 3870"/>
                <a:gd name="T19" fmla="*/ 1448 h 3177"/>
                <a:gd name="T20" fmla="*/ 2706 w 3870"/>
                <a:gd name="T21" fmla="*/ 1945 h 3177"/>
                <a:gd name="T22" fmla="*/ 2798 w 3870"/>
                <a:gd name="T23" fmla="*/ 2456 h 3177"/>
                <a:gd name="T24" fmla="*/ 2819 w 3870"/>
                <a:gd name="T25" fmla="*/ 2456 h 3177"/>
                <a:gd name="T26" fmla="*/ 2879 w 3870"/>
                <a:gd name="T27" fmla="*/ 1947 h 3177"/>
                <a:gd name="T28" fmla="*/ 2939 w 3870"/>
                <a:gd name="T29" fmla="*/ 1448 h 3177"/>
                <a:gd name="T30" fmla="*/ 3144 w 3870"/>
                <a:gd name="T31" fmla="*/ 0 h 3177"/>
                <a:gd name="T32" fmla="*/ 3870 w 3870"/>
                <a:gd name="T33" fmla="*/ 0 h 3177"/>
                <a:gd name="T34" fmla="*/ 3319 w 3870"/>
                <a:gd name="T35" fmla="*/ 3177 h 3177"/>
                <a:gd name="T36" fmla="*/ 2358 w 3870"/>
                <a:gd name="T37" fmla="*/ 3177 h 3177"/>
                <a:gd name="T38" fmla="*/ 2072 w 3870"/>
                <a:gd name="T39" fmla="*/ 1794 h 3177"/>
                <a:gd name="T40" fmla="*/ 2002 w 3870"/>
                <a:gd name="T41" fmla="*/ 1423 h 3177"/>
                <a:gd name="T42" fmla="*/ 1948 w 3870"/>
                <a:gd name="T43" fmla="*/ 1055 h 3177"/>
                <a:gd name="T44" fmla="*/ 1926 w 3870"/>
                <a:gd name="T45" fmla="*/ 1055 h 3177"/>
                <a:gd name="T46" fmla="*/ 1868 w 3870"/>
                <a:gd name="T47" fmla="*/ 1423 h 3177"/>
                <a:gd name="T48" fmla="*/ 1802 w 3870"/>
                <a:gd name="T49" fmla="*/ 1794 h 3177"/>
                <a:gd name="T50" fmla="*/ 1525 w 3870"/>
                <a:gd name="T51" fmla="*/ 3177 h 3177"/>
                <a:gd name="T52" fmla="*/ 581 w 3870"/>
                <a:gd name="T53" fmla="*/ 3177 h 3177"/>
                <a:gd name="T54" fmla="*/ 0 w 3870"/>
                <a:gd name="T55" fmla="*/ 0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70" h="3177">
                  <a:moveTo>
                    <a:pt x="0" y="0"/>
                  </a:moveTo>
                  <a:lnTo>
                    <a:pt x="782" y="0"/>
                  </a:lnTo>
                  <a:lnTo>
                    <a:pt x="982" y="1448"/>
                  </a:lnTo>
                  <a:lnTo>
                    <a:pt x="1110" y="2456"/>
                  </a:lnTo>
                  <a:lnTo>
                    <a:pt x="1128" y="2456"/>
                  </a:lnTo>
                  <a:cubicBezTo>
                    <a:pt x="1158" y="2287"/>
                    <a:pt x="1188" y="2118"/>
                    <a:pt x="1220" y="1949"/>
                  </a:cubicBezTo>
                  <a:cubicBezTo>
                    <a:pt x="1251" y="1780"/>
                    <a:pt x="1283" y="1613"/>
                    <a:pt x="1315" y="1448"/>
                  </a:cubicBezTo>
                  <a:lnTo>
                    <a:pt x="1640" y="0"/>
                  </a:lnTo>
                  <a:lnTo>
                    <a:pt x="2281" y="0"/>
                  </a:lnTo>
                  <a:lnTo>
                    <a:pt x="2614" y="1448"/>
                  </a:lnTo>
                  <a:cubicBezTo>
                    <a:pt x="2646" y="1610"/>
                    <a:pt x="2676" y="1776"/>
                    <a:pt x="2706" y="1945"/>
                  </a:cubicBezTo>
                  <a:cubicBezTo>
                    <a:pt x="2735" y="2115"/>
                    <a:pt x="2766" y="2285"/>
                    <a:pt x="2798" y="2456"/>
                  </a:cubicBezTo>
                  <a:lnTo>
                    <a:pt x="2819" y="2456"/>
                  </a:lnTo>
                  <a:cubicBezTo>
                    <a:pt x="2838" y="2285"/>
                    <a:pt x="2858" y="2115"/>
                    <a:pt x="2879" y="1947"/>
                  </a:cubicBezTo>
                  <a:cubicBezTo>
                    <a:pt x="2899" y="1779"/>
                    <a:pt x="2919" y="1612"/>
                    <a:pt x="2939" y="1448"/>
                  </a:cubicBezTo>
                  <a:lnTo>
                    <a:pt x="3144" y="0"/>
                  </a:lnTo>
                  <a:lnTo>
                    <a:pt x="3870" y="0"/>
                  </a:lnTo>
                  <a:lnTo>
                    <a:pt x="3319" y="3177"/>
                  </a:lnTo>
                  <a:lnTo>
                    <a:pt x="2358" y="3177"/>
                  </a:lnTo>
                  <a:lnTo>
                    <a:pt x="2072" y="1794"/>
                  </a:lnTo>
                  <a:cubicBezTo>
                    <a:pt x="2046" y="1671"/>
                    <a:pt x="2022" y="1548"/>
                    <a:pt x="2002" y="1423"/>
                  </a:cubicBezTo>
                  <a:cubicBezTo>
                    <a:pt x="1981" y="1298"/>
                    <a:pt x="1963" y="1175"/>
                    <a:pt x="1948" y="1055"/>
                  </a:cubicBezTo>
                  <a:lnTo>
                    <a:pt x="1926" y="1055"/>
                  </a:lnTo>
                  <a:cubicBezTo>
                    <a:pt x="1907" y="1175"/>
                    <a:pt x="1888" y="1298"/>
                    <a:pt x="1868" y="1423"/>
                  </a:cubicBezTo>
                  <a:cubicBezTo>
                    <a:pt x="1847" y="1548"/>
                    <a:pt x="1826" y="1671"/>
                    <a:pt x="1802" y="1794"/>
                  </a:cubicBezTo>
                  <a:lnTo>
                    <a:pt x="1525" y="3177"/>
                  </a:lnTo>
                  <a:lnTo>
                    <a:pt x="581" y="3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65000"/>
                    </a:schemeClr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ffectLst/>
            <a:scene3d>
              <a:camera prst="isometricTopUp">
                <a:rot lat="19632132" lon="19192754" rev="3436055"/>
              </a:camera>
              <a:lightRig rig="threePt" dir="t"/>
            </a:scene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2" name="矩形 381"/>
            <p:cNvSpPr/>
            <p:nvPr/>
          </p:nvSpPr>
          <p:spPr>
            <a:xfrm>
              <a:off x="3664874" y="4424478"/>
              <a:ext cx="2328344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你聚焦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83" name="文本框 382"/>
            <p:cNvSpPr txBox="1"/>
            <p:nvPr/>
          </p:nvSpPr>
          <p:spPr>
            <a:xfrm>
              <a:off x="3664874" y="401942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输入小标题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5" name="组合 404"/>
          <p:cNvGrpSpPr/>
          <p:nvPr/>
        </p:nvGrpSpPr>
        <p:grpSpPr>
          <a:xfrm>
            <a:off x="6440105" y="1185907"/>
            <a:ext cx="2328344" cy="4360366"/>
            <a:chOff x="6440105" y="1338307"/>
            <a:chExt cx="2328344" cy="4360366"/>
          </a:xfrm>
        </p:grpSpPr>
        <p:grpSp>
          <p:nvGrpSpPr>
            <p:cNvPr id="376" name="组合 375"/>
            <p:cNvGrpSpPr/>
            <p:nvPr/>
          </p:nvGrpSpPr>
          <p:grpSpPr>
            <a:xfrm>
              <a:off x="6820163" y="1386055"/>
              <a:ext cx="1822917" cy="3236235"/>
              <a:chOff x="6719003" y="1909620"/>
              <a:chExt cx="1822917" cy="3236235"/>
            </a:xfrm>
          </p:grpSpPr>
          <p:sp>
            <p:nvSpPr>
              <p:cNvPr id="33" name="Freeform 15"/>
              <p:cNvSpPr/>
              <p:nvPr/>
            </p:nvSpPr>
            <p:spPr bwMode="auto">
              <a:xfrm>
                <a:off x="6719003" y="3085270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isometricTopUp">
                  <a:rot lat="19632132" lon="19192754" rev="3436055"/>
                </a:camera>
                <a:lightRig rig="threePt" dir="t"/>
              </a:scene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3" name="Freeform 15"/>
              <p:cNvSpPr/>
              <p:nvPr/>
            </p:nvSpPr>
            <p:spPr bwMode="auto">
              <a:xfrm>
                <a:off x="6719003" y="3056596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FCFEF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4" name="Freeform 15"/>
              <p:cNvSpPr/>
              <p:nvPr/>
            </p:nvSpPr>
            <p:spPr bwMode="auto">
              <a:xfrm>
                <a:off x="6719003" y="3027921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FAFDF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5" name="Freeform 15"/>
              <p:cNvSpPr/>
              <p:nvPr/>
            </p:nvSpPr>
            <p:spPr bwMode="auto">
              <a:xfrm>
                <a:off x="6719003" y="2999247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F8FCFA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6" name="Freeform 15"/>
              <p:cNvSpPr/>
              <p:nvPr/>
            </p:nvSpPr>
            <p:spPr bwMode="auto">
              <a:xfrm>
                <a:off x="6719003" y="2970572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F5FCF8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7" name="Freeform 15"/>
              <p:cNvSpPr/>
              <p:nvPr/>
            </p:nvSpPr>
            <p:spPr bwMode="auto">
              <a:xfrm>
                <a:off x="6719003" y="2941898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F3FBF7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8" name="Freeform 15"/>
              <p:cNvSpPr/>
              <p:nvPr/>
            </p:nvSpPr>
            <p:spPr bwMode="auto">
              <a:xfrm>
                <a:off x="6719003" y="2913224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F1FAF5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9" name="Freeform 15"/>
              <p:cNvSpPr/>
              <p:nvPr/>
            </p:nvSpPr>
            <p:spPr bwMode="auto">
              <a:xfrm>
                <a:off x="6719003" y="2884549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EFFAF3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0" name="Freeform 15"/>
              <p:cNvSpPr/>
              <p:nvPr/>
            </p:nvSpPr>
            <p:spPr bwMode="auto">
              <a:xfrm>
                <a:off x="6719003" y="2855875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ECF9F2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1" name="Freeform 15"/>
              <p:cNvSpPr/>
              <p:nvPr/>
            </p:nvSpPr>
            <p:spPr bwMode="auto">
              <a:xfrm>
                <a:off x="6719003" y="2827200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EAF8F0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2" name="Freeform 15"/>
              <p:cNvSpPr/>
              <p:nvPr/>
            </p:nvSpPr>
            <p:spPr bwMode="auto">
              <a:xfrm>
                <a:off x="6719003" y="2798526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E8F8EF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3" name="Freeform 15"/>
              <p:cNvSpPr/>
              <p:nvPr/>
            </p:nvSpPr>
            <p:spPr bwMode="auto">
              <a:xfrm>
                <a:off x="6719003" y="2769852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E6F7E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4" name="Freeform 15"/>
              <p:cNvSpPr/>
              <p:nvPr/>
            </p:nvSpPr>
            <p:spPr bwMode="auto">
              <a:xfrm>
                <a:off x="6719003" y="2741177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E3F6EB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5" name="Freeform 15"/>
              <p:cNvSpPr/>
              <p:nvPr/>
            </p:nvSpPr>
            <p:spPr bwMode="auto">
              <a:xfrm>
                <a:off x="6719003" y="2712503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E1F6EA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6" name="Freeform 15"/>
              <p:cNvSpPr/>
              <p:nvPr/>
            </p:nvSpPr>
            <p:spPr bwMode="auto">
              <a:xfrm>
                <a:off x="6719003" y="2683829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DFF5E8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7" name="Freeform 15"/>
              <p:cNvSpPr/>
              <p:nvPr/>
            </p:nvSpPr>
            <p:spPr bwMode="auto">
              <a:xfrm>
                <a:off x="6719003" y="2655154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DCF4E7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8" name="Freeform 15"/>
              <p:cNvSpPr/>
              <p:nvPr/>
            </p:nvSpPr>
            <p:spPr bwMode="auto">
              <a:xfrm>
                <a:off x="6719003" y="2626480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DAF4E5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09" name="Freeform 15"/>
              <p:cNvSpPr/>
              <p:nvPr/>
            </p:nvSpPr>
            <p:spPr bwMode="auto">
              <a:xfrm>
                <a:off x="6719003" y="2597805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D8F3E4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0" name="Freeform 15"/>
              <p:cNvSpPr/>
              <p:nvPr/>
            </p:nvSpPr>
            <p:spPr bwMode="auto">
              <a:xfrm>
                <a:off x="6719003" y="2569131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D6F2E2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1" name="Freeform 15"/>
              <p:cNvSpPr/>
              <p:nvPr/>
            </p:nvSpPr>
            <p:spPr bwMode="auto">
              <a:xfrm>
                <a:off x="6719003" y="2540457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D3F2E0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2" name="Freeform 15"/>
              <p:cNvSpPr/>
              <p:nvPr/>
            </p:nvSpPr>
            <p:spPr bwMode="auto">
              <a:xfrm>
                <a:off x="6719003" y="2511782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D1F1DF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3" name="Freeform 15"/>
              <p:cNvSpPr/>
              <p:nvPr/>
            </p:nvSpPr>
            <p:spPr bwMode="auto">
              <a:xfrm>
                <a:off x="6719003" y="2483108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CFF0D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4" name="Freeform 15"/>
              <p:cNvSpPr/>
              <p:nvPr/>
            </p:nvSpPr>
            <p:spPr bwMode="auto">
              <a:xfrm>
                <a:off x="6719003" y="2454434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CDEFD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5" name="Freeform 15"/>
              <p:cNvSpPr/>
              <p:nvPr/>
            </p:nvSpPr>
            <p:spPr bwMode="auto">
              <a:xfrm>
                <a:off x="6719003" y="2425759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CAEFDA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6" name="Freeform 15"/>
              <p:cNvSpPr/>
              <p:nvPr/>
            </p:nvSpPr>
            <p:spPr bwMode="auto">
              <a:xfrm>
                <a:off x="6719003" y="2397085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C8EED8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7" name="Freeform 15"/>
              <p:cNvSpPr/>
              <p:nvPr/>
            </p:nvSpPr>
            <p:spPr bwMode="auto">
              <a:xfrm>
                <a:off x="6719003" y="2368410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C6EDD7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8" name="Freeform 15"/>
              <p:cNvSpPr/>
              <p:nvPr/>
            </p:nvSpPr>
            <p:spPr bwMode="auto">
              <a:xfrm>
                <a:off x="6719003" y="2339736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C4EDD5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19" name="Freeform 15"/>
              <p:cNvSpPr/>
              <p:nvPr/>
            </p:nvSpPr>
            <p:spPr bwMode="auto">
              <a:xfrm>
                <a:off x="6719003" y="2311061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C1ECD4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0" name="Freeform 15"/>
              <p:cNvSpPr/>
              <p:nvPr/>
            </p:nvSpPr>
            <p:spPr bwMode="auto">
              <a:xfrm>
                <a:off x="6719003" y="2282387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BFEBD2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1" name="Freeform 15"/>
              <p:cNvSpPr/>
              <p:nvPr/>
            </p:nvSpPr>
            <p:spPr bwMode="auto">
              <a:xfrm>
                <a:off x="6719003" y="2253713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BDEBD1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2" name="Freeform 15"/>
              <p:cNvSpPr/>
              <p:nvPr/>
            </p:nvSpPr>
            <p:spPr bwMode="auto">
              <a:xfrm>
                <a:off x="6719003" y="2225038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BAEACF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3" name="Freeform 15"/>
              <p:cNvSpPr/>
              <p:nvPr/>
            </p:nvSpPr>
            <p:spPr bwMode="auto">
              <a:xfrm>
                <a:off x="6719003" y="2196364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B8E9CD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4" name="Freeform 15"/>
              <p:cNvSpPr/>
              <p:nvPr/>
            </p:nvSpPr>
            <p:spPr bwMode="auto">
              <a:xfrm>
                <a:off x="6719003" y="2167690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B6E9CC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5" name="Freeform 15"/>
              <p:cNvSpPr/>
              <p:nvPr/>
            </p:nvSpPr>
            <p:spPr bwMode="auto">
              <a:xfrm>
                <a:off x="6719003" y="2139015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B4E8CA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6" name="Freeform 15"/>
              <p:cNvSpPr/>
              <p:nvPr/>
            </p:nvSpPr>
            <p:spPr bwMode="auto">
              <a:xfrm>
                <a:off x="6719003" y="2110341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B1E7C9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7" name="Freeform 15"/>
              <p:cNvSpPr/>
              <p:nvPr/>
            </p:nvSpPr>
            <p:spPr bwMode="auto">
              <a:xfrm>
                <a:off x="6719003" y="2081666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AFE7C7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8" name="Freeform 15"/>
              <p:cNvSpPr/>
              <p:nvPr/>
            </p:nvSpPr>
            <p:spPr bwMode="auto">
              <a:xfrm>
                <a:off x="6719003" y="2052992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ADE6C5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29" name="Freeform 15"/>
              <p:cNvSpPr/>
              <p:nvPr/>
            </p:nvSpPr>
            <p:spPr bwMode="auto">
              <a:xfrm>
                <a:off x="6719003" y="2024318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ABE5C4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30" name="Freeform 15"/>
              <p:cNvSpPr/>
              <p:nvPr/>
            </p:nvSpPr>
            <p:spPr bwMode="auto">
              <a:xfrm>
                <a:off x="6719003" y="1995643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A8E5C2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31" name="Freeform 15"/>
              <p:cNvSpPr/>
              <p:nvPr/>
            </p:nvSpPr>
            <p:spPr bwMode="auto">
              <a:xfrm>
                <a:off x="6719003" y="1966969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A6E4C1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32" name="Freeform 15"/>
              <p:cNvSpPr/>
              <p:nvPr/>
            </p:nvSpPr>
            <p:spPr bwMode="auto">
              <a:xfrm>
                <a:off x="6719003" y="1938294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rgbClr val="A4E3BF"/>
              </a:solidFill>
              <a:ln w="0">
                <a:noFill/>
                <a:prstDash val="solid"/>
                <a:round/>
                <a:headEnd/>
                <a:tailEnd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44" name="Freeform 15"/>
              <p:cNvSpPr/>
              <p:nvPr/>
            </p:nvSpPr>
            <p:spPr bwMode="auto">
              <a:xfrm>
                <a:off x="6719003" y="1909620"/>
                <a:ext cx="1822917" cy="2060585"/>
              </a:xfrm>
              <a:custGeom>
                <a:avLst/>
                <a:gdLst>
                  <a:gd name="T0" fmla="*/ 1527 w 3054"/>
                  <a:gd name="T1" fmla="*/ 685 h 3458"/>
                  <a:gd name="T2" fmla="*/ 1008 w 3054"/>
                  <a:gd name="T3" fmla="*/ 956 h 3458"/>
                  <a:gd name="T4" fmla="*/ 819 w 3054"/>
                  <a:gd name="T5" fmla="*/ 1711 h 3458"/>
                  <a:gd name="T6" fmla="*/ 1008 w 3054"/>
                  <a:gd name="T7" fmla="*/ 2483 h 3458"/>
                  <a:gd name="T8" fmla="*/ 1527 w 3054"/>
                  <a:gd name="T9" fmla="*/ 2768 h 3458"/>
                  <a:gd name="T10" fmla="*/ 2048 w 3054"/>
                  <a:gd name="T11" fmla="*/ 2483 h 3458"/>
                  <a:gd name="T12" fmla="*/ 2240 w 3054"/>
                  <a:gd name="T13" fmla="*/ 1711 h 3458"/>
                  <a:gd name="T14" fmla="*/ 2048 w 3054"/>
                  <a:gd name="T15" fmla="*/ 956 h 3458"/>
                  <a:gd name="T16" fmla="*/ 1527 w 3054"/>
                  <a:gd name="T17" fmla="*/ 685 h 3458"/>
                  <a:gd name="T18" fmla="*/ 1527 w 3054"/>
                  <a:gd name="T19" fmla="*/ 0 h 3458"/>
                  <a:gd name="T20" fmla="*/ 2632 w 3054"/>
                  <a:gd name="T21" fmla="*/ 447 h 3458"/>
                  <a:gd name="T22" fmla="*/ 3054 w 3054"/>
                  <a:gd name="T23" fmla="*/ 1711 h 3458"/>
                  <a:gd name="T24" fmla="*/ 2632 w 3054"/>
                  <a:gd name="T25" fmla="*/ 2994 h 3458"/>
                  <a:gd name="T26" fmla="*/ 1527 w 3054"/>
                  <a:gd name="T27" fmla="*/ 3458 h 3458"/>
                  <a:gd name="T28" fmla="*/ 422 w 3054"/>
                  <a:gd name="T29" fmla="*/ 2994 h 3458"/>
                  <a:gd name="T30" fmla="*/ 0 w 3054"/>
                  <a:gd name="T31" fmla="*/ 1711 h 3458"/>
                  <a:gd name="T32" fmla="*/ 422 w 3054"/>
                  <a:gd name="T33" fmla="*/ 445 h 3458"/>
                  <a:gd name="T34" fmla="*/ 1527 w 3054"/>
                  <a:gd name="T35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4" h="3458">
                    <a:moveTo>
                      <a:pt x="1527" y="685"/>
                    </a:moveTo>
                    <a:cubicBezTo>
                      <a:pt x="1305" y="687"/>
                      <a:pt x="1132" y="778"/>
                      <a:pt x="1008" y="956"/>
                    </a:cubicBezTo>
                    <a:cubicBezTo>
                      <a:pt x="884" y="1134"/>
                      <a:pt x="821" y="1386"/>
                      <a:pt x="819" y="1711"/>
                    </a:cubicBezTo>
                    <a:cubicBezTo>
                      <a:pt x="821" y="2039"/>
                      <a:pt x="884" y="2297"/>
                      <a:pt x="1008" y="2483"/>
                    </a:cubicBezTo>
                    <a:cubicBezTo>
                      <a:pt x="1132" y="2670"/>
                      <a:pt x="1305" y="2765"/>
                      <a:pt x="1527" y="2768"/>
                    </a:cubicBezTo>
                    <a:cubicBezTo>
                      <a:pt x="1749" y="2765"/>
                      <a:pt x="1922" y="2670"/>
                      <a:pt x="2048" y="2483"/>
                    </a:cubicBezTo>
                    <a:cubicBezTo>
                      <a:pt x="2173" y="2297"/>
                      <a:pt x="2237" y="2039"/>
                      <a:pt x="2240" y="1711"/>
                    </a:cubicBezTo>
                    <a:cubicBezTo>
                      <a:pt x="2237" y="1386"/>
                      <a:pt x="2173" y="1134"/>
                      <a:pt x="2048" y="956"/>
                    </a:cubicBezTo>
                    <a:cubicBezTo>
                      <a:pt x="1922" y="778"/>
                      <a:pt x="1749" y="687"/>
                      <a:pt x="1527" y="685"/>
                    </a:cubicBezTo>
                    <a:close/>
                    <a:moveTo>
                      <a:pt x="1527" y="0"/>
                    </a:moveTo>
                    <a:cubicBezTo>
                      <a:pt x="1989" y="3"/>
                      <a:pt x="2357" y="152"/>
                      <a:pt x="2632" y="447"/>
                    </a:cubicBezTo>
                    <a:cubicBezTo>
                      <a:pt x="2907" y="742"/>
                      <a:pt x="3048" y="1163"/>
                      <a:pt x="3054" y="1711"/>
                    </a:cubicBezTo>
                    <a:cubicBezTo>
                      <a:pt x="3048" y="2262"/>
                      <a:pt x="2907" y="2690"/>
                      <a:pt x="2632" y="2994"/>
                    </a:cubicBezTo>
                    <a:cubicBezTo>
                      <a:pt x="2357" y="3299"/>
                      <a:pt x="1989" y="3453"/>
                      <a:pt x="1527" y="3458"/>
                    </a:cubicBezTo>
                    <a:cubicBezTo>
                      <a:pt x="1065" y="3453"/>
                      <a:pt x="697" y="3299"/>
                      <a:pt x="422" y="2994"/>
                    </a:cubicBezTo>
                    <a:cubicBezTo>
                      <a:pt x="147" y="2690"/>
                      <a:pt x="6" y="2262"/>
                      <a:pt x="0" y="1711"/>
                    </a:cubicBezTo>
                    <a:cubicBezTo>
                      <a:pt x="6" y="1161"/>
                      <a:pt x="147" y="739"/>
                      <a:pt x="422" y="445"/>
                    </a:cubicBezTo>
                    <a:cubicBezTo>
                      <a:pt x="697" y="151"/>
                      <a:pt x="1065" y="3"/>
                      <a:pt x="1527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isometricTopUp">
                  <a:rot lat="19632132" lon="19192754" rev="3436055"/>
                </a:camera>
                <a:lightRig rig="threePt" dir="t"/>
              </a:scene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51" name="Freeform 15"/>
            <p:cNvSpPr/>
            <p:nvPr/>
          </p:nvSpPr>
          <p:spPr bwMode="auto">
            <a:xfrm>
              <a:off x="6813715" y="1338307"/>
              <a:ext cx="1822917" cy="2060585"/>
            </a:xfrm>
            <a:custGeom>
              <a:avLst/>
              <a:gdLst>
                <a:gd name="T0" fmla="*/ 1527 w 3054"/>
                <a:gd name="T1" fmla="*/ 685 h 3458"/>
                <a:gd name="T2" fmla="*/ 1008 w 3054"/>
                <a:gd name="T3" fmla="*/ 956 h 3458"/>
                <a:gd name="T4" fmla="*/ 819 w 3054"/>
                <a:gd name="T5" fmla="*/ 1711 h 3458"/>
                <a:gd name="T6" fmla="*/ 1008 w 3054"/>
                <a:gd name="T7" fmla="*/ 2483 h 3458"/>
                <a:gd name="T8" fmla="*/ 1527 w 3054"/>
                <a:gd name="T9" fmla="*/ 2768 h 3458"/>
                <a:gd name="T10" fmla="*/ 2048 w 3054"/>
                <a:gd name="T11" fmla="*/ 2483 h 3458"/>
                <a:gd name="T12" fmla="*/ 2240 w 3054"/>
                <a:gd name="T13" fmla="*/ 1711 h 3458"/>
                <a:gd name="T14" fmla="*/ 2048 w 3054"/>
                <a:gd name="T15" fmla="*/ 956 h 3458"/>
                <a:gd name="T16" fmla="*/ 1527 w 3054"/>
                <a:gd name="T17" fmla="*/ 685 h 3458"/>
                <a:gd name="T18" fmla="*/ 1527 w 3054"/>
                <a:gd name="T19" fmla="*/ 0 h 3458"/>
                <a:gd name="T20" fmla="*/ 2632 w 3054"/>
                <a:gd name="T21" fmla="*/ 447 h 3458"/>
                <a:gd name="T22" fmla="*/ 3054 w 3054"/>
                <a:gd name="T23" fmla="*/ 1711 h 3458"/>
                <a:gd name="T24" fmla="*/ 2632 w 3054"/>
                <a:gd name="T25" fmla="*/ 2994 h 3458"/>
                <a:gd name="T26" fmla="*/ 1527 w 3054"/>
                <a:gd name="T27" fmla="*/ 3458 h 3458"/>
                <a:gd name="T28" fmla="*/ 422 w 3054"/>
                <a:gd name="T29" fmla="*/ 2994 h 3458"/>
                <a:gd name="T30" fmla="*/ 0 w 3054"/>
                <a:gd name="T31" fmla="*/ 1711 h 3458"/>
                <a:gd name="T32" fmla="*/ 422 w 3054"/>
                <a:gd name="T33" fmla="*/ 445 h 3458"/>
                <a:gd name="T34" fmla="*/ 1527 w 3054"/>
                <a:gd name="T35" fmla="*/ 0 h 3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54" h="3458">
                  <a:moveTo>
                    <a:pt x="1527" y="685"/>
                  </a:moveTo>
                  <a:cubicBezTo>
                    <a:pt x="1305" y="687"/>
                    <a:pt x="1132" y="778"/>
                    <a:pt x="1008" y="956"/>
                  </a:cubicBezTo>
                  <a:cubicBezTo>
                    <a:pt x="884" y="1134"/>
                    <a:pt x="821" y="1386"/>
                    <a:pt x="819" y="1711"/>
                  </a:cubicBezTo>
                  <a:cubicBezTo>
                    <a:pt x="821" y="2039"/>
                    <a:pt x="884" y="2297"/>
                    <a:pt x="1008" y="2483"/>
                  </a:cubicBezTo>
                  <a:cubicBezTo>
                    <a:pt x="1132" y="2670"/>
                    <a:pt x="1305" y="2765"/>
                    <a:pt x="1527" y="2768"/>
                  </a:cubicBezTo>
                  <a:cubicBezTo>
                    <a:pt x="1749" y="2765"/>
                    <a:pt x="1922" y="2670"/>
                    <a:pt x="2048" y="2483"/>
                  </a:cubicBezTo>
                  <a:cubicBezTo>
                    <a:pt x="2173" y="2297"/>
                    <a:pt x="2237" y="2039"/>
                    <a:pt x="2240" y="1711"/>
                  </a:cubicBezTo>
                  <a:cubicBezTo>
                    <a:pt x="2237" y="1386"/>
                    <a:pt x="2173" y="1134"/>
                    <a:pt x="2048" y="956"/>
                  </a:cubicBezTo>
                  <a:cubicBezTo>
                    <a:pt x="1922" y="778"/>
                    <a:pt x="1749" y="687"/>
                    <a:pt x="1527" y="685"/>
                  </a:cubicBezTo>
                  <a:close/>
                  <a:moveTo>
                    <a:pt x="1527" y="0"/>
                  </a:moveTo>
                  <a:cubicBezTo>
                    <a:pt x="1989" y="3"/>
                    <a:pt x="2357" y="152"/>
                    <a:pt x="2632" y="447"/>
                  </a:cubicBezTo>
                  <a:cubicBezTo>
                    <a:pt x="2907" y="742"/>
                    <a:pt x="3048" y="1163"/>
                    <a:pt x="3054" y="1711"/>
                  </a:cubicBezTo>
                  <a:cubicBezTo>
                    <a:pt x="3048" y="2262"/>
                    <a:pt x="2907" y="2690"/>
                    <a:pt x="2632" y="2994"/>
                  </a:cubicBezTo>
                  <a:cubicBezTo>
                    <a:pt x="2357" y="3299"/>
                    <a:pt x="1989" y="3453"/>
                    <a:pt x="1527" y="3458"/>
                  </a:cubicBezTo>
                  <a:cubicBezTo>
                    <a:pt x="1065" y="3453"/>
                    <a:pt x="697" y="3299"/>
                    <a:pt x="422" y="2994"/>
                  </a:cubicBezTo>
                  <a:cubicBezTo>
                    <a:pt x="147" y="2690"/>
                    <a:pt x="6" y="2262"/>
                    <a:pt x="0" y="1711"/>
                  </a:cubicBezTo>
                  <a:cubicBezTo>
                    <a:pt x="6" y="1161"/>
                    <a:pt x="147" y="739"/>
                    <a:pt x="422" y="445"/>
                  </a:cubicBezTo>
                  <a:cubicBezTo>
                    <a:pt x="697" y="151"/>
                    <a:pt x="1065" y="3"/>
                    <a:pt x="1527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65000"/>
                    </a:schemeClr>
                  </a:gs>
                </a:gsLst>
                <a:lin ang="5400000" scaled="1"/>
              </a:gradFill>
              <a:prstDash val="solid"/>
              <a:round/>
              <a:headEnd/>
              <a:tailEnd/>
            </a:ln>
            <a:effectLst/>
            <a:scene3d>
              <a:camera prst="isometricTopUp">
                <a:rot lat="19632132" lon="19192754" rev="3436055"/>
              </a:camera>
              <a:lightRig rig="threePt" dir="t"/>
            </a:scene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/>
            </a:p>
          </p:txBody>
        </p:sp>
        <p:sp>
          <p:nvSpPr>
            <p:cNvPr id="385" name="矩形 384"/>
            <p:cNvSpPr/>
            <p:nvPr/>
          </p:nvSpPr>
          <p:spPr>
            <a:xfrm>
              <a:off x="6440105" y="4424478"/>
              <a:ext cx="2328344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你聚焦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86" name="文本框 385"/>
            <p:cNvSpPr txBox="1"/>
            <p:nvPr/>
          </p:nvSpPr>
          <p:spPr>
            <a:xfrm>
              <a:off x="6440105" y="401942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输入小标题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6" name="组合 405"/>
          <p:cNvGrpSpPr/>
          <p:nvPr/>
        </p:nvGrpSpPr>
        <p:grpSpPr>
          <a:xfrm>
            <a:off x="9215336" y="1869250"/>
            <a:ext cx="2328344" cy="4286623"/>
            <a:chOff x="9215336" y="1412050"/>
            <a:chExt cx="2328344" cy="4286623"/>
          </a:xfrm>
        </p:grpSpPr>
        <p:grpSp>
          <p:nvGrpSpPr>
            <p:cNvPr id="377" name="组合 376"/>
            <p:cNvGrpSpPr/>
            <p:nvPr/>
          </p:nvGrpSpPr>
          <p:grpSpPr>
            <a:xfrm>
              <a:off x="9742402" y="1420068"/>
              <a:ext cx="1562089" cy="3168208"/>
              <a:chOff x="9178715" y="1948382"/>
              <a:chExt cx="1562089" cy="3168208"/>
            </a:xfrm>
          </p:grpSpPr>
          <p:sp>
            <p:nvSpPr>
              <p:cNvPr id="40" name="Freeform 20"/>
              <p:cNvSpPr/>
              <p:nvPr/>
            </p:nvSpPr>
            <p:spPr bwMode="auto">
              <a:xfrm>
                <a:off x="9178715" y="3124032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scene3d>
                <a:camera prst="isometricTopUp">
                  <a:rot lat="19632132" lon="19192754" rev="3436055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3" name="Freeform 20"/>
              <p:cNvSpPr/>
              <p:nvPr/>
            </p:nvSpPr>
            <p:spPr bwMode="auto">
              <a:xfrm>
                <a:off x="9178715" y="3095358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FCFE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34" name="Freeform 20"/>
              <p:cNvSpPr/>
              <p:nvPr/>
            </p:nvSpPr>
            <p:spPr bwMode="auto">
              <a:xfrm>
                <a:off x="9178715" y="3066683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F9FE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35" name="Freeform 20"/>
              <p:cNvSpPr/>
              <p:nvPr/>
            </p:nvSpPr>
            <p:spPr bwMode="auto">
              <a:xfrm>
                <a:off x="9178715" y="3038009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F7FD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36" name="Freeform 20"/>
              <p:cNvSpPr/>
              <p:nvPr/>
            </p:nvSpPr>
            <p:spPr bwMode="auto">
              <a:xfrm>
                <a:off x="9178715" y="3009334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F4FD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37" name="Freeform 20"/>
              <p:cNvSpPr/>
              <p:nvPr/>
            </p:nvSpPr>
            <p:spPr bwMode="auto">
              <a:xfrm>
                <a:off x="9178715" y="2980660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F1FC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38" name="Freeform 20"/>
              <p:cNvSpPr/>
              <p:nvPr/>
            </p:nvSpPr>
            <p:spPr bwMode="auto">
              <a:xfrm>
                <a:off x="9178715" y="2951986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EFFC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39" name="Freeform 20"/>
              <p:cNvSpPr/>
              <p:nvPr/>
            </p:nvSpPr>
            <p:spPr bwMode="auto">
              <a:xfrm>
                <a:off x="9178715" y="2923311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FB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0" name="Freeform 20"/>
              <p:cNvSpPr/>
              <p:nvPr/>
            </p:nvSpPr>
            <p:spPr bwMode="auto">
              <a:xfrm>
                <a:off x="9178715" y="2894637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9FB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1" name="Freeform 20"/>
              <p:cNvSpPr/>
              <p:nvPr/>
            </p:nvSpPr>
            <p:spPr bwMode="auto">
              <a:xfrm>
                <a:off x="9178715" y="2865962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E7FA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2" name="Freeform 20"/>
              <p:cNvSpPr/>
              <p:nvPr/>
            </p:nvSpPr>
            <p:spPr bwMode="auto">
              <a:xfrm>
                <a:off x="9178715" y="2837288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E4FA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3" name="Freeform 20"/>
              <p:cNvSpPr/>
              <p:nvPr/>
            </p:nvSpPr>
            <p:spPr bwMode="auto">
              <a:xfrm>
                <a:off x="9178715" y="2808614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E2F9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4" name="Freeform 20"/>
              <p:cNvSpPr/>
              <p:nvPr/>
            </p:nvSpPr>
            <p:spPr bwMode="auto">
              <a:xfrm>
                <a:off x="9178715" y="2779939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FF9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5" name="Freeform 20"/>
              <p:cNvSpPr/>
              <p:nvPr/>
            </p:nvSpPr>
            <p:spPr bwMode="auto">
              <a:xfrm>
                <a:off x="9178715" y="2751265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DCF8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6" name="Freeform 20"/>
              <p:cNvSpPr/>
              <p:nvPr/>
            </p:nvSpPr>
            <p:spPr bwMode="auto">
              <a:xfrm>
                <a:off x="9178715" y="2722591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DAF8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7" name="Freeform 20"/>
              <p:cNvSpPr/>
              <p:nvPr/>
            </p:nvSpPr>
            <p:spPr bwMode="auto">
              <a:xfrm>
                <a:off x="9178715" y="2693916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D7F7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8" name="Freeform 20"/>
              <p:cNvSpPr/>
              <p:nvPr/>
            </p:nvSpPr>
            <p:spPr bwMode="auto">
              <a:xfrm>
                <a:off x="9178715" y="2665242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D4F7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49" name="Freeform 20"/>
              <p:cNvSpPr/>
              <p:nvPr/>
            </p:nvSpPr>
            <p:spPr bwMode="auto">
              <a:xfrm>
                <a:off x="9178715" y="2636567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D2F6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0" name="Freeform 20"/>
              <p:cNvSpPr/>
              <p:nvPr/>
            </p:nvSpPr>
            <p:spPr bwMode="auto">
              <a:xfrm>
                <a:off x="9178715" y="2607893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FF6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1" name="Freeform 20"/>
              <p:cNvSpPr/>
              <p:nvPr/>
            </p:nvSpPr>
            <p:spPr bwMode="auto">
              <a:xfrm>
                <a:off x="9178715" y="2579219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CCF5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2" name="Freeform 20"/>
              <p:cNvSpPr/>
              <p:nvPr/>
            </p:nvSpPr>
            <p:spPr bwMode="auto">
              <a:xfrm>
                <a:off x="9178715" y="2550544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AF5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3" name="Freeform 20"/>
              <p:cNvSpPr/>
              <p:nvPr/>
            </p:nvSpPr>
            <p:spPr bwMode="auto">
              <a:xfrm>
                <a:off x="9178715" y="2521870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C7F4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4" name="Freeform 20"/>
              <p:cNvSpPr/>
              <p:nvPr/>
            </p:nvSpPr>
            <p:spPr bwMode="auto">
              <a:xfrm>
                <a:off x="9178715" y="2493195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C5F4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5" name="Freeform 20"/>
              <p:cNvSpPr/>
              <p:nvPr/>
            </p:nvSpPr>
            <p:spPr bwMode="auto">
              <a:xfrm>
                <a:off x="9178715" y="2464521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C2F3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6" name="Freeform 20"/>
              <p:cNvSpPr/>
              <p:nvPr/>
            </p:nvSpPr>
            <p:spPr bwMode="auto">
              <a:xfrm>
                <a:off x="9178715" y="2435847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FF3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7" name="Freeform 20"/>
              <p:cNvSpPr/>
              <p:nvPr/>
            </p:nvSpPr>
            <p:spPr bwMode="auto">
              <a:xfrm>
                <a:off x="9178715" y="2407172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0BDF2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8" name="Freeform 20"/>
              <p:cNvSpPr/>
              <p:nvPr/>
            </p:nvSpPr>
            <p:spPr bwMode="auto">
              <a:xfrm>
                <a:off x="9178715" y="2378498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DBAF2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59" name="Freeform 20"/>
              <p:cNvSpPr/>
              <p:nvPr/>
            </p:nvSpPr>
            <p:spPr bwMode="auto">
              <a:xfrm>
                <a:off x="9178715" y="2349823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B7F1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0" name="Freeform 20"/>
              <p:cNvSpPr/>
              <p:nvPr/>
            </p:nvSpPr>
            <p:spPr bwMode="auto">
              <a:xfrm>
                <a:off x="9178715" y="2321149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B5F1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1" name="Freeform 20"/>
              <p:cNvSpPr/>
              <p:nvPr/>
            </p:nvSpPr>
            <p:spPr bwMode="auto">
              <a:xfrm>
                <a:off x="9178715" y="2292475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3B2F0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2" name="Freeform 20"/>
              <p:cNvSpPr/>
              <p:nvPr/>
            </p:nvSpPr>
            <p:spPr bwMode="auto">
              <a:xfrm>
                <a:off x="9178715" y="2263800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AFF0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3" name="Freeform 20"/>
              <p:cNvSpPr/>
              <p:nvPr/>
            </p:nvSpPr>
            <p:spPr bwMode="auto">
              <a:xfrm>
                <a:off x="9178715" y="2235126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DADEF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4" name="Freeform 20"/>
              <p:cNvSpPr/>
              <p:nvPr/>
            </p:nvSpPr>
            <p:spPr bwMode="auto">
              <a:xfrm>
                <a:off x="9178715" y="2206452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AAEF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5" name="Freeform 20"/>
              <p:cNvSpPr/>
              <p:nvPr/>
            </p:nvSpPr>
            <p:spPr bwMode="auto">
              <a:xfrm>
                <a:off x="9178715" y="2177777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A8EE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6" name="Freeform 20"/>
              <p:cNvSpPr/>
              <p:nvPr/>
            </p:nvSpPr>
            <p:spPr bwMode="auto">
              <a:xfrm>
                <a:off x="9178715" y="2149103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A5EE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7" name="Freeform 20"/>
              <p:cNvSpPr/>
              <p:nvPr/>
            </p:nvSpPr>
            <p:spPr bwMode="auto">
              <a:xfrm>
                <a:off x="9178715" y="2120428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0A2ED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8" name="Freeform 20"/>
              <p:cNvSpPr/>
              <p:nvPr/>
            </p:nvSpPr>
            <p:spPr bwMode="auto">
              <a:xfrm>
                <a:off x="9178715" y="2091754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A0ED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69" name="Freeform 20"/>
              <p:cNvSpPr/>
              <p:nvPr/>
            </p:nvSpPr>
            <p:spPr bwMode="auto">
              <a:xfrm>
                <a:off x="9178715" y="2063080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A9DEC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70" name="Freeform 20"/>
              <p:cNvSpPr/>
              <p:nvPr/>
            </p:nvSpPr>
            <p:spPr bwMode="auto">
              <a:xfrm>
                <a:off x="9178715" y="2034405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79AEC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71" name="Freeform 20"/>
              <p:cNvSpPr/>
              <p:nvPr/>
            </p:nvSpPr>
            <p:spPr bwMode="auto">
              <a:xfrm>
                <a:off x="9178715" y="2005731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98EB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72" name="Freeform 20"/>
              <p:cNvSpPr/>
              <p:nvPr/>
            </p:nvSpPr>
            <p:spPr bwMode="auto">
              <a:xfrm>
                <a:off x="9178715" y="1977056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195EB"/>
              </a:solidFill>
              <a:ln>
                <a:noFill/>
              </a:ln>
              <a:effectLst/>
              <a:scene3d>
                <a:camera prst="isometricTopUp">
                  <a:rot lat="19632132" lon="19192754" rev="3436055"/>
                </a:camera>
                <a:lightRig rig="threePt" dir="t">
                  <a:rot lat="0" lon="0" rev="0"/>
                </a:lightRig>
              </a:scene3d>
              <a:sp3d>
                <a:bevelT w="0" h="0"/>
                <a:bevelB w="0" h="0"/>
                <a:contourClr>
                  <a:srgbClr val="000000"/>
                </a:contourClr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45" name="Freeform 20"/>
              <p:cNvSpPr/>
              <p:nvPr/>
            </p:nvSpPr>
            <p:spPr bwMode="auto">
              <a:xfrm>
                <a:off x="9178715" y="1948382"/>
                <a:ext cx="1562089" cy="1992558"/>
              </a:xfrm>
              <a:custGeom>
                <a:avLst/>
                <a:gdLst>
                  <a:gd name="T0" fmla="*/ 0 w 1310"/>
                  <a:gd name="T1" fmla="*/ 0 h 1671"/>
                  <a:gd name="T2" fmla="*/ 1310 w 1310"/>
                  <a:gd name="T3" fmla="*/ 0 h 1671"/>
                  <a:gd name="T4" fmla="*/ 1310 w 1310"/>
                  <a:gd name="T5" fmla="*/ 332 h 1671"/>
                  <a:gd name="T6" fmla="*/ 855 w 1310"/>
                  <a:gd name="T7" fmla="*/ 332 h 1671"/>
                  <a:gd name="T8" fmla="*/ 855 w 1310"/>
                  <a:gd name="T9" fmla="*/ 1671 h 1671"/>
                  <a:gd name="T10" fmla="*/ 452 w 1310"/>
                  <a:gd name="T11" fmla="*/ 1671 h 1671"/>
                  <a:gd name="T12" fmla="*/ 452 w 1310"/>
                  <a:gd name="T13" fmla="*/ 332 h 1671"/>
                  <a:gd name="T14" fmla="*/ 0 w 1310"/>
                  <a:gd name="T15" fmla="*/ 332 h 1671"/>
                  <a:gd name="T16" fmla="*/ 0 w 1310"/>
                  <a:gd name="T17" fmla="*/ 0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0" h="1671">
                    <a:moveTo>
                      <a:pt x="0" y="0"/>
                    </a:moveTo>
                    <a:lnTo>
                      <a:pt x="1310" y="0"/>
                    </a:lnTo>
                    <a:lnTo>
                      <a:pt x="1310" y="332"/>
                    </a:lnTo>
                    <a:lnTo>
                      <a:pt x="855" y="332"/>
                    </a:lnTo>
                    <a:lnTo>
                      <a:pt x="855" y="1671"/>
                    </a:lnTo>
                    <a:lnTo>
                      <a:pt x="452" y="1671"/>
                    </a:lnTo>
                    <a:lnTo>
                      <a:pt x="452" y="332"/>
                    </a:lnTo>
                    <a:lnTo>
                      <a:pt x="0" y="3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scene3d>
                <a:camera prst="isometricTopUp">
                  <a:rot lat="19632132" lon="19192754" rev="3436055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52" name="Freeform 20"/>
            <p:cNvSpPr/>
            <p:nvPr/>
          </p:nvSpPr>
          <p:spPr bwMode="auto">
            <a:xfrm>
              <a:off x="9742401" y="1412050"/>
              <a:ext cx="1562089" cy="1992558"/>
            </a:xfrm>
            <a:custGeom>
              <a:avLst/>
              <a:gdLst>
                <a:gd name="T0" fmla="*/ 0 w 1310"/>
                <a:gd name="T1" fmla="*/ 0 h 1671"/>
                <a:gd name="T2" fmla="*/ 1310 w 1310"/>
                <a:gd name="T3" fmla="*/ 0 h 1671"/>
                <a:gd name="T4" fmla="*/ 1310 w 1310"/>
                <a:gd name="T5" fmla="*/ 332 h 1671"/>
                <a:gd name="T6" fmla="*/ 855 w 1310"/>
                <a:gd name="T7" fmla="*/ 332 h 1671"/>
                <a:gd name="T8" fmla="*/ 855 w 1310"/>
                <a:gd name="T9" fmla="*/ 1671 h 1671"/>
                <a:gd name="T10" fmla="*/ 452 w 1310"/>
                <a:gd name="T11" fmla="*/ 1671 h 1671"/>
                <a:gd name="T12" fmla="*/ 452 w 1310"/>
                <a:gd name="T13" fmla="*/ 332 h 1671"/>
                <a:gd name="T14" fmla="*/ 0 w 1310"/>
                <a:gd name="T15" fmla="*/ 332 h 1671"/>
                <a:gd name="T16" fmla="*/ 0 w 1310"/>
                <a:gd name="T17" fmla="*/ 0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0" h="1671">
                  <a:moveTo>
                    <a:pt x="0" y="0"/>
                  </a:moveTo>
                  <a:lnTo>
                    <a:pt x="1310" y="0"/>
                  </a:lnTo>
                  <a:lnTo>
                    <a:pt x="1310" y="332"/>
                  </a:lnTo>
                  <a:lnTo>
                    <a:pt x="855" y="332"/>
                  </a:lnTo>
                  <a:lnTo>
                    <a:pt x="855" y="1671"/>
                  </a:lnTo>
                  <a:lnTo>
                    <a:pt x="452" y="1671"/>
                  </a:lnTo>
                  <a:lnTo>
                    <a:pt x="452" y="332"/>
                  </a:lnTo>
                  <a:lnTo>
                    <a:pt x="0" y="3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65000"/>
                    </a:schemeClr>
                  </a:gs>
                </a:gsLst>
                <a:lin ang="5400000" scaled="1"/>
              </a:gradFill>
            </a:ln>
            <a:effectLst/>
            <a:scene3d>
              <a:camera prst="isometricTopUp">
                <a:rot lat="19632132" lon="19192754" rev="3436055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8" name="矩形 387"/>
            <p:cNvSpPr/>
            <p:nvPr/>
          </p:nvSpPr>
          <p:spPr>
            <a:xfrm>
              <a:off x="9215336" y="4424478"/>
              <a:ext cx="2328344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你聚焦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89" name="文本框 388"/>
            <p:cNvSpPr txBox="1"/>
            <p:nvPr/>
          </p:nvSpPr>
          <p:spPr>
            <a:xfrm>
              <a:off x="9215336" y="4019420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输入小标题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15" name="组合 414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412" name="直接连接符 411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直接连接符 412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395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四项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并列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8" name="图片 6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" r="4369" b="66227"/>
          <a:stretch>
            <a:fillRect/>
          </a:stretch>
        </p:blipFill>
        <p:spPr>
          <a:xfrm>
            <a:off x="0" y="3921274"/>
            <a:ext cx="12192000" cy="2936726"/>
          </a:xfrm>
          <a:custGeom>
            <a:avLst/>
            <a:gdLst>
              <a:gd name="connsiteX0" fmla="*/ 0 w 12192000"/>
              <a:gd name="connsiteY0" fmla="*/ 0 h 2936726"/>
              <a:gd name="connsiteX1" fmla="*/ 12192000 w 12192000"/>
              <a:gd name="connsiteY1" fmla="*/ 0 h 2936726"/>
              <a:gd name="connsiteX2" fmla="*/ 12192000 w 12192000"/>
              <a:gd name="connsiteY2" fmla="*/ 2936726 h 2936726"/>
              <a:gd name="connsiteX3" fmla="*/ 0 w 12192000"/>
              <a:gd name="connsiteY3" fmla="*/ 2936726 h 2936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6726">
                <a:moveTo>
                  <a:pt x="0" y="0"/>
                </a:moveTo>
                <a:lnTo>
                  <a:pt x="12192000" y="0"/>
                </a:lnTo>
                <a:lnTo>
                  <a:pt x="12192000" y="2936726"/>
                </a:lnTo>
                <a:lnTo>
                  <a:pt x="0" y="2936726"/>
                </a:lnTo>
                <a:close/>
              </a:path>
            </a:pathLst>
          </a:custGeom>
        </p:spPr>
      </p:pic>
      <p:grpSp>
        <p:nvGrpSpPr>
          <p:cNvPr id="10" name="组合 9"/>
          <p:cNvGrpSpPr/>
          <p:nvPr/>
        </p:nvGrpSpPr>
        <p:grpSpPr>
          <a:xfrm>
            <a:off x="660401" y="2036941"/>
            <a:ext cx="2540000" cy="3936810"/>
            <a:chOff x="660401" y="2036941"/>
            <a:chExt cx="2540000" cy="3936810"/>
          </a:xfrm>
        </p:grpSpPr>
        <p:sp>
          <p:nvSpPr>
            <p:cNvPr id="42" name="剪去单角的矩形 41"/>
            <p:cNvSpPr/>
            <p:nvPr/>
          </p:nvSpPr>
          <p:spPr>
            <a:xfrm>
              <a:off x="660401" y="2036941"/>
              <a:ext cx="2540000" cy="3936810"/>
            </a:xfrm>
            <a:prstGeom prst="snip1Rect">
              <a:avLst>
                <a:gd name="adj" fmla="val 15301"/>
              </a:avLst>
            </a:prstGeom>
            <a:solidFill>
              <a:schemeClr val="bg1"/>
            </a:solidFill>
            <a:ln>
              <a:noFill/>
            </a:ln>
            <a:effectLst>
              <a:outerShdw blurRad="342900" dist="139700" algn="l" rotWithShape="0">
                <a:schemeClr val="accent2">
                  <a:lumMod val="50000"/>
                  <a:alpha val="1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69119" y="2078761"/>
              <a:ext cx="118173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</a:rPr>
                <a:t>01</a:t>
              </a:r>
              <a:endParaRPr lang="zh-CN" altLang="en-US" sz="66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8" name="剪去单角的矩形 7"/>
            <p:cNvSpPr/>
            <p:nvPr/>
          </p:nvSpPr>
          <p:spPr>
            <a:xfrm>
              <a:off x="660401" y="2036941"/>
              <a:ext cx="2540000" cy="3652471"/>
            </a:xfrm>
            <a:prstGeom prst="snip1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342900" dist="139700" algn="l" rotWithShape="0">
                <a:schemeClr val="accent2">
                  <a:lumMod val="50000"/>
                  <a:alpha val="1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945658" y="335109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945658" y="3784108"/>
              <a:ext cx="188721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815994" y="5424600"/>
              <a:ext cx="264812" cy="264812"/>
            </a:xfrm>
            <a:prstGeom prst="ellipse">
              <a:avLst/>
            </a:prstGeom>
            <a:gradFill flip="none" rotWithShape="1">
              <a:gsLst>
                <a:gs pos="35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03200" dist="1905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413355" y="2036941"/>
            <a:ext cx="2540000" cy="3936810"/>
            <a:chOff x="660401" y="2036941"/>
            <a:chExt cx="2540000" cy="3936810"/>
          </a:xfrm>
        </p:grpSpPr>
        <p:sp>
          <p:nvSpPr>
            <p:cNvPr id="49" name="剪去单角的矩形 48"/>
            <p:cNvSpPr/>
            <p:nvPr/>
          </p:nvSpPr>
          <p:spPr>
            <a:xfrm>
              <a:off x="660401" y="2036941"/>
              <a:ext cx="2540000" cy="3936810"/>
            </a:xfrm>
            <a:prstGeom prst="snip1Rect">
              <a:avLst>
                <a:gd name="adj" fmla="val 15301"/>
              </a:avLst>
            </a:prstGeom>
            <a:solidFill>
              <a:schemeClr val="bg1"/>
            </a:solidFill>
            <a:ln>
              <a:noFill/>
            </a:ln>
            <a:effectLst>
              <a:outerShdw blurRad="342900" dist="139700" algn="l" rotWithShape="0">
                <a:schemeClr val="accent2">
                  <a:lumMod val="50000"/>
                  <a:alpha val="1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914527" y="2078761"/>
              <a:ext cx="118173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</a:rPr>
                <a:t>02</a:t>
              </a:r>
              <a:endParaRPr lang="zh-CN" altLang="en-US" sz="66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1" name="剪去单角的矩形 50"/>
            <p:cNvSpPr/>
            <p:nvPr/>
          </p:nvSpPr>
          <p:spPr>
            <a:xfrm>
              <a:off x="660401" y="2036941"/>
              <a:ext cx="2540000" cy="3652471"/>
            </a:xfrm>
            <a:prstGeom prst="snip1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342900" dist="139700" algn="l" rotWithShape="0">
                <a:schemeClr val="accent2">
                  <a:lumMod val="50000"/>
                  <a:alpha val="1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45658" y="335109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45658" y="3784108"/>
              <a:ext cx="188721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815994" y="5424600"/>
              <a:ext cx="264812" cy="264812"/>
            </a:xfrm>
            <a:prstGeom prst="ellipse">
              <a:avLst/>
            </a:prstGeom>
            <a:gradFill flip="none" rotWithShape="1">
              <a:gsLst>
                <a:gs pos="35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03200" dist="1905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166309" y="2036941"/>
            <a:ext cx="2540000" cy="3936810"/>
            <a:chOff x="660401" y="2036941"/>
            <a:chExt cx="2540000" cy="3936810"/>
          </a:xfrm>
        </p:grpSpPr>
        <p:sp>
          <p:nvSpPr>
            <p:cNvPr id="56" name="剪去单角的矩形 55"/>
            <p:cNvSpPr/>
            <p:nvPr/>
          </p:nvSpPr>
          <p:spPr>
            <a:xfrm>
              <a:off x="660401" y="2036941"/>
              <a:ext cx="2540000" cy="3936810"/>
            </a:xfrm>
            <a:prstGeom prst="snip1Rect">
              <a:avLst>
                <a:gd name="adj" fmla="val 15301"/>
              </a:avLst>
            </a:prstGeom>
            <a:solidFill>
              <a:schemeClr val="bg1"/>
            </a:solidFill>
            <a:ln>
              <a:noFill/>
            </a:ln>
            <a:effectLst>
              <a:outerShdw blurRad="342900" dist="139700" algn="l" rotWithShape="0">
                <a:schemeClr val="accent2">
                  <a:lumMod val="50000"/>
                  <a:alpha val="1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832639" y="2078761"/>
              <a:ext cx="118173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</a:rPr>
                <a:t>03</a:t>
              </a:r>
              <a:endParaRPr lang="zh-CN" altLang="en-US" sz="66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8" name="剪去单角的矩形 57"/>
            <p:cNvSpPr/>
            <p:nvPr/>
          </p:nvSpPr>
          <p:spPr>
            <a:xfrm>
              <a:off x="660401" y="2036941"/>
              <a:ext cx="2540000" cy="3652471"/>
            </a:xfrm>
            <a:prstGeom prst="snip1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342900" dist="139700" algn="l" rotWithShape="0">
                <a:schemeClr val="accent2">
                  <a:lumMod val="50000"/>
                  <a:alpha val="1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945658" y="335109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accent1"/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accent1"/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accent1"/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945658" y="3784108"/>
              <a:ext cx="188721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815994" y="5424600"/>
              <a:ext cx="264812" cy="264812"/>
            </a:xfrm>
            <a:prstGeom prst="ellipse">
              <a:avLst/>
            </a:prstGeom>
            <a:gradFill flip="none" rotWithShape="1">
              <a:gsLst>
                <a:gs pos="35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03200" dist="1905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919264" y="2036941"/>
            <a:ext cx="2540000" cy="3936810"/>
            <a:chOff x="660401" y="2036941"/>
            <a:chExt cx="2540000" cy="3936810"/>
          </a:xfrm>
        </p:grpSpPr>
        <p:sp>
          <p:nvSpPr>
            <p:cNvPr id="67" name="剪去单角的矩形 66"/>
            <p:cNvSpPr/>
            <p:nvPr/>
          </p:nvSpPr>
          <p:spPr>
            <a:xfrm>
              <a:off x="660401" y="2036941"/>
              <a:ext cx="2540000" cy="3936810"/>
            </a:xfrm>
            <a:prstGeom prst="snip1Rect">
              <a:avLst>
                <a:gd name="adj" fmla="val 15301"/>
              </a:avLst>
            </a:prstGeom>
            <a:solidFill>
              <a:schemeClr val="bg1"/>
            </a:solidFill>
            <a:ln>
              <a:noFill/>
            </a:ln>
            <a:effectLst>
              <a:outerShdw blurRad="342900" dist="139700" algn="l" rotWithShape="0">
                <a:schemeClr val="accent2">
                  <a:lumMod val="50000"/>
                  <a:alpha val="1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873584" y="2078761"/>
              <a:ext cx="118173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</a:rPr>
                <a:t>04</a:t>
              </a:r>
              <a:endParaRPr lang="zh-CN" altLang="en-US" sz="66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0" name="剪去单角的矩形 69"/>
            <p:cNvSpPr/>
            <p:nvPr/>
          </p:nvSpPr>
          <p:spPr>
            <a:xfrm>
              <a:off x="660401" y="2036941"/>
              <a:ext cx="2540000" cy="3652471"/>
            </a:xfrm>
            <a:prstGeom prst="snip1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342900" dist="139700" algn="l" rotWithShape="0">
                <a:schemeClr val="accent2">
                  <a:lumMod val="50000"/>
                  <a:alpha val="1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45658" y="335109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945658" y="3784108"/>
              <a:ext cx="188721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815994" y="5424600"/>
              <a:ext cx="264812" cy="264812"/>
            </a:xfrm>
            <a:prstGeom prst="ellipse">
              <a:avLst/>
            </a:prstGeom>
            <a:gradFill flip="none" rotWithShape="1">
              <a:gsLst>
                <a:gs pos="35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03200" dist="1905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2651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五项并列页面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5067021" y="1639119"/>
            <a:ext cx="2057958" cy="2057958"/>
            <a:chOff x="5030509" y="2400021"/>
            <a:chExt cx="2057958" cy="2057958"/>
          </a:xfrm>
        </p:grpSpPr>
        <p:grpSp>
          <p:nvGrpSpPr>
            <p:cNvPr id="50" name="组合 49"/>
            <p:cNvGrpSpPr/>
            <p:nvPr/>
          </p:nvGrpSpPr>
          <p:grpSpPr>
            <a:xfrm>
              <a:off x="5030509" y="2400021"/>
              <a:ext cx="2057958" cy="2057958"/>
              <a:chOff x="3314486" y="6380368"/>
              <a:chExt cx="2103120" cy="2103120"/>
            </a:xfrm>
            <a:effectLst>
              <a:outerShdw blurRad="1270000" dist="88900" dir="2700000" sx="130000" sy="130000" algn="tl" rotWithShape="0">
                <a:schemeClr val="accent2">
                  <a:lumMod val="75000"/>
                  <a:alpha val="20000"/>
                </a:schemeClr>
              </a:outerShdw>
            </a:effectLst>
          </p:grpSpPr>
          <p:sp>
            <p:nvSpPr>
              <p:cNvPr id="54" name="椭圆 53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5634531" y="2634394"/>
              <a:ext cx="91263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lang="zh-CN" altLang="en-US" sz="8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551920" y="3626987"/>
              <a:ext cx="12089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spc="600" dirty="0" smtClean="0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16200000" scaled="1"/>
                    <a:tileRect/>
                  </a:gradFill>
                </a:rPr>
                <a:t>PART</a:t>
              </a:r>
              <a:endParaRPr lang="zh-CN" altLang="en-US" sz="2400" spc="600" dirty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6200000" scaled="1"/>
                  <a:tileRect/>
                </a:gradFill>
              </a:endParaRPr>
            </a:p>
          </p:txBody>
        </p:sp>
      </p:grpSp>
      <p:sp>
        <p:nvSpPr>
          <p:cNvPr id="15" name="同心圆 14"/>
          <p:cNvSpPr/>
          <p:nvPr/>
        </p:nvSpPr>
        <p:spPr>
          <a:xfrm>
            <a:off x="2489867" y="-836940"/>
            <a:ext cx="7406050" cy="7406050"/>
          </a:xfrm>
          <a:prstGeom prst="donut">
            <a:avLst>
              <a:gd name="adj" fmla="val 19586"/>
            </a:avLst>
          </a:prstGeom>
          <a:gradFill>
            <a:gsLst>
              <a:gs pos="9000">
                <a:schemeClr val="bg1"/>
              </a:gs>
              <a:gs pos="81000">
                <a:schemeClr val="bg1">
                  <a:alpha val="0"/>
                </a:schemeClr>
              </a:gs>
            </a:gsLst>
            <a:lin ang="16200000" scaled="1"/>
          </a:gradFill>
          <a:ln w="19050">
            <a:noFill/>
          </a:ln>
          <a:scene3d>
            <a:camera prst="perspectiveRelaxed">
              <a:rot lat="16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7" name="同心圆 86"/>
          <p:cNvSpPr/>
          <p:nvPr/>
        </p:nvSpPr>
        <p:spPr>
          <a:xfrm>
            <a:off x="1093714" y="-1581139"/>
            <a:ext cx="10020277" cy="10020277"/>
          </a:xfrm>
          <a:prstGeom prst="donut">
            <a:avLst>
              <a:gd name="adj" fmla="val 19586"/>
            </a:avLst>
          </a:prstGeom>
          <a:gradFill>
            <a:gsLst>
              <a:gs pos="9000">
                <a:schemeClr val="accent1">
                  <a:alpha val="28000"/>
                </a:schemeClr>
              </a:gs>
              <a:gs pos="60000">
                <a:schemeClr val="accent1">
                  <a:alpha val="0"/>
                </a:schemeClr>
              </a:gs>
            </a:gsLst>
            <a:lin ang="16200000" scaled="1"/>
          </a:gradFill>
          <a:ln w="19050">
            <a:noFill/>
          </a:ln>
          <a:scene3d>
            <a:camera prst="perspectiveRelaxed">
              <a:rot lat="16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38789" y="2773752"/>
            <a:ext cx="1845205" cy="1907655"/>
            <a:chOff x="738789" y="2773752"/>
            <a:chExt cx="1845205" cy="1907655"/>
          </a:xfrm>
        </p:grpSpPr>
        <p:sp>
          <p:nvSpPr>
            <p:cNvPr id="109" name="文本框 108"/>
            <p:cNvSpPr txBox="1"/>
            <p:nvPr/>
          </p:nvSpPr>
          <p:spPr>
            <a:xfrm>
              <a:off x="1107393" y="33924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738789" y="3702678"/>
              <a:ext cx="1845205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模板选择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117011" y="2773752"/>
              <a:ext cx="108876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600" dirty="0" smtClean="0">
                  <a:gradFill flip="none" rotWithShape="1">
                    <a:gsLst>
                      <a:gs pos="0">
                        <a:schemeClr val="accent2">
                          <a:alpha val="12000"/>
                        </a:schemeClr>
                      </a:gs>
                      <a:gs pos="71000">
                        <a:schemeClr val="accent2"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</a:rPr>
                <a:t>01</a:t>
              </a:r>
              <a:endParaRPr lang="zh-CN" altLang="en-US" sz="6600" dirty="0">
                <a:gradFill flip="none" rotWithShape="1">
                  <a:gsLst>
                    <a:gs pos="0">
                      <a:schemeClr val="accent2">
                        <a:alpha val="12000"/>
                      </a:schemeClr>
                    </a:gs>
                    <a:gs pos="71000">
                      <a:schemeClr val="accent2">
                        <a:alpha val="0"/>
                      </a:schemeClr>
                    </a:gs>
                  </a:gsLst>
                  <a:lin ang="5400000" scaled="1"/>
                  <a:tileRect/>
                </a:gradFill>
              </a:endParaRPr>
            </a:p>
          </p:txBody>
        </p:sp>
      </p:grpSp>
      <p:sp>
        <p:nvSpPr>
          <p:cNvPr id="131" name="椭圆 130"/>
          <p:cNvSpPr/>
          <p:nvPr/>
        </p:nvSpPr>
        <p:spPr>
          <a:xfrm>
            <a:off x="2721815" y="2434489"/>
            <a:ext cx="467218" cy="467218"/>
          </a:xfrm>
          <a:prstGeom prst="ellipse">
            <a:avLst/>
          </a:prstGeom>
          <a:gradFill flip="none" rotWithShape="1">
            <a:gsLst>
              <a:gs pos="4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>
            <a:off x="7579351" y="5669605"/>
            <a:ext cx="437428" cy="437428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8246448" y="971438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2801322" y="3781581"/>
            <a:ext cx="1845205" cy="1907655"/>
            <a:chOff x="738789" y="2773752"/>
            <a:chExt cx="1845205" cy="1907655"/>
          </a:xfrm>
        </p:grpSpPr>
        <p:sp>
          <p:nvSpPr>
            <p:cNvPr id="48" name="文本框 47"/>
            <p:cNvSpPr txBox="1"/>
            <p:nvPr/>
          </p:nvSpPr>
          <p:spPr>
            <a:xfrm>
              <a:off x="1107393" y="33924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738789" y="3702678"/>
              <a:ext cx="1845205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模板选择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117010" y="2773752"/>
              <a:ext cx="108876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600" dirty="0" smtClean="0">
                  <a:gradFill flip="none" rotWithShape="1">
                    <a:gsLst>
                      <a:gs pos="0">
                        <a:schemeClr val="accent2">
                          <a:alpha val="12000"/>
                        </a:schemeClr>
                      </a:gs>
                      <a:gs pos="71000">
                        <a:schemeClr val="accent2"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</a:rPr>
                <a:t>02</a:t>
              </a:r>
              <a:endParaRPr lang="zh-CN" altLang="en-US" sz="6600" dirty="0">
                <a:gradFill flip="none" rotWithShape="1">
                  <a:gsLst>
                    <a:gs pos="0">
                      <a:schemeClr val="accent2">
                        <a:alpha val="12000"/>
                      </a:schemeClr>
                    </a:gs>
                    <a:gs pos="71000">
                      <a:schemeClr val="accent2">
                        <a:alpha val="0"/>
                      </a:schemeClr>
                    </a:gs>
                  </a:gsLst>
                  <a:lin ang="5400000" scaled="1"/>
                  <a:tileRect/>
                </a:gra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123598" y="4200681"/>
            <a:ext cx="1845205" cy="1907655"/>
            <a:chOff x="738789" y="2773752"/>
            <a:chExt cx="1845205" cy="1907655"/>
          </a:xfrm>
        </p:grpSpPr>
        <p:sp>
          <p:nvSpPr>
            <p:cNvPr id="53" name="文本框 52"/>
            <p:cNvSpPr txBox="1"/>
            <p:nvPr/>
          </p:nvSpPr>
          <p:spPr>
            <a:xfrm>
              <a:off x="1107393" y="33924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738789" y="3702678"/>
              <a:ext cx="1845205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模板选择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117010" y="2773752"/>
              <a:ext cx="108876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600" dirty="0" smtClean="0">
                  <a:gradFill flip="none" rotWithShape="1">
                    <a:gsLst>
                      <a:gs pos="0">
                        <a:schemeClr val="accent2">
                          <a:alpha val="12000"/>
                        </a:schemeClr>
                      </a:gs>
                      <a:gs pos="71000">
                        <a:schemeClr val="accent2"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</a:rPr>
                <a:t>03</a:t>
              </a:r>
              <a:endParaRPr lang="zh-CN" altLang="en-US" sz="6600" dirty="0">
                <a:gradFill flip="none" rotWithShape="1">
                  <a:gsLst>
                    <a:gs pos="0">
                      <a:schemeClr val="accent2">
                        <a:alpha val="12000"/>
                      </a:schemeClr>
                    </a:gs>
                    <a:gs pos="71000">
                      <a:schemeClr val="accent2">
                        <a:alpha val="0"/>
                      </a:schemeClr>
                    </a:gs>
                  </a:gsLst>
                  <a:lin ang="5400000" scaled="1"/>
                  <a:tileRect/>
                </a:gra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658061" y="3781581"/>
            <a:ext cx="1845205" cy="1907655"/>
            <a:chOff x="738789" y="2773752"/>
            <a:chExt cx="1845205" cy="1907655"/>
          </a:xfrm>
        </p:grpSpPr>
        <p:sp>
          <p:nvSpPr>
            <p:cNvPr id="65" name="文本框 64"/>
            <p:cNvSpPr txBox="1"/>
            <p:nvPr/>
          </p:nvSpPr>
          <p:spPr>
            <a:xfrm>
              <a:off x="1107393" y="33924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738789" y="3702678"/>
              <a:ext cx="1845205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模板选择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117010" y="2773752"/>
              <a:ext cx="108876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600" dirty="0" smtClean="0">
                  <a:gradFill flip="none" rotWithShape="1">
                    <a:gsLst>
                      <a:gs pos="0">
                        <a:schemeClr val="accent2">
                          <a:alpha val="12000"/>
                        </a:schemeClr>
                      </a:gs>
                      <a:gs pos="71000">
                        <a:schemeClr val="accent2"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</a:rPr>
                <a:t>04</a:t>
              </a:r>
              <a:endParaRPr lang="zh-CN" altLang="en-US" sz="6600" dirty="0">
                <a:gradFill flip="none" rotWithShape="1">
                  <a:gsLst>
                    <a:gs pos="0">
                      <a:schemeClr val="accent2">
                        <a:alpha val="12000"/>
                      </a:schemeClr>
                    </a:gs>
                    <a:gs pos="71000">
                      <a:schemeClr val="accent2">
                        <a:alpha val="0"/>
                      </a:schemeClr>
                    </a:gs>
                  </a:gsLst>
                  <a:lin ang="5400000" scaled="1"/>
                  <a:tileRect/>
                </a:gra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658743" y="2773752"/>
            <a:ext cx="1845205" cy="1907655"/>
            <a:chOff x="738789" y="2773752"/>
            <a:chExt cx="1845205" cy="1907655"/>
          </a:xfrm>
        </p:grpSpPr>
        <p:sp>
          <p:nvSpPr>
            <p:cNvPr id="70" name="文本框 69"/>
            <p:cNvSpPr txBox="1"/>
            <p:nvPr/>
          </p:nvSpPr>
          <p:spPr>
            <a:xfrm>
              <a:off x="1107393" y="3392467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738789" y="3702678"/>
              <a:ext cx="1845205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模板选择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117010" y="2773752"/>
              <a:ext cx="108876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600" dirty="0" smtClean="0">
                  <a:gradFill flip="none" rotWithShape="1">
                    <a:gsLst>
                      <a:gs pos="0">
                        <a:schemeClr val="accent2">
                          <a:alpha val="12000"/>
                        </a:schemeClr>
                      </a:gs>
                      <a:gs pos="71000">
                        <a:schemeClr val="accent2">
                          <a:alpha val="0"/>
                        </a:schemeClr>
                      </a:gs>
                    </a:gsLst>
                    <a:lin ang="5400000" scaled="1"/>
                    <a:tileRect/>
                  </a:gradFill>
                </a:rPr>
                <a:t>05</a:t>
              </a:r>
              <a:endParaRPr lang="zh-CN" altLang="en-US" sz="6600" dirty="0">
                <a:gradFill flip="none" rotWithShape="1">
                  <a:gsLst>
                    <a:gs pos="0">
                      <a:schemeClr val="accent2">
                        <a:alpha val="12000"/>
                      </a:schemeClr>
                    </a:gs>
                    <a:gs pos="71000">
                      <a:schemeClr val="accent2">
                        <a:alpha val="0"/>
                      </a:schemeClr>
                    </a:gs>
                  </a:gsLst>
                  <a:lin ang="5400000" scaled="1"/>
                  <a:tileRect/>
                </a:gra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576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样机展示页面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4658021" y="5527888"/>
            <a:ext cx="8203214" cy="839278"/>
          </a:xfrm>
          <a:prstGeom prst="ellipse">
            <a:avLst/>
          </a:prstGeom>
          <a:solidFill>
            <a:schemeClr val="tx1">
              <a:alpha val="10000"/>
            </a:schemeClr>
          </a:solidFill>
          <a:ln>
            <a:noFill/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5"/>
          <a:srcRect r="20176"/>
          <a:stretch>
            <a:fillRect/>
          </a:stretch>
        </p:blipFill>
        <p:spPr>
          <a:xfrm>
            <a:off x="5602775" y="1320262"/>
            <a:ext cx="6589225" cy="4627265"/>
          </a:xfrm>
          <a:custGeom>
            <a:avLst/>
            <a:gdLst>
              <a:gd name="connsiteX0" fmla="*/ 0 w 6589225"/>
              <a:gd name="connsiteY0" fmla="*/ 0 h 4627265"/>
              <a:gd name="connsiteX1" fmla="*/ 6589225 w 6589225"/>
              <a:gd name="connsiteY1" fmla="*/ 0 h 4627265"/>
              <a:gd name="connsiteX2" fmla="*/ 6589225 w 6589225"/>
              <a:gd name="connsiteY2" fmla="*/ 4627265 h 4627265"/>
              <a:gd name="connsiteX3" fmla="*/ 0 w 6589225"/>
              <a:gd name="connsiteY3" fmla="*/ 4627265 h 462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89225" h="4627265">
                <a:moveTo>
                  <a:pt x="0" y="0"/>
                </a:moveTo>
                <a:lnTo>
                  <a:pt x="6589225" y="0"/>
                </a:lnTo>
                <a:lnTo>
                  <a:pt x="6589225" y="4627265"/>
                </a:lnTo>
                <a:lnTo>
                  <a:pt x="0" y="4627265"/>
                </a:lnTo>
                <a:close/>
              </a:path>
            </a:pathLst>
          </a:custGeom>
        </p:spPr>
      </p:pic>
      <p:sp>
        <p:nvSpPr>
          <p:cNvPr id="53" name="任意多边形 52"/>
          <p:cNvSpPr/>
          <p:nvPr/>
        </p:nvSpPr>
        <p:spPr>
          <a:xfrm>
            <a:off x="6970553" y="1740843"/>
            <a:ext cx="5221447" cy="3613510"/>
          </a:xfrm>
          <a:custGeom>
            <a:avLst/>
            <a:gdLst>
              <a:gd name="connsiteX0" fmla="*/ 0 w 5221447"/>
              <a:gd name="connsiteY0" fmla="*/ 0 h 3613510"/>
              <a:gd name="connsiteX1" fmla="*/ 5221447 w 5221447"/>
              <a:gd name="connsiteY1" fmla="*/ 0 h 3613510"/>
              <a:gd name="connsiteX2" fmla="*/ 5221447 w 5221447"/>
              <a:gd name="connsiteY2" fmla="*/ 3613510 h 3613510"/>
              <a:gd name="connsiteX3" fmla="*/ 0 w 5221447"/>
              <a:gd name="connsiteY3" fmla="*/ 3613510 h 361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1447" h="3613510">
                <a:moveTo>
                  <a:pt x="0" y="0"/>
                </a:moveTo>
                <a:lnTo>
                  <a:pt x="5221447" y="0"/>
                </a:lnTo>
                <a:lnTo>
                  <a:pt x="5221447" y="3613510"/>
                </a:lnTo>
                <a:lnTo>
                  <a:pt x="0" y="361351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055258" y="2405272"/>
            <a:ext cx="1012081" cy="463092"/>
            <a:chOff x="1055258" y="2166730"/>
            <a:chExt cx="1814980" cy="830470"/>
          </a:xfrm>
        </p:grpSpPr>
        <p:sp>
          <p:nvSpPr>
            <p:cNvPr id="14" name="圆角矩形 13"/>
            <p:cNvSpPr/>
            <p:nvPr/>
          </p:nvSpPr>
          <p:spPr>
            <a:xfrm>
              <a:off x="1055258" y="2166730"/>
              <a:ext cx="830470" cy="830470"/>
            </a:xfrm>
            <a:prstGeom prst="roundRect">
              <a:avLst>
                <a:gd name="adj" fmla="val 11880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215900" dist="1016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54041" y="2345485"/>
              <a:ext cx="610645" cy="489795"/>
            </a:xfrm>
            <a:prstGeom prst="rect">
              <a:avLst/>
            </a:prstGeom>
          </p:spPr>
        </p:pic>
        <p:sp>
          <p:nvSpPr>
            <p:cNvPr id="55" name="圆角矩形 54"/>
            <p:cNvSpPr/>
            <p:nvPr/>
          </p:nvSpPr>
          <p:spPr>
            <a:xfrm>
              <a:off x="2039768" y="2166730"/>
              <a:ext cx="830470" cy="830470"/>
            </a:xfrm>
            <a:prstGeom prst="roundRect">
              <a:avLst>
                <a:gd name="adj" fmla="val 1188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innerShdw blurRad="88900" dist="38100" dir="135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984660" y="3412378"/>
            <a:ext cx="330633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在此处输你的标题</a:t>
            </a:r>
            <a:endParaRPr lang="en-US" altLang="zh-CN" sz="2400" dirty="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84660" y="3947909"/>
            <a:ext cx="4677938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3765">
              <a:lnSpc>
                <a:spcPct val="120000"/>
              </a:lnSpc>
              <a:buSzPct val="25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，海量素材持续更新，上千款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模板选择总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你优品设计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是一个聚焦商业设计的多场景在线设计平台，我们打破了软硬件间的技术限制，汇集创意内容与设计工具于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一体。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055258" y="5527888"/>
            <a:ext cx="415235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8295129" y="2910619"/>
            <a:ext cx="28774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  <a:latin typeface="+mn-ea"/>
              </a:rPr>
              <a:t>96</a:t>
            </a:r>
            <a:r>
              <a:rPr lang="en-US" altLang="zh-CN" sz="4000" b="1" dirty="0" smtClean="0">
                <a:solidFill>
                  <a:schemeClr val="bg1"/>
                </a:solidFill>
                <a:latin typeface="+mj-ea"/>
                <a:ea typeface="+mj-ea"/>
              </a:rPr>
              <a:t>%</a:t>
            </a:r>
            <a:endParaRPr lang="zh-CN" altLang="en-US" sz="8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弧形 17"/>
          <p:cNvSpPr/>
          <p:nvPr/>
        </p:nvSpPr>
        <p:spPr>
          <a:xfrm>
            <a:off x="8229937" y="2257367"/>
            <a:ext cx="2753054" cy="2753054"/>
          </a:xfrm>
          <a:prstGeom prst="arc">
            <a:avLst>
              <a:gd name="adj1" fmla="val 18931825"/>
              <a:gd name="adj2" fmla="val 17773509"/>
            </a:avLst>
          </a:prstGeom>
          <a:ln w="152400" cap="rnd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99000">
                  <a:schemeClr val="bg1">
                    <a:alpha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9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金字塔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任意多边形 50"/>
          <p:cNvSpPr/>
          <p:nvPr/>
        </p:nvSpPr>
        <p:spPr>
          <a:xfrm>
            <a:off x="3283526" y="889997"/>
            <a:ext cx="8908474" cy="5921661"/>
          </a:xfrm>
          <a:custGeom>
            <a:avLst/>
            <a:gdLst>
              <a:gd name="connsiteX0" fmla="*/ 8908474 w 8908474"/>
              <a:gd name="connsiteY0" fmla="*/ 0 h 5921661"/>
              <a:gd name="connsiteX1" fmla="*/ 8908474 w 8908474"/>
              <a:gd name="connsiteY1" fmla="*/ 5921661 h 5921661"/>
              <a:gd name="connsiteX2" fmla="*/ 8814750 w 8908474"/>
              <a:gd name="connsiteY2" fmla="*/ 5876525 h 5921661"/>
              <a:gd name="connsiteX3" fmla="*/ 0 w 8908474"/>
              <a:gd name="connsiteY3" fmla="*/ 5344548 h 5921661"/>
              <a:gd name="connsiteX4" fmla="*/ 21007 w 8908474"/>
              <a:gd name="connsiteY4" fmla="*/ 660868 h 5921661"/>
              <a:gd name="connsiteX5" fmla="*/ 8432143 w 8908474"/>
              <a:gd name="connsiteY5" fmla="*/ 123413 h 5921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08474" h="5921661">
                <a:moveTo>
                  <a:pt x="8908474" y="0"/>
                </a:moveTo>
                <a:lnTo>
                  <a:pt x="8908474" y="5921661"/>
                </a:lnTo>
                <a:lnTo>
                  <a:pt x="8814750" y="5876525"/>
                </a:lnTo>
                <a:cubicBezTo>
                  <a:pt x="7736453" y="5429787"/>
                  <a:pt x="4734334" y="5149719"/>
                  <a:pt x="0" y="5344548"/>
                </a:cubicBezTo>
                <a:cubicBezTo>
                  <a:pt x="7002" y="3755612"/>
                  <a:pt x="14005" y="2249804"/>
                  <a:pt x="21007" y="660868"/>
                </a:cubicBezTo>
                <a:cubicBezTo>
                  <a:pt x="1883129" y="680351"/>
                  <a:pt x="5517655" y="809426"/>
                  <a:pt x="8432143" y="123413"/>
                </a:cubicBezTo>
                <a:close/>
              </a:path>
            </a:pathLst>
          </a:custGeom>
          <a:gradFill flip="none" rotWithShape="1">
            <a:gsLst>
              <a:gs pos="1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gradFill flip="none" rotWithShape="1">
              <a:gsLst>
                <a:gs pos="34000">
                  <a:schemeClr val="accent1">
                    <a:alpha val="0"/>
                  </a:schemeClr>
                </a:gs>
                <a:gs pos="98540">
                  <a:schemeClr val="accent1">
                    <a:alpha val="0"/>
                  </a:schemeClr>
                </a:gs>
                <a:gs pos="71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782144" y="1550865"/>
            <a:ext cx="4683473" cy="4711861"/>
            <a:chOff x="660400" y="1293349"/>
            <a:chExt cx="4971473" cy="5001607"/>
          </a:xfrm>
        </p:grpSpPr>
        <p:grpSp>
          <p:nvGrpSpPr>
            <p:cNvPr id="36" name="组合 35"/>
            <p:cNvGrpSpPr/>
            <p:nvPr/>
          </p:nvGrpSpPr>
          <p:grpSpPr>
            <a:xfrm>
              <a:off x="660400" y="1700281"/>
              <a:ext cx="4971473" cy="4594675"/>
              <a:chOff x="1387421" y="1308585"/>
              <a:chExt cx="5295280" cy="5549415"/>
            </a:xfrm>
            <a:gradFill flip="none" rotWithShape="1">
              <a:gsLst>
                <a:gs pos="0">
                  <a:schemeClr val="accent2">
                    <a:alpha val="27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0800000" scaled="1"/>
              <a:tileRect/>
            </a:gradFill>
          </p:grpSpPr>
          <p:sp>
            <p:nvSpPr>
              <p:cNvPr id="42" name="任意多边形 41"/>
              <p:cNvSpPr/>
              <p:nvPr/>
            </p:nvSpPr>
            <p:spPr>
              <a:xfrm flipV="1">
                <a:off x="1387421" y="1308585"/>
                <a:ext cx="5295280" cy="1573763"/>
              </a:xfrm>
              <a:custGeom>
                <a:avLst/>
                <a:gdLst>
                  <a:gd name="connsiteX0" fmla="*/ 0 w 5295280"/>
                  <a:gd name="connsiteY0" fmla="*/ 1573763 h 1573763"/>
                  <a:gd name="connsiteX1" fmla="*/ 30938 w 5295280"/>
                  <a:gd name="connsiteY1" fmla="*/ 1549676 h 1573763"/>
                  <a:gd name="connsiteX2" fmla="*/ 2666432 w 5295280"/>
                  <a:gd name="connsiteY2" fmla="*/ 1166584 h 1573763"/>
                  <a:gd name="connsiteX3" fmla="*/ 5224981 w 5295280"/>
                  <a:gd name="connsiteY3" fmla="*/ 1506199 h 1573763"/>
                  <a:gd name="connsiteX4" fmla="*/ 5295280 w 5295280"/>
                  <a:gd name="connsiteY4" fmla="*/ 1545921 h 1573763"/>
                  <a:gd name="connsiteX5" fmla="*/ 4724707 w 5295280"/>
                  <a:gd name="connsiteY5" fmla="*/ 436543 h 1573763"/>
                  <a:gd name="connsiteX6" fmla="*/ 4660816 w 5295280"/>
                  <a:gd name="connsiteY6" fmla="*/ 312318 h 1573763"/>
                  <a:gd name="connsiteX7" fmla="*/ 4626951 w 5295280"/>
                  <a:gd name="connsiteY7" fmla="*/ 285952 h 1573763"/>
                  <a:gd name="connsiteX8" fmla="*/ 2659731 w 5295280"/>
                  <a:gd name="connsiteY8" fmla="*/ 0 h 1573763"/>
                  <a:gd name="connsiteX9" fmla="*/ 649294 w 5295280"/>
                  <a:gd name="connsiteY9" fmla="*/ 319599 h 1573763"/>
                  <a:gd name="connsiteX10" fmla="*/ 628279 w 5295280"/>
                  <a:gd name="connsiteY10" fmla="*/ 360262 h 1573763"/>
                  <a:gd name="connsiteX11" fmla="*/ 624125 w 5295280"/>
                  <a:gd name="connsiteY11" fmla="*/ 360262 h 1573763"/>
                  <a:gd name="connsiteX12" fmla="*/ 584893 w 5295280"/>
                  <a:gd name="connsiteY12" fmla="*/ 436543 h 1573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295280" h="1573763">
                    <a:moveTo>
                      <a:pt x="0" y="1573763"/>
                    </a:moveTo>
                    <a:lnTo>
                      <a:pt x="30938" y="1549676"/>
                    </a:lnTo>
                    <a:cubicBezTo>
                      <a:pt x="368816" y="1328139"/>
                      <a:pt x="1420897" y="1166584"/>
                      <a:pt x="2666432" y="1166584"/>
                    </a:cubicBezTo>
                    <a:cubicBezTo>
                      <a:pt x="3828932" y="1166584"/>
                      <a:pt x="4822911" y="1307317"/>
                      <a:pt x="5224981" y="1506199"/>
                    </a:cubicBezTo>
                    <a:lnTo>
                      <a:pt x="5295280" y="1545921"/>
                    </a:lnTo>
                    <a:lnTo>
                      <a:pt x="4724707" y="436543"/>
                    </a:lnTo>
                    <a:lnTo>
                      <a:pt x="4660816" y="312318"/>
                    </a:lnTo>
                    <a:lnTo>
                      <a:pt x="4626951" y="285952"/>
                    </a:lnTo>
                    <a:cubicBezTo>
                      <a:pt x="4374749" y="120590"/>
                      <a:pt x="3589441" y="0"/>
                      <a:pt x="2659731" y="0"/>
                    </a:cubicBezTo>
                    <a:cubicBezTo>
                      <a:pt x="1668042" y="0"/>
                      <a:pt x="840648" y="137204"/>
                      <a:pt x="649294" y="319599"/>
                    </a:cubicBezTo>
                    <a:lnTo>
                      <a:pt x="628279" y="360262"/>
                    </a:lnTo>
                    <a:lnTo>
                      <a:pt x="624125" y="360262"/>
                    </a:lnTo>
                    <a:lnTo>
                      <a:pt x="584893" y="4365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2016716" y="2651453"/>
                <a:ext cx="4036691" cy="1462085"/>
              </a:xfrm>
              <a:custGeom>
                <a:avLst/>
                <a:gdLst>
                  <a:gd name="connsiteX0" fmla="*/ 2043465 w 4036691"/>
                  <a:gd name="connsiteY0" fmla="*/ 555171 h 1462085"/>
                  <a:gd name="connsiteX1" fmla="*/ 3437702 w 4036691"/>
                  <a:gd name="connsiteY1" fmla="*/ 333529 h 1462085"/>
                  <a:gd name="connsiteX2" fmla="*/ 3453613 w 4036691"/>
                  <a:gd name="connsiteY2" fmla="*/ 302742 h 1462085"/>
                  <a:gd name="connsiteX3" fmla="*/ 3465080 w 4036691"/>
                  <a:gd name="connsiteY3" fmla="*/ 302742 h 1462085"/>
                  <a:gd name="connsiteX4" fmla="*/ 3413796 w 4036691"/>
                  <a:gd name="connsiteY4" fmla="*/ 203030 h 1462085"/>
                  <a:gd name="connsiteX5" fmla="*/ 3407731 w 4036691"/>
                  <a:gd name="connsiteY5" fmla="*/ 198308 h 1462085"/>
                  <a:gd name="connsiteX6" fmla="*/ 2043465 w 4036691"/>
                  <a:gd name="connsiteY6" fmla="*/ 0 h 1462085"/>
                  <a:gd name="connsiteX7" fmla="*/ 649228 w 4036691"/>
                  <a:gd name="connsiteY7" fmla="*/ 221642 h 1462085"/>
                  <a:gd name="connsiteX8" fmla="*/ 634654 w 4036691"/>
                  <a:gd name="connsiteY8" fmla="*/ 249842 h 1462085"/>
                  <a:gd name="connsiteX9" fmla="*/ 623478 w 4036691"/>
                  <a:gd name="connsiteY9" fmla="*/ 249842 h 1462085"/>
                  <a:gd name="connsiteX10" fmla="*/ 596270 w 4036691"/>
                  <a:gd name="connsiteY10" fmla="*/ 302742 h 1462085"/>
                  <a:gd name="connsiteX11" fmla="*/ 633317 w 4036691"/>
                  <a:gd name="connsiteY11" fmla="*/ 302742 h 1462085"/>
                  <a:gd name="connsiteX12" fmla="*/ 649228 w 4036691"/>
                  <a:gd name="connsiteY12" fmla="*/ 333529 h 1462085"/>
                  <a:gd name="connsiteX13" fmla="*/ 2043465 w 4036691"/>
                  <a:gd name="connsiteY13" fmla="*/ 555171 h 1462085"/>
                  <a:gd name="connsiteX14" fmla="*/ 0 w 4036691"/>
                  <a:gd name="connsiteY14" fmla="*/ 1462085 h 1462085"/>
                  <a:gd name="connsiteX15" fmla="*/ 4154 w 4036691"/>
                  <a:gd name="connsiteY15" fmla="*/ 1462085 h 1462085"/>
                  <a:gd name="connsiteX16" fmla="*/ 25169 w 4036691"/>
                  <a:gd name="connsiteY16" fmla="*/ 1421422 h 1462085"/>
                  <a:gd name="connsiteX17" fmla="*/ 2035606 w 4036691"/>
                  <a:gd name="connsiteY17" fmla="*/ 1101823 h 1462085"/>
                  <a:gd name="connsiteX18" fmla="*/ 4002826 w 4036691"/>
                  <a:gd name="connsiteY18" fmla="*/ 1387775 h 1462085"/>
                  <a:gd name="connsiteX19" fmla="*/ 4036691 w 4036691"/>
                  <a:gd name="connsiteY19" fmla="*/ 1414141 h 1462085"/>
                  <a:gd name="connsiteX20" fmla="*/ 3465080 w 4036691"/>
                  <a:gd name="connsiteY20" fmla="*/ 302743 h 1462085"/>
                  <a:gd name="connsiteX21" fmla="*/ 3453613 w 4036691"/>
                  <a:gd name="connsiteY21" fmla="*/ 302743 h 1462085"/>
                  <a:gd name="connsiteX22" fmla="*/ 3437702 w 4036691"/>
                  <a:gd name="connsiteY22" fmla="*/ 333530 h 1462085"/>
                  <a:gd name="connsiteX23" fmla="*/ 2043465 w 4036691"/>
                  <a:gd name="connsiteY23" fmla="*/ 555172 h 1462085"/>
                  <a:gd name="connsiteX24" fmla="*/ 649228 w 4036691"/>
                  <a:gd name="connsiteY24" fmla="*/ 333530 h 1462085"/>
                  <a:gd name="connsiteX25" fmla="*/ 633317 w 4036691"/>
                  <a:gd name="connsiteY25" fmla="*/ 302743 h 1462085"/>
                  <a:gd name="connsiteX26" fmla="*/ 596270 w 4036691"/>
                  <a:gd name="connsiteY26" fmla="*/ 302743 h 1462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036691" h="1462085">
                    <a:moveTo>
                      <a:pt x="2043465" y="555171"/>
                    </a:moveTo>
                    <a:cubicBezTo>
                      <a:pt x="2731201" y="555171"/>
                      <a:pt x="3304999" y="460020"/>
                      <a:pt x="3437702" y="333529"/>
                    </a:cubicBezTo>
                    <a:lnTo>
                      <a:pt x="3453613" y="302742"/>
                    </a:lnTo>
                    <a:lnTo>
                      <a:pt x="3465080" y="302742"/>
                    </a:lnTo>
                    <a:lnTo>
                      <a:pt x="3413796" y="203030"/>
                    </a:lnTo>
                    <a:lnTo>
                      <a:pt x="3407731" y="198308"/>
                    </a:lnTo>
                    <a:cubicBezTo>
                      <a:pt x="3232829" y="83629"/>
                      <a:pt x="2688218" y="0"/>
                      <a:pt x="2043465" y="0"/>
                    </a:cubicBezTo>
                    <a:cubicBezTo>
                      <a:pt x="1355729" y="0"/>
                      <a:pt x="781932" y="95151"/>
                      <a:pt x="649228" y="221642"/>
                    </a:cubicBezTo>
                    <a:lnTo>
                      <a:pt x="634654" y="249842"/>
                    </a:lnTo>
                    <a:lnTo>
                      <a:pt x="623478" y="249842"/>
                    </a:lnTo>
                    <a:lnTo>
                      <a:pt x="596270" y="302742"/>
                    </a:lnTo>
                    <a:lnTo>
                      <a:pt x="633317" y="302742"/>
                    </a:lnTo>
                    <a:lnTo>
                      <a:pt x="649228" y="333529"/>
                    </a:lnTo>
                    <a:cubicBezTo>
                      <a:pt x="781932" y="460020"/>
                      <a:pt x="1355729" y="555171"/>
                      <a:pt x="2043465" y="555171"/>
                    </a:cubicBezTo>
                    <a:close/>
                    <a:moveTo>
                      <a:pt x="0" y="1462085"/>
                    </a:moveTo>
                    <a:lnTo>
                      <a:pt x="4154" y="1462085"/>
                    </a:lnTo>
                    <a:lnTo>
                      <a:pt x="25169" y="1421422"/>
                    </a:lnTo>
                    <a:cubicBezTo>
                      <a:pt x="216523" y="1239027"/>
                      <a:pt x="1043917" y="1101823"/>
                      <a:pt x="2035606" y="1101823"/>
                    </a:cubicBezTo>
                    <a:cubicBezTo>
                      <a:pt x="2965316" y="1101823"/>
                      <a:pt x="3750624" y="1222413"/>
                      <a:pt x="4002826" y="1387775"/>
                    </a:cubicBezTo>
                    <a:lnTo>
                      <a:pt x="4036691" y="1414141"/>
                    </a:lnTo>
                    <a:lnTo>
                      <a:pt x="3465080" y="302743"/>
                    </a:lnTo>
                    <a:lnTo>
                      <a:pt x="3453613" y="302743"/>
                    </a:lnTo>
                    <a:lnTo>
                      <a:pt x="3437702" y="333530"/>
                    </a:lnTo>
                    <a:cubicBezTo>
                      <a:pt x="3304999" y="460021"/>
                      <a:pt x="2731201" y="555172"/>
                      <a:pt x="2043465" y="555172"/>
                    </a:cubicBezTo>
                    <a:cubicBezTo>
                      <a:pt x="1355729" y="555172"/>
                      <a:pt x="781932" y="460021"/>
                      <a:pt x="649228" y="333530"/>
                    </a:cubicBezTo>
                    <a:lnTo>
                      <a:pt x="633317" y="302743"/>
                    </a:lnTo>
                    <a:lnTo>
                      <a:pt x="596270" y="3027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flipV="1">
                <a:off x="2639902" y="3996943"/>
                <a:ext cx="2790318" cy="1318385"/>
              </a:xfrm>
              <a:custGeom>
                <a:avLst/>
                <a:gdLst>
                  <a:gd name="connsiteX0" fmla="*/ 0 w 2790318"/>
                  <a:gd name="connsiteY0" fmla="*/ 1318385 h 1318385"/>
                  <a:gd name="connsiteX1" fmla="*/ 11176 w 2790318"/>
                  <a:gd name="connsiteY1" fmla="*/ 1318385 h 1318385"/>
                  <a:gd name="connsiteX2" fmla="*/ 25750 w 2790318"/>
                  <a:gd name="connsiteY2" fmla="*/ 1290185 h 1318385"/>
                  <a:gd name="connsiteX3" fmla="*/ 1419987 w 2790318"/>
                  <a:gd name="connsiteY3" fmla="*/ 1068543 h 1318385"/>
                  <a:gd name="connsiteX4" fmla="*/ 2784253 w 2790318"/>
                  <a:gd name="connsiteY4" fmla="*/ 1266851 h 1318385"/>
                  <a:gd name="connsiteX5" fmla="*/ 2790318 w 2790318"/>
                  <a:gd name="connsiteY5" fmla="*/ 1271573 h 1318385"/>
                  <a:gd name="connsiteX6" fmla="*/ 2227939 w 2790318"/>
                  <a:gd name="connsiteY6" fmla="*/ 178126 h 1318385"/>
                  <a:gd name="connsiteX7" fmla="*/ 2201802 w 2790318"/>
                  <a:gd name="connsiteY7" fmla="*/ 127307 h 1318385"/>
                  <a:gd name="connsiteX8" fmla="*/ 2165456 w 2790318"/>
                  <a:gd name="connsiteY8" fmla="*/ 103437 h 1318385"/>
                  <a:gd name="connsiteX9" fmla="*/ 1386192 w 2790318"/>
                  <a:gd name="connsiteY9" fmla="*/ 0 h 1318385"/>
                  <a:gd name="connsiteX10" fmla="*/ 670071 w 2790318"/>
                  <a:gd name="connsiteY10" fmla="*/ 78635 h 1318385"/>
                  <a:gd name="connsiteX11" fmla="*/ 629412 w 2790318"/>
                  <a:gd name="connsiteY11" fmla="*/ 94606 h 1318385"/>
                  <a:gd name="connsiteX12" fmla="*/ 574291 w 2790318"/>
                  <a:gd name="connsiteY12" fmla="*/ 201778 h 131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90318" h="1318385">
                    <a:moveTo>
                      <a:pt x="0" y="1318385"/>
                    </a:moveTo>
                    <a:lnTo>
                      <a:pt x="11176" y="1318385"/>
                    </a:lnTo>
                    <a:lnTo>
                      <a:pt x="25750" y="1290185"/>
                    </a:lnTo>
                    <a:cubicBezTo>
                      <a:pt x="158454" y="1163694"/>
                      <a:pt x="732251" y="1068543"/>
                      <a:pt x="1419987" y="1068543"/>
                    </a:cubicBezTo>
                    <a:cubicBezTo>
                      <a:pt x="2064740" y="1068543"/>
                      <a:pt x="2609351" y="1152172"/>
                      <a:pt x="2784253" y="1266851"/>
                    </a:cubicBezTo>
                    <a:lnTo>
                      <a:pt x="2790318" y="1271573"/>
                    </a:lnTo>
                    <a:lnTo>
                      <a:pt x="2227939" y="178126"/>
                    </a:lnTo>
                    <a:lnTo>
                      <a:pt x="2201802" y="127307"/>
                    </a:lnTo>
                    <a:lnTo>
                      <a:pt x="2165456" y="103437"/>
                    </a:lnTo>
                    <a:cubicBezTo>
                      <a:pt x="2042997" y="42863"/>
                      <a:pt x="1740257" y="0"/>
                      <a:pt x="1386192" y="0"/>
                    </a:cubicBezTo>
                    <a:cubicBezTo>
                      <a:pt x="1082707" y="0"/>
                      <a:pt x="816931" y="31491"/>
                      <a:pt x="670071" y="78635"/>
                    </a:cubicBezTo>
                    <a:lnTo>
                      <a:pt x="629412" y="94606"/>
                    </a:lnTo>
                    <a:lnTo>
                      <a:pt x="574291" y="2017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flipV="1">
                <a:off x="3248866" y="5313032"/>
                <a:ext cx="1572390" cy="1544968"/>
              </a:xfrm>
              <a:custGeom>
                <a:avLst/>
                <a:gdLst>
                  <a:gd name="connsiteX0" fmla="*/ 1572390 w 1572390"/>
                  <a:gd name="connsiteY0" fmla="*/ 1544968 h 1544968"/>
                  <a:gd name="connsiteX1" fmla="*/ 777785 w 1572390"/>
                  <a:gd name="connsiteY1" fmla="*/ 0 h 1544968"/>
                  <a:gd name="connsiteX2" fmla="*/ 0 w 1572390"/>
                  <a:gd name="connsiteY2" fmla="*/ 1512267 h 1544968"/>
                  <a:gd name="connsiteX3" fmla="*/ 40659 w 1572390"/>
                  <a:gd name="connsiteY3" fmla="*/ 1496296 h 1544968"/>
                  <a:gd name="connsiteX4" fmla="*/ 756780 w 1572390"/>
                  <a:gd name="connsiteY4" fmla="*/ 1417661 h 1544968"/>
                  <a:gd name="connsiteX5" fmla="*/ 1536044 w 1572390"/>
                  <a:gd name="connsiteY5" fmla="*/ 1521098 h 1544968"/>
                  <a:gd name="connsiteX6" fmla="*/ 1572390 w 1572390"/>
                  <a:gd name="connsiteY6" fmla="*/ 1544968 h 1544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2390" h="1544968">
                    <a:moveTo>
                      <a:pt x="1572390" y="1544968"/>
                    </a:moveTo>
                    <a:lnTo>
                      <a:pt x="777785" y="0"/>
                    </a:lnTo>
                    <a:lnTo>
                      <a:pt x="0" y="1512267"/>
                    </a:lnTo>
                    <a:lnTo>
                      <a:pt x="40659" y="1496296"/>
                    </a:lnTo>
                    <a:cubicBezTo>
                      <a:pt x="187519" y="1449152"/>
                      <a:pt x="453295" y="1417661"/>
                      <a:pt x="756780" y="1417661"/>
                    </a:cubicBezTo>
                    <a:cubicBezTo>
                      <a:pt x="1110845" y="1417661"/>
                      <a:pt x="1413585" y="1460524"/>
                      <a:pt x="1536044" y="1521098"/>
                    </a:cubicBezTo>
                    <a:lnTo>
                      <a:pt x="1572390" y="15449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660400" y="1293349"/>
              <a:ext cx="4971473" cy="3833629"/>
              <a:chOff x="1387421" y="817095"/>
              <a:chExt cx="5295280" cy="463023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387421" y="817095"/>
                <a:ext cx="5295280" cy="897405"/>
              </a:xfrm>
              <a:prstGeom prst="ellipse">
                <a:avLst/>
              </a:pr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alpha val="77000"/>
                    </a:schemeClr>
                  </a:gs>
                </a:gsLst>
                <a:lin ang="0" scaled="1"/>
              </a:gradFill>
              <a:ln w="50800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2016716" y="2328056"/>
                <a:ext cx="4042772" cy="685139"/>
              </a:xfrm>
              <a:prstGeom prst="ellipse">
                <a:avLst/>
              </a:prstGeom>
              <a:gradFill>
                <a:gsLst>
                  <a:gs pos="1000">
                    <a:schemeClr val="accent2">
                      <a:alpha val="28000"/>
                    </a:schemeClr>
                  </a:gs>
                  <a:gs pos="100000">
                    <a:schemeClr val="accent2">
                      <a:alpha val="77000"/>
                    </a:schemeClr>
                  </a:gs>
                </a:gsLst>
                <a:lin ang="0" scaled="1"/>
              </a:gradFill>
              <a:ln w="50800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639903" y="3770360"/>
                <a:ext cx="2790318" cy="472883"/>
              </a:xfrm>
              <a:prstGeom prst="ellipse">
                <a:avLst/>
              </a:prstGeom>
              <a:gradFill>
                <a:gsLst>
                  <a:gs pos="1000">
                    <a:schemeClr val="accent2">
                      <a:alpha val="28000"/>
                    </a:schemeClr>
                  </a:gs>
                  <a:gs pos="100000">
                    <a:schemeClr val="accent2">
                      <a:alpha val="77000"/>
                    </a:schemeClr>
                  </a:gs>
                </a:gsLst>
                <a:lin ang="0" scaled="1"/>
              </a:gradFill>
              <a:ln w="50800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264365" y="5188727"/>
                <a:ext cx="1525895" cy="258598"/>
              </a:xfrm>
              <a:prstGeom prst="ellipse">
                <a:avLst/>
              </a:prstGeom>
              <a:gradFill>
                <a:gsLst>
                  <a:gs pos="1000">
                    <a:schemeClr val="accent2">
                      <a:alpha val="28000"/>
                    </a:schemeClr>
                  </a:gs>
                  <a:gs pos="100000">
                    <a:schemeClr val="accent2">
                      <a:alpha val="77000"/>
                    </a:schemeClr>
                  </a:gs>
                </a:gsLst>
                <a:lin ang="0" scaled="1"/>
              </a:gradFill>
              <a:ln w="50800"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2563029" y="2511533"/>
            <a:ext cx="113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关键词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563029" y="3427233"/>
            <a:ext cx="113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关键词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2563029" y="4427718"/>
            <a:ext cx="113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关键词</a:t>
            </a:r>
          </a:p>
        </p:txBody>
      </p:sp>
      <p:grpSp>
        <p:nvGrpSpPr>
          <p:cNvPr id="70" name="组合 69"/>
          <p:cNvGrpSpPr/>
          <p:nvPr/>
        </p:nvGrpSpPr>
        <p:grpSpPr>
          <a:xfrm>
            <a:off x="5660013" y="1771947"/>
            <a:ext cx="5605925" cy="1179497"/>
            <a:chOff x="5784705" y="1639119"/>
            <a:chExt cx="5605925" cy="1179497"/>
          </a:xfrm>
        </p:grpSpPr>
        <p:sp>
          <p:nvSpPr>
            <p:cNvPr id="71" name="文本框 70"/>
            <p:cNvSpPr txBox="1"/>
            <p:nvPr/>
          </p:nvSpPr>
          <p:spPr>
            <a:xfrm>
              <a:off x="6559824" y="169316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6559824" y="2135352"/>
              <a:ext cx="4830806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是一个聚焦商业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5784705" y="1639119"/>
              <a:ext cx="8018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2"/>
                  </a:solidFill>
                  <a:latin typeface="+mj-ea"/>
                  <a:ea typeface="+mj-ea"/>
                </a:rPr>
                <a:t>01.</a:t>
              </a:r>
              <a:endParaRPr lang="zh-CN" altLang="en-US" sz="32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660013" y="3252516"/>
            <a:ext cx="5605925" cy="1179497"/>
            <a:chOff x="5784705" y="1639119"/>
            <a:chExt cx="5605925" cy="1179497"/>
          </a:xfrm>
        </p:grpSpPr>
        <p:sp>
          <p:nvSpPr>
            <p:cNvPr id="75" name="文本框 74"/>
            <p:cNvSpPr txBox="1"/>
            <p:nvPr/>
          </p:nvSpPr>
          <p:spPr>
            <a:xfrm>
              <a:off x="6559824" y="169316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6559824" y="2135352"/>
              <a:ext cx="4830806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是一个聚焦商业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5784705" y="1639119"/>
              <a:ext cx="8018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2"/>
                  </a:solidFill>
                  <a:latin typeface="+mj-ea"/>
                  <a:ea typeface="+mj-ea"/>
                </a:rPr>
                <a:t>02.</a:t>
              </a:r>
              <a:endParaRPr lang="zh-CN" altLang="en-US" sz="32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660013" y="4733085"/>
            <a:ext cx="5605925" cy="1179497"/>
            <a:chOff x="5784705" y="1639119"/>
            <a:chExt cx="5605925" cy="1179497"/>
          </a:xfrm>
        </p:grpSpPr>
        <p:sp>
          <p:nvSpPr>
            <p:cNvPr id="79" name="文本框 78"/>
            <p:cNvSpPr txBox="1"/>
            <p:nvPr/>
          </p:nvSpPr>
          <p:spPr>
            <a:xfrm>
              <a:off x="6559824" y="169316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6559824" y="2135352"/>
              <a:ext cx="4830806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是一个聚焦商业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5784705" y="1639119"/>
              <a:ext cx="8018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2"/>
                  </a:solidFill>
                  <a:latin typeface="+mj-ea"/>
                  <a:ea typeface="+mj-ea"/>
                </a:rPr>
                <a:t>03.</a:t>
              </a:r>
              <a:endParaRPr lang="zh-CN" altLang="en-US" sz="32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2" name="椭圆 81"/>
          <p:cNvSpPr/>
          <p:nvPr/>
        </p:nvSpPr>
        <p:spPr>
          <a:xfrm>
            <a:off x="1174545" y="4254569"/>
            <a:ext cx="715370" cy="715370"/>
          </a:xfrm>
          <a:prstGeom prst="ellipse">
            <a:avLst/>
          </a:prstGeom>
          <a:gradFill flip="none" rotWithShape="1">
            <a:gsLst>
              <a:gs pos="4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7939967" y="5994961"/>
            <a:ext cx="437428" cy="437428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10400824" y="1191986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 flipH="1">
            <a:off x="0" y="4515804"/>
            <a:ext cx="2487712" cy="2342196"/>
          </a:xfrm>
          <a:prstGeom prst="rect">
            <a:avLst/>
          </a:prstGeom>
          <a:blipFill dpi="0" rotWithShape="1">
            <a:blip r:embed="rId5">
              <a:alphaModFix amt="50000"/>
              <a:biLevel thresh="25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64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时间流程页面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730258" y="2418311"/>
            <a:ext cx="2258673" cy="3364663"/>
            <a:chOff x="762670" y="1747785"/>
            <a:chExt cx="2258673" cy="3364663"/>
          </a:xfrm>
        </p:grpSpPr>
        <p:sp>
          <p:nvSpPr>
            <p:cNvPr id="15" name="矩形 14"/>
            <p:cNvSpPr/>
            <p:nvPr/>
          </p:nvSpPr>
          <p:spPr>
            <a:xfrm>
              <a:off x="762670" y="1747785"/>
              <a:ext cx="2258673" cy="3364663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99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948400" y="1884111"/>
              <a:ext cx="15568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20XX</a:t>
              </a:r>
              <a:endParaRPr lang="zh-CN" altLang="en-US" sz="4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48400" y="2279378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时间点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948400" y="2742474"/>
              <a:ext cx="188721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62670" y="1747785"/>
              <a:ext cx="2258673" cy="613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41300" dist="50800" dir="5400000" algn="t" rotWithShape="0">
                <a:schemeClr val="accent2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573581" y="1586598"/>
            <a:ext cx="2258673" cy="3364663"/>
            <a:chOff x="762670" y="1747785"/>
            <a:chExt cx="2258673" cy="3364663"/>
          </a:xfrm>
        </p:grpSpPr>
        <p:sp>
          <p:nvSpPr>
            <p:cNvPr id="87" name="矩形 86"/>
            <p:cNvSpPr/>
            <p:nvPr/>
          </p:nvSpPr>
          <p:spPr>
            <a:xfrm>
              <a:off x="762670" y="1747785"/>
              <a:ext cx="2258673" cy="3364663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99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948400" y="1884111"/>
              <a:ext cx="15568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20XX</a:t>
              </a:r>
              <a:endParaRPr lang="zh-CN" altLang="en-US" sz="4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948400" y="2279378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时间点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948400" y="2742474"/>
              <a:ext cx="188721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762670" y="1747785"/>
              <a:ext cx="2258673" cy="613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41300" dist="50800" dir="5400000" algn="t" rotWithShape="0">
                <a:schemeClr val="accent2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416904" y="2418311"/>
            <a:ext cx="2258673" cy="3364663"/>
            <a:chOff x="762670" y="1747785"/>
            <a:chExt cx="2258673" cy="3364663"/>
          </a:xfrm>
        </p:grpSpPr>
        <p:sp>
          <p:nvSpPr>
            <p:cNvPr id="93" name="矩形 92"/>
            <p:cNvSpPr/>
            <p:nvPr/>
          </p:nvSpPr>
          <p:spPr>
            <a:xfrm>
              <a:off x="762670" y="1747785"/>
              <a:ext cx="2258673" cy="3364663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99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948400" y="1884111"/>
              <a:ext cx="15568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20XX</a:t>
              </a:r>
              <a:endParaRPr lang="zh-CN" altLang="en-US" sz="4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948400" y="2279378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时间点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948400" y="2742474"/>
              <a:ext cx="188721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762670" y="1747785"/>
              <a:ext cx="2258673" cy="613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41300" dist="50800" dir="5400000" algn="t" rotWithShape="0">
                <a:schemeClr val="accent2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260227" y="1586598"/>
            <a:ext cx="2258673" cy="3364663"/>
            <a:chOff x="762670" y="1747785"/>
            <a:chExt cx="2258673" cy="3364663"/>
          </a:xfrm>
        </p:grpSpPr>
        <p:sp>
          <p:nvSpPr>
            <p:cNvPr id="99" name="矩形 98"/>
            <p:cNvSpPr/>
            <p:nvPr/>
          </p:nvSpPr>
          <p:spPr>
            <a:xfrm>
              <a:off x="762670" y="1747785"/>
              <a:ext cx="2258673" cy="3364663"/>
            </a:xfrm>
            <a:prstGeom prst="rect">
              <a:avLst/>
            </a:prstGeom>
            <a:gradFill flip="none" rotWithShape="1">
              <a:gsLst>
                <a:gs pos="35000">
                  <a:schemeClr val="bg1"/>
                </a:gs>
                <a:gs pos="99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948400" y="1884111"/>
              <a:ext cx="15568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20XX</a:t>
              </a:r>
              <a:endParaRPr lang="zh-CN" altLang="en-US" sz="4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948400" y="2279378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时间点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948400" y="2742474"/>
              <a:ext cx="188721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762670" y="1747785"/>
              <a:ext cx="2258673" cy="613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241300" dist="50800" dir="5400000" algn="t" rotWithShape="0">
                <a:schemeClr val="accent2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4782192"/>
            <a:ext cx="12192000" cy="2075808"/>
            <a:chOff x="0" y="2831708"/>
            <a:chExt cx="12192000" cy="2075808"/>
          </a:xfrm>
        </p:grpSpPr>
        <p:sp>
          <p:nvSpPr>
            <p:cNvPr id="52" name="任意多边形 51"/>
            <p:cNvSpPr/>
            <p:nvPr/>
          </p:nvSpPr>
          <p:spPr>
            <a:xfrm flipH="1">
              <a:off x="0" y="2831708"/>
              <a:ext cx="12192000" cy="1897964"/>
            </a:xfrm>
            <a:custGeom>
              <a:avLst/>
              <a:gdLst>
                <a:gd name="connsiteX0" fmla="*/ 0 w 12192000"/>
                <a:gd name="connsiteY0" fmla="*/ 0 h 1897964"/>
                <a:gd name="connsiteX1" fmla="*/ 349495 w 12192000"/>
                <a:gd name="connsiteY1" fmla="*/ 268388 h 1897964"/>
                <a:gd name="connsiteX2" fmla="*/ 2391508 w 12192000"/>
                <a:gd name="connsiteY2" fmla="*/ 1224551 h 1897964"/>
                <a:gd name="connsiteX3" fmla="*/ 7491046 w 12192000"/>
                <a:gd name="connsiteY3" fmla="*/ 134305 h 1897964"/>
                <a:gd name="connsiteX4" fmla="*/ 11043138 w 12192000"/>
                <a:gd name="connsiteY4" fmla="*/ 1083874 h 1897964"/>
                <a:gd name="connsiteX5" fmla="*/ 12002049 w 12192000"/>
                <a:gd name="connsiteY5" fmla="*/ 861594 h 1897964"/>
                <a:gd name="connsiteX6" fmla="*/ 12192000 w 12192000"/>
                <a:gd name="connsiteY6" fmla="*/ 786417 h 1897964"/>
                <a:gd name="connsiteX7" fmla="*/ 12192000 w 12192000"/>
                <a:gd name="connsiteY7" fmla="*/ 1445723 h 1897964"/>
                <a:gd name="connsiteX8" fmla="*/ 12002049 w 12192000"/>
                <a:gd name="connsiteY8" fmla="*/ 1520900 h 1897964"/>
                <a:gd name="connsiteX9" fmla="*/ 11043138 w 12192000"/>
                <a:gd name="connsiteY9" fmla="*/ 1743180 h 1897964"/>
                <a:gd name="connsiteX10" fmla="*/ 7491046 w 12192000"/>
                <a:gd name="connsiteY10" fmla="*/ 793611 h 1897964"/>
                <a:gd name="connsiteX11" fmla="*/ 2391508 w 12192000"/>
                <a:gd name="connsiteY11" fmla="*/ 1883857 h 1897964"/>
                <a:gd name="connsiteX12" fmla="*/ 349495 w 12192000"/>
                <a:gd name="connsiteY12" fmla="*/ 927694 h 1897964"/>
                <a:gd name="connsiteX13" fmla="*/ 0 w 12192000"/>
                <a:gd name="connsiteY13" fmla="*/ 659306 h 1897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2000" h="1897964">
                  <a:moveTo>
                    <a:pt x="0" y="0"/>
                  </a:moveTo>
                  <a:lnTo>
                    <a:pt x="349495" y="268388"/>
                  </a:lnTo>
                  <a:cubicBezTo>
                    <a:pt x="961293" y="717528"/>
                    <a:pt x="1679331" y="1145420"/>
                    <a:pt x="2391508" y="1224551"/>
                  </a:cubicBezTo>
                  <a:cubicBezTo>
                    <a:pt x="3815862" y="1382813"/>
                    <a:pt x="6049108" y="157751"/>
                    <a:pt x="7491046" y="134305"/>
                  </a:cubicBezTo>
                  <a:cubicBezTo>
                    <a:pt x="8932984" y="110859"/>
                    <a:pt x="9841523" y="1124905"/>
                    <a:pt x="11043138" y="1083874"/>
                  </a:cubicBezTo>
                  <a:cubicBezTo>
                    <a:pt x="11343542" y="1073616"/>
                    <a:pt x="11669223" y="985693"/>
                    <a:pt x="12002049" y="861594"/>
                  </a:cubicBezTo>
                  <a:lnTo>
                    <a:pt x="12192000" y="786417"/>
                  </a:lnTo>
                  <a:lnTo>
                    <a:pt x="12192000" y="1445723"/>
                  </a:lnTo>
                  <a:lnTo>
                    <a:pt x="12002049" y="1520900"/>
                  </a:lnTo>
                  <a:cubicBezTo>
                    <a:pt x="11669223" y="1644999"/>
                    <a:pt x="11343542" y="1732922"/>
                    <a:pt x="11043138" y="1743180"/>
                  </a:cubicBezTo>
                  <a:cubicBezTo>
                    <a:pt x="9841523" y="1784211"/>
                    <a:pt x="8932984" y="770165"/>
                    <a:pt x="7491046" y="793611"/>
                  </a:cubicBezTo>
                  <a:cubicBezTo>
                    <a:pt x="6049108" y="817057"/>
                    <a:pt x="3815862" y="2042119"/>
                    <a:pt x="2391508" y="1883857"/>
                  </a:cubicBezTo>
                  <a:cubicBezTo>
                    <a:pt x="1679331" y="1804726"/>
                    <a:pt x="961293" y="1376834"/>
                    <a:pt x="349495" y="927694"/>
                  </a:cubicBezTo>
                  <a:lnTo>
                    <a:pt x="0" y="65930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28600" dist="38100" dir="2700000" algn="tl" rotWithShape="0">
                <a:schemeClr val="accent2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0" y="3009552"/>
              <a:ext cx="12192000" cy="1897964"/>
            </a:xfrm>
            <a:custGeom>
              <a:avLst/>
              <a:gdLst>
                <a:gd name="connsiteX0" fmla="*/ 12192000 w 12192000"/>
                <a:gd name="connsiteY0" fmla="*/ 786417 h 1897964"/>
                <a:gd name="connsiteX1" fmla="*/ 12192000 w 12192000"/>
                <a:gd name="connsiteY1" fmla="*/ 1445723 h 1897964"/>
                <a:gd name="connsiteX2" fmla="*/ 12002049 w 12192000"/>
                <a:gd name="connsiteY2" fmla="*/ 1520900 h 1897964"/>
                <a:gd name="connsiteX3" fmla="*/ 11043138 w 12192000"/>
                <a:gd name="connsiteY3" fmla="*/ 1743180 h 1897964"/>
                <a:gd name="connsiteX4" fmla="*/ 10685224 w 12192000"/>
                <a:gd name="connsiteY4" fmla="*/ 1725225 h 1897964"/>
                <a:gd name="connsiteX5" fmla="*/ 10589490 w 12192000"/>
                <a:gd name="connsiteY5" fmla="*/ 1709054 h 1897964"/>
                <a:gd name="connsiteX6" fmla="*/ 10679600 w 12192000"/>
                <a:gd name="connsiteY6" fmla="*/ 1655633 h 1897964"/>
                <a:gd name="connsiteX7" fmla="*/ 11204529 w 12192000"/>
                <a:gd name="connsiteY7" fmla="*/ 1127251 h 1897964"/>
                <a:gd name="connsiteX8" fmla="*/ 11240447 w 12192000"/>
                <a:gd name="connsiteY8" fmla="*/ 1065318 h 1897964"/>
                <a:gd name="connsiteX9" fmla="*/ 11272897 w 12192000"/>
                <a:gd name="connsiteY9" fmla="*/ 1062267 h 1897964"/>
                <a:gd name="connsiteX10" fmla="*/ 12002049 w 12192000"/>
                <a:gd name="connsiteY10" fmla="*/ 861594 h 1897964"/>
                <a:gd name="connsiteX11" fmla="*/ 6944852 w 12192000"/>
                <a:gd name="connsiteY11" fmla="*/ 190302 h 1897964"/>
                <a:gd name="connsiteX12" fmla="*/ 7003835 w 12192000"/>
                <a:gd name="connsiteY12" fmla="*/ 200177 h 1897964"/>
                <a:gd name="connsiteX13" fmla="*/ 7981154 w 12192000"/>
                <a:gd name="connsiteY13" fmla="*/ 770208 h 1897964"/>
                <a:gd name="connsiteX14" fmla="*/ 8028678 w 12192000"/>
                <a:gd name="connsiteY14" fmla="*/ 833264 h 1897964"/>
                <a:gd name="connsiteX15" fmla="*/ 8008384 w 12192000"/>
                <a:gd name="connsiteY15" fmla="*/ 829364 h 1897964"/>
                <a:gd name="connsiteX16" fmla="*/ 7491046 w 12192000"/>
                <a:gd name="connsiteY16" fmla="*/ 793611 h 1897964"/>
                <a:gd name="connsiteX17" fmla="*/ 3586438 w 12192000"/>
                <a:gd name="connsiteY17" fmla="*/ 1783570 h 1897964"/>
                <a:gd name="connsiteX18" fmla="*/ 3512174 w 12192000"/>
                <a:gd name="connsiteY18" fmla="*/ 1797645 h 1897964"/>
                <a:gd name="connsiteX19" fmla="*/ 3411310 w 12192000"/>
                <a:gd name="connsiteY19" fmla="*/ 1802448 h 1897964"/>
                <a:gd name="connsiteX20" fmla="*/ 2059153 w 12192000"/>
                <a:gd name="connsiteY20" fmla="*/ 1166809 h 1897964"/>
                <a:gd name="connsiteX21" fmla="*/ 2053567 w 12192000"/>
                <a:gd name="connsiteY21" fmla="*/ 1159429 h 1897964"/>
                <a:gd name="connsiteX22" fmla="*/ 2124386 w 12192000"/>
                <a:gd name="connsiteY22" fmla="*/ 1179169 h 1897964"/>
                <a:gd name="connsiteX23" fmla="*/ 2391508 w 12192000"/>
                <a:gd name="connsiteY23" fmla="*/ 1224551 h 1897964"/>
                <a:gd name="connsiteX24" fmla="*/ 6916352 w 12192000"/>
                <a:gd name="connsiteY24" fmla="*/ 194374 h 1897964"/>
                <a:gd name="connsiteX25" fmla="*/ 7491046 w 12192000"/>
                <a:gd name="connsiteY25" fmla="*/ 134305 h 1897964"/>
                <a:gd name="connsiteX26" fmla="*/ 11043138 w 12192000"/>
                <a:gd name="connsiteY26" fmla="*/ 1083874 h 1897964"/>
                <a:gd name="connsiteX27" fmla="*/ 11189219 w 12192000"/>
                <a:gd name="connsiteY27" fmla="*/ 1070136 h 1897964"/>
                <a:gd name="connsiteX28" fmla="*/ 11071624 w 12192000"/>
                <a:gd name="connsiteY28" fmla="*/ 1195555 h 1897964"/>
                <a:gd name="connsiteX29" fmla="*/ 10292733 w 12192000"/>
                <a:gd name="connsiteY29" fmla="*/ 1614320 h 1897964"/>
                <a:gd name="connsiteX30" fmla="*/ 10240178 w 12192000"/>
                <a:gd name="connsiteY30" fmla="*/ 1625269 h 1897964"/>
                <a:gd name="connsiteX31" fmla="*/ 10170999 w 12192000"/>
                <a:gd name="connsiteY31" fmla="*/ 1604630 h 1897964"/>
                <a:gd name="connsiteX32" fmla="*/ 8251327 w 12192000"/>
                <a:gd name="connsiteY32" fmla="*/ 876052 h 1897964"/>
                <a:gd name="connsiteX33" fmla="*/ 8103350 w 12192000"/>
                <a:gd name="connsiteY33" fmla="*/ 847614 h 1897964"/>
                <a:gd name="connsiteX34" fmla="*/ 8032506 w 12192000"/>
                <a:gd name="connsiteY34" fmla="*/ 719486 h 1897964"/>
                <a:gd name="connsiteX35" fmla="*/ 7521702 w 12192000"/>
                <a:gd name="connsiteY35" fmla="*/ 181709 h 1897964"/>
                <a:gd name="connsiteX36" fmla="*/ 7450110 w 12192000"/>
                <a:gd name="connsiteY36" fmla="*/ 136921 h 1897964"/>
                <a:gd name="connsiteX37" fmla="*/ 0 w 12192000"/>
                <a:gd name="connsiteY37" fmla="*/ 0 h 1897964"/>
                <a:gd name="connsiteX38" fmla="*/ 349495 w 12192000"/>
                <a:gd name="connsiteY38" fmla="*/ 268388 h 1897964"/>
                <a:gd name="connsiteX39" fmla="*/ 1332860 w 12192000"/>
                <a:gd name="connsiteY39" fmla="*/ 885223 h 1897964"/>
                <a:gd name="connsiteX40" fmla="*/ 1564063 w 12192000"/>
                <a:gd name="connsiteY40" fmla="*/ 991962 h 1897964"/>
                <a:gd name="connsiteX41" fmla="*/ 1575801 w 12192000"/>
                <a:gd name="connsiteY41" fmla="*/ 1016217 h 1897964"/>
                <a:gd name="connsiteX42" fmla="*/ 2609592 w 12192000"/>
                <a:gd name="connsiteY42" fmla="*/ 1858575 h 1897964"/>
                <a:gd name="connsiteX43" fmla="*/ 2748206 w 12192000"/>
                <a:gd name="connsiteY43" fmla="*/ 1893951 h 1897964"/>
                <a:gd name="connsiteX44" fmla="*/ 2667663 w 12192000"/>
                <a:gd name="connsiteY44" fmla="*/ 1897952 h 1897964"/>
                <a:gd name="connsiteX45" fmla="*/ 2391508 w 12192000"/>
                <a:gd name="connsiteY45" fmla="*/ 1883857 h 1897964"/>
                <a:gd name="connsiteX46" fmla="*/ 349495 w 12192000"/>
                <a:gd name="connsiteY46" fmla="*/ 927694 h 1897964"/>
                <a:gd name="connsiteX47" fmla="*/ 0 w 12192000"/>
                <a:gd name="connsiteY47" fmla="*/ 659306 h 1897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192000" h="1897964">
                  <a:moveTo>
                    <a:pt x="12192000" y="786417"/>
                  </a:moveTo>
                  <a:lnTo>
                    <a:pt x="12192000" y="1445723"/>
                  </a:lnTo>
                  <a:lnTo>
                    <a:pt x="12002049" y="1520900"/>
                  </a:lnTo>
                  <a:cubicBezTo>
                    <a:pt x="11669223" y="1644999"/>
                    <a:pt x="11343542" y="1732922"/>
                    <a:pt x="11043138" y="1743180"/>
                  </a:cubicBezTo>
                  <a:cubicBezTo>
                    <a:pt x="10921099" y="1747348"/>
                    <a:pt x="10802083" y="1740632"/>
                    <a:pt x="10685224" y="1725225"/>
                  </a:cubicBezTo>
                  <a:lnTo>
                    <a:pt x="10589490" y="1709054"/>
                  </a:lnTo>
                  <a:lnTo>
                    <a:pt x="10679600" y="1655633"/>
                  </a:lnTo>
                  <a:cubicBezTo>
                    <a:pt x="10887355" y="1520441"/>
                    <a:pt x="11067454" y="1341480"/>
                    <a:pt x="11204529" y="1127251"/>
                  </a:cubicBezTo>
                  <a:lnTo>
                    <a:pt x="11240447" y="1065318"/>
                  </a:lnTo>
                  <a:lnTo>
                    <a:pt x="11272897" y="1062267"/>
                  </a:lnTo>
                  <a:cubicBezTo>
                    <a:pt x="11506829" y="1027394"/>
                    <a:pt x="11752430" y="954668"/>
                    <a:pt x="12002049" y="861594"/>
                  </a:cubicBezTo>
                  <a:close/>
                  <a:moveTo>
                    <a:pt x="6944852" y="190302"/>
                  </a:moveTo>
                  <a:lnTo>
                    <a:pt x="7003835" y="200177"/>
                  </a:lnTo>
                  <a:cubicBezTo>
                    <a:pt x="7384729" y="278541"/>
                    <a:pt x="7728091" y="480915"/>
                    <a:pt x="7981154" y="770208"/>
                  </a:cubicBezTo>
                  <a:lnTo>
                    <a:pt x="8028678" y="833264"/>
                  </a:lnTo>
                  <a:lnTo>
                    <a:pt x="8008384" y="829364"/>
                  </a:lnTo>
                  <a:cubicBezTo>
                    <a:pt x="7843196" y="803960"/>
                    <a:pt x="7671289" y="790680"/>
                    <a:pt x="7491046" y="793611"/>
                  </a:cubicBezTo>
                  <a:cubicBezTo>
                    <a:pt x="6409593" y="811196"/>
                    <a:pt x="4883029" y="1504689"/>
                    <a:pt x="3586438" y="1783570"/>
                  </a:cubicBezTo>
                  <a:lnTo>
                    <a:pt x="3512174" y="1797645"/>
                  </a:lnTo>
                  <a:lnTo>
                    <a:pt x="3411310" y="1802448"/>
                  </a:lnTo>
                  <a:cubicBezTo>
                    <a:pt x="2882010" y="1800963"/>
                    <a:pt x="2388841" y="1560884"/>
                    <a:pt x="2059153" y="1166809"/>
                  </a:cubicBezTo>
                  <a:lnTo>
                    <a:pt x="2053567" y="1159429"/>
                  </a:lnTo>
                  <a:lnTo>
                    <a:pt x="2124386" y="1179169"/>
                  </a:lnTo>
                  <a:cubicBezTo>
                    <a:pt x="2213372" y="1199319"/>
                    <a:pt x="2302486" y="1214660"/>
                    <a:pt x="2391508" y="1224551"/>
                  </a:cubicBezTo>
                  <a:cubicBezTo>
                    <a:pt x="3637818" y="1363031"/>
                    <a:pt x="5503436" y="442402"/>
                    <a:pt x="6916352" y="194374"/>
                  </a:cubicBezTo>
                  <a:close/>
                  <a:moveTo>
                    <a:pt x="7491046" y="134305"/>
                  </a:moveTo>
                  <a:cubicBezTo>
                    <a:pt x="8932984" y="110859"/>
                    <a:pt x="9841523" y="1124905"/>
                    <a:pt x="11043138" y="1083874"/>
                  </a:cubicBezTo>
                  <a:lnTo>
                    <a:pt x="11189219" y="1070136"/>
                  </a:lnTo>
                  <a:lnTo>
                    <a:pt x="11071624" y="1195555"/>
                  </a:lnTo>
                  <a:cubicBezTo>
                    <a:pt x="10851818" y="1398172"/>
                    <a:pt x="10583336" y="1542657"/>
                    <a:pt x="10292733" y="1614320"/>
                  </a:cubicBezTo>
                  <a:lnTo>
                    <a:pt x="10240178" y="1625269"/>
                  </a:lnTo>
                  <a:lnTo>
                    <a:pt x="10170999" y="1604630"/>
                  </a:lnTo>
                  <a:cubicBezTo>
                    <a:pt x="9553156" y="1403623"/>
                    <a:pt x="8961283" y="1039188"/>
                    <a:pt x="8251327" y="876052"/>
                  </a:cubicBezTo>
                  <a:lnTo>
                    <a:pt x="8103350" y="847614"/>
                  </a:lnTo>
                  <a:lnTo>
                    <a:pt x="8032506" y="719486"/>
                  </a:lnTo>
                  <a:cubicBezTo>
                    <a:pt x="7901130" y="504386"/>
                    <a:pt x="7726073" y="321761"/>
                    <a:pt x="7521702" y="181709"/>
                  </a:cubicBezTo>
                  <a:lnTo>
                    <a:pt x="7450110" y="136921"/>
                  </a:lnTo>
                  <a:close/>
                  <a:moveTo>
                    <a:pt x="0" y="0"/>
                  </a:moveTo>
                  <a:lnTo>
                    <a:pt x="349495" y="268388"/>
                  </a:lnTo>
                  <a:cubicBezTo>
                    <a:pt x="655394" y="492958"/>
                    <a:pt x="987853" y="712216"/>
                    <a:pt x="1332860" y="885223"/>
                  </a:cubicBezTo>
                  <a:lnTo>
                    <a:pt x="1564063" y="991962"/>
                  </a:lnTo>
                  <a:lnTo>
                    <a:pt x="1575801" y="1016217"/>
                  </a:lnTo>
                  <a:cubicBezTo>
                    <a:pt x="1798681" y="1423629"/>
                    <a:pt x="2173092" y="1724221"/>
                    <a:pt x="2609592" y="1858575"/>
                  </a:cubicBezTo>
                  <a:lnTo>
                    <a:pt x="2748206" y="1893951"/>
                  </a:lnTo>
                  <a:lnTo>
                    <a:pt x="2667663" y="1897952"/>
                  </a:lnTo>
                  <a:cubicBezTo>
                    <a:pt x="2572712" y="1898236"/>
                    <a:pt x="2480530" y="1893749"/>
                    <a:pt x="2391508" y="1883857"/>
                  </a:cubicBezTo>
                  <a:cubicBezTo>
                    <a:pt x="1679331" y="1804726"/>
                    <a:pt x="961293" y="1376834"/>
                    <a:pt x="349495" y="927694"/>
                  </a:cubicBezTo>
                  <a:lnTo>
                    <a:pt x="0" y="65930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ctr"/>
            </a:blipFill>
            <a:ln>
              <a:noFill/>
            </a:ln>
            <a:effectLst>
              <a:outerShdw blurRad="444500" dist="127000" dir="2700000" algn="tl" rotWithShape="0">
                <a:schemeClr val="accent2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椭圆 103"/>
          <p:cNvSpPr/>
          <p:nvPr/>
        </p:nvSpPr>
        <p:spPr>
          <a:xfrm>
            <a:off x="2443906" y="4753151"/>
            <a:ext cx="359297" cy="359297"/>
          </a:xfrm>
          <a:prstGeom prst="ellipse">
            <a:avLst/>
          </a:prstGeom>
          <a:gradFill flip="none" rotWithShape="1">
            <a:gsLst>
              <a:gs pos="4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7406554" y="5892020"/>
            <a:ext cx="608152" cy="608152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10257157" y="4402904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5927082" y="1917045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465446" y="1458112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>
                  <a:alpha val="20000"/>
                </a:schemeClr>
              </a:gs>
              <a:gs pos="100000">
                <a:schemeClr val="accent1">
                  <a:lumMod val="50000"/>
                  <a:alpha val="2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11635724" y="2761886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>
                  <a:alpha val="10000"/>
                </a:schemeClr>
              </a:gs>
              <a:gs pos="100000">
                <a:schemeClr val="accent1">
                  <a:lumMod val="50000"/>
                  <a:alpha val="1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27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时间流程页面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" name="图片 7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2" t="5275" r="21572" b="66194"/>
          <a:stretch>
            <a:fillRect/>
          </a:stretch>
        </p:blipFill>
        <p:spPr>
          <a:xfrm>
            <a:off x="0" y="1458110"/>
            <a:ext cx="5556738" cy="1858971"/>
          </a:xfrm>
          <a:custGeom>
            <a:avLst/>
            <a:gdLst>
              <a:gd name="connsiteX0" fmla="*/ 0 w 5556738"/>
              <a:gd name="connsiteY0" fmla="*/ 0 h 1858971"/>
              <a:gd name="connsiteX1" fmla="*/ 5556738 w 5556738"/>
              <a:gd name="connsiteY1" fmla="*/ 0 h 1858971"/>
              <a:gd name="connsiteX2" fmla="*/ 5556738 w 5556738"/>
              <a:gd name="connsiteY2" fmla="*/ 1858971 h 1858971"/>
              <a:gd name="connsiteX3" fmla="*/ 0 w 5556738"/>
              <a:gd name="connsiteY3" fmla="*/ 1858971 h 185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6738" h="1858971">
                <a:moveTo>
                  <a:pt x="0" y="0"/>
                </a:moveTo>
                <a:lnTo>
                  <a:pt x="5556738" y="0"/>
                </a:lnTo>
                <a:lnTo>
                  <a:pt x="5556738" y="1858971"/>
                </a:lnTo>
                <a:lnTo>
                  <a:pt x="0" y="1858971"/>
                </a:lnTo>
                <a:close/>
              </a:path>
            </a:pathLst>
          </a:custGeom>
        </p:spPr>
      </p:pic>
      <p:sp>
        <p:nvSpPr>
          <p:cNvPr id="9" name="文本框 8"/>
          <p:cNvSpPr txBox="1"/>
          <p:nvPr/>
        </p:nvSpPr>
        <p:spPr>
          <a:xfrm>
            <a:off x="5614572" y="1093880"/>
            <a:ext cx="65892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600" b="1" dirty="0" smtClean="0">
                <a:blipFill>
                  <a:blip r:embed="rId5"/>
                  <a:stretch>
                    <a:fillRect/>
                  </a:stretch>
                </a:blipFill>
                <a:latin typeface="+mj-ea"/>
                <a:ea typeface="+mj-ea"/>
              </a:rPr>
              <a:t>20XX</a:t>
            </a:r>
            <a:endParaRPr lang="zh-CN" altLang="en-US" sz="16600" b="1" dirty="0">
              <a:blipFill>
                <a:blip r:embed="rId5"/>
                <a:stretch>
                  <a:fillRect/>
                </a:stretch>
              </a:blipFill>
              <a:latin typeface="+mj-ea"/>
              <a:ea typeface="+mj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903390" y="3727938"/>
            <a:ext cx="4915518" cy="2323618"/>
          </a:xfrm>
          <a:prstGeom prst="roundRect">
            <a:avLst>
              <a:gd name="adj" fmla="val 5829"/>
            </a:avLst>
          </a:prstGeom>
          <a:solidFill>
            <a:schemeClr val="bg1"/>
          </a:solidFill>
          <a:ln>
            <a:noFill/>
          </a:ln>
          <a:effectLst>
            <a:outerShdw blurRad="406400" dist="215900" dir="5400000" algn="t" rotWithShape="0">
              <a:schemeClr val="accent2">
                <a:lumMod val="50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1262864" y="3985085"/>
            <a:ext cx="330633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在此处输你的标题</a:t>
            </a:r>
            <a:endParaRPr lang="en-US" altLang="zh-CN" sz="2400" dirty="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262864" y="4520616"/>
            <a:ext cx="427895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3765">
              <a:lnSpc>
                <a:spcPct val="120000"/>
              </a:lnSpc>
              <a:buSzPct val="25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，海量素材持续更新，上千款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模板选择总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你优品设计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是一个聚焦商业设计的多场景在线设计平台，我们打破了软硬件间的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技术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同侧圆角矩形 10"/>
          <p:cNvSpPr/>
          <p:nvPr/>
        </p:nvSpPr>
        <p:spPr>
          <a:xfrm rot="5400000" flipH="1">
            <a:off x="297180" y="4843627"/>
            <a:ext cx="1260000" cy="720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outerShdw blurRad="63500" dist="254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>
            <a:off x="6417500" y="3727938"/>
            <a:ext cx="4915518" cy="2323618"/>
          </a:xfrm>
          <a:prstGeom prst="roundRect">
            <a:avLst>
              <a:gd name="adj" fmla="val 5829"/>
            </a:avLst>
          </a:prstGeom>
          <a:solidFill>
            <a:schemeClr val="bg1"/>
          </a:solidFill>
          <a:ln>
            <a:noFill/>
          </a:ln>
          <a:effectLst>
            <a:outerShdw blurRad="406400" dist="215900" dir="5400000" algn="t" rotWithShape="0">
              <a:schemeClr val="accent2">
                <a:lumMod val="50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6776974" y="3985085"/>
            <a:ext cx="330633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在此处输你的标题</a:t>
            </a:r>
            <a:endParaRPr lang="en-US" altLang="zh-CN" sz="2400" dirty="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776974" y="4520616"/>
            <a:ext cx="427895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3765">
              <a:lnSpc>
                <a:spcPct val="120000"/>
              </a:lnSpc>
              <a:buSzPct val="25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，海量素材持续更新，上千款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模板选择总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你优品设计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是一个聚焦商业设计的多场景在线设计平台，我们打破了软硬件间的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技术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0" name="同侧圆角矩形 69"/>
          <p:cNvSpPr/>
          <p:nvPr/>
        </p:nvSpPr>
        <p:spPr>
          <a:xfrm rot="5400000" flipH="1">
            <a:off x="5811290" y="4843627"/>
            <a:ext cx="1260000" cy="720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outerShdw blurRad="63500" dist="254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2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41" name="任意多边形 40"/>
          <p:cNvSpPr/>
          <p:nvPr/>
        </p:nvSpPr>
        <p:spPr>
          <a:xfrm>
            <a:off x="1" y="0"/>
            <a:ext cx="7080879" cy="6858000"/>
          </a:xfrm>
          <a:custGeom>
            <a:avLst/>
            <a:gdLst>
              <a:gd name="connsiteX0" fmla="*/ 0 w 7080879"/>
              <a:gd name="connsiteY0" fmla="*/ 0 h 6858000"/>
              <a:gd name="connsiteX1" fmla="*/ 4824460 w 7080879"/>
              <a:gd name="connsiteY1" fmla="*/ 0 h 6858000"/>
              <a:gd name="connsiteX2" fmla="*/ 7080879 w 7080879"/>
              <a:gd name="connsiteY2" fmla="*/ 6858000 h 6858000"/>
              <a:gd name="connsiteX3" fmla="*/ 0 w 708087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0879" h="6858000">
                <a:moveTo>
                  <a:pt x="0" y="0"/>
                </a:moveTo>
                <a:lnTo>
                  <a:pt x="4824460" y="0"/>
                </a:lnTo>
                <a:lnTo>
                  <a:pt x="708087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时间流程页面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solidFill>
            <a:schemeClr val="bg1"/>
          </a:solidFill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圆角矩形 9"/>
          <p:cNvSpPr/>
          <p:nvPr/>
        </p:nvSpPr>
        <p:spPr>
          <a:xfrm>
            <a:off x="660400" y="1390613"/>
            <a:ext cx="10858499" cy="4743488"/>
          </a:xfrm>
          <a:prstGeom prst="roundRect">
            <a:avLst>
              <a:gd name="adj" fmla="val 5128"/>
            </a:avLst>
          </a:prstGeom>
          <a:solidFill>
            <a:schemeClr val="bg1"/>
          </a:solidFill>
          <a:ln>
            <a:noFill/>
          </a:ln>
          <a:effectLst>
            <a:outerShdw blurRad="482600" dist="254000" dir="5400000" algn="t" rotWithShape="0">
              <a:schemeClr val="accent2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627756"/>
              </p:ext>
            </p:extLst>
          </p:nvPr>
        </p:nvGraphicFramePr>
        <p:xfrm>
          <a:off x="1044630" y="2783678"/>
          <a:ext cx="10069360" cy="2969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1150">
                  <a:extLst>
                    <a:ext uri="{9D8B030D-6E8A-4147-A177-3AD203B41FA5}">
                      <a16:colId xmlns:a16="http://schemas.microsoft.com/office/drawing/2014/main" xmlns="" val="2583784885"/>
                    </a:ext>
                  </a:extLst>
                </a:gridCol>
                <a:gridCol w="1633642">
                  <a:extLst>
                    <a:ext uri="{9D8B030D-6E8A-4147-A177-3AD203B41FA5}">
                      <a16:colId xmlns:a16="http://schemas.microsoft.com/office/drawing/2014/main" xmlns="" val="1949989631"/>
                    </a:ext>
                  </a:extLst>
                </a:gridCol>
                <a:gridCol w="1633642">
                  <a:extLst>
                    <a:ext uri="{9D8B030D-6E8A-4147-A177-3AD203B41FA5}">
                      <a16:colId xmlns:a16="http://schemas.microsoft.com/office/drawing/2014/main" xmlns="" val="2320977263"/>
                    </a:ext>
                  </a:extLst>
                </a:gridCol>
                <a:gridCol w="1633642">
                  <a:extLst>
                    <a:ext uri="{9D8B030D-6E8A-4147-A177-3AD203B41FA5}">
                      <a16:colId xmlns:a16="http://schemas.microsoft.com/office/drawing/2014/main" xmlns="" val="3642224978"/>
                    </a:ext>
                  </a:extLst>
                </a:gridCol>
                <a:gridCol w="1633642">
                  <a:extLst>
                    <a:ext uri="{9D8B030D-6E8A-4147-A177-3AD203B41FA5}">
                      <a16:colId xmlns:a16="http://schemas.microsoft.com/office/drawing/2014/main" xmlns="" val="2610549501"/>
                    </a:ext>
                  </a:extLst>
                </a:gridCol>
                <a:gridCol w="1633642">
                  <a:extLst>
                    <a:ext uri="{9D8B030D-6E8A-4147-A177-3AD203B41FA5}">
                      <a16:colId xmlns:a16="http://schemas.microsoft.com/office/drawing/2014/main" xmlns="" val="874967720"/>
                    </a:ext>
                  </a:extLst>
                </a:gridCol>
              </a:tblGrid>
              <a:tr h="494902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</a:rPr>
                        <a:t>type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</a:rPr>
                        <a:t>number1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</a:rPr>
                        <a:t>Number2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</a:rPr>
                        <a:t>number3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</a:rPr>
                        <a:t>number4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</a:rPr>
                        <a:t>number5</a:t>
                      </a:r>
                      <a:endParaRPr lang="zh-CN" altLang="en-US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4495503"/>
                  </a:ext>
                </a:extLst>
              </a:tr>
              <a:tr h="49490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APPLE</a:t>
                      </a:r>
                      <a:endParaRPr lang="zh-CN" altLang="en-US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167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7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732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190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4709147"/>
                  </a:ext>
                </a:extLst>
              </a:tr>
              <a:tr h="49490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BANANA</a:t>
                      </a:r>
                      <a:endParaRPr lang="zh-CN" altLang="en-US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290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920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429792"/>
                  </a:ext>
                </a:extLst>
              </a:tr>
              <a:tr h="49490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PEAR</a:t>
                      </a:r>
                      <a:endParaRPr lang="zh-CN" altLang="en-US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359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8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591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57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84104580"/>
                  </a:ext>
                </a:extLst>
              </a:tr>
              <a:tr h="49490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PINE APPLE</a:t>
                      </a:r>
                      <a:endParaRPr lang="zh-CN" altLang="en-US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56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193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10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281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78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51142200"/>
                  </a:ext>
                </a:extLst>
              </a:tr>
              <a:tr h="49490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TOMATO</a:t>
                      </a:r>
                      <a:endParaRPr lang="zh-CN" altLang="en-US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28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623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120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110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11892865"/>
                  </a:ext>
                </a:extLst>
              </a:tr>
            </a:tbl>
          </a:graphicData>
        </a:graphic>
      </p:graphicFrame>
      <p:sp>
        <p:nvSpPr>
          <p:cNvPr id="44" name="文本框 43"/>
          <p:cNvSpPr txBox="1"/>
          <p:nvPr/>
        </p:nvSpPr>
        <p:spPr>
          <a:xfrm>
            <a:off x="997387" y="1701741"/>
            <a:ext cx="3306338" cy="504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○ 此处输</a:t>
            </a:r>
            <a:r>
              <a:rPr lang="zh-CN" altLang="en-US" sz="2400" dirty="0">
                <a:solidFill>
                  <a:schemeClr val="accent2"/>
                </a:solidFill>
                <a:latin typeface="+mj-ea"/>
                <a:ea typeface="+mj-ea"/>
              </a:rPr>
              <a:t>表格</a:t>
            </a: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标题</a:t>
            </a:r>
            <a:endParaRPr lang="en-US" altLang="zh-CN" sz="2400" dirty="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97387" y="2188284"/>
            <a:ext cx="972519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3765">
              <a:lnSpc>
                <a:spcPct val="120000"/>
              </a:lnSpc>
              <a:buSzPct val="25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，海量素材持续更新，上千款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模板选择总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一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个聚焦商业设计的多场景在线设计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平台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6596742" y="4107542"/>
            <a:ext cx="767443" cy="583927"/>
          </a:xfrm>
          <a:custGeom>
            <a:avLst/>
            <a:gdLst>
              <a:gd name="connsiteX0" fmla="*/ 0 w 1224344"/>
              <a:gd name="connsiteY0" fmla="*/ 440871 h 834230"/>
              <a:gd name="connsiteX1" fmla="*/ 1045029 w 1224344"/>
              <a:gd name="connsiteY1" fmla="*/ 228600 h 834230"/>
              <a:gd name="connsiteX2" fmla="*/ 1159329 w 1224344"/>
              <a:gd name="connsiteY2" fmla="*/ 800100 h 834230"/>
              <a:gd name="connsiteX3" fmla="*/ 359229 w 1224344"/>
              <a:gd name="connsiteY3" fmla="*/ 685800 h 834230"/>
              <a:gd name="connsiteX4" fmla="*/ 734786 w 1224344"/>
              <a:gd name="connsiteY4" fmla="*/ 0 h 834230"/>
              <a:gd name="connsiteX0" fmla="*/ 0 w 1274760"/>
              <a:gd name="connsiteY0" fmla="*/ 440871 h 906646"/>
              <a:gd name="connsiteX1" fmla="*/ 1045029 w 1274760"/>
              <a:gd name="connsiteY1" fmla="*/ 228600 h 906646"/>
              <a:gd name="connsiteX2" fmla="*/ 1159329 w 1274760"/>
              <a:gd name="connsiteY2" fmla="*/ 800100 h 906646"/>
              <a:gd name="connsiteX3" fmla="*/ 359229 w 1274760"/>
              <a:gd name="connsiteY3" fmla="*/ 685800 h 906646"/>
              <a:gd name="connsiteX4" fmla="*/ 734786 w 1274760"/>
              <a:gd name="connsiteY4" fmla="*/ 0 h 906646"/>
              <a:gd name="connsiteX0" fmla="*/ 0 w 1323231"/>
              <a:gd name="connsiteY0" fmla="*/ 440871 h 906646"/>
              <a:gd name="connsiteX1" fmla="*/ 1045029 w 1323231"/>
              <a:gd name="connsiteY1" fmla="*/ 228600 h 906646"/>
              <a:gd name="connsiteX2" fmla="*/ 1159329 w 1323231"/>
              <a:gd name="connsiteY2" fmla="*/ 800100 h 906646"/>
              <a:gd name="connsiteX3" fmla="*/ 359229 w 1323231"/>
              <a:gd name="connsiteY3" fmla="*/ 685800 h 906646"/>
              <a:gd name="connsiteX4" fmla="*/ 734786 w 1323231"/>
              <a:gd name="connsiteY4" fmla="*/ 0 h 906646"/>
              <a:gd name="connsiteX0" fmla="*/ 0 w 1323231"/>
              <a:gd name="connsiteY0" fmla="*/ 522514 h 991213"/>
              <a:gd name="connsiteX1" fmla="*/ 1045029 w 1323231"/>
              <a:gd name="connsiteY1" fmla="*/ 310243 h 991213"/>
              <a:gd name="connsiteX2" fmla="*/ 1159329 w 1323231"/>
              <a:gd name="connsiteY2" fmla="*/ 881743 h 991213"/>
              <a:gd name="connsiteX3" fmla="*/ 359229 w 1323231"/>
              <a:gd name="connsiteY3" fmla="*/ 767443 h 991213"/>
              <a:gd name="connsiteX4" fmla="*/ 832757 w 1323231"/>
              <a:gd name="connsiteY4" fmla="*/ 0 h 991213"/>
              <a:gd name="connsiteX0" fmla="*/ 0 w 1323231"/>
              <a:gd name="connsiteY0" fmla="*/ 522514 h 991213"/>
              <a:gd name="connsiteX1" fmla="*/ 1045029 w 1323231"/>
              <a:gd name="connsiteY1" fmla="*/ 310243 h 991213"/>
              <a:gd name="connsiteX2" fmla="*/ 1159329 w 1323231"/>
              <a:gd name="connsiteY2" fmla="*/ 881743 h 991213"/>
              <a:gd name="connsiteX3" fmla="*/ 359229 w 1323231"/>
              <a:gd name="connsiteY3" fmla="*/ 767443 h 991213"/>
              <a:gd name="connsiteX4" fmla="*/ 832757 w 1323231"/>
              <a:gd name="connsiteY4" fmla="*/ 0 h 991213"/>
              <a:gd name="connsiteX0" fmla="*/ 0 w 1323231"/>
              <a:gd name="connsiteY0" fmla="*/ 522514 h 1006810"/>
              <a:gd name="connsiteX1" fmla="*/ 1045029 w 1323231"/>
              <a:gd name="connsiteY1" fmla="*/ 310243 h 1006810"/>
              <a:gd name="connsiteX2" fmla="*/ 1159329 w 1323231"/>
              <a:gd name="connsiteY2" fmla="*/ 881743 h 1006810"/>
              <a:gd name="connsiteX3" fmla="*/ 359229 w 1323231"/>
              <a:gd name="connsiteY3" fmla="*/ 767443 h 1006810"/>
              <a:gd name="connsiteX4" fmla="*/ 832757 w 1323231"/>
              <a:gd name="connsiteY4" fmla="*/ 0 h 100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3231" h="1006810">
                <a:moveTo>
                  <a:pt x="0" y="522514"/>
                </a:moveTo>
                <a:cubicBezTo>
                  <a:pt x="425904" y="386442"/>
                  <a:pt x="688521" y="250372"/>
                  <a:pt x="1045029" y="310243"/>
                </a:cubicBezTo>
                <a:cubicBezTo>
                  <a:pt x="1401537" y="370114"/>
                  <a:pt x="1387929" y="642257"/>
                  <a:pt x="1159329" y="881743"/>
                </a:cubicBezTo>
                <a:cubicBezTo>
                  <a:pt x="930729" y="1121229"/>
                  <a:pt x="446315" y="979715"/>
                  <a:pt x="359229" y="767443"/>
                </a:cubicBezTo>
                <a:cubicBezTo>
                  <a:pt x="272143" y="555171"/>
                  <a:pt x="364672" y="341539"/>
                  <a:pt x="832757" y="0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817558" y="1379135"/>
            <a:ext cx="296432" cy="766554"/>
          </a:xfrm>
          <a:prstGeom prst="rect">
            <a:avLst/>
          </a:prstGeom>
          <a:effectLst>
            <a:outerShdw blurRad="101600" dist="50800" dir="5400000" algn="t" rotWithShape="0">
              <a:prstClr val="black">
                <a:alpha val="6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048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折线图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1" r="65939" b="8931"/>
          <a:stretch>
            <a:fillRect/>
          </a:stretch>
        </p:blipFill>
        <p:spPr>
          <a:xfrm>
            <a:off x="7926161" y="0"/>
            <a:ext cx="4265839" cy="6858000"/>
          </a:xfrm>
          <a:custGeom>
            <a:avLst/>
            <a:gdLst>
              <a:gd name="connsiteX0" fmla="*/ 0 w 4265839"/>
              <a:gd name="connsiteY0" fmla="*/ 0 h 6858000"/>
              <a:gd name="connsiteX1" fmla="*/ 4265839 w 4265839"/>
              <a:gd name="connsiteY1" fmla="*/ 0 h 6858000"/>
              <a:gd name="connsiteX2" fmla="*/ 4265839 w 4265839"/>
              <a:gd name="connsiteY2" fmla="*/ 6858000 h 6858000"/>
              <a:gd name="connsiteX3" fmla="*/ 0 w 42658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5839" h="6858000">
                <a:moveTo>
                  <a:pt x="0" y="0"/>
                </a:moveTo>
                <a:lnTo>
                  <a:pt x="4265839" y="0"/>
                </a:lnTo>
                <a:lnTo>
                  <a:pt x="426583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" name="圆角矩形 7"/>
          <p:cNvSpPr/>
          <p:nvPr/>
        </p:nvSpPr>
        <p:spPr>
          <a:xfrm>
            <a:off x="4117366" y="1642538"/>
            <a:ext cx="7251263" cy="4169833"/>
          </a:xfrm>
          <a:prstGeom prst="roundRect">
            <a:avLst>
              <a:gd name="adj" fmla="val 3570"/>
            </a:avLst>
          </a:prstGeom>
          <a:solidFill>
            <a:schemeClr val="bg1"/>
          </a:solidFill>
          <a:ln>
            <a:noFill/>
          </a:ln>
          <a:effectLst>
            <a:outerShdw blurRad="482600" dist="254000" dir="5400000" algn="t" rotWithShape="0">
              <a:schemeClr val="accent2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38150" y="2223957"/>
            <a:ext cx="2506344" cy="504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此处输入标题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8150" y="2781632"/>
            <a:ext cx="3024255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3765">
              <a:lnSpc>
                <a:spcPct val="120000"/>
              </a:lnSpc>
              <a:buSzPct val="25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海量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素材持续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更新上千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款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模板选择总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你优品设计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是一个聚焦商业设计的多场景在线设计平台，我们打破了软硬件间的技术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限制汇集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创意内容与设计工具于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一体。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43528" y="4842937"/>
            <a:ext cx="1507067" cy="47413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82600" dist="254000" dir="5400000" algn="t" rotWithShape="0">
              <a:schemeClr val="accent2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976817" y="4842937"/>
            <a:ext cx="1273778" cy="436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关键词</a:t>
            </a:r>
            <a:endParaRPr lang="en-US" altLang="zh-CN" sz="2000" dirty="0" smtClean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2241785559"/>
              </p:ext>
            </p:extLst>
          </p:nvPr>
        </p:nvGraphicFramePr>
        <p:xfrm>
          <a:off x="4433817" y="2241447"/>
          <a:ext cx="6772103" cy="326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矩形 11"/>
          <p:cNvSpPr/>
          <p:nvPr/>
        </p:nvSpPr>
        <p:spPr>
          <a:xfrm>
            <a:off x="7713575" y="2252138"/>
            <a:ext cx="1819891" cy="27432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  <a:alpha val="38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lum bright="100000" contrast="-70000"/>
          </a:blip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29" name="任意多边形 28"/>
          <p:cNvSpPr/>
          <p:nvPr/>
        </p:nvSpPr>
        <p:spPr>
          <a:xfrm flipH="1" flipV="1">
            <a:off x="10857902" y="1642538"/>
            <a:ext cx="510727" cy="510727"/>
          </a:xfrm>
          <a:custGeom>
            <a:avLst/>
            <a:gdLst>
              <a:gd name="connsiteX0" fmla="*/ 510727 w 510727"/>
              <a:gd name="connsiteY0" fmla="*/ 510727 h 510727"/>
              <a:gd name="connsiteX1" fmla="*/ 148863 w 510727"/>
              <a:gd name="connsiteY1" fmla="*/ 510727 h 510727"/>
              <a:gd name="connsiteX2" fmla="*/ 0 w 510727"/>
              <a:gd name="connsiteY2" fmla="*/ 361864 h 510727"/>
              <a:gd name="connsiteX3" fmla="*/ 0 w 510727"/>
              <a:gd name="connsiteY3" fmla="*/ 0 h 51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727" h="510727">
                <a:moveTo>
                  <a:pt x="510727" y="510727"/>
                </a:moveTo>
                <a:lnTo>
                  <a:pt x="148863" y="510727"/>
                </a:lnTo>
                <a:cubicBezTo>
                  <a:pt x="66648" y="510727"/>
                  <a:pt x="0" y="444079"/>
                  <a:pt x="0" y="361864"/>
                </a:cubicBez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30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alphaModFix amt="50000"/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20789799">
            <a:off x="-232230" y="1329169"/>
            <a:ext cx="2111829" cy="604751"/>
          </a:xfrm>
          <a:prstGeom prst="triangle">
            <a:avLst>
              <a:gd name="adj" fmla="val 0"/>
            </a:avLst>
          </a:prstGeom>
          <a:gradFill flip="none" rotWithShape="1">
            <a:gsLst>
              <a:gs pos="25000">
                <a:schemeClr val="tx1">
                  <a:alpha val="0"/>
                </a:schemeClr>
              </a:gs>
              <a:gs pos="100000">
                <a:schemeClr val="tx1">
                  <a:alpha val="28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361982">
            <a:off x="-232230" y="74193"/>
            <a:ext cx="2111829" cy="604751"/>
          </a:xfrm>
          <a:prstGeom prst="triangle">
            <a:avLst>
              <a:gd name="adj" fmla="val 0"/>
            </a:avLst>
          </a:prstGeom>
          <a:gradFill flip="none" rotWithShape="1">
            <a:gsLst>
              <a:gs pos="25000">
                <a:schemeClr val="tx1">
                  <a:alpha val="0"/>
                </a:schemeClr>
              </a:gs>
              <a:gs pos="100000">
                <a:schemeClr val="tx1">
                  <a:alpha val="28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0" y="0"/>
            <a:ext cx="12192000" cy="2832138"/>
            <a:chOff x="0" y="0"/>
            <a:chExt cx="12192000" cy="2832138"/>
          </a:xfrm>
        </p:grpSpPr>
        <p:sp>
          <p:nvSpPr>
            <p:cNvPr id="5" name="任意多边形 4"/>
            <p:cNvSpPr/>
            <p:nvPr/>
          </p:nvSpPr>
          <p:spPr>
            <a:xfrm>
              <a:off x="0" y="0"/>
              <a:ext cx="12192000" cy="2832138"/>
            </a:xfrm>
            <a:custGeom>
              <a:avLst/>
              <a:gdLst>
                <a:gd name="connsiteX0" fmla="*/ 0 w 12192000"/>
                <a:gd name="connsiteY0" fmla="*/ 0 h 2832138"/>
                <a:gd name="connsiteX1" fmla="*/ 12192000 w 12192000"/>
                <a:gd name="connsiteY1" fmla="*/ 0 h 2832138"/>
                <a:gd name="connsiteX2" fmla="*/ 12192000 w 12192000"/>
                <a:gd name="connsiteY2" fmla="*/ 2603178 h 2832138"/>
                <a:gd name="connsiteX3" fmla="*/ 11075837 w 12192000"/>
                <a:gd name="connsiteY3" fmla="*/ 2750504 h 2832138"/>
                <a:gd name="connsiteX4" fmla="*/ 8668525 w 12192000"/>
                <a:gd name="connsiteY4" fmla="*/ 2461641 h 2832138"/>
                <a:gd name="connsiteX5" fmla="*/ 6698905 w 12192000"/>
                <a:gd name="connsiteY5" fmla="*/ 2692732 h 2832138"/>
                <a:gd name="connsiteX6" fmla="*/ 2376686 w 12192000"/>
                <a:gd name="connsiteY6" fmla="*/ 2326840 h 2832138"/>
                <a:gd name="connsiteX7" fmla="*/ 0 w 12192000"/>
                <a:gd name="connsiteY7" fmla="*/ 2832138 h 2832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2832138">
                  <a:moveTo>
                    <a:pt x="0" y="0"/>
                  </a:moveTo>
                  <a:lnTo>
                    <a:pt x="12192000" y="0"/>
                  </a:lnTo>
                  <a:lnTo>
                    <a:pt x="12192000" y="2603178"/>
                  </a:lnTo>
                  <a:lnTo>
                    <a:pt x="11075837" y="2750504"/>
                  </a:lnTo>
                  <a:lnTo>
                    <a:pt x="8668525" y="2461641"/>
                  </a:lnTo>
                  <a:lnTo>
                    <a:pt x="6698905" y="2692732"/>
                  </a:lnTo>
                  <a:lnTo>
                    <a:pt x="2376686" y="2326840"/>
                  </a:lnTo>
                  <a:lnTo>
                    <a:pt x="0" y="28321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0" y="0"/>
              <a:ext cx="12192000" cy="1900518"/>
            </a:xfrm>
            <a:custGeom>
              <a:avLst/>
              <a:gdLst>
                <a:gd name="connsiteX0" fmla="*/ 0 w 12192000"/>
                <a:gd name="connsiteY0" fmla="*/ 0 h 1900518"/>
                <a:gd name="connsiteX1" fmla="*/ 12192000 w 12192000"/>
                <a:gd name="connsiteY1" fmla="*/ 0 h 1900518"/>
                <a:gd name="connsiteX2" fmla="*/ 12192000 w 12192000"/>
                <a:gd name="connsiteY2" fmla="*/ 1498140 h 1900518"/>
                <a:gd name="connsiteX3" fmla="*/ 11349318 w 12192000"/>
                <a:gd name="connsiteY3" fmla="*/ 1255059 h 1900518"/>
                <a:gd name="connsiteX4" fmla="*/ 10990729 w 12192000"/>
                <a:gd name="connsiteY4" fmla="*/ 1255059 h 1900518"/>
                <a:gd name="connsiteX5" fmla="*/ 7135906 w 12192000"/>
                <a:gd name="connsiteY5" fmla="*/ 1900518 h 1900518"/>
                <a:gd name="connsiteX6" fmla="*/ 4661647 w 12192000"/>
                <a:gd name="connsiteY6" fmla="*/ 1290918 h 1900518"/>
                <a:gd name="connsiteX7" fmla="*/ 1990165 w 12192000"/>
                <a:gd name="connsiteY7" fmla="*/ 1649506 h 1900518"/>
                <a:gd name="connsiteX8" fmla="*/ 0 w 12192000"/>
                <a:gd name="connsiteY8" fmla="*/ 1649506 h 190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1900518">
                  <a:moveTo>
                    <a:pt x="0" y="0"/>
                  </a:moveTo>
                  <a:lnTo>
                    <a:pt x="12192000" y="0"/>
                  </a:lnTo>
                  <a:lnTo>
                    <a:pt x="12192000" y="1498140"/>
                  </a:lnTo>
                  <a:lnTo>
                    <a:pt x="11349318" y="1255059"/>
                  </a:lnTo>
                  <a:lnTo>
                    <a:pt x="10990729" y="1255059"/>
                  </a:lnTo>
                  <a:lnTo>
                    <a:pt x="7135906" y="1900518"/>
                  </a:lnTo>
                  <a:lnTo>
                    <a:pt x="4661647" y="1290918"/>
                  </a:lnTo>
                  <a:lnTo>
                    <a:pt x="1990165" y="1649506"/>
                  </a:lnTo>
                  <a:lnTo>
                    <a:pt x="0" y="16495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0" y="0"/>
              <a:ext cx="12192000" cy="1219200"/>
            </a:xfrm>
            <a:custGeom>
              <a:avLst/>
              <a:gdLst>
                <a:gd name="connsiteX0" fmla="*/ 0 w 12192000"/>
                <a:gd name="connsiteY0" fmla="*/ 0 h 1219200"/>
                <a:gd name="connsiteX1" fmla="*/ 12192000 w 12192000"/>
                <a:gd name="connsiteY1" fmla="*/ 0 h 1219200"/>
                <a:gd name="connsiteX2" fmla="*/ 12192000 w 12192000"/>
                <a:gd name="connsiteY2" fmla="*/ 420914 h 1219200"/>
                <a:gd name="connsiteX3" fmla="*/ 8839200 w 12192000"/>
                <a:gd name="connsiteY3" fmla="*/ 1219200 h 1219200"/>
                <a:gd name="connsiteX4" fmla="*/ 5882640 w 12192000"/>
                <a:gd name="connsiteY4" fmla="*/ 579120 h 1219200"/>
                <a:gd name="connsiteX5" fmla="*/ 3291840 w 12192000"/>
                <a:gd name="connsiteY5" fmla="*/ 944880 h 1219200"/>
                <a:gd name="connsiteX6" fmla="*/ 0 w 12192000"/>
                <a:gd name="connsiteY6" fmla="*/ 591394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0" h="1219200">
                  <a:moveTo>
                    <a:pt x="0" y="0"/>
                  </a:moveTo>
                  <a:lnTo>
                    <a:pt x="12192000" y="0"/>
                  </a:lnTo>
                  <a:lnTo>
                    <a:pt x="12192000" y="420914"/>
                  </a:lnTo>
                  <a:lnTo>
                    <a:pt x="8839200" y="1219200"/>
                  </a:lnTo>
                  <a:lnTo>
                    <a:pt x="5882640" y="579120"/>
                  </a:lnTo>
                  <a:lnTo>
                    <a:pt x="3291840" y="944880"/>
                  </a:lnTo>
                  <a:lnTo>
                    <a:pt x="0" y="59139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436248">
              <a:off x="2224439" y="1749837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20171749">
              <a:off x="3824331" y="433756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20211977">
              <a:off x="6421944" y="1532085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19748497">
              <a:off x="10047955" y="400457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20750090">
              <a:off x="7994224" y="562529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871766" y="311378"/>
            <a:ext cx="844846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b="1" dirty="0" smtClean="0">
                <a:gradFill flip="none" rotWithShape="1">
                  <a:gsLst>
                    <a:gs pos="0">
                      <a:schemeClr val="bg1"/>
                    </a:gs>
                    <a:gs pos="40000">
                      <a:srgbClr val="FFFFFF">
                        <a:alpha val="51000"/>
                      </a:srgbClr>
                    </a:gs>
                    <a:gs pos="24000">
                      <a:schemeClr val="bg1"/>
                    </a:gs>
                    <a:gs pos="65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</a:rPr>
              <a:t>CONTENT</a:t>
            </a:r>
            <a:endParaRPr lang="zh-CN" altLang="en-US" sz="13800" b="1" dirty="0">
              <a:gradFill flip="none" rotWithShape="1">
                <a:gsLst>
                  <a:gs pos="0">
                    <a:schemeClr val="bg1"/>
                  </a:gs>
                  <a:gs pos="40000">
                    <a:srgbClr val="FFFFFF">
                      <a:alpha val="51000"/>
                    </a:srgbClr>
                  </a:gs>
                  <a:gs pos="24000">
                    <a:schemeClr val="bg1"/>
                  </a:gs>
                  <a:gs pos="6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696088" y="2012154"/>
            <a:ext cx="2511483" cy="3780155"/>
            <a:chOff x="696088" y="2053718"/>
            <a:chExt cx="2511483" cy="3780155"/>
          </a:xfrm>
        </p:grpSpPr>
        <p:sp>
          <p:nvSpPr>
            <p:cNvPr id="27" name="圆角矩形 26"/>
            <p:cNvSpPr/>
            <p:nvPr/>
          </p:nvSpPr>
          <p:spPr>
            <a:xfrm>
              <a:off x="696088" y="2053718"/>
              <a:ext cx="2511483" cy="3780154"/>
            </a:xfrm>
            <a:prstGeom prst="roundRect">
              <a:avLst>
                <a:gd name="adj" fmla="val 6411"/>
              </a:avLst>
            </a:prstGeom>
            <a:solidFill>
              <a:schemeClr val="bg1"/>
            </a:solidFill>
            <a:ln>
              <a:noFill/>
            </a:ln>
            <a:effectLst>
              <a:outerShdw blurRad="266700" dist="190500" dir="2700000" algn="tl" rotWithShape="0">
                <a:schemeClr val="accent2">
                  <a:lumMod val="50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1239300" y="2461536"/>
              <a:ext cx="1392401" cy="1392401"/>
              <a:chOff x="1239300" y="2461536"/>
              <a:chExt cx="1392401" cy="139240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239300" y="2461536"/>
                <a:ext cx="1392401" cy="139240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/>
                </a:solidFill>
              </a:ln>
              <a:effectLst>
                <a:innerShdw blurRad="50800" dist="12700" dir="135000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1419676" y="2641276"/>
                <a:ext cx="1031649" cy="1031649"/>
                <a:chOff x="3314486" y="6380368"/>
                <a:chExt cx="2103120" cy="2103120"/>
              </a:xfrm>
              <a:effectLst>
                <a:outerShdw blurRad="254000" dist="101600" dir="2700000" algn="tl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31" name="椭圆 30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28000">
                      <a:schemeClr val="accent2">
                        <a:lumMod val="40000"/>
                        <a:lumOff val="60000"/>
                      </a:schemeClr>
                    </a:gs>
                    <a:gs pos="78000">
                      <a:schemeClr val="accent2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2">
                        <a:lumMod val="75000"/>
                        <a:alpha val="0"/>
                      </a:schemeClr>
                    </a:gs>
                    <a:gs pos="100000">
                      <a:schemeClr val="accent2">
                        <a:lumMod val="75000"/>
                        <a:alpha val="4900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2">
                        <a:lumMod val="75000"/>
                        <a:alpha val="0"/>
                      </a:schemeClr>
                    </a:gs>
                    <a:gs pos="100000">
                      <a:schemeClr val="accent2">
                        <a:lumMod val="75000"/>
                        <a:alpha val="49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71000">
                      <a:schemeClr val="accent2">
                        <a:lumMod val="20000"/>
                        <a:lumOff val="80000"/>
                        <a:alpha val="0"/>
                      </a:schemeClr>
                    </a:gs>
                    <a:gs pos="86000">
                      <a:schemeClr val="accent2">
                        <a:lumMod val="20000"/>
                        <a:lumOff val="8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5000">
                      <a:srgbClr val="A9B7F2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9" name="文本框 38"/>
              <p:cNvSpPr txBox="1"/>
              <p:nvPr/>
            </p:nvSpPr>
            <p:spPr>
              <a:xfrm>
                <a:off x="1570657" y="2816756"/>
                <a:ext cx="72968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01</a:t>
                </a:r>
                <a:endParaRPr lang="zh-CN" altLang="en-US" sz="36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1125022" y="4287762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工作概述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036279" y="4725720"/>
              <a:ext cx="17984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summary of work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2785669" y="5470164"/>
              <a:ext cx="421902" cy="363709"/>
            </a:xfrm>
            <a:custGeom>
              <a:avLst/>
              <a:gdLst>
                <a:gd name="connsiteX0" fmla="*/ 421902 w 421902"/>
                <a:gd name="connsiteY0" fmla="*/ 0 h 363709"/>
                <a:gd name="connsiteX1" fmla="*/ 421902 w 421902"/>
                <a:gd name="connsiteY1" fmla="*/ 202698 h 363709"/>
                <a:gd name="connsiteX2" fmla="*/ 260891 w 421902"/>
                <a:gd name="connsiteY2" fmla="*/ 363709 h 363709"/>
                <a:gd name="connsiteX3" fmla="*/ 0 w 421902"/>
                <a:gd name="connsiteY3" fmla="*/ 363709 h 36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902" h="363709">
                  <a:moveTo>
                    <a:pt x="421902" y="0"/>
                  </a:moveTo>
                  <a:lnTo>
                    <a:pt x="421902" y="202698"/>
                  </a:lnTo>
                  <a:cubicBezTo>
                    <a:pt x="421902" y="291622"/>
                    <a:pt x="349815" y="363709"/>
                    <a:pt x="260891" y="363709"/>
                  </a:cubicBezTo>
                  <a:lnTo>
                    <a:pt x="0" y="36370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66801" y="2012154"/>
            <a:ext cx="2511483" cy="3780155"/>
            <a:chOff x="696088" y="2053718"/>
            <a:chExt cx="2511483" cy="3780155"/>
          </a:xfrm>
        </p:grpSpPr>
        <p:sp>
          <p:nvSpPr>
            <p:cNvPr id="54" name="圆角矩形 53"/>
            <p:cNvSpPr/>
            <p:nvPr/>
          </p:nvSpPr>
          <p:spPr>
            <a:xfrm>
              <a:off x="696088" y="2053718"/>
              <a:ext cx="2511483" cy="3780154"/>
            </a:xfrm>
            <a:prstGeom prst="roundRect">
              <a:avLst>
                <a:gd name="adj" fmla="val 6411"/>
              </a:avLst>
            </a:prstGeom>
            <a:solidFill>
              <a:schemeClr val="bg1"/>
            </a:solidFill>
            <a:ln>
              <a:noFill/>
            </a:ln>
            <a:effectLst>
              <a:outerShdw blurRad="266700" dist="190500" dir="2700000" algn="tl" rotWithShape="0">
                <a:schemeClr val="accent2">
                  <a:lumMod val="50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1239300" y="2461536"/>
              <a:ext cx="1392401" cy="1392401"/>
              <a:chOff x="1239300" y="2461536"/>
              <a:chExt cx="1392401" cy="139240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1239300" y="2461536"/>
                <a:ext cx="1392401" cy="139240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/>
                </a:solidFill>
              </a:ln>
              <a:effectLst>
                <a:innerShdw blurRad="50800" dist="12700" dir="135000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1419676" y="2641276"/>
                <a:ext cx="1031649" cy="1031649"/>
                <a:chOff x="3314486" y="6380368"/>
                <a:chExt cx="2103120" cy="2103120"/>
              </a:xfrm>
              <a:effectLst>
                <a:outerShdw blurRad="254000" dist="101600" dir="2700000" algn="tl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62" name="椭圆 61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28000">
                      <a:schemeClr val="accent2">
                        <a:lumMod val="40000"/>
                        <a:lumOff val="60000"/>
                      </a:schemeClr>
                    </a:gs>
                    <a:gs pos="78000">
                      <a:schemeClr val="accent2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椭圆 62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2">
                        <a:lumMod val="75000"/>
                        <a:alpha val="0"/>
                      </a:schemeClr>
                    </a:gs>
                    <a:gs pos="100000">
                      <a:schemeClr val="accent2">
                        <a:lumMod val="75000"/>
                        <a:alpha val="4900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2">
                        <a:lumMod val="75000"/>
                        <a:alpha val="0"/>
                      </a:schemeClr>
                    </a:gs>
                    <a:gs pos="100000">
                      <a:schemeClr val="accent2">
                        <a:lumMod val="75000"/>
                        <a:alpha val="49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71000">
                      <a:schemeClr val="accent2">
                        <a:lumMod val="20000"/>
                        <a:lumOff val="80000"/>
                        <a:alpha val="0"/>
                      </a:schemeClr>
                    </a:gs>
                    <a:gs pos="86000">
                      <a:schemeClr val="accent2">
                        <a:lumMod val="20000"/>
                        <a:lumOff val="8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5000">
                      <a:srgbClr val="A9B7F2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1" name="文本框 60"/>
              <p:cNvSpPr txBox="1"/>
              <p:nvPr/>
            </p:nvSpPr>
            <p:spPr>
              <a:xfrm>
                <a:off x="1570657" y="2816756"/>
                <a:ext cx="72968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02</a:t>
                </a:r>
                <a:endParaRPr lang="zh-CN" altLang="en-US" sz="36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1125022" y="4287762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履职情况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986650" y="4725720"/>
              <a:ext cx="18977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since the situation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2785669" y="5470164"/>
              <a:ext cx="421902" cy="363709"/>
            </a:xfrm>
            <a:custGeom>
              <a:avLst/>
              <a:gdLst>
                <a:gd name="connsiteX0" fmla="*/ 421902 w 421902"/>
                <a:gd name="connsiteY0" fmla="*/ 0 h 363709"/>
                <a:gd name="connsiteX1" fmla="*/ 421902 w 421902"/>
                <a:gd name="connsiteY1" fmla="*/ 202698 h 363709"/>
                <a:gd name="connsiteX2" fmla="*/ 260891 w 421902"/>
                <a:gd name="connsiteY2" fmla="*/ 363709 h 363709"/>
                <a:gd name="connsiteX3" fmla="*/ 0 w 421902"/>
                <a:gd name="connsiteY3" fmla="*/ 363709 h 36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902" h="363709">
                  <a:moveTo>
                    <a:pt x="421902" y="0"/>
                  </a:moveTo>
                  <a:lnTo>
                    <a:pt x="421902" y="202698"/>
                  </a:lnTo>
                  <a:cubicBezTo>
                    <a:pt x="421902" y="291622"/>
                    <a:pt x="349815" y="363709"/>
                    <a:pt x="260891" y="363709"/>
                  </a:cubicBezTo>
                  <a:lnTo>
                    <a:pt x="0" y="36370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237514" y="2012154"/>
            <a:ext cx="2511483" cy="3780155"/>
            <a:chOff x="696088" y="2053718"/>
            <a:chExt cx="2511483" cy="3780155"/>
          </a:xfrm>
        </p:grpSpPr>
        <p:sp>
          <p:nvSpPr>
            <p:cNvPr id="68" name="圆角矩形 67"/>
            <p:cNvSpPr/>
            <p:nvPr/>
          </p:nvSpPr>
          <p:spPr>
            <a:xfrm>
              <a:off x="696088" y="2053718"/>
              <a:ext cx="2511483" cy="3780154"/>
            </a:xfrm>
            <a:prstGeom prst="roundRect">
              <a:avLst>
                <a:gd name="adj" fmla="val 6411"/>
              </a:avLst>
            </a:prstGeom>
            <a:solidFill>
              <a:schemeClr val="bg1"/>
            </a:solidFill>
            <a:ln>
              <a:noFill/>
            </a:ln>
            <a:effectLst>
              <a:outerShdw blurRad="266700" dist="190500" dir="2700000" algn="tl" rotWithShape="0">
                <a:schemeClr val="accent2">
                  <a:lumMod val="50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1239300" y="2461536"/>
              <a:ext cx="1392401" cy="1392401"/>
              <a:chOff x="1239300" y="2461536"/>
              <a:chExt cx="1392401" cy="1392401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1239300" y="2461536"/>
                <a:ext cx="1392401" cy="139240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/>
                </a:solidFill>
              </a:ln>
              <a:effectLst>
                <a:innerShdw blurRad="50800" dist="12700" dir="135000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4" name="组合 73"/>
              <p:cNvGrpSpPr/>
              <p:nvPr/>
            </p:nvGrpSpPr>
            <p:grpSpPr>
              <a:xfrm>
                <a:off x="1419676" y="2641276"/>
                <a:ext cx="1031649" cy="1031649"/>
                <a:chOff x="3314486" y="6380368"/>
                <a:chExt cx="2103120" cy="2103120"/>
              </a:xfrm>
              <a:effectLst>
                <a:outerShdw blurRad="254000" dist="101600" dir="2700000" algn="tl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76" name="椭圆 75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28000">
                      <a:schemeClr val="accent2">
                        <a:lumMod val="40000"/>
                        <a:lumOff val="60000"/>
                      </a:schemeClr>
                    </a:gs>
                    <a:gs pos="78000">
                      <a:schemeClr val="accent2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2">
                        <a:lumMod val="75000"/>
                        <a:alpha val="0"/>
                      </a:schemeClr>
                    </a:gs>
                    <a:gs pos="100000">
                      <a:schemeClr val="accent2">
                        <a:lumMod val="75000"/>
                        <a:alpha val="4900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椭圆 77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2">
                        <a:lumMod val="75000"/>
                        <a:alpha val="0"/>
                      </a:schemeClr>
                    </a:gs>
                    <a:gs pos="100000">
                      <a:schemeClr val="accent2">
                        <a:lumMod val="75000"/>
                        <a:alpha val="49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椭圆 78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71000">
                      <a:schemeClr val="accent2">
                        <a:lumMod val="20000"/>
                        <a:lumOff val="80000"/>
                        <a:alpha val="0"/>
                      </a:schemeClr>
                    </a:gs>
                    <a:gs pos="86000">
                      <a:schemeClr val="accent2">
                        <a:lumMod val="20000"/>
                        <a:lumOff val="8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5000">
                      <a:srgbClr val="A9B7F2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5" name="文本框 74"/>
              <p:cNvSpPr txBox="1"/>
              <p:nvPr/>
            </p:nvSpPr>
            <p:spPr>
              <a:xfrm>
                <a:off x="1570657" y="2816756"/>
                <a:ext cx="72968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03</a:t>
                </a:r>
                <a:endParaRPr lang="zh-CN" altLang="en-US" sz="36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1125022" y="4287762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业绩成果</a:t>
              </a:r>
            </a:p>
          </p:txBody>
        </p:sp>
        <p:sp>
          <p:nvSpPr>
            <p:cNvPr id="71" name="矩形 70"/>
            <p:cNvSpPr/>
            <p:nvPr/>
          </p:nvSpPr>
          <p:spPr>
            <a:xfrm>
              <a:off x="920221" y="4725720"/>
              <a:ext cx="203055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Performance results</a:t>
              </a:r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2785669" y="5470164"/>
              <a:ext cx="421902" cy="363709"/>
            </a:xfrm>
            <a:custGeom>
              <a:avLst/>
              <a:gdLst>
                <a:gd name="connsiteX0" fmla="*/ 421902 w 421902"/>
                <a:gd name="connsiteY0" fmla="*/ 0 h 363709"/>
                <a:gd name="connsiteX1" fmla="*/ 421902 w 421902"/>
                <a:gd name="connsiteY1" fmla="*/ 202698 h 363709"/>
                <a:gd name="connsiteX2" fmla="*/ 260891 w 421902"/>
                <a:gd name="connsiteY2" fmla="*/ 363709 h 363709"/>
                <a:gd name="connsiteX3" fmla="*/ 0 w 421902"/>
                <a:gd name="connsiteY3" fmla="*/ 363709 h 36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902" h="363709">
                  <a:moveTo>
                    <a:pt x="421902" y="0"/>
                  </a:moveTo>
                  <a:lnTo>
                    <a:pt x="421902" y="202698"/>
                  </a:lnTo>
                  <a:cubicBezTo>
                    <a:pt x="421902" y="291622"/>
                    <a:pt x="349815" y="363709"/>
                    <a:pt x="260891" y="363709"/>
                  </a:cubicBezTo>
                  <a:lnTo>
                    <a:pt x="0" y="36370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9008227" y="2012154"/>
            <a:ext cx="2511483" cy="3780155"/>
            <a:chOff x="696088" y="2053718"/>
            <a:chExt cx="2511483" cy="3780155"/>
          </a:xfrm>
        </p:grpSpPr>
        <p:sp>
          <p:nvSpPr>
            <p:cNvPr id="82" name="圆角矩形 81"/>
            <p:cNvSpPr/>
            <p:nvPr/>
          </p:nvSpPr>
          <p:spPr>
            <a:xfrm>
              <a:off x="696088" y="2053718"/>
              <a:ext cx="2511483" cy="3780154"/>
            </a:xfrm>
            <a:prstGeom prst="roundRect">
              <a:avLst>
                <a:gd name="adj" fmla="val 6411"/>
              </a:avLst>
            </a:prstGeom>
            <a:solidFill>
              <a:schemeClr val="bg1"/>
            </a:solidFill>
            <a:ln>
              <a:noFill/>
            </a:ln>
            <a:effectLst>
              <a:outerShdw blurRad="266700" dist="190500" dir="2700000" algn="tl" rotWithShape="0">
                <a:schemeClr val="accent2">
                  <a:lumMod val="50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1239300" y="2461536"/>
              <a:ext cx="1392401" cy="1392401"/>
              <a:chOff x="1239300" y="2461536"/>
              <a:chExt cx="1392401" cy="1392401"/>
            </a:xfrm>
          </p:grpSpPr>
          <p:sp>
            <p:nvSpPr>
              <p:cNvPr id="87" name="椭圆 86"/>
              <p:cNvSpPr/>
              <p:nvPr/>
            </p:nvSpPr>
            <p:spPr>
              <a:xfrm>
                <a:off x="1239300" y="2461536"/>
                <a:ext cx="1392401" cy="139240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/>
                </a:solidFill>
              </a:ln>
              <a:effectLst>
                <a:innerShdw blurRad="50800" dist="12700" dir="135000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1419676" y="2641276"/>
                <a:ext cx="1031649" cy="1031649"/>
                <a:chOff x="3314486" y="6380368"/>
                <a:chExt cx="2103120" cy="2103120"/>
              </a:xfrm>
              <a:effectLst>
                <a:outerShdw blurRad="254000" dist="101600" dir="2700000" algn="tl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90" name="椭圆 89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28000">
                      <a:schemeClr val="accent2">
                        <a:lumMod val="40000"/>
                        <a:lumOff val="60000"/>
                      </a:schemeClr>
                    </a:gs>
                    <a:gs pos="78000">
                      <a:schemeClr val="accent2">
                        <a:lumMod val="60000"/>
                        <a:lumOff val="4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" name="椭圆 90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2">
                        <a:lumMod val="75000"/>
                        <a:alpha val="0"/>
                      </a:schemeClr>
                    </a:gs>
                    <a:gs pos="100000">
                      <a:schemeClr val="accent2">
                        <a:lumMod val="75000"/>
                        <a:alpha val="4900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椭圆 91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57000">
                      <a:schemeClr val="accent2">
                        <a:lumMod val="75000"/>
                        <a:alpha val="0"/>
                      </a:schemeClr>
                    </a:gs>
                    <a:gs pos="100000">
                      <a:schemeClr val="accent2">
                        <a:lumMod val="75000"/>
                        <a:alpha val="49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71000">
                      <a:schemeClr val="accent2">
                        <a:lumMod val="20000"/>
                        <a:lumOff val="80000"/>
                        <a:alpha val="0"/>
                      </a:schemeClr>
                    </a:gs>
                    <a:gs pos="86000">
                      <a:schemeClr val="accent2">
                        <a:lumMod val="20000"/>
                        <a:lumOff val="8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>
                  <a:off x="3314486" y="6380368"/>
                  <a:ext cx="2103120" cy="21031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40000"/>
                        <a:lumOff val="60000"/>
                      </a:schemeClr>
                    </a:gs>
                    <a:gs pos="45000">
                      <a:srgbClr val="A9B7F2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9" name="文本框 88"/>
              <p:cNvSpPr txBox="1"/>
              <p:nvPr/>
            </p:nvSpPr>
            <p:spPr>
              <a:xfrm>
                <a:off x="1570657" y="2816756"/>
                <a:ext cx="72968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04</a:t>
                </a:r>
                <a:endParaRPr lang="zh-CN" altLang="en-US" sz="36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84" name="矩形 83"/>
            <p:cNvSpPr/>
            <p:nvPr/>
          </p:nvSpPr>
          <p:spPr>
            <a:xfrm>
              <a:off x="1125022" y="4287762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工作计划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1186737" y="4725720"/>
              <a:ext cx="149752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 work plan</a:t>
              </a:r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2785669" y="5470164"/>
              <a:ext cx="421902" cy="363709"/>
            </a:xfrm>
            <a:custGeom>
              <a:avLst/>
              <a:gdLst>
                <a:gd name="connsiteX0" fmla="*/ 421902 w 421902"/>
                <a:gd name="connsiteY0" fmla="*/ 0 h 363709"/>
                <a:gd name="connsiteX1" fmla="*/ 421902 w 421902"/>
                <a:gd name="connsiteY1" fmla="*/ 202698 h 363709"/>
                <a:gd name="connsiteX2" fmla="*/ 260891 w 421902"/>
                <a:gd name="connsiteY2" fmla="*/ 363709 h 363709"/>
                <a:gd name="connsiteX3" fmla="*/ 0 w 421902"/>
                <a:gd name="connsiteY3" fmla="*/ 363709 h 36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902" h="363709">
                  <a:moveTo>
                    <a:pt x="421902" y="0"/>
                  </a:moveTo>
                  <a:lnTo>
                    <a:pt x="421902" y="202698"/>
                  </a:lnTo>
                  <a:cubicBezTo>
                    <a:pt x="421902" y="291622"/>
                    <a:pt x="349815" y="363709"/>
                    <a:pt x="260891" y="363709"/>
                  </a:cubicBezTo>
                  <a:lnTo>
                    <a:pt x="0" y="36370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069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701042" y="3120623"/>
            <a:ext cx="2872293" cy="3737377"/>
          </a:xfrm>
          <a:custGeom>
            <a:avLst/>
            <a:gdLst>
              <a:gd name="connsiteX0" fmla="*/ 285133 w 2872293"/>
              <a:gd name="connsiteY0" fmla="*/ 0 h 3737377"/>
              <a:gd name="connsiteX1" fmla="*/ 2587160 w 2872293"/>
              <a:gd name="connsiteY1" fmla="*/ 0 h 3737377"/>
              <a:gd name="connsiteX2" fmla="*/ 2872293 w 2872293"/>
              <a:gd name="connsiteY2" fmla="*/ 285133 h 3737377"/>
              <a:gd name="connsiteX3" fmla="*/ 2872293 w 2872293"/>
              <a:gd name="connsiteY3" fmla="*/ 3737377 h 3737377"/>
              <a:gd name="connsiteX4" fmla="*/ 0 w 2872293"/>
              <a:gd name="connsiteY4" fmla="*/ 3737377 h 3737377"/>
              <a:gd name="connsiteX5" fmla="*/ 0 w 2872293"/>
              <a:gd name="connsiteY5" fmla="*/ 285133 h 3737377"/>
              <a:gd name="connsiteX6" fmla="*/ 285133 w 2872293"/>
              <a:gd name="connsiteY6" fmla="*/ 0 h 373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2293" h="3737377">
                <a:moveTo>
                  <a:pt x="285133" y="0"/>
                </a:moveTo>
                <a:lnTo>
                  <a:pt x="2587160" y="0"/>
                </a:lnTo>
                <a:cubicBezTo>
                  <a:pt x="2744635" y="0"/>
                  <a:pt x="2872293" y="127658"/>
                  <a:pt x="2872293" y="285133"/>
                </a:cubicBezTo>
                <a:lnTo>
                  <a:pt x="2872293" y="3737377"/>
                </a:lnTo>
                <a:lnTo>
                  <a:pt x="0" y="3737377"/>
                </a:lnTo>
                <a:lnTo>
                  <a:pt x="0" y="285133"/>
                </a:lnTo>
                <a:cubicBezTo>
                  <a:pt x="0" y="127658"/>
                  <a:pt x="127658" y="0"/>
                  <a:pt x="28513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482600" dist="254000" dir="5400000" algn="t" rotWithShape="0">
              <a:schemeClr val="accent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8719864" y="3120623"/>
            <a:ext cx="2872293" cy="3737377"/>
          </a:xfrm>
          <a:custGeom>
            <a:avLst/>
            <a:gdLst>
              <a:gd name="connsiteX0" fmla="*/ 285133 w 2872293"/>
              <a:gd name="connsiteY0" fmla="*/ 0 h 3737377"/>
              <a:gd name="connsiteX1" fmla="*/ 2587160 w 2872293"/>
              <a:gd name="connsiteY1" fmla="*/ 0 h 3737377"/>
              <a:gd name="connsiteX2" fmla="*/ 2872293 w 2872293"/>
              <a:gd name="connsiteY2" fmla="*/ 285133 h 3737377"/>
              <a:gd name="connsiteX3" fmla="*/ 2872293 w 2872293"/>
              <a:gd name="connsiteY3" fmla="*/ 3737377 h 3737377"/>
              <a:gd name="connsiteX4" fmla="*/ 0 w 2872293"/>
              <a:gd name="connsiteY4" fmla="*/ 3737377 h 3737377"/>
              <a:gd name="connsiteX5" fmla="*/ 0 w 2872293"/>
              <a:gd name="connsiteY5" fmla="*/ 285133 h 3737377"/>
              <a:gd name="connsiteX6" fmla="*/ 285133 w 2872293"/>
              <a:gd name="connsiteY6" fmla="*/ 0 h 3737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2293" h="3737377">
                <a:moveTo>
                  <a:pt x="285133" y="0"/>
                </a:moveTo>
                <a:lnTo>
                  <a:pt x="2587160" y="0"/>
                </a:lnTo>
                <a:cubicBezTo>
                  <a:pt x="2744635" y="0"/>
                  <a:pt x="2872293" y="127658"/>
                  <a:pt x="2872293" y="285133"/>
                </a:cubicBezTo>
                <a:lnTo>
                  <a:pt x="2872293" y="3737377"/>
                </a:lnTo>
                <a:lnTo>
                  <a:pt x="0" y="3737377"/>
                </a:lnTo>
                <a:lnTo>
                  <a:pt x="0" y="285133"/>
                </a:lnTo>
                <a:cubicBezTo>
                  <a:pt x="0" y="127658"/>
                  <a:pt x="127658" y="0"/>
                  <a:pt x="28513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482600" dist="254000" dir="5400000" algn="t" rotWithShape="0">
              <a:schemeClr val="accent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992931" y="2214067"/>
            <a:ext cx="2872293" cy="4414575"/>
          </a:xfrm>
          <a:prstGeom prst="roundRect">
            <a:avLst>
              <a:gd name="adj" fmla="val 992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82600" dist="254000" dir="5400000" algn="t" rotWithShape="0">
              <a:schemeClr val="accent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>
            <a:off x="8162941" y="2313540"/>
            <a:ext cx="2872293" cy="4414575"/>
          </a:xfrm>
          <a:prstGeom prst="roundRect">
            <a:avLst>
              <a:gd name="adj" fmla="val 992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82600" dist="254000" dir="5400000" algn="t" rotWithShape="0">
              <a:schemeClr val="accent2">
                <a:lumMod val="50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饼图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196820" y="1732431"/>
            <a:ext cx="2959191" cy="4781991"/>
            <a:chOff x="4570596" y="1404334"/>
            <a:chExt cx="2959191" cy="4781991"/>
          </a:xfrm>
        </p:grpSpPr>
        <p:sp>
          <p:nvSpPr>
            <p:cNvPr id="22" name="圆角矩形 21"/>
            <p:cNvSpPr/>
            <p:nvPr/>
          </p:nvSpPr>
          <p:spPr>
            <a:xfrm>
              <a:off x="4614045" y="1404334"/>
              <a:ext cx="2872293" cy="4781991"/>
            </a:xfrm>
            <a:prstGeom prst="roundRect">
              <a:avLst>
                <a:gd name="adj" fmla="val 9927"/>
              </a:avLst>
            </a:prstGeom>
            <a:solidFill>
              <a:schemeClr val="bg1"/>
            </a:solidFill>
            <a:ln>
              <a:noFill/>
            </a:ln>
            <a:effectLst>
              <a:outerShdw blurRad="482600" dist="254000" dir="5400000" algn="t" rotWithShape="0">
                <a:schemeClr val="accent2">
                  <a:lumMod val="50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27" name="图表 26"/>
            <p:cNvGraphicFramePr/>
            <p:nvPr>
              <p:extLst>
                <p:ext uri="{D42A27DB-BD31-4B8C-83A1-F6EECF244321}">
                  <p14:modId xmlns:p14="http://schemas.microsoft.com/office/powerpoint/2010/main" val="3076311801"/>
                </p:ext>
              </p:extLst>
            </p:nvPr>
          </p:nvGraphicFramePr>
          <p:xfrm>
            <a:off x="4570596" y="1845859"/>
            <a:ext cx="2959191" cy="19727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3" name="文本框 22"/>
            <p:cNvSpPr txBox="1"/>
            <p:nvPr/>
          </p:nvSpPr>
          <p:spPr>
            <a:xfrm>
              <a:off x="5530658" y="2478313"/>
              <a:ext cx="103906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2</a:t>
              </a:r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8</a:t>
              </a:r>
              <a:r>
                <a:rPr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%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037218" y="4341996"/>
              <a:ext cx="2025946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模板选择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188417" y="3890955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输入小标题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766865" y="1732430"/>
            <a:ext cx="2959191" cy="4704067"/>
            <a:chOff x="4570596" y="1404334"/>
            <a:chExt cx="2959191" cy="4704067"/>
          </a:xfrm>
        </p:grpSpPr>
        <p:sp>
          <p:nvSpPr>
            <p:cNvPr id="33" name="圆角矩形 32"/>
            <p:cNvSpPr/>
            <p:nvPr/>
          </p:nvSpPr>
          <p:spPr>
            <a:xfrm>
              <a:off x="4614045" y="1404334"/>
              <a:ext cx="2872293" cy="4704067"/>
            </a:xfrm>
            <a:prstGeom prst="roundRect">
              <a:avLst>
                <a:gd name="adj" fmla="val 9927"/>
              </a:avLst>
            </a:prstGeom>
            <a:solidFill>
              <a:schemeClr val="bg1"/>
            </a:solidFill>
            <a:ln>
              <a:noFill/>
            </a:ln>
            <a:effectLst>
              <a:outerShdw blurRad="482600" dist="254000" dir="5400000" algn="t" rotWithShape="0">
                <a:schemeClr val="accent2">
                  <a:lumMod val="50000"/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34" name="图表 33"/>
            <p:cNvGraphicFramePr/>
            <p:nvPr>
              <p:extLst>
                <p:ext uri="{D42A27DB-BD31-4B8C-83A1-F6EECF244321}">
                  <p14:modId xmlns:p14="http://schemas.microsoft.com/office/powerpoint/2010/main" val="3076311801"/>
                </p:ext>
              </p:extLst>
            </p:nvPr>
          </p:nvGraphicFramePr>
          <p:xfrm>
            <a:off x="4570596" y="1845859"/>
            <a:ext cx="2959191" cy="19727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5" name="文本框 34"/>
            <p:cNvSpPr txBox="1"/>
            <p:nvPr/>
          </p:nvSpPr>
          <p:spPr>
            <a:xfrm>
              <a:off x="5530658" y="2478313"/>
              <a:ext cx="103906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54</a:t>
              </a:r>
              <a:r>
                <a:rPr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%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037218" y="4341996"/>
              <a:ext cx="2025946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模板选择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188417" y="3890955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输入小标题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504510" y="1358353"/>
            <a:ext cx="2959191" cy="5156069"/>
            <a:chOff x="4570596" y="1404334"/>
            <a:chExt cx="2959191" cy="5156069"/>
          </a:xfrm>
        </p:grpSpPr>
        <p:sp>
          <p:nvSpPr>
            <p:cNvPr id="39" name="圆角矩形 38"/>
            <p:cNvSpPr/>
            <p:nvPr/>
          </p:nvSpPr>
          <p:spPr>
            <a:xfrm>
              <a:off x="4614045" y="1404334"/>
              <a:ext cx="2872293" cy="5156069"/>
            </a:xfrm>
            <a:prstGeom prst="roundRect">
              <a:avLst>
                <a:gd name="adj" fmla="val 9927"/>
              </a:avLst>
            </a:prstGeom>
            <a:solidFill>
              <a:schemeClr val="bg1"/>
            </a:solidFill>
            <a:ln>
              <a:noFill/>
            </a:ln>
            <a:effectLst>
              <a:outerShdw blurRad="482600" dist="254000" dir="5400000" algn="t" rotWithShape="0">
                <a:schemeClr val="accent2">
                  <a:lumMod val="50000"/>
                  <a:alpha val="3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40" name="图表 39"/>
            <p:cNvGraphicFramePr/>
            <p:nvPr>
              <p:extLst>
                <p:ext uri="{D42A27DB-BD31-4B8C-83A1-F6EECF244321}">
                  <p14:modId xmlns:p14="http://schemas.microsoft.com/office/powerpoint/2010/main" val="3076311801"/>
                </p:ext>
              </p:extLst>
            </p:nvPr>
          </p:nvGraphicFramePr>
          <p:xfrm>
            <a:off x="4570596" y="1845859"/>
            <a:ext cx="2959191" cy="19727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41" name="文本框 40"/>
            <p:cNvSpPr txBox="1"/>
            <p:nvPr/>
          </p:nvSpPr>
          <p:spPr>
            <a:xfrm>
              <a:off x="5530658" y="2478313"/>
              <a:ext cx="103906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68</a:t>
              </a:r>
              <a:r>
                <a:rPr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%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037218" y="4341996"/>
              <a:ext cx="2025946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模板选择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88417" y="3890955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输入小标题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-251515" y="5138893"/>
            <a:ext cx="12443515" cy="1887344"/>
            <a:chOff x="-251515" y="5138893"/>
            <a:chExt cx="12443515" cy="1887344"/>
          </a:xfrm>
        </p:grpSpPr>
        <p:sp>
          <p:nvSpPr>
            <p:cNvPr id="47" name="任意多边形 46"/>
            <p:cNvSpPr/>
            <p:nvPr/>
          </p:nvSpPr>
          <p:spPr>
            <a:xfrm>
              <a:off x="0" y="5364606"/>
              <a:ext cx="12192000" cy="1493394"/>
            </a:xfrm>
            <a:custGeom>
              <a:avLst/>
              <a:gdLst>
                <a:gd name="connsiteX0" fmla="*/ 0 w 12192000"/>
                <a:gd name="connsiteY0" fmla="*/ 0 h 1493394"/>
                <a:gd name="connsiteX1" fmla="*/ 3139440 w 12192000"/>
                <a:gd name="connsiteY1" fmla="*/ 1186560 h 1493394"/>
                <a:gd name="connsiteX2" fmla="*/ 4815840 w 12192000"/>
                <a:gd name="connsiteY2" fmla="*/ 211200 h 1493394"/>
                <a:gd name="connsiteX3" fmla="*/ 9022080 w 12192000"/>
                <a:gd name="connsiteY3" fmla="*/ 942720 h 1493394"/>
                <a:gd name="connsiteX4" fmla="*/ 10424160 w 12192000"/>
                <a:gd name="connsiteY4" fmla="*/ 455040 h 1493394"/>
                <a:gd name="connsiteX5" fmla="*/ 12192000 w 12192000"/>
                <a:gd name="connsiteY5" fmla="*/ 851036 h 1493394"/>
                <a:gd name="connsiteX6" fmla="*/ 12192000 w 12192000"/>
                <a:gd name="connsiteY6" fmla="*/ 1493394 h 1493394"/>
                <a:gd name="connsiteX7" fmla="*/ 0 w 12192000"/>
                <a:gd name="connsiteY7" fmla="*/ 1493394 h 149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1493394">
                  <a:moveTo>
                    <a:pt x="0" y="0"/>
                  </a:moveTo>
                  <a:lnTo>
                    <a:pt x="3139440" y="1186560"/>
                  </a:lnTo>
                  <a:lnTo>
                    <a:pt x="4815840" y="211200"/>
                  </a:lnTo>
                  <a:lnTo>
                    <a:pt x="9022080" y="942720"/>
                  </a:lnTo>
                  <a:lnTo>
                    <a:pt x="10424160" y="455040"/>
                  </a:lnTo>
                  <a:lnTo>
                    <a:pt x="12192000" y="851036"/>
                  </a:lnTo>
                  <a:lnTo>
                    <a:pt x="12192000" y="1493394"/>
                  </a:lnTo>
                  <a:lnTo>
                    <a:pt x="0" y="14933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0" y="6002526"/>
              <a:ext cx="12192000" cy="855474"/>
            </a:xfrm>
            <a:custGeom>
              <a:avLst/>
              <a:gdLst>
                <a:gd name="connsiteX0" fmla="*/ 1889760 w 12192000"/>
                <a:gd name="connsiteY0" fmla="*/ 0 h 855474"/>
                <a:gd name="connsiteX1" fmla="*/ 4693920 w 12192000"/>
                <a:gd name="connsiteY1" fmla="*/ 609600 h 855474"/>
                <a:gd name="connsiteX2" fmla="*/ 8046720 w 12192000"/>
                <a:gd name="connsiteY2" fmla="*/ 0 h 855474"/>
                <a:gd name="connsiteX3" fmla="*/ 10728960 w 12192000"/>
                <a:gd name="connsiteY3" fmla="*/ 670560 h 855474"/>
                <a:gd name="connsiteX4" fmla="*/ 12192000 w 12192000"/>
                <a:gd name="connsiteY4" fmla="*/ 177005 h 855474"/>
                <a:gd name="connsiteX5" fmla="*/ 12192000 w 12192000"/>
                <a:gd name="connsiteY5" fmla="*/ 855474 h 855474"/>
                <a:gd name="connsiteX6" fmla="*/ 0 w 12192000"/>
                <a:gd name="connsiteY6" fmla="*/ 855474 h 855474"/>
                <a:gd name="connsiteX7" fmla="*/ 0 w 12192000"/>
                <a:gd name="connsiteY7" fmla="*/ 724840 h 855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855474">
                  <a:moveTo>
                    <a:pt x="1889760" y="0"/>
                  </a:moveTo>
                  <a:lnTo>
                    <a:pt x="4693920" y="609600"/>
                  </a:lnTo>
                  <a:lnTo>
                    <a:pt x="8046720" y="0"/>
                  </a:lnTo>
                  <a:lnTo>
                    <a:pt x="10728960" y="670560"/>
                  </a:lnTo>
                  <a:lnTo>
                    <a:pt x="12192000" y="177005"/>
                  </a:lnTo>
                  <a:lnTo>
                    <a:pt x="12192000" y="855474"/>
                  </a:lnTo>
                  <a:lnTo>
                    <a:pt x="0" y="855474"/>
                  </a:lnTo>
                  <a:lnTo>
                    <a:pt x="0" y="7248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等腰三角形 48"/>
            <p:cNvSpPr/>
            <p:nvPr/>
          </p:nvSpPr>
          <p:spPr>
            <a:xfrm rot="19381022">
              <a:off x="-251515" y="6156654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等腰三角形 49"/>
            <p:cNvSpPr/>
            <p:nvPr/>
          </p:nvSpPr>
          <p:spPr>
            <a:xfrm rot="18664142">
              <a:off x="3031605" y="5780189"/>
              <a:ext cx="1887344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50"/>
            <p:cNvSpPr/>
            <p:nvPr/>
          </p:nvSpPr>
          <p:spPr>
            <a:xfrm rot="19471062">
              <a:off x="6121042" y="5989291"/>
              <a:ext cx="1887344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923011" y="4538695"/>
            <a:ext cx="359297" cy="359297"/>
          </a:xfrm>
          <a:prstGeom prst="ellipse">
            <a:avLst/>
          </a:prstGeom>
          <a:gradFill flip="none" rotWithShape="1">
            <a:gsLst>
              <a:gs pos="4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6469823" y="5994931"/>
            <a:ext cx="550583" cy="550583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0257157" y="4402904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4230895" y="1319027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518900" y="1960777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>
                  <a:alpha val="10000"/>
                </a:schemeClr>
              </a:gs>
              <a:gs pos="100000">
                <a:schemeClr val="accent1">
                  <a:lumMod val="50000"/>
                  <a:alpha val="1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36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1" name="图片 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0" r="4796" b="66227"/>
          <a:stretch>
            <a:fillRect/>
          </a:stretch>
        </p:blipFill>
        <p:spPr>
          <a:xfrm>
            <a:off x="12000" y="3840230"/>
            <a:ext cx="12168000" cy="3017770"/>
          </a:xfrm>
          <a:custGeom>
            <a:avLst/>
            <a:gdLst>
              <a:gd name="connsiteX0" fmla="*/ 478047 w 12168000"/>
              <a:gd name="connsiteY0" fmla="*/ 0 h 3017770"/>
              <a:gd name="connsiteX1" fmla="*/ 11689953 w 12168000"/>
              <a:gd name="connsiteY1" fmla="*/ 0 h 3017770"/>
              <a:gd name="connsiteX2" fmla="*/ 11765703 w 12168000"/>
              <a:gd name="connsiteY2" fmla="*/ 7636 h 3017770"/>
              <a:gd name="connsiteX3" fmla="*/ 12168000 w 12168000"/>
              <a:gd name="connsiteY3" fmla="*/ 501238 h 3017770"/>
              <a:gd name="connsiteX4" fmla="*/ 12168000 w 12168000"/>
              <a:gd name="connsiteY4" fmla="*/ 3017770 h 3017770"/>
              <a:gd name="connsiteX5" fmla="*/ 0 w 12168000"/>
              <a:gd name="connsiteY5" fmla="*/ 3017770 h 3017770"/>
              <a:gd name="connsiteX6" fmla="*/ 0 w 12168000"/>
              <a:gd name="connsiteY6" fmla="*/ 501238 h 3017770"/>
              <a:gd name="connsiteX7" fmla="*/ 402297 w 12168000"/>
              <a:gd name="connsiteY7" fmla="*/ 7636 h 301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68000" h="3017770">
                <a:moveTo>
                  <a:pt x="478047" y="0"/>
                </a:moveTo>
                <a:lnTo>
                  <a:pt x="11689953" y="0"/>
                </a:lnTo>
                <a:lnTo>
                  <a:pt x="11765703" y="7636"/>
                </a:lnTo>
                <a:cubicBezTo>
                  <a:pt x="11995293" y="54618"/>
                  <a:pt x="12168000" y="257759"/>
                  <a:pt x="12168000" y="501238"/>
                </a:cubicBezTo>
                <a:lnTo>
                  <a:pt x="12168000" y="3017770"/>
                </a:lnTo>
                <a:lnTo>
                  <a:pt x="0" y="3017770"/>
                </a:lnTo>
                <a:lnTo>
                  <a:pt x="0" y="501238"/>
                </a:lnTo>
                <a:cubicBezTo>
                  <a:pt x="0" y="257759"/>
                  <a:pt x="172707" y="54618"/>
                  <a:pt x="402297" y="7636"/>
                </a:cubicBez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荣誉证书页面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同侧圆角矩形 89"/>
          <p:cNvSpPr/>
          <p:nvPr/>
        </p:nvSpPr>
        <p:spPr>
          <a:xfrm>
            <a:off x="0" y="3835030"/>
            <a:ext cx="12192000" cy="3022970"/>
          </a:xfrm>
          <a:prstGeom prst="round2Same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0" y="3962400"/>
            <a:ext cx="12192000" cy="2895600"/>
          </a:xfrm>
          <a:custGeom>
            <a:avLst/>
            <a:gdLst>
              <a:gd name="connsiteX0" fmla="*/ 11970327 w 12192000"/>
              <a:gd name="connsiteY0" fmla="*/ 942109 h 2895600"/>
              <a:gd name="connsiteX1" fmla="*/ 12192000 w 12192000"/>
              <a:gd name="connsiteY1" fmla="*/ 1080201 h 2895600"/>
              <a:gd name="connsiteX2" fmla="*/ 12192000 w 12192000"/>
              <a:gd name="connsiteY2" fmla="*/ 2895600 h 2895600"/>
              <a:gd name="connsiteX3" fmla="*/ 11386105 w 12192000"/>
              <a:gd name="connsiteY3" fmla="*/ 2895600 h 2895600"/>
              <a:gd name="connsiteX4" fmla="*/ 2299855 w 12192000"/>
              <a:gd name="connsiteY4" fmla="*/ 277091 h 2895600"/>
              <a:gd name="connsiteX5" fmla="*/ 4488874 w 12192000"/>
              <a:gd name="connsiteY5" fmla="*/ 1634836 h 2895600"/>
              <a:gd name="connsiteX6" fmla="*/ 5320146 w 12192000"/>
              <a:gd name="connsiteY6" fmla="*/ 498764 h 2895600"/>
              <a:gd name="connsiteX7" fmla="*/ 6694555 w 12192000"/>
              <a:gd name="connsiteY7" fmla="*/ 2895600 h 2895600"/>
              <a:gd name="connsiteX8" fmla="*/ 0 w 12192000"/>
              <a:gd name="connsiteY8" fmla="*/ 2895600 h 2895600"/>
              <a:gd name="connsiteX9" fmla="*/ 0 w 12192000"/>
              <a:gd name="connsiteY9" fmla="*/ 1191491 h 2895600"/>
              <a:gd name="connsiteX10" fmla="*/ 166255 w 12192000"/>
              <a:gd name="connsiteY10" fmla="*/ 1440873 h 2895600"/>
              <a:gd name="connsiteX11" fmla="*/ 249382 w 12192000"/>
              <a:gd name="connsiteY11" fmla="*/ 1357745 h 2895600"/>
              <a:gd name="connsiteX12" fmla="*/ 9282545 w 12192000"/>
              <a:gd name="connsiteY12" fmla="*/ 0 h 2895600"/>
              <a:gd name="connsiteX13" fmla="*/ 10617396 w 12192000"/>
              <a:gd name="connsiteY13" fmla="*/ 2895600 h 2895600"/>
              <a:gd name="connsiteX14" fmla="*/ 8185455 w 12192000"/>
              <a:gd name="connsiteY14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2895600">
                <a:moveTo>
                  <a:pt x="11970327" y="942109"/>
                </a:moveTo>
                <a:lnTo>
                  <a:pt x="12192000" y="1080201"/>
                </a:lnTo>
                <a:lnTo>
                  <a:pt x="12192000" y="2895600"/>
                </a:lnTo>
                <a:lnTo>
                  <a:pt x="11386105" y="2895600"/>
                </a:lnTo>
                <a:close/>
                <a:moveTo>
                  <a:pt x="2299855" y="277091"/>
                </a:moveTo>
                <a:lnTo>
                  <a:pt x="4488874" y="1634836"/>
                </a:lnTo>
                <a:lnTo>
                  <a:pt x="5320146" y="498764"/>
                </a:lnTo>
                <a:lnTo>
                  <a:pt x="6694555" y="2895600"/>
                </a:lnTo>
                <a:lnTo>
                  <a:pt x="0" y="2895600"/>
                </a:lnTo>
                <a:lnTo>
                  <a:pt x="0" y="1191491"/>
                </a:lnTo>
                <a:lnTo>
                  <a:pt x="166255" y="1440873"/>
                </a:lnTo>
                <a:lnTo>
                  <a:pt x="249382" y="1357745"/>
                </a:lnTo>
                <a:close/>
                <a:moveTo>
                  <a:pt x="9282545" y="0"/>
                </a:moveTo>
                <a:lnTo>
                  <a:pt x="10617396" y="2895600"/>
                </a:lnTo>
                <a:lnTo>
                  <a:pt x="8185455" y="28956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53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>
          <a:xfrm>
            <a:off x="1360822" y="1827992"/>
            <a:ext cx="2548517" cy="3489924"/>
            <a:chOff x="4587304" y="1639119"/>
            <a:chExt cx="2944368" cy="4032000"/>
          </a:xfrm>
          <a:scene3d>
            <a:camera prst="perspectiveRight">
              <a:rot lat="0" lon="20400000" rev="0"/>
            </a:camera>
            <a:lightRig rig="chilly" dir="t"/>
          </a:scene3d>
        </p:grpSpPr>
        <p:sp>
          <p:nvSpPr>
            <p:cNvPr id="74" name="矩形 73"/>
            <p:cNvSpPr/>
            <p:nvPr/>
          </p:nvSpPr>
          <p:spPr>
            <a:xfrm>
              <a:off x="4587304" y="1639119"/>
              <a:ext cx="2944368" cy="40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93700" dist="203200" dir="5400000" algn="t" rotWithShape="0">
                <a:schemeClr val="accent2">
                  <a:lumMod val="50000"/>
                  <a:alpha val="27000"/>
                </a:schemeClr>
              </a:outerShdw>
            </a:effectLst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42638" y="1823112"/>
              <a:ext cx="2633700" cy="3664014"/>
            </a:xfrm>
            <a:prstGeom prst="rect">
              <a:avLst/>
            </a:prstGeom>
            <a:sp3d/>
          </p:spPr>
        </p:pic>
      </p:grpSp>
      <p:grpSp>
        <p:nvGrpSpPr>
          <p:cNvPr id="77" name="组合 76"/>
          <p:cNvGrpSpPr/>
          <p:nvPr/>
        </p:nvGrpSpPr>
        <p:grpSpPr>
          <a:xfrm>
            <a:off x="8287193" y="1827992"/>
            <a:ext cx="2548517" cy="3489924"/>
            <a:chOff x="4587304" y="1639119"/>
            <a:chExt cx="2944368" cy="4032000"/>
          </a:xfrm>
          <a:scene3d>
            <a:camera prst="perspectiveLeft">
              <a:rot lat="0" lon="1500000" rev="0"/>
            </a:camera>
            <a:lightRig rig="chilly" dir="t"/>
          </a:scene3d>
        </p:grpSpPr>
        <p:sp>
          <p:nvSpPr>
            <p:cNvPr id="78" name="矩形 77"/>
            <p:cNvSpPr/>
            <p:nvPr/>
          </p:nvSpPr>
          <p:spPr>
            <a:xfrm>
              <a:off x="4587304" y="1639119"/>
              <a:ext cx="2944368" cy="40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93700" dist="203200" dir="5400000" algn="t" rotWithShape="0">
                <a:schemeClr val="accent2">
                  <a:lumMod val="50000"/>
                  <a:alpha val="27000"/>
                </a:schemeClr>
              </a:outerShdw>
            </a:effectLst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42638" y="1823112"/>
              <a:ext cx="2633700" cy="3664014"/>
            </a:xfrm>
            <a:prstGeom prst="rect">
              <a:avLst/>
            </a:prstGeom>
            <a:sp3d/>
          </p:spPr>
        </p:pic>
      </p:grpSp>
      <p:grpSp>
        <p:nvGrpSpPr>
          <p:cNvPr id="67" name="组合 66"/>
          <p:cNvGrpSpPr/>
          <p:nvPr/>
        </p:nvGrpSpPr>
        <p:grpSpPr>
          <a:xfrm>
            <a:off x="7158428" y="1827992"/>
            <a:ext cx="2548517" cy="3489924"/>
            <a:chOff x="4587304" y="1639119"/>
            <a:chExt cx="2944368" cy="4032000"/>
          </a:xfrm>
          <a:scene3d>
            <a:camera prst="perspectiveLeft">
              <a:rot lat="0" lon="1500000" rev="0"/>
            </a:camera>
            <a:lightRig rig="chilly" dir="t"/>
          </a:scene3d>
        </p:grpSpPr>
        <p:sp>
          <p:nvSpPr>
            <p:cNvPr id="68" name="矩形 67"/>
            <p:cNvSpPr/>
            <p:nvPr/>
          </p:nvSpPr>
          <p:spPr>
            <a:xfrm>
              <a:off x="4587304" y="1639119"/>
              <a:ext cx="2944368" cy="40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93700" dist="203200" dir="5400000" algn="t" rotWithShape="0">
                <a:schemeClr val="accent2">
                  <a:lumMod val="50000"/>
                  <a:alpha val="27000"/>
                </a:schemeClr>
              </a:outerShdw>
            </a:effectLst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42638" y="1823112"/>
              <a:ext cx="2633700" cy="3664014"/>
            </a:xfrm>
            <a:prstGeom prst="rect">
              <a:avLst/>
            </a:prstGeom>
            <a:sp3d/>
          </p:spPr>
        </p:pic>
      </p:grpSp>
      <p:grpSp>
        <p:nvGrpSpPr>
          <p:cNvPr id="70" name="组合 69"/>
          <p:cNvGrpSpPr/>
          <p:nvPr/>
        </p:nvGrpSpPr>
        <p:grpSpPr>
          <a:xfrm>
            <a:off x="2591876" y="1827992"/>
            <a:ext cx="2548517" cy="3489924"/>
            <a:chOff x="4587304" y="1639119"/>
            <a:chExt cx="2944368" cy="4032000"/>
          </a:xfrm>
          <a:scene3d>
            <a:camera prst="perspectiveRight">
              <a:rot lat="0" lon="20400000" rev="0"/>
            </a:camera>
            <a:lightRig rig="chilly" dir="t"/>
          </a:scene3d>
        </p:grpSpPr>
        <p:sp>
          <p:nvSpPr>
            <p:cNvPr id="71" name="矩形 70"/>
            <p:cNvSpPr/>
            <p:nvPr/>
          </p:nvSpPr>
          <p:spPr>
            <a:xfrm>
              <a:off x="4587304" y="1639119"/>
              <a:ext cx="2944368" cy="40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93700" dist="203200" dir="5400000" algn="t" rotWithShape="0">
                <a:schemeClr val="accent2">
                  <a:lumMod val="50000"/>
                  <a:alpha val="27000"/>
                </a:schemeClr>
              </a:outerShdw>
            </a:effectLst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42638" y="1823112"/>
              <a:ext cx="2633700" cy="3664014"/>
            </a:xfrm>
            <a:prstGeom prst="rect">
              <a:avLst/>
            </a:prstGeom>
            <a:sp3d/>
          </p:spPr>
        </p:pic>
      </p:grpSp>
      <p:grpSp>
        <p:nvGrpSpPr>
          <p:cNvPr id="15" name="组合 14"/>
          <p:cNvGrpSpPr/>
          <p:nvPr/>
        </p:nvGrpSpPr>
        <p:grpSpPr>
          <a:xfrm>
            <a:off x="4653116" y="1647078"/>
            <a:ext cx="2812743" cy="3851753"/>
            <a:chOff x="4587304" y="1639119"/>
            <a:chExt cx="2944368" cy="4032000"/>
          </a:xfrm>
        </p:grpSpPr>
        <p:sp>
          <p:nvSpPr>
            <p:cNvPr id="9" name="矩形 8"/>
            <p:cNvSpPr/>
            <p:nvPr/>
          </p:nvSpPr>
          <p:spPr>
            <a:xfrm>
              <a:off x="4587304" y="1639119"/>
              <a:ext cx="2944368" cy="40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93700" dist="203200" dir="5400000" algn="t" rotWithShape="0">
                <a:schemeClr val="accent2">
                  <a:lumMod val="50000"/>
                  <a:alpha val="2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42638" y="1823112"/>
              <a:ext cx="2633700" cy="3664014"/>
            </a:xfrm>
            <a:prstGeom prst="rect">
              <a:avLst/>
            </a:prstGeom>
          </p:spPr>
        </p:pic>
      </p:grpSp>
      <p:sp>
        <p:nvSpPr>
          <p:cNvPr id="89" name="矩形 88"/>
          <p:cNvSpPr/>
          <p:nvPr/>
        </p:nvSpPr>
        <p:spPr>
          <a:xfrm>
            <a:off x="1547248" y="5658087"/>
            <a:ext cx="909750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，海量素材持续更新，上千款模板选择，总有一款适合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你优品设计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是一个聚焦商业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设计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946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9696984" y="856649"/>
            <a:ext cx="4328107" cy="5029852"/>
            <a:chOff x="9655420" y="1030443"/>
            <a:chExt cx="4328107" cy="5029852"/>
          </a:xfrm>
          <a:effectLst>
            <a:outerShdw blurRad="3175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5" name="任意多边形 14"/>
            <p:cNvSpPr/>
            <p:nvPr/>
          </p:nvSpPr>
          <p:spPr>
            <a:xfrm rot="18902365">
              <a:off x="10398726" y="1770776"/>
              <a:ext cx="3584801" cy="3587266"/>
            </a:xfrm>
            <a:custGeom>
              <a:avLst/>
              <a:gdLst>
                <a:gd name="connsiteX0" fmla="*/ 3584801 w 3584801"/>
                <a:gd name="connsiteY0" fmla="*/ 0 h 3587266"/>
                <a:gd name="connsiteX1" fmla="*/ 2209232 w 3584801"/>
                <a:gd name="connsiteY1" fmla="*/ 1377463 h 3587266"/>
                <a:gd name="connsiteX2" fmla="*/ 1377463 w 3584801"/>
                <a:gd name="connsiteY2" fmla="*/ 1377463 h 3587266"/>
                <a:gd name="connsiteX3" fmla="*/ 1377463 w 3584801"/>
                <a:gd name="connsiteY3" fmla="*/ 2210377 h 3587266"/>
                <a:gd name="connsiteX4" fmla="*/ 2467 w 3584801"/>
                <a:gd name="connsiteY4" fmla="*/ 3587266 h 3587266"/>
                <a:gd name="connsiteX5" fmla="*/ 1 w 3584801"/>
                <a:gd name="connsiteY5" fmla="*/ 3587266 h 3587266"/>
                <a:gd name="connsiteX6" fmla="*/ 1 w 3584801"/>
                <a:gd name="connsiteY6" fmla="*/ 1377463 h 3587266"/>
                <a:gd name="connsiteX7" fmla="*/ 0 w 3584801"/>
                <a:gd name="connsiteY7" fmla="*/ 1377463 h 3587266"/>
                <a:gd name="connsiteX8" fmla="*/ 0 w 3584801"/>
                <a:gd name="connsiteY8" fmla="*/ 0 h 3587266"/>
                <a:gd name="connsiteX9" fmla="*/ 1 w 3584801"/>
                <a:gd name="connsiteY9" fmla="*/ 0 h 3587266"/>
                <a:gd name="connsiteX10" fmla="*/ 1377463 w 3584801"/>
                <a:gd name="connsiteY10" fmla="*/ 0 h 358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84801" h="3587266">
                  <a:moveTo>
                    <a:pt x="3584801" y="0"/>
                  </a:moveTo>
                  <a:lnTo>
                    <a:pt x="2209232" y="1377463"/>
                  </a:lnTo>
                  <a:lnTo>
                    <a:pt x="1377463" y="1377463"/>
                  </a:lnTo>
                  <a:lnTo>
                    <a:pt x="1377463" y="2210377"/>
                  </a:lnTo>
                  <a:lnTo>
                    <a:pt x="2467" y="3587266"/>
                  </a:lnTo>
                  <a:lnTo>
                    <a:pt x="1" y="3587266"/>
                  </a:lnTo>
                  <a:lnTo>
                    <a:pt x="1" y="1377463"/>
                  </a:lnTo>
                  <a:lnTo>
                    <a:pt x="0" y="1377463"/>
                  </a:lnTo>
                  <a:lnTo>
                    <a:pt x="0" y="0"/>
                  </a:lnTo>
                  <a:lnTo>
                    <a:pt x="1" y="0"/>
                  </a:lnTo>
                  <a:lnTo>
                    <a:pt x="137746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9655420" y="1030443"/>
              <a:ext cx="2784336" cy="5029852"/>
              <a:chOff x="9655420" y="1030443"/>
              <a:chExt cx="2784336" cy="5029852"/>
            </a:xfrm>
          </p:grpSpPr>
          <p:sp>
            <p:nvSpPr>
              <p:cNvPr id="18" name="任意多边形 17"/>
              <p:cNvSpPr/>
              <p:nvPr/>
            </p:nvSpPr>
            <p:spPr>
              <a:xfrm>
                <a:off x="10328129" y="4194224"/>
                <a:ext cx="1863871" cy="1866071"/>
              </a:xfrm>
              <a:custGeom>
                <a:avLst/>
                <a:gdLst>
                  <a:gd name="connsiteX0" fmla="*/ 4591 w 1863871"/>
                  <a:gd name="connsiteY0" fmla="*/ 932 h 1866071"/>
                  <a:gd name="connsiteX1" fmla="*/ 1809727 w 1863871"/>
                  <a:gd name="connsiteY1" fmla="*/ 718042 h 1866071"/>
                  <a:gd name="connsiteX2" fmla="*/ 1863871 w 1863871"/>
                  <a:gd name="connsiteY2" fmla="*/ 724821 h 1866071"/>
                  <a:gd name="connsiteX3" fmla="*/ 1863871 w 1863871"/>
                  <a:gd name="connsiteY3" fmla="*/ 1864329 h 1866071"/>
                  <a:gd name="connsiteX4" fmla="*/ 1862126 w 1863871"/>
                  <a:gd name="connsiteY4" fmla="*/ 1866071 h 1866071"/>
                  <a:gd name="connsiteX5" fmla="*/ 300635 w 1863871"/>
                  <a:gd name="connsiteY5" fmla="*/ 302430 h 1866071"/>
                  <a:gd name="connsiteX6" fmla="*/ 300634 w 1863871"/>
                  <a:gd name="connsiteY6" fmla="*/ 302431 h 1866071"/>
                  <a:gd name="connsiteX7" fmla="*/ 0 w 1863871"/>
                  <a:gd name="connsiteY7" fmla="*/ 1383 h 1866071"/>
                  <a:gd name="connsiteX8" fmla="*/ 4591 w 1863871"/>
                  <a:gd name="connsiteY8" fmla="*/ 932 h 1866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3871" h="1866071">
                    <a:moveTo>
                      <a:pt x="4591" y="932"/>
                    </a:moveTo>
                    <a:cubicBezTo>
                      <a:pt x="666579" y="-27643"/>
                      <a:pt x="1234804" y="609044"/>
                      <a:pt x="1809727" y="718042"/>
                    </a:cubicBezTo>
                    <a:lnTo>
                      <a:pt x="1863871" y="724821"/>
                    </a:lnTo>
                    <a:lnTo>
                      <a:pt x="1863871" y="1864329"/>
                    </a:lnTo>
                    <a:lnTo>
                      <a:pt x="1862126" y="1866071"/>
                    </a:lnTo>
                    <a:lnTo>
                      <a:pt x="300635" y="302430"/>
                    </a:lnTo>
                    <a:lnTo>
                      <a:pt x="300634" y="302431"/>
                    </a:lnTo>
                    <a:lnTo>
                      <a:pt x="0" y="1383"/>
                    </a:lnTo>
                    <a:lnTo>
                      <a:pt x="4591" y="93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9655420" y="3055457"/>
                <a:ext cx="2536580" cy="1905152"/>
              </a:xfrm>
              <a:custGeom>
                <a:avLst/>
                <a:gdLst>
                  <a:gd name="connsiteX0" fmla="*/ 508777 w 2536580"/>
                  <a:gd name="connsiteY0" fmla="*/ 0 h 1905152"/>
                  <a:gd name="connsiteX1" fmla="*/ 551492 w 2536580"/>
                  <a:gd name="connsiteY1" fmla="*/ 5870 h 1905152"/>
                  <a:gd name="connsiteX2" fmla="*/ 1613697 w 2536580"/>
                  <a:gd name="connsiteY2" fmla="*/ 312586 h 1905152"/>
                  <a:gd name="connsiteX3" fmla="*/ 2009098 w 2536580"/>
                  <a:gd name="connsiteY3" fmla="*/ 448430 h 1905152"/>
                  <a:gd name="connsiteX4" fmla="*/ 1948026 w 2536580"/>
                  <a:gd name="connsiteY4" fmla="*/ 509418 h 1905152"/>
                  <a:gd name="connsiteX5" fmla="*/ 2536580 w 2536580"/>
                  <a:gd name="connsiteY5" fmla="*/ 1098782 h 1905152"/>
                  <a:gd name="connsiteX6" fmla="*/ 2536580 w 2536580"/>
                  <a:gd name="connsiteY6" fmla="*/ 1905152 h 1905152"/>
                  <a:gd name="connsiteX7" fmla="*/ 2482436 w 2536580"/>
                  <a:gd name="connsiteY7" fmla="*/ 1898373 h 1905152"/>
                  <a:gd name="connsiteX8" fmla="*/ 677300 w 2536580"/>
                  <a:gd name="connsiteY8" fmla="*/ 1181263 h 1905152"/>
                  <a:gd name="connsiteX9" fmla="*/ 672709 w 2536580"/>
                  <a:gd name="connsiteY9" fmla="*/ 1181714 h 1905152"/>
                  <a:gd name="connsiteX10" fmla="*/ 0 w 2536580"/>
                  <a:gd name="connsiteY10" fmla="*/ 508078 h 1905152"/>
                  <a:gd name="connsiteX11" fmla="*/ 1 w 2536580"/>
                  <a:gd name="connsiteY11" fmla="*/ 508077 h 1905152"/>
                  <a:gd name="connsiteX12" fmla="*/ 508777 w 2536580"/>
                  <a:gd name="connsiteY12" fmla="*/ 0 h 190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36580" h="1905152">
                    <a:moveTo>
                      <a:pt x="508777" y="0"/>
                    </a:moveTo>
                    <a:lnTo>
                      <a:pt x="551492" y="5870"/>
                    </a:lnTo>
                    <a:cubicBezTo>
                      <a:pt x="887763" y="64887"/>
                      <a:pt x="1255319" y="188364"/>
                      <a:pt x="1613697" y="312586"/>
                    </a:cubicBezTo>
                    <a:lnTo>
                      <a:pt x="2009098" y="448430"/>
                    </a:lnTo>
                    <a:lnTo>
                      <a:pt x="1948026" y="509418"/>
                    </a:lnTo>
                    <a:lnTo>
                      <a:pt x="2536580" y="1098782"/>
                    </a:lnTo>
                    <a:lnTo>
                      <a:pt x="2536580" y="1905152"/>
                    </a:lnTo>
                    <a:lnTo>
                      <a:pt x="2482436" y="1898373"/>
                    </a:lnTo>
                    <a:cubicBezTo>
                      <a:pt x="1907513" y="1789375"/>
                      <a:pt x="1339288" y="1152688"/>
                      <a:pt x="677300" y="1181263"/>
                    </a:cubicBezTo>
                    <a:lnTo>
                      <a:pt x="672709" y="1181714"/>
                    </a:lnTo>
                    <a:lnTo>
                      <a:pt x="0" y="508078"/>
                    </a:lnTo>
                    <a:lnTo>
                      <a:pt x="1" y="508077"/>
                    </a:lnTo>
                    <a:lnTo>
                      <a:pt x="508777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10972903" y="1030443"/>
                <a:ext cx="1219098" cy="1539231"/>
              </a:xfrm>
              <a:custGeom>
                <a:avLst/>
                <a:gdLst>
                  <a:gd name="connsiteX0" fmla="*/ 1219098 w 1219098"/>
                  <a:gd name="connsiteY0" fmla="*/ 0 h 1539231"/>
                  <a:gd name="connsiteX1" fmla="*/ 1219098 w 1219098"/>
                  <a:gd name="connsiteY1" fmla="*/ 1440045 h 1539231"/>
                  <a:gd name="connsiteX2" fmla="*/ 1197233 w 1219098"/>
                  <a:gd name="connsiteY2" fmla="*/ 1455093 h 1539231"/>
                  <a:gd name="connsiteX3" fmla="*/ 1103925 w 1219098"/>
                  <a:gd name="connsiteY3" fmla="*/ 1505888 h 1539231"/>
                  <a:gd name="connsiteX4" fmla="*/ 101979 w 1219098"/>
                  <a:gd name="connsiteY4" fmla="*/ 1262048 h 1539231"/>
                  <a:gd name="connsiteX5" fmla="*/ 0 w 1219098"/>
                  <a:gd name="connsiteY5" fmla="*/ 1217422 h 1539231"/>
                  <a:gd name="connsiteX6" fmla="*/ 1219098 w 1219098"/>
                  <a:gd name="connsiteY6" fmla="*/ 0 h 1539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9098" h="1539231">
                    <a:moveTo>
                      <a:pt x="1219098" y="0"/>
                    </a:moveTo>
                    <a:lnTo>
                      <a:pt x="1219098" y="1440045"/>
                    </a:lnTo>
                    <a:lnTo>
                      <a:pt x="1197233" y="1455093"/>
                    </a:lnTo>
                    <a:cubicBezTo>
                      <a:pt x="1164336" y="1475488"/>
                      <a:pt x="1133025" y="1492553"/>
                      <a:pt x="1103925" y="1505888"/>
                    </a:cubicBezTo>
                    <a:cubicBezTo>
                      <a:pt x="871123" y="1612568"/>
                      <a:pt x="507592" y="1444928"/>
                      <a:pt x="101979" y="1262048"/>
                    </a:cubicBezTo>
                    <a:lnTo>
                      <a:pt x="0" y="1217422"/>
                    </a:lnTo>
                    <a:lnTo>
                      <a:pt x="1219098" y="0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0164198" y="2247865"/>
                <a:ext cx="2027803" cy="1256023"/>
              </a:xfrm>
              <a:custGeom>
                <a:avLst/>
                <a:gdLst>
                  <a:gd name="connsiteX0" fmla="*/ 808705 w 2027803"/>
                  <a:gd name="connsiteY0" fmla="*/ 0 h 1256023"/>
                  <a:gd name="connsiteX1" fmla="*/ 910684 w 2027803"/>
                  <a:gd name="connsiteY1" fmla="*/ 44626 h 1256023"/>
                  <a:gd name="connsiteX2" fmla="*/ 1912630 w 2027803"/>
                  <a:gd name="connsiteY2" fmla="*/ 288466 h 1256023"/>
                  <a:gd name="connsiteX3" fmla="*/ 2005938 w 2027803"/>
                  <a:gd name="connsiteY3" fmla="*/ 237671 h 1256023"/>
                  <a:gd name="connsiteX4" fmla="*/ 2027803 w 2027803"/>
                  <a:gd name="connsiteY4" fmla="*/ 222623 h 1256023"/>
                  <a:gd name="connsiteX5" fmla="*/ 2027803 w 2027803"/>
                  <a:gd name="connsiteY5" fmla="*/ 729267 h 1256023"/>
                  <a:gd name="connsiteX6" fmla="*/ 1500321 w 2027803"/>
                  <a:gd name="connsiteY6" fmla="*/ 1256023 h 1256023"/>
                  <a:gd name="connsiteX7" fmla="*/ 1104920 w 2027803"/>
                  <a:gd name="connsiteY7" fmla="*/ 1120179 h 1256023"/>
                  <a:gd name="connsiteX8" fmla="*/ 42715 w 2027803"/>
                  <a:gd name="connsiteY8" fmla="*/ 813463 h 1256023"/>
                  <a:gd name="connsiteX9" fmla="*/ 0 w 2027803"/>
                  <a:gd name="connsiteY9" fmla="*/ 807593 h 1256023"/>
                  <a:gd name="connsiteX10" fmla="*/ 465906 w 2027803"/>
                  <a:gd name="connsiteY10" fmla="*/ 342328 h 1256023"/>
                  <a:gd name="connsiteX11" fmla="*/ 808705 w 2027803"/>
                  <a:gd name="connsiteY11" fmla="*/ 0 h 1256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7803" h="1256023">
                    <a:moveTo>
                      <a:pt x="808705" y="0"/>
                    </a:moveTo>
                    <a:lnTo>
                      <a:pt x="910684" y="44626"/>
                    </a:lnTo>
                    <a:cubicBezTo>
                      <a:pt x="1316297" y="227506"/>
                      <a:pt x="1679828" y="395146"/>
                      <a:pt x="1912630" y="288466"/>
                    </a:cubicBezTo>
                    <a:cubicBezTo>
                      <a:pt x="1941730" y="275131"/>
                      <a:pt x="1973041" y="258066"/>
                      <a:pt x="2005938" y="237671"/>
                    </a:cubicBezTo>
                    <a:lnTo>
                      <a:pt x="2027803" y="222623"/>
                    </a:lnTo>
                    <a:lnTo>
                      <a:pt x="2027803" y="729267"/>
                    </a:lnTo>
                    <a:lnTo>
                      <a:pt x="1500321" y="1256023"/>
                    </a:lnTo>
                    <a:lnTo>
                      <a:pt x="1104920" y="1120179"/>
                    </a:lnTo>
                    <a:cubicBezTo>
                      <a:pt x="746542" y="995957"/>
                      <a:pt x="378986" y="872480"/>
                      <a:pt x="42715" y="813463"/>
                    </a:cubicBezTo>
                    <a:lnTo>
                      <a:pt x="0" y="807593"/>
                    </a:lnTo>
                    <a:lnTo>
                      <a:pt x="465906" y="342328"/>
                    </a:lnTo>
                    <a:lnTo>
                      <a:pt x="808705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20903264" flipH="1">
                <a:off x="10872611" y="2602289"/>
                <a:ext cx="1419681" cy="216000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0"/>
                    </a:schemeClr>
                  </a:gs>
                  <a:gs pos="95000">
                    <a:schemeClr val="tx1">
                      <a:alpha val="1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718969" flipH="1">
                <a:off x="10930665" y="4827063"/>
                <a:ext cx="1419681" cy="216000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0"/>
                    </a:schemeClr>
                  </a:gs>
                  <a:gs pos="95000">
                    <a:schemeClr val="tx1">
                      <a:alpha val="1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21252915" flipH="1">
                <a:off x="10984465" y="4901902"/>
                <a:ext cx="1455291" cy="345452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4000">
                    <a:schemeClr val="bg1">
                      <a:alpha val="28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19865240" flipH="1">
                <a:off x="10984464" y="2782749"/>
                <a:ext cx="1455291" cy="345452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4000">
                    <a:schemeClr val="bg1">
                      <a:alpha val="28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 flipH="1">
            <a:off x="-1816144" y="943546"/>
            <a:ext cx="4328107" cy="5029852"/>
            <a:chOff x="9655420" y="1030443"/>
            <a:chExt cx="4328107" cy="5029852"/>
          </a:xfrm>
          <a:effectLst>
            <a:outerShdw blurRad="3175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7" name="任意多边形 46"/>
            <p:cNvSpPr/>
            <p:nvPr/>
          </p:nvSpPr>
          <p:spPr>
            <a:xfrm rot="18902365">
              <a:off x="10398726" y="1770776"/>
              <a:ext cx="3584801" cy="3587266"/>
            </a:xfrm>
            <a:custGeom>
              <a:avLst/>
              <a:gdLst>
                <a:gd name="connsiteX0" fmla="*/ 3584801 w 3584801"/>
                <a:gd name="connsiteY0" fmla="*/ 0 h 3587266"/>
                <a:gd name="connsiteX1" fmla="*/ 2209232 w 3584801"/>
                <a:gd name="connsiteY1" fmla="*/ 1377463 h 3587266"/>
                <a:gd name="connsiteX2" fmla="*/ 1377463 w 3584801"/>
                <a:gd name="connsiteY2" fmla="*/ 1377463 h 3587266"/>
                <a:gd name="connsiteX3" fmla="*/ 1377463 w 3584801"/>
                <a:gd name="connsiteY3" fmla="*/ 2210377 h 3587266"/>
                <a:gd name="connsiteX4" fmla="*/ 2467 w 3584801"/>
                <a:gd name="connsiteY4" fmla="*/ 3587266 h 3587266"/>
                <a:gd name="connsiteX5" fmla="*/ 1 w 3584801"/>
                <a:gd name="connsiteY5" fmla="*/ 3587266 h 3587266"/>
                <a:gd name="connsiteX6" fmla="*/ 1 w 3584801"/>
                <a:gd name="connsiteY6" fmla="*/ 1377463 h 3587266"/>
                <a:gd name="connsiteX7" fmla="*/ 0 w 3584801"/>
                <a:gd name="connsiteY7" fmla="*/ 1377463 h 3587266"/>
                <a:gd name="connsiteX8" fmla="*/ 0 w 3584801"/>
                <a:gd name="connsiteY8" fmla="*/ 0 h 3587266"/>
                <a:gd name="connsiteX9" fmla="*/ 1 w 3584801"/>
                <a:gd name="connsiteY9" fmla="*/ 0 h 3587266"/>
                <a:gd name="connsiteX10" fmla="*/ 1377463 w 3584801"/>
                <a:gd name="connsiteY10" fmla="*/ 0 h 358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84801" h="3587266">
                  <a:moveTo>
                    <a:pt x="3584801" y="0"/>
                  </a:moveTo>
                  <a:lnTo>
                    <a:pt x="2209232" y="1377463"/>
                  </a:lnTo>
                  <a:lnTo>
                    <a:pt x="1377463" y="1377463"/>
                  </a:lnTo>
                  <a:lnTo>
                    <a:pt x="1377463" y="2210377"/>
                  </a:lnTo>
                  <a:lnTo>
                    <a:pt x="2467" y="3587266"/>
                  </a:lnTo>
                  <a:lnTo>
                    <a:pt x="1" y="3587266"/>
                  </a:lnTo>
                  <a:lnTo>
                    <a:pt x="1" y="1377463"/>
                  </a:lnTo>
                  <a:lnTo>
                    <a:pt x="0" y="1377463"/>
                  </a:lnTo>
                  <a:lnTo>
                    <a:pt x="0" y="0"/>
                  </a:lnTo>
                  <a:lnTo>
                    <a:pt x="1" y="0"/>
                  </a:lnTo>
                  <a:lnTo>
                    <a:pt x="137746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9655420" y="1030443"/>
              <a:ext cx="2784336" cy="5029852"/>
              <a:chOff x="9655420" y="1030443"/>
              <a:chExt cx="2784336" cy="5029852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10328129" y="4194224"/>
                <a:ext cx="1863871" cy="1866071"/>
              </a:xfrm>
              <a:custGeom>
                <a:avLst/>
                <a:gdLst>
                  <a:gd name="connsiteX0" fmla="*/ 4591 w 1863871"/>
                  <a:gd name="connsiteY0" fmla="*/ 932 h 1866071"/>
                  <a:gd name="connsiteX1" fmla="*/ 1809727 w 1863871"/>
                  <a:gd name="connsiteY1" fmla="*/ 718042 h 1866071"/>
                  <a:gd name="connsiteX2" fmla="*/ 1863871 w 1863871"/>
                  <a:gd name="connsiteY2" fmla="*/ 724821 h 1866071"/>
                  <a:gd name="connsiteX3" fmla="*/ 1863871 w 1863871"/>
                  <a:gd name="connsiteY3" fmla="*/ 1864329 h 1866071"/>
                  <a:gd name="connsiteX4" fmla="*/ 1862126 w 1863871"/>
                  <a:gd name="connsiteY4" fmla="*/ 1866071 h 1866071"/>
                  <a:gd name="connsiteX5" fmla="*/ 300635 w 1863871"/>
                  <a:gd name="connsiteY5" fmla="*/ 302430 h 1866071"/>
                  <a:gd name="connsiteX6" fmla="*/ 300634 w 1863871"/>
                  <a:gd name="connsiteY6" fmla="*/ 302431 h 1866071"/>
                  <a:gd name="connsiteX7" fmla="*/ 0 w 1863871"/>
                  <a:gd name="connsiteY7" fmla="*/ 1383 h 1866071"/>
                  <a:gd name="connsiteX8" fmla="*/ 4591 w 1863871"/>
                  <a:gd name="connsiteY8" fmla="*/ 932 h 1866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3871" h="1866071">
                    <a:moveTo>
                      <a:pt x="4591" y="932"/>
                    </a:moveTo>
                    <a:cubicBezTo>
                      <a:pt x="666579" y="-27643"/>
                      <a:pt x="1234804" y="609044"/>
                      <a:pt x="1809727" y="718042"/>
                    </a:cubicBezTo>
                    <a:lnTo>
                      <a:pt x="1863871" y="724821"/>
                    </a:lnTo>
                    <a:lnTo>
                      <a:pt x="1863871" y="1864329"/>
                    </a:lnTo>
                    <a:lnTo>
                      <a:pt x="1862126" y="1866071"/>
                    </a:lnTo>
                    <a:lnTo>
                      <a:pt x="300635" y="302430"/>
                    </a:lnTo>
                    <a:lnTo>
                      <a:pt x="300634" y="302431"/>
                    </a:lnTo>
                    <a:lnTo>
                      <a:pt x="0" y="1383"/>
                    </a:lnTo>
                    <a:lnTo>
                      <a:pt x="4591" y="93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9655420" y="3055457"/>
                <a:ext cx="2536580" cy="1905152"/>
              </a:xfrm>
              <a:custGeom>
                <a:avLst/>
                <a:gdLst>
                  <a:gd name="connsiteX0" fmla="*/ 508777 w 2536580"/>
                  <a:gd name="connsiteY0" fmla="*/ 0 h 1905152"/>
                  <a:gd name="connsiteX1" fmla="*/ 551492 w 2536580"/>
                  <a:gd name="connsiteY1" fmla="*/ 5870 h 1905152"/>
                  <a:gd name="connsiteX2" fmla="*/ 1613697 w 2536580"/>
                  <a:gd name="connsiteY2" fmla="*/ 312586 h 1905152"/>
                  <a:gd name="connsiteX3" fmla="*/ 2009098 w 2536580"/>
                  <a:gd name="connsiteY3" fmla="*/ 448430 h 1905152"/>
                  <a:gd name="connsiteX4" fmla="*/ 1948026 w 2536580"/>
                  <a:gd name="connsiteY4" fmla="*/ 509418 h 1905152"/>
                  <a:gd name="connsiteX5" fmla="*/ 2536580 w 2536580"/>
                  <a:gd name="connsiteY5" fmla="*/ 1098782 h 1905152"/>
                  <a:gd name="connsiteX6" fmla="*/ 2536580 w 2536580"/>
                  <a:gd name="connsiteY6" fmla="*/ 1905152 h 1905152"/>
                  <a:gd name="connsiteX7" fmla="*/ 2482436 w 2536580"/>
                  <a:gd name="connsiteY7" fmla="*/ 1898373 h 1905152"/>
                  <a:gd name="connsiteX8" fmla="*/ 677300 w 2536580"/>
                  <a:gd name="connsiteY8" fmla="*/ 1181263 h 1905152"/>
                  <a:gd name="connsiteX9" fmla="*/ 672709 w 2536580"/>
                  <a:gd name="connsiteY9" fmla="*/ 1181714 h 1905152"/>
                  <a:gd name="connsiteX10" fmla="*/ 0 w 2536580"/>
                  <a:gd name="connsiteY10" fmla="*/ 508078 h 1905152"/>
                  <a:gd name="connsiteX11" fmla="*/ 1 w 2536580"/>
                  <a:gd name="connsiteY11" fmla="*/ 508077 h 1905152"/>
                  <a:gd name="connsiteX12" fmla="*/ 508777 w 2536580"/>
                  <a:gd name="connsiteY12" fmla="*/ 0 h 190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36580" h="1905152">
                    <a:moveTo>
                      <a:pt x="508777" y="0"/>
                    </a:moveTo>
                    <a:lnTo>
                      <a:pt x="551492" y="5870"/>
                    </a:lnTo>
                    <a:cubicBezTo>
                      <a:pt x="887763" y="64887"/>
                      <a:pt x="1255319" y="188364"/>
                      <a:pt x="1613697" y="312586"/>
                    </a:cubicBezTo>
                    <a:lnTo>
                      <a:pt x="2009098" y="448430"/>
                    </a:lnTo>
                    <a:lnTo>
                      <a:pt x="1948026" y="509418"/>
                    </a:lnTo>
                    <a:lnTo>
                      <a:pt x="2536580" y="1098782"/>
                    </a:lnTo>
                    <a:lnTo>
                      <a:pt x="2536580" y="1905152"/>
                    </a:lnTo>
                    <a:lnTo>
                      <a:pt x="2482436" y="1898373"/>
                    </a:lnTo>
                    <a:cubicBezTo>
                      <a:pt x="1907513" y="1789375"/>
                      <a:pt x="1339288" y="1152688"/>
                      <a:pt x="677300" y="1181263"/>
                    </a:cubicBezTo>
                    <a:lnTo>
                      <a:pt x="672709" y="1181714"/>
                    </a:lnTo>
                    <a:lnTo>
                      <a:pt x="0" y="508078"/>
                    </a:lnTo>
                    <a:lnTo>
                      <a:pt x="1" y="508077"/>
                    </a:lnTo>
                    <a:lnTo>
                      <a:pt x="508777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10972903" y="1030443"/>
                <a:ext cx="1219098" cy="1539231"/>
              </a:xfrm>
              <a:custGeom>
                <a:avLst/>
                <a:gdLst>
                  <a:gd name="connsiteX0" fmla="*/ 1219098 w 1219098"/>
                  <a:gd name="connsiteY0" fmla="*/ 0 h 1539231"/>
                  <a:gd name="connsiteX1" fmla="*/ 1219098 w 1219098"/>
                  <a:gd name="connsiteY1" fmla="*/ 1440045 h 1539231"/>
                  <a:gd name="connsiteX2" fmla="*/ 1197233 w 1219098"/>
                  <a:gd name="connsiteY2" fmla="*/ 1455093 h 1539231"/>
                  <a:gd name="connsiteX3" fmla="*/ 1103925 w 1219098"/>
                  <a:gd name="connsiteY3" fmla="*/ 1505888 h 1539231"/>
                  <a:gd name="connsiteX4" fmla="*/ 101979 w 1219098"/>
                  <a:gd name="connsiteY4" fmla="*/ 1262048 h 1539231"/>
                  <a:gd name="connsiteX5" fmla="*/ 0 w 1219098"/>
                  <a:gd name="connsiteY5" fmla="*/ 1217422 h 1539231"/>
                  <a:gd name="connsiteX6" fmla="*/ 1219098 w 1219098"/>
                  <a:gd name="connsiteY6" fmla="*/ 0 h 1539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9098" h="1539231">
                    <a:moveTo>
                      <a:pt x="1219098" y="0"/>
                    </a:moveTo>
                    <a:lnTo>
                      <a:pt x="1219098" y="1440045"/>
                    </a:lnTo>
                    <a:lnTo>
                      <a:pt x="1197233" y="1455093"/>
                    </a:lnTo>
                    <a:cubicBezTo>
                      <a:pt x="1164336" y="1475488"/>
                      <a:pt x="1133025" y="1492553"/>
                      <a:pt x="1103925" y="1505888"/>
                    </a:cubicBezTo>
                    <a:cubicBezTo>
                      <a:pt x="871123" y="1612568"/>
                      <a:pt x="507592" y="1444928"/>
                      <a:pt x="101979" y="1262048"/>
                    </a:cubicBezTo>
                    <a:lnTo>
                      <a:pt x="0" y="1217422"/>
                    </a:lnTo>
                    <a:lnTo>
                      <a:pt x="1219098" y="0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10164198" y="2247865"/>
                <a:ext cx="2027803" cy="1256023"/>
              </a:xfrm>
              <a:custGeom>
                <a:avLst/>
                <a:gdLst>
                  <a:gd name="connsiteX0" fmla="*/ 808705 w 2027803"/>
                  <a:gd name="connsiteY0" fmla="*/ 0 h 1256023"/>
                  <a:gd name="connsiteX1" fmla="*/ 910684 w 2027803"/>
                  <a:gd name="connsiteY1" fmla="*/ 44626 h 1256023"/>
                  <a:gd name="connsiteX2" fmla="*/ 1912630 w 2027803"/>
                  <a:gd name="connsiteY2" fmla="*/ 288466 h 1256023"/>
                  <a:gd name="connsiteX3" fmla="*/ 2005938 w 2027803"/>
                  <a:gd name="connsiteY3" fmla="*/ 237671 h 1256023"/>
                  <a:gd name="connsiteX4" fmla="*/ 2027803 w 2027803"/>
                  <a:gd name="connsiteY4" fmla="*/ 222623 h 1256023"/>
                  <a:gd name="connsiteX5" fmla="*/ 2027803 w 2027803"/>
                  <a:gd name="connsiteY5" fmla="*/ 729267 h 1256023"/>
                  <a:gd name="connsiteX6" fmla="*/ 1500321 w 2027803"/>
                  <a:gd name="connsiteY6" fmla="*/ 1256023 h 1256023"/>
                  <a:gd name="connsiteX7" fmla="*/ 1104920 w 2027803"/>
                  <a:gd name="connsiteY7" fmla="*/ 1120179 h 1256023"/>
                  <a:gd name="connsiteX8" fmla="*/ 42715 w 2027803"/>
                  <a:gd name="connsiteY8" fmla="*/ 813463 h 1256023"/>
                  <a:gd name="connsiteX9" fmla="*/ 0 w 2027803"/>
                  <a:gd name="connsiteY9" fmla="*/ 807593 h 1256023"/>
                  <a:gd name="connsiteX10" fmla="*/ 465906 w 2027803"/>
                  <a:gd name="connsiteY10" fmla="*/ 342328 h 1256023"/>
                  <a:gd name="connsiteX11" fmla="*/ 808705 w 2027803"/>
                  <a:gd name="connsiteY11" fmla="*/ 0 h 1256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7803" h="1256023">
                    <a:moveTo>
                      <a:pt x="808705" y="0"/>
                    </a:moveTo>
                    <a:lnTo>
                      <a:pt x="910684" y="44626"/>
                    </a:lnTo>
                    <a:cubicBezTo>
                      <a:pt x="1316297" y="227506"/>
                      <a:pt x="1679828" y="395146"/>
                      <a:pt x="1912630" y="288466"/>
                    </a:cubicBezTo>
                    <a:cubicBezTo>
                      <a:pt x="1941730" y="275131"/>
                      <a:pt x="1973041" y="258066"/>
                      <a:pt x="2005938" y="237671"/>
                    </a:cubicBezTo>
                    <a:lnTo>
                      <a:pt x="2027803" y="222623"/>
                    </a:lnTo>
                    <a:lnTo>
                      <a:pt x="2027803" y="729267"/>
                    </a:lnTo>
                    <a:lnTo>
                      <a:pt x="1500321" y="1256023"/>
                    </a:lnTo>
                    <a:lnTo>
                      <a:pt x="1104920" y="1120179"/>
                    </a:lnTo>
                    <a:cubicBezTo>
                      <a:pt x="746542" y="995957"/>
                      <a:pt x="378986" y="872480"/>
                      <a:pt x="42715" y="813463"/>
                    </a:cubicBezTo>
                    <a:lnTo>
                      <a:pt x="0" y="807593"/>
                    </a:lnTo>
                    <a:lnTo>
                      <a:pt x="465906" y="342328"/>
                    </a:lnTo>
                    <a:lnTo>
                      <a:pt x="808705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 rot="20903264" flipH="1">
                <a:off x="10872611" y="2602289"/>
                <a:ext cx="1419681" cy="216000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0"/>
                    </a:schemeClr>
                  </a:gs>
                  <a:gs pos="95000">
                    <a:schemeClr val="tx1">
                      <a:alpha val="1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 rot="718969" flipH="1">
                <a:off x="10930665" y="4827063"/>
                <a:ext cx="1419681" cy="216000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0"/>
                    </a:schemeClr>
                  </a:gs>
                  <a:gs pos="95000">
                    <a:schemeClr val="tx1">
                      <a:alpha val="1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 rot="21252915" flipH="1">
                <a:off x="10984465" y="4901902"/>
                <a:ext cx="1455291" cy="345452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4000">
                    <a:schemeClr val="bg1">
                      <a:alpha val="28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 rot="19865240" flipH="1">
                <a:off x="10984464" y="2782749"/>
                <a:ext cx="1455291" cy="345452"/>
              </a:xfrm>
              <a:custGeom>
                <a:avLst/>
                <a:gdLst>
                  <a:gd name="connsiteX0" fmla="*/ 0 w 1815928"/>
                  <a:gd name="connsiteY0" fmla="*/ 0 h 323807"/>
                  <a:gd name="connsiteX1" fmla="*/ 1815928 w 1815928"/>
                  <a:gd name="connsiteY1" fmla="*/ 0 h 323807"/>
                  <a:gd name="connsiteX2" fmla="*/ 1710888 w 1815928"/>
                  <a:gd name="connsiteY2" fmla="*/ 78548 h 323807"/>
                  <a:gd name="connsiteX3" fmla="*/ 907964 w 1815928"/>
                  <a:gd name="connsiteY3" fmla="*/ 323807 h 323807"/>
                  <a:gd name="connsiteX4" fmla="*/ 105040 w 1815928"/>
                  <a:gd name="connsiteY4" fmla="*/ 78548 h 323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928" h="323807">
                    <a:moveTo>
                      <a:pt x="0" y="0"/>
                    </a:moveTo>
                    <a:lnTo>
                      <a:pt x="1815928" y="0"/>
                    </a:lnTo>
                    <a:lnTo>
                      <a:pt x="1710888" y="78548"/>
                    </a:lnTo>
                    <a:cubicBezTo>
                      <a:pt x="1481689" y="233392"/>
                      <a:pt x="1205385" y="323807"/>
                      <a:pt x="907964" y="323807"/>
                    </a:cubicBezTo>
                    <a:cubicBezTo>
                      <a:pt x="610543" y="323807"/>
                      <a:pt x="334240" y="233392"/>
                      <a:pt x="105040" y="7854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4000">
                    <a:schemeClr val="bg1">
                      <a:alpha val="28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7" name="文本框 56"/>
          <p:cNvSpPr txBox="1"/>
          <p:nvPr/>
        </p:nvSpPr>
        <p:spPr>
          <a:xfrm>
            <a:off x="2961168" y="2374008"/>
            <a:ext cx="6269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思源黑体 CN Heavy" panose="020B0A00000000000000" pitchFamily="34" charset="-122"/>
              </a:rPr>
              <a:t>THANK </a:t>
            </a:r>
            <a:r>
              <a:rPr lang="en-US" altLang="zh-CN" sz="7200" dirty="0" smtClean="0">
                <a:solidFill>
                  <a:schemeClr val="accent2"/>
                </a:solidFill>
                <a:latin typeface="+mj-lt"/>
                <a:ea typeface="思源黑体 CN Heavy" panose="020B0A00000000000000" pitchFamily="34" charset="-122"/>
              </a:rPr>
              <a:t>YOU</a:t>
            </a:r>
            <a:endParaRPr lang="zh-CN" altLang="en-US" sz="7200" dirty="0">
              <a:solidFill>
                <a:schemeClr val="accent2"/>
              </a:solidFill>
              <a:latin typeface="+mj-lt"/>
              <a:ea typeface="思源黑体 CN Heavy" panose="020B0A00000000000000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229886" y="3615902"/>
            <a:ext cx="5732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不忘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初心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方得始终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3270000" y="3532773"/>
            <a:ext cx="5652000" cy="0"/>
          </a:xfrm>
          <a:prstGeom prst="line">
            <a:avLst/>
          </a:prstGeom>
          <a:ln w="3175">
            <a:solidFill>
              <a:schemeClr val="tx1">
                <a:lumMod val="85000"/>
                <a:lumOff val="15000"/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图片 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424" y="5281044"/>
            <a:ext cx="386655" cy="441665"/>
          </a:xfrm>
          <a:prstGeom prst="rect">
            <a:avLst/>
          </a:prstGeom>
        </p:spPr>
      </p:pic>
      <p:sp>
        <p:nvSpPr>
          <p:cNvPr id="64" name="椭圆 63"/>
          <p:cNvSpPr/>
          <p:nvPr/>
        </p:nvSpPr>
        <p:spPr>
          <a:xfrm>
            <a:off x="494277" y="-213128"/>
            <a:ext cx="2717698" cy="271769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  <a:effectLst>
            <a:softEdge rad="939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3"/>
          <a:srcRect r="13887" b="46304"/>
          <a:stretch>
            <a:fillRect/>
          </a:stretch>
        </p:blipFill>
        <p:spPr>
          <a:xfrm>
            <a:off x="8469822" y="4537031"/>
            <a:ext cx="3722178" cy="2320969"/>
          </a:xfrm>
          <a:custGeom>
            <a:avLst/>
            <a:gdLst>
              <a:gd name="connsiteX0" fmla="*/ 0 w 3722178"/>
              <a:gd name="connsiteY0" fmla="*/ 0 h 2320969"/>
              <a:gd name="connsiteX1" fmla="*/ 3722178 w 3722178"/>
              <a:gd name="connsiteY1" fmla="*/ 0 h 2320969"/>
              <a:gd name="connsiteX2" fmla="*/ 3722178 w 3722178"/>
              <a:gd name="connsiteY2" fmla="*/ 2320969 h 2320969"/>
              <a:gd name="connsiteX3" fmla="*/ 0 w 3722178"/>
              <a:gd name="connsiteY3" fmla="*/ 2320969 h 2320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2178" h="2320969">
                <a:moveTo>
                  <a:pt x="0" y="0"/>
                </a:moveTo>
                <a:lnTo>
                  <a:pt x="3722178" y="0"/>
                </a:lnTo>
                <a:lnTo>
                  <a:pt x="3722178" y="2320969"/>
                </a:lnTo>
                <a:lnTo>
                  <a:pt x="0" y="2320969"/>
                </a:lnTo>
                <a:close/>
              </a:path>
            </a:pathLst>
          </a:custGeom>
        </p:spPr>
      </p:pic>
      <p:grpSp>
        <p:nvGrpSpPr>
          <p:cNvPr id="69" name="组合 68"/>
          <p:cNvGrpSpPr/>
          <p:nvPr/>
        </p:nvGrpSpPr>
        <p:grpSpPr>
          <a:xfrm>
            <a:off x="5451764" y="1676486"/>
            <a:ext cx="1288473" cy="463341"/>
            <a:chOff x="5786006" y="1676486"/>
            <a:chExt cx="1288473" cy="463341"/>
          </a:xfrm>
        </p:grpSpPr>
        <p:sp>
          <p:nvSpPr>
            <p:cNvPr id="70" name="圆角矩形 69"/>
            <p:cNvSpPr/>
            <p:nvPr/>
          </p:nvSpPr>
          <p:spPr>
            <a:xfrm>
              <a:off x="5786006" y="1676486"/>
              <a:ext cx="1288473" cy="432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>
                  <a:lumMod val="75000"/>
                  <a:lumOff val="25000"/>
                  <a:alpha val="7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5886886" y="1678162"/>
              <a:ext cx="10867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 b="1" dirty="0" smtClean="0">
                  <a:ea typeface="思源黑体 CN Regular" panose="020B0500000000000000" pitchFamily="34" charset="-122"/>
                </a:rPr>
                <a:t>20XX</a:t>
              </a:r>
              <a:endParaRPr lang="zh-CN" altLang="en-US" sz="2400" b="1" dirty="0">
                <a:ea typeface="思源黑体 CN Regular" panose="020B0500000000000000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3229886" y="5777136"/>
            <a:ext cx="5732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424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25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421739" y="648500"/>
            <a:ext cx="5480988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1300" dirty="0">
                <a:ln>
                  <a:gradFill>
                    <a:gsLst>
                      <a:gs pos="0">
                        <a:schemeClr val="accent2">
                          <a:alpha val="30000"/>
                        </a:schemeClr>
                      </a:gs>
                      <a:gs pos="100000">
                        <a:schemeClr val="accent2">
                          <a:alpha val="0"/>
                        </a:schemeClr>
                      </a:gs>
                    </a:gsLst>
                    <a:lin ang="5400000" scaled="1"/>
                  </a:gradFill>
                </a:ln>
                <a:noFill/>
                <a:latin typeface="+mj-ea"/>
                <a:ea typeface="+mj-ea"/>
              </a:rPr>
              <a:t>壹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5" t="979" r="25270" b="2057"/>
          <a:stretch/>
        </p:blipFill>
        <p:spPr>
          <a:xfrm flipH="1">
            <a:off x="0" y="0"/>
            <a:ext cx="6089073" cy="6858000"/>
          </a:xfrm>
          <a:custGeom>
            <a:avLst/>
            <a:gdLst>
              <a:gd name="connsiteX0" fmla="*/ 6089073 w 6089073"/>
              <a:gd name="connsiteY0" fmla="*/ 0 h 6858000"/>
              <a:gd name="connsiteX1" fmla="*/ 249425 w 6089073"/>
              <a:gd name="connsiteY1" fmla="*/ 0 h 6858000"/>
              <a:gd name="connsiteX2" fmla="*/ 0 w 6089073"/>
              <a:gd name="connsiteY2" fmla="*/ 249425 h 6858000"/>
              <a:gd name="connsiteX3" fmla="*/ 0 w 6089073"/>
              <a:gd name="connsiteY3" fmla="*/ 6608575 h 6858000"/>
              <a:gd name="connsiteX4" fmla="*/ 249425 w 6089073"/>
              <a:gd name="connsiteY4" fmla="*/ 6858000 h 6858000"/>
              <a:gd name="connsiteX5" fmla="*/ 6089073 w 6089073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89073" h="6858000">
                <a:moveTo>
                  <a:pt x="6089073" y="0"/>
                </a:moveTo>
                <a:lnTo>
                  <a:pt x="249425" y="0"/>
                </a:lnTo>
                <a:cubicBezTo>
                  <a:pt x="111671" y="0"/>
                  <a:pt x="0" y="111671"/>
                  <a:pt x="0" y="249425"/>
                </a:cubicBezTo>
                <a:lnTo>
                  <a:pt x="0" y="6608575"/>
                </a:lnTo>
                <a:cubicBezTo>
                  <a:pt x="0" y="6746329"/>
                  <a:pt x="111671" y="6858000"/>
                  <a:pt x="249425" y="6858000"/>
                </a:cubicBezTo>
                <a:lnTo>
                  <a:pt x="6089073" y="6858000"/>
                </a:lnTo>
                <a:close/>
              </a:path>
            </a:pathLst>
          </a:custGeom>
        </p:spPr>
      </p:pic>
      <p:sp>
        <p:nvSpPr>
          <p:cNvPr id="22" name="圆角矩形 21"/>
          <p:cNvSpPr/>
          <p:nvPr/>
        </p:nvSpPr>
        <p:spPr>
          <a:xfrm>
            <a:off x="2867890" y="2391774"/>
            <a:ext cx="6795655" cy="2410691"/>
          </a:xfrm>
          <a:prstGeom prst="roundRect">
            <a:avLst>
              <a:gd name="adj" fmla="val 10828"/>
            </a:avLst>
          </a:prstGeom>
          <a:solidFill>
            <a:schemeClr val="accent2"/>
          </a:solidFill>
          <a:ln>
            <a:noFill/>
          </a:ln>
          <a:effectLst>
            <a:outerShdw blurRad="431800" dist="152400" dir="5400000" algn="t" rotWithShape="0">
              <a:schemeClr val="accent2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590467" y="2941950"/>
            <a:ext cx="32624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+mj-ea"/>
                <a:ea typeface="+mj-ea"/>
              </a:rPr>
              <a:t>工作概述</a:t>
            </a:r>
            <a:endParaRPr lang="en-US" altLang="zh-CN" sz="6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75811" y="3872460"/>
            <a:ext cx="25114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SUMMARY OF WORK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642025" y="2789970"/>
            <a:ext cx="1615776" cy="1615776"/>
            <a:chOff x="1239300" y="2461536"/>
            <a:chExt cx="1392401" cy="1392401"/>
          </a:xfrm>
        </p:grpSpPr>
        <p:sp>
          <p:nvSpPr>
            <p:cNvPr id="14" name="椭圆 13"/>
            <p:cNvSpPr/>
            <p:nvPr/>
          </p:nvSpPr>
          <p:spPr>
            <a:xfrm>
              <a:off x="1239300" y="2461536"/>
              <a:ext cx="1392401" cy="13924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>
              <a:innerShdw blurRad="50800" dist="12700" dir="135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419676" y="2641276"/>
              <a:ext cx="1031649" cy="1031649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17" name="椭圆 16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1539446" y="2816756"/>
              <a:ext cx="792111" cy="732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5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324078" y="328474"/>
            <a:ext cx="18998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0F6FC"/>
                </a:solidFill>
              </a:rPr>
              <a:t>https://www.ypppt.com/</a:t>
            </a:r>
            <a:endParaRPr lang="zh-CN" altLang="en-US" sz="1100" dirty="0">
              <a:solidFill>
                <a:srgbClr val="F0F6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1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名言警句页面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3" name="图片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2150" y="1654648"/>
            <a:ext cx="6419850" cy="4279900"/>
          </a:xfrm>
          <a:custGeom>
            <a:avLst/>
            <a:gdLst>
              <a:gd name="connsiteX0" fmla="*/ 1733550 w 6419850"/>
              <a:gd name="connsiteY0" fmla="*/ 0 h 4279900"/>
              <a:gd name="connsiteX1" fmla="*/ 6419850 w 6419850"/>
              <a:gd name="connsiteY1" fmla="*/ 0 h 4279900"/>
              <a:gd name="connsiteX2" fmla="*/ 6419850 w 6419850"/>
              <a:gd name="connsiteY2" fmla="*/ 4279900 h 4279900"/>
              <a:gd name="connsiteX3" fmla="*/ 1733550 w 6419850"/>
              <a:gd name="connsiteY3" fmla="*/ 4279900 h 4279900"/>
              <a:gd name="connsiteX4" fmla="*/ 0 w 6419850"/>
              <a:gd name="connsiteY4" fmla="*/ 0 h 4279900"/>
              <a:gd name="connsiteX5" fmla="*/ 1562100 w 6419850"/>
              <a:gd name="connsiteY5" fmla="*/ 0 h 4279900"/>
              <a:gd name="connsiteX6" fmla="*/ 1562100 w 6419850"/>
              <a:gd name="connsiteY6" fmla="*/ 4279900 h 4279900"/>
              <a:gd name="connsiteX7" fmla="*/ 0 w 6419850"/>
              <a:gd name="connsiteY7" fmla="*/ 4279900 h 427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19850" h="4279900">
                <a:moveTo>
                  <a:pt x="1733550" y="0"/>
                </a:moveTo>
                <a:lnTo>
                  <a:pt x="6419850" y="0"/>
                </a:lnTo>
                <a:lnTo>
                  <a:pt x="6419850" y="4279900"/>
                </a:lnTo>
                <a:lnTo>
                  <a:pt x="1733550" y="4279900"/>
                </a:lnTo>
                <a:close/>
                <a:moveTo>
                  <a:pt x="0" y="0"/>
                </a:moveTo>
                <a:lnTo>
                  <a:pt x="1562100" y="0"/>
                </a:lnTo>
                <a:lnTo>
                  <a:pt x="1562100" y="4279900"/>
                </a:lnTo>
                <a:lnTo>
                  <a:pt x="0" y="4279900"/>
                </a:lnTo>
                <a:close/>
              </a:path>
            </a:pathLst>
          </a:custGeom>
        </p:spPr>
      </p:pic>
      <p:sp>
        <p:nvSpPr>
          <p:cNvPr id="64" name="文本框 63"/>
          <p:cNvSpPr txBox="1"/>
          <p:nvPr/>
        </p:nvSpPr>
        <p:spPr>
          <a:xfrm>
            <a:off x="1536700" y="2077409"/>
            <a:ext cx="1723549" cy="948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在此处输入</a:t>
            </a:r>
            <a:endParaRPr lang="en-US" altLang="zh-CN" sz="2400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accent2"/>
                </a:solidFill>
                <a:latin typeface="+mj-ea"/>
                <a:ea typeface="+mj-ea"/>
              </a:rPr>
              <a:t>名言警句</a:t>
            </a:r>
            <a:endParaRPr lang="zh-CN" altLang="en-US" sz="24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36700" y="3331665"/>
            <a:ext cx="3359150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3765">
              <a:lnSpc>
                <a:spcPct val="120000"/>
              </a:lnSpc>
              <a:buSzPct val="25000"/>
              <a:defRPr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，海量素材持续更新，上千款模板选择，总有一款适合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你优品设计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是一个聚焦商业设计的多场景在线设计平台，我们打破了软硬件间的技术限制，汇集创意内容与设计工具于一体，为不同场景下的设计需求提供优质的解决方案。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612900" y="3143250"/>
            <a:ext cx="31115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单圆角矩形 24"/>
          <p:cNvSpPr/>
          <p:nvPr/>
        </p:nvSpPr>
        <p:spPr>
          <a:xfrm>
            <a:off x="-6350" y="1526102"/>
            <a:ext cx="666750" cy="4408446"/>
          </a:xfrm>
          <a:prstGeom prst="round1Rect">
            <a:avLst>
              <a:gd name="adj" fmla="val 30068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6" name="直接连接符 65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椭圆 67"/>
          <p:cNvSpPr/>
          <p:nvPr/>
        </p:nvSpPr>
        <p:spPr>
          <a:xfrm>
            <a:off x="5322518" y="2963174"/>
            <a:ext cx="467218" cy="467218"/>
          </a:xfrm>
          <a:prstGeom prst="ellipse">
            <a:avLst/>
          </a:prstGeom>
          <a:gradFill flip="none" rotWithShape="1">
            <a:gsLst>
              <a:gs pos="4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9133742" y="5806002"/>
            <a:ext cx="437428" cy="437428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0400824" y="1191986"/>
            <a:ext cx="264812" cy="264812"/>
          </a:xfrm>
          <a:prstGeom prst="ellipse">
            <a:avLst/>
          </a:prstGeom>
          <a:gradFill flip="none" rotWithShape="1">
            <a:gsLst>
              <a:gs pos="35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90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47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673768" y="5157216"/>
            <a:ext cx="10858500" cy="1700784"/>
            <a:chOff x="804400" y="5157216"/>
            <a:chExt cx="10858500" cy="1700784"/>
          </a:xfrm>
        </p:grpSpPr>
        <p:grpSp>
          <p:nvGrpSpPr>
            <p:cNvPr id="36" name="组合 35"/>
            <p:cNvGrpSpPr/>
            <p:nvPr/>
          </p:nvGrpSpPr>
          <p:grpSpPr>
            <a:xfrm>
              <a:off x="804400" y="5157216"/>
              <a:ext cx="10858500" cy="1700784"/>
              <a:chOff x="804400" y="5157216"/>
              <a:chExt cx="10858500" cy="1700784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804400" y="5157216"/>
                <a:ext cx="10858500" cy="170078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804400" y="5157216"/>
                <a:ext cx="10858500" cy="1700784"/>
              </a:xfrm>
              <a:custGeom>
                <a:avLst/>
                <a:gdLst>
                  <a:gd name="connsiteX0" fmla="*/ 9379712 w 10858500"/>
                  <a:gd name="connsiteY0" fmla="*/ 0 h 1700784"/>
                  <a:gd name="connsiteX1" fmla="*/ 10858500 w 10858500"/>
                  <a:gd name="connsiteY1" fmla="*/ 1042194 h 1700784"/>
                  <a:gd name="connsiteX2" fmla="*/ 10858500 w 10858500"/>
                  <a:gd name="connsiteY2" fmla="*/ 1700784 h 1700784"/>
                  <a:gd name="connsiteX3" fmla="*/ 0 w 10858500"/>
                  <a:gd name="connsiteY3" fmla="*/ 1700784 h 1700784"/>
                  <a:gd name="connsiteX4" fmla="*/ 0 w 10858500"/>
                  <a:gd name="connsiteY4" fmla="*/ 1385824 h 1700784"/>
                  <a:gd name="connsiteX5" fmla="*/ 34544 w 10858500"/>
                  <a:gd name="connsiteY5" fmla="*/ 1316736 h 1700784"/>
                  <a:gd name="connsiteX6" fmla="*/ 3344672 w 10858500"/>
                  <a:gd name="connsiteY6" fmla="*/ 201168 h 1700784"/>
                  <a:gd name="connsiteX7" fmla="*/ 6142736 w 10858500"/>
                  <a:gd name="connsiteY7" fmla="*/ 1188720 h 1700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58500" h="1700784">
                    <a:moveTo>
                      <a:pt x="9379712" y="0"/>
                    </a:moveTo>
                    <a:lnTo>
                      <a:pt x="10858500" y="1042194"/>
                    </a:lnTo>
                    <a:lnTo>
                      <a:pt x="10858500" y="1700784"/>
                    </a:lnTo>
                    <a:lnTo>
                      <a:pt x="0" y="1700784"/>
                    </a:lnTo>
                    <a:lnTo>
                      <a:pt x="0" y="1385824"/>
                    </a:lnTo>
                    <a:lnTo>
                      <a:pt x="34544" y="1316736"/>
                    </a:lnTo>
                    <a:lnTo>
                      <a:pt x="3344672" y="201168"/>
                    </a:lnTo>
                    <a:lnTo>
                      <a:pt x="6142736" y="118872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>
                <a:off x="804400" y="5340096"/>
                <a:ext cx="10858500" cy="1517904"/>
              </a:xfrm>
              <a:custGeom>
                <a:avLst/>
                <a:gdLst>
                  <a:gd name="connsiteX0" fmla="*/ 10458704 w 10858500"/>
                  <a:gd name="connsiteY0" fmla="*/ 0 h 1517904"/>
                  <a:gd name="connsiteX1" fmla="*/ 10858500 w 10858500"/>
                  <a:gd name="connsiteY1" fmla="*/ 270451 h 1517904"/>
                  <a:gd name="connsiteX2" fmla="*/ 10858500 w 10858500"/>
                  <a:gd name="connsiteY2" fmla="*/ 1517904 h 1517904"/>
                  <a:gd name="connsiteX3" fmla="*/ 0 w 10858500"/>
                  <a:gd name="connsiteY3" fmla="*/ 1517904 h 1517904"/>
                  <a:gd name="connsiteX4" fmla="*/ 0 w 10858500"/>
                  <a:gd name="connsiteY4" fmla="*/ 593714 h 1517904"/>
                  <a:gd name="connsiteX5" fmla="*/ 34544 w 10858500"/>
                  <a:gd name="connsiteY5" fmla="*/ 512064 h 1517904"/>
                  <a:gd name="connsiteX6" fmla="*/ 3052064 w 10858500"/>
                  <a:gd name="connsiteY6" fmla="*/ 1152144 h 1517904"/>
                  <a:gd name="connsiteX7" fmla="*/ 4954016 w 10858500"/>
                  <a:gd name="connsiteY7" fmla="*/ 310896 h 1517904"/>
                  <a:gd name="connsiteX8" fmla="*/ 7496048 w 10858500"/>
                  <a:gd name="connsiteY8" fmla="*/ 1078992 h 1517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58500" h="1517904">
                    <a:moveTo>
                      <a:pt x="10458704" y="0"/>
                    </a:moveTo>
                    <a:lnTo>
                      <a:pt x="10858500" y="270451"/>
                    </a:lnTo>
                    <a:lnTo>
                      <a:pt x="10858500" y="1517904"/>
                    </a:lnTo>
                    <a:lnTo>
                      <a:pt x="0" y="1517904"/>
                    </a:lnTo>
                    <a:lnTo>
                      <a:pt x="0" y="593714"/>
                    </a:lnTo>
                    <a:lnTo>
                      <a:pt x="34544" y="512064"/>
                    </a:lnTo>
                    <a:lnTo>
                      <a:pt x="3052064" y="1152144"/>
                    </a:lnTo>
                    <a:lnTo>
                      <a:pt x="4954016" y="310896"/>
                    </a:lnTo>
                    <a:lnTo>
                      <a:pt x="7496048" y="107899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等腰三角形 66"/>
            <p:cNvSpPr/>
            <p:nvPr/>
          </p:nvSpPr>
          <p:spPr>
            <a:xfrm rot="19454335">
              <a:off x="2076149" y="5412744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等腰三角形 67"/>
            <p:cNvSpPr/>
            <p:nvPr/>
          </p:nvSpPr>
          <p:spPr>
            <a:xfrm rot="19158450">
              <a:off x="3648699" y="5856633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等腰三角形 68"/>
            <p:cNvSpPr/>
            <p:nvPr/>
          </p:nvSpPr>
          <p:spPr>
            <a:xfrm rot="19465554">
              <a:off x="7851294" y="5296892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两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项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并列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660399" y="1511103"/>
            <a:ext cx="8426166" cy="1535552"/>
            <a:chOff x="660399" y="1511103"/>
            <a:chExt cx="8426166" cy="1535552"/>
          </a:xfrm>
        </p:grpSpPr>
        <p:sp>
          <p:nvSpPr>
            <p:cNvPr id="10" name="圆角矩形 9"/>
            <p:cNvSpPr/>
            <p:nvPr/>
          </p:nvSpPr>
          <p:spPr>
            <a:xfrm>
              <a:off x="660399" y="1511103"/>
              <a:ext cx="8426166" cy="1535552"/>
            </a:xfrm>
            <a:prstGeom prst="roundRect">
              <a:avLst>
                <a:gd name="adj" fmla="val 62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025813" y="1714857"/>
              <a:ext cx="7695338" cy="1162024"/>
              <a:chOff x="660400" y="1884696"/>
              <a:chExt cx="7313544" cy="1162024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60400" y="1884696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accent2"/>
                    </a:solidFill>
                    <a:latin typeface="+mj-ea"/>
                    <a:ea typeface="+mj-ea"/>
                  </a:rPr>
                  <a:t>输入</a:t>
                </a:r>
                <a:r>
                  <a:rPr lang="zh-CN" altLang="en-US" sz="2400" dirty="0">
                    <a:solidFill>
                      <a:schemeClr val="accent2"/>
                    </a:solidFill>
                    <a:latin typeface="+mj-ea"/>
                    <a:ea typeface="+mj-ea"/>
                  </a:rPr>
                  <a:t>小</a:t>
                </a:r>
                <a:r>
                  <a:rPr lang="zh-CN" altLang="en-US" sz="2400" dirty="0" smtClean="0">
                    <a:solidFill>
                      <a:schemeClr val="accent2"/>
                    </a:solidFill>
                    <a:latin typeface="+mj-ea"/>
                    <a:ea typeface="+mj-ea"/>
                  </a:rPr>
                  <a:t>标题</a:t>
                </a:r>
                <a:endParaRPr lang="zh-CN" altLang="en-US" sz="2400" dirty="0">
                  <a:solidFill>
                    <a:schemeClr val="accent2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60400" y="2363456"/>
                <a:ext cx="7313544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优品</a:t>
                </a:r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PPT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，海量素材持续更新，上千款模板选择，总有一款适合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你优品设计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是一个聚焦商业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设计汇集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创意内容与设计工具于一体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，提供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优质的解决方案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。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5" t="2576" r="46607" b="16783"/>
          <a:stretch>
            <a:fillRect/>
          </a:stretch>
        </p:blipFill>
        <p:spPr>
          <a:xfrm>
            <a:off x="9491472" y="1446017"/>
            <a:ext cx="1622519" cy="4622997"/>
          </a:xfrm>
          <a:custGeom>
            <a:avLst/>
            <a:gdLst>
              <a:gd name="connsiteX0" fmla="*/ 0 w 1622519"/>
              <a:gd name="connsiteY0" fmla="*/ 4036358 h 4622997"/>
              <a:gd name="connsiteX1" fmla="*/ 1622519 w 1622519"/>
              <a:gd name="connsiteY1" fmla="*/ 4036358 h 4622997"/>
              <a:gd name="connsiteX2" fmla="*/ 1622519 w 1622519"/>
              <a:gd name="connsiteY2" fmla="*/ 4622997 h 4622997"/>
              <a:gd name="connsiteX3" fmla="*/ 0 w 1622519"/>
              <a:gd name="connsiteY3" fmla="*/ 4622997 h 4622997"/>
              <a:gd name="connsiteX4" fmla="*/ 0 w 1622519"/>
              <a:gd name="connsiteY4" fmla="*/ 2707441 h 4622997"/>
              <a:gd name="connsiteX5" fmla="*/ 1622519 w 1622519"/>
              <a:gd name="connsiteY5" fmla="*/ 2707441 h 4622997"/>
              <a:gd name="connsiteX6" fmla="*/ 1622519 w 1622519"/>
              <a:gd name="connsiteY6" fmla="*/ 3894466 h 4622997"/>
              <a:gd name="connsiteX7" fmla="*/ 0 w 1622519"/>
              <a:gd name="connsiteY7" fmla="*/ 3894466 h 4622997"/>
              <a:gd name="connsiteX8" fmla="*/ 0 w 1622519"/>
              <a:gd name="connsiteY8" fmla="*/ 0 h 4622997"/>
              <a:gd name="connsiteX9" fmla="*/ 1622519 w 1622519"/>
              <a:gd name="connsiteY9" fmla="*/ 0 h 4622997"/>
              <a:gd name="connsiteX10" fmla="*/ 1622519 w 1622519"/>
              <a:gd name="connsiteY10" fmla="*/ 2565549 h 4622997"/>
              <a:gd name="connsiteX11" fmla="*/ 0 w 1622519"/>
              <a:gd name="connsiteY11" fmla="*/ 2565549 h 4622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22519" h="4622997">
                <a:moveTo>
                  <a:pt x="0" y="4036358"/>
                </a:moveTo>
                <a:lnTo>
                  <a:pt x="1622519" y="4036358"/>
                </a:lnTo>
                <a:lnTo>
                  <a:pt x="1622519" y="4622997"/>
                </a:lnTo>
                <a:lnTo>
                  <a:pt x="0" y="4622997"/>
                </a:lnTo>
                <a:close/>
                <a:moveTo>
                  <a:pt x="0" y="2707441"/>
                </a:moveTo>
                <a:lnTo>
                  <a:pt x="1622519" y="2707441"/>
                </a:lnTo>
                <a:lnTo>
                  <a:pt x="1622519" y="3894466"/>
                </a:lnTo>
                <a:lnTo>
                  <a:pt x="0" y="3894466"/>
                </a:lnTo>
                <a:close/>
                <a:moveTo>
                  <a:pt x="0" y="0"/>
                </a:moveTo>
                <a:lnTo>
                  <a:pt x="1622519" y="0"/>
                </a:lnTo>
                <a:lnTo>
                  <a:pt x="1622519" y="2565549"/>
                </a:lnTo>
                <a:lnTo>
                  <a:pt x="0" y="2565549"/>
                </a:lnTo>
                <a:close/>
              </a:path>
            </a:pathLst>
          </a:custGeom>
          <a:effectLst>
            <a:outerShdw blurRad="279400" dist="152400" dir="5400000" algn="t" rotWithShape="0">
              <a:schemeClr val="accent2">
                <a:alpha val="20000"/>
              </a:schemeClr>
            </a:outerShdw>
          </a:effectLst>
        </p:spPr>
      </p:pic>
      <p:grpSp>
        <p:nvGrpSpPr>
          <p:cNvPr id="37" name="组合 36"/>
          <p:cNvGrpSpPr/>
          <p:nvPr/>
        </p:nvGrpSpPr>
        <p:grpSpPr>
          <a:xfrm>
            <a:off x="660399" y="3268938"/>
            <a:ext cx="8426166" cy="1535552"/>
            <a:chOff x="660399" y="1511103"/>
            <a:chExt cx="8426166" cy="1535552"/>
          </a:xfrm>
        </p:grpSpPr>
        <p:sp>
          <p:nvSpPr>
            <p:cNvPr id="38" name="圆角矩形 37"/>
            <p:cNvSpPr/>
            <p:nvPr/>
          </p:nvSpPr>
          <p:spPr>
            <a:xfrm>
              <a:off x="660399" y="1511103"/>
              <a:ext cx="8426166" cy="1535552"/>
            </a:xfrm>
            <a:prstGeom prst="roundRect">
              <a:avLst>
                <a:gd name="adj" fmla="val 62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025813" y="1714857"/>
              <a:ext cx="7695338" cy="1162024"/>
              <a:chOff x="660400" y="1884696"/>
              <a:chExt cx="7313544" cy="1162024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660400" y="1884696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accent2"/>
                    </a:solidFill>
                    <a:latin typeface="+mj-ea"/>
                    <a:ea typeface="+mj-ea"/>
                  </a:rPr>
                  <a:t>输入</a:t>
                </a:r>
                <a:r>
                  <a:rPr lang="zh-CN" altLang="en-US" sz="2400" dirty="0">
                    <a:solidFill>
                      <a:schemeClr val="accent2"/>
                    </a:solidFill>
                    <a:latin typeface="+mj-ea"/>
                    <a:ea typeface="+mj-ea"/>
                  </a:rPr>
                  <a:t>小</a:t>
                </a:r>
                <a:r>
                  <a:rPr lang="zh-CN" altLang="en-US" sz="2400" dirty="0" smtClean="0">
                    <a:solidFill>
                      <a:schemeClr val="accent2"/>
                    </a:solidFill>
                    <a:latin typeface="+mj-ea"/>
                    <a:ea typeface="+mj-ea"/>
                  </a:rPr>
                  <a:t>标题</a:t>
                </a:r>
                <a:endParaRPr lang="zh-CN" altLang="en-US" sz="2400" dirty="0">
                  <a:solidFill>
                    <a:schemeClr val="accent2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60400" y="2363456"/>
                <a:ext cx="7313544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优品</a:t>
                </a:r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PPT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，海量素材持续更新，上千款模板选择，总有一款适合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你优品设计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是一个聚焦商业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设计汇集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创意内容与设计工具于一体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，提供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优质的解决方案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。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43" name="矩形 42"/>
          <p:cNvSpPr/>
          <p:nvPr/>
        </p:nvSpPr>
        <p:spPr>
          <a:xfrm>
            <a:off x="660398" y="1511103"/>
            <a:ext cx="59269" cy="1535551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39700" dist="50800" algn="l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660398" y="3268937"/>
            <a:ext cx="59269" cy="153555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39700" dist="50800" algn="l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47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两项并列页面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251515" y="2773680"/>
            <a:ext cx="12449886" cy="4084320"/>
            <a:chOff x="-251515" y="2773680"/>
            <a:chExt cx="12449886" cy="4084320"/>
          </a:xfrm>
        </p:grpSpPr>
        <p:sp>
          <p:nvSpPr>
            <p:cNvPr id="196" name="任意多边形 195"/>
            <p:cNvSpPr/>
            <p:nvPr/>
          </p:nvSpPr>
          <p:spPr>
            <a:xfrm>
              <a:off x="0" y="2773680"/>
              <a:ext cx="12192000" cy="4084320"/>
            </a:xfrm>
            <a:custGeom>
              <a:avLst/>
              <a:gdLst>
                <a:gd name="connsiteX0" fmla="*/ 3840480 w 12192000"/>
                <a:gd name="connsiteY0" fmla="*/ 0 h 4084320"/>
                <a:gd name="connsiteX1" fmla="*/ 6797041 w 12192000"/>
                <a:gd name="connsiteY1" fmla="*/ 883920 h 4084320"/>
                <a:gd name="connsiteX2" fmla="*/ 8869680 w 12192000"/>
                <a:gd name="connsiteY2" fmla="*/ 182880 h 4084320"/>
                <a:gd name="connsiteX3" fmla="*/ 10972800 w 12192000"/>
                <a:gd name="connsiteY3" fmla="*/ 1005840 h 4084320"/>
                <a:gd name="connsiteX4" fmla="*/ 12192000 w 12192000"/>
                <a:gd name="connsiteY4" fmla="*/ 562495 h 4084320"/>
                <a:gd name="connsiteX5" fmla="*/ 12192000 w 12192000"/>
                <a:gd name="connsiteY5" fmla="*/ 4084320 h 4084320"/>
                <a:gd name="connsiteX6" fmla="*/ 0 w 12192000"/>
                <a:gd name="connsiteY6" fmla="*/ 4084320 h 4084320"/>
                <a:gd name="connsiteX7" fmla="*/ 0 w 12192000"/>
                <a:gd name="connsiteY7" fmla="*/ 1296468 h 408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4084320">
                  <a:moveTo>
                    <a:pt x="3840480" y="0"/>
                  </a:moveTo>
                  <a:lnTo>
                    <a:pt x="6797041" y="883920"/>
                  </a:lnTo>
                  <a:lnTo>
                    <a:pt x="8869680" y="182880"/>
                  </a:lnTo>
                  <a:lnTo>
                    <a:pt x="10972800" y="1005840"/>
                  </a:lnTo>
                  <a:lnTo>
                    <a:pt x="12192000" y="562495"/>
                  </a:lnTo>
                  <a:lnTo>
                    <a:pt x="12192000" y="4084320"/>
                  </a:lnTo>
                  <a:lnTo>
                    <a:pt x="0" y="4084320"/>
                  </a:lnTo>
                  <a:lnTo>
                    <a:pt x="0" y="129646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>
              <a:off x="0" y="3415920"/>
              <a:ext cx="12192000" cy="3442080"/>
            </a:xfrm>
            <a:custGeom>
              <a:avLst/>
              <a:gdLst>
                <a:gd name="connsiteX0" fmla="*/ 0 w 12192000"/>
                <a:gd name="connsiteY0" fmla="*/ 0 h 3442080"/>
                <a:gd name="connsiteX1" fmla="*/ 3139440 w 12192000"/>
                <a:gd name="connsiteY1" fmla="*/ 1186560 h 3442080"/>
                <a:gd name="connsiteX2" fmla="*/ 4815840 w 12192000"/>
                <a:gd name="connsiteY2" fmla="*/ 211200 h 3442080"/>
                <a:gd name="connsiteX3" fmla="*/ 9022080 w 12192000"/>
                <a:gd name="connsiteY3" fmla="*/ 942720 h 3442080"/>
                <a:gd name="connsiteX4" fmla="*/ 10424160 w 12192000"/>
                <a:gd name="connsiteY4" fmla="*/ 455040 h 3442080"/>
                <a:gd name="connsiteX5" fmla="*/ 12192000 w 12192000"/>
                <a:gd name="connsiteY5" fmla="*/ 851036 h 3442080"/>
                <a:gd name="connsiteX6" fmla="*/ 12192000 w 12192000"/>
                <a:gd name="connsiteY6" fmla="*/ 3442080 h 3442080"/>
                <a:gd name="connsiteX7" fmla="*/ 0 w 12192000"/>
                <a:gd name="connsiteY7" fmla="*/ 3442080 h 34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3442080">
                  <a:moveTo>
                    <a:pt x="0" y="0"/>
                  </a:moveTo>
                  <a:lnTo>
                    <a:pt x="3139440" y="1186560"/>
                  </a:lnTo>
                  <a:lnTo>
                    <a:pt x="4815840" y="211200"/>
                  </a:lnTo>
                  <a:lnTo>
                    <a:pt x="9022080" y="942720"/>
                  </a:lnTo>
                  <a:lnTo>
                    <a:pt x="10424160" y="455040"/>
                  </a:lnTo>
                  <a:lnTo>
                    <a:pt x="12192000" y="851036"/>
                  </a:lnTo>
                  <a:lnTo>
                    <a:pt x="12192000" y="3442080"/>
                  </a:lnTo>
                  <a:lnTo>
                    <a:pt x="0" y="344208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>
              <a:off x="0" y="4053840"/>
              <a:ext cx="12192000" cy="2804160"/>
            </a:xfrm>
            <a:custGeom>
              <a:avLst/>
              <a:gdLst>
                <a:gd name="connsiteX0" fmla="*/ 1889760 w 12192000"/>
                <a:gd name="connsiteY0" fmla="*/ 0 h 2804160"/>
                <a:gd name="connsiteX1" fmla="*/ 4693920 w 12192000"/>
                <a:gd name="connsiteY1" fmla="*/ 609600 h 2804160"/>
                <a:gd name="connsiteX2" fmla="*/ 8046720 w 12192000"/>
                <a:gd name="connsiteY2" fmla="*/ 0 h 2804160"/>
                <a:gd name="connsiteX3" fmla="*/ 10728960 w 12192000"/>
                <a:gd name="connsiteY3" fmla="*/ 670560 h 2804160"/>
                <a:gd name="connsiteX4" fmla="*/ 12192000 w 12192000"/>
                <a:gd name="connsiteY4" fmla="*/ 177005 h 2804160"/>
                <a:gd name="connsiteX5" fmla="*/ 12192000 w 12192000"/>
                <a:gd name="connsiteY5" fmla="*/ 2804160 h 2804160"/>
                <a:gd name="connsiteX6" fmla="*/ 0 w 12192000"/>
                <a:gd name="connsiteY6" fmla="*/ 2804160 h 2804160"/>
                <a:gd name="connsiteX7" fmla="*/ 0 w 12192000"/>
                <a:gd name="connsiteY7" fmla="*/ 724840 h 280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2804160">
                  <a:moveTo>
                    <a:pt x="1889760" y="0"/>
                  </a:moveTo>
                  <a:lnTo>
                    <a:pt x="4693920" y="609600"/>
                  </a:lnTo>
                  <a:lnTo>
                    <a:pt x="8046720" y="0"/>
                  </a:lnTo>
                  <a:lnTo>
                    <a:pt x="10728960" y="670560"/>
                  </a:lnTo>
                  <a:lnTo>
                    <a:pt x="12192000" y="177005"/>
                  </a:lnTo>
                  <a:lnTo>
                    <a:pt x="12192000" y="2804160"/>
                  </a:lnTo>
                  <a:lnTo>
                    <a:pt x="0" y="2804160"/>
                  </a:lnTo>
                  <a:lnTo>
                    <a:pt x="0" y="7248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等腰三角形 202"/>
            <p:cNvSpPr/>
            <p:nvPr/>
          </p:nvSpPr>
          <p:spPr>
            <a:xfrm rot="19381022">
              <a:off x="-251515" y="4207968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等腰三角形 203"/>
            <p:cNvSpPr/>
            <p:nvPr/>
          </p:nvSpPr>
          <p:spPr>
            <a:xfrm rot="18664142">
              <a:off x="3031605" y="3831503"/>
              <a:ext cx="1887344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等腰三角形 204"/>
            <p:cNvSpPr/>
            <p:nvPr/>
          </p:nvSpPr>
          <p:spPr>
            <a:xfrm rot="19381022">
              <a:off x="6769950" y="3036522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等腰三角形 205"/>
            <p:cNvSpPr/>
            <p:nvPr/>
          </p:nvSpPr>
          <p:spPr>
            <a:xfrm rot="19471062">
              <a:off x="6121042" y="4040605"/>
              <a:ext cx="1887344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等腰三角形 206"/>
            <p:cNvSpPr/>
            <p:nvPr/>
          </p:nvSpPr>
          <p:spPr>
            <a:xfrm rot="19397792">
              <a:off x="10311027" y="3354975"/>
              <a:ext cx="1887344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圆角矩形 16"/>
          <p:cNvSpPr/>
          <p:nvPr/>
        </p:nvSpPr>
        <p:spPr>
          <a:xfrm>
            <a:off x="1004859" y="1341961"/>
            <a:ext cx="10182282" cy="4792139"/>
          </a:xfrm>
          <a:prstGeom prst="roundRect">
            <a:avLst>
              <a:gd name="adj" fmla="val 4877"/>
            </a:avLst>
          </a:prstGeom>
          <a:solidFill>
            <a:schemeClr val="bg1"/>
          </a:solidFill>
          <a:ln>
            <a:gradFill flip="none" rotWithShape="1">
              <a:gsLst>
                <a:gs pos="0">
                  <a:schemeClr val="tx1">
                    <a:lumMod val="50000"/>
                    <a:lumOff val="50000"/>
                    <a:alpha val="10000"/>
                  </a:schemeClr>
                </a:gs>
                <a:gs pos="100000">
                  <a:schemeClr val="tx1">
                    <a:lumMod val="50000"/>
                    <a:lumOff val="5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393700" dist="317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5184106" y="1341961"/>
            <a:ext cx="1823789" cy="4792139"/>
            <a:chOff x="5312416" y="1341961"/>
            <a:chExt cx="1823789" cy="4792139"/>
          </a:xfrm>
        </p:grpSpPr>
        <p:sp>
          <p:nvSpPr>
            <p:cNvPr id="34" name="矩形 33"/>
            <p:cNvSpPr/>
            <p:nvPr/>
          </p:nvSpPr>
          <p:spPr>
            <a:xfrm>
              <a:off x="5312416" y="1341961"/>
              <a:ext cx="910618" cy="4792139"/>
            </a:xfrm>
            <a:prstGeom prst="rect">
              <a:avLst/>
            </a:prstGeom>
            <a:gradFill>
              <a:gsLst>
                <a:gs pos="4600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矩形 397"/>
            <p:cNvSpPr/>
            <p:nvPr/>
          </p:nvSpPr>
          <p:spPr>
            <a:xfrm flipH="1">
              <a:off x="6225587" y="1341961"/>
              <a:ext cx="910618" cy="4792139"/>
            </a:xfrm>
            <a:prstGeom prst="rect">
              <a:avLst/>
            </a:prstGeom>
            <a:gradFill>
              <a:gsLst>
                <a:gs pos="4600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1">
                    <a:lumMod val="60000"/>
                    <a:lumOff val="40000"/>
                    <a:alpha val="65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984190" y="2015988"/>
            <a:ext cx="2705447" cy="3558834"/>
            <a:chOff x="1984190" y="2015988"/>
            <a:chExt cx="2705447" cy="3558834"/>
          </a:xfrm>
        </p:grpSpPr>
        <p:grpSp>
          <p:nvGrpSpPr>
            <p:cNvPr id="32" name="组合 31"/>
            <p:cNvGrpSpPr/>
            <p:nvPr/>
          </p:nvGrpSpPr>
          <p:grpSpPr>
            <a:xfrm>
              <a:off x="2142022" y="3858443"/>
              <a:ext cx="2547615" cy="1716379"/>
              <a:chOff x="1829782" y="2601088"/>
              <a:chExt cx="2547615" cy="1716379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1829782" y="2601088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accent2"/>
                    </a:solidFill>
                    <a:latin typeface="+mj-ea"/>
                    <a:ea typeface="+mj-ea"/>
                  </a:rPr>
                  <a:t>输入</a:t>
                </a:r>
                <a:r>
                  <a:rPr lang="zh-CN" altLang="en-US" sz="2400" dirty="0">
                    <a:solidFill>
                      <a:schemeClr val="accent2"/>
                    </a:solidFill>
                    <a:latin typeface="+mj-ea"/>
                    <a:ea typeface="+mj-ea"/>
                  </a:rPr>
                  <a:t>小</a:t>
                </a:r>
                <a:r>
                  <a:rPr lang="zh-CN" altLang="en-US" sz="2400" dirty="0" smtClean="0">
                    <a:solidFill>
                      <a:schemeClr val="accent2"/>
                    </a:solidFill>
                    <a:latin typeface="+mj-ea"/>
                    <a:ea typeface="+mj-ea"/>
                  </a:rPr>
                  <a:t>标题</a:t>
                </a:r>
                <a:endParaRPr lang="zh-CN" altLang="en-US" sz="2400" dirty="0">
                  <a:solidFill>
                    <a:schemeClr val="accent2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1829782" y="3043272"/>
                <a:ext cx="2547615" cy="12741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优品</a:t>
                </a:r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PPT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，海量素材持续更新，上千款模板选择，总有一款适合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你优品设计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是一个聚焦商业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设计。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13" name="组合 412"/>
            <p:cNvGrpSpPr/>
            <p:nvPr/>
          </p:nvGrpSpPr>
          <p:grpSpPr>
            <a:xfrm>
              <a:off x="1984190" y="2015988"/>
              <a:ext cx="1580437" cy="1580437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415" name="椭圆 414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椭圆 415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" name="椭圆 416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椭圆 417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9" name="椭圆 418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21663" y="2408732"/>
              <a:ext cx="943590" cy="756848"/>
            </a:xfrm>
            <a:prstGeom prst="rect">
              <a:avLst/>
            </a:prstGeom>
          </p:spPr>
        </p:pic>
      </p:grpSp>
      <p:grpSp>
        <p:nvGrpSpPr>
          <p:cNvPr id="420" name="组合 419"/>
          <p:cNvGrpSpPr/>
          <p:nvPr/>
        </p:nvGrpSpPr>
        <p:grpSpPr>
          <a:xfrm>
            <a:off x="7597884" y="2015988"/>
            <a:ext cx="2705447" cy="3558834"/>
            <a:chOff x="1984190" y="2015988"/>
            <a:chExt cx="2705447" cy="3558834"/>
          </a:xfrm>
        </p:grpSpPr>
        <p:grpSp>
          <p:nvGrpSpPr>
            <p:cNvPr id="421" name="组合 420"/>
            <p:cNvGrpSpPr/>
            <p:nvPr/>
          </p:nvGrpSpPr>
          <p:grpSpPr>
            <a:xfrm>
              <a:off x="2142022" y="3858443"/>
              <a:ext cx="2547615" cy="1716379"/>
              <a:chOff x="1829782" y="2601088"/>
              <a:chExt cx="2547615" cy="1716379"/>
            </a:xfrm>
          </p:grpSpPr>
          <p:sp>
            <p:nvSpPr>
              <p:cNvPr id="429" name="文本框 428"/>
              <p:cNvSpPr txBox="1"/>
              <p:nvPr/>
            </p:nvSpPr>
            <p:spPr>
              <a:xfrm>
                <a:off x="1829782" y="2601088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accent2"/>
                    </a:solidFill>
                    <a:latin typeface="+mj-ea"/>
                    <a:ea typeface="+mj-ea"/>
                  </a:rPr>
                  <a:t>输入</a:t>
                </a:r>
                <a:r>
                  <a:rPr lang="zh-CN" altLang="en-US" sz="2400" dirty="0">
                    <a:solidFill>
                      <a:schemeClr val="accent2"/>
                    </a:solidFill>
                    <a:latin typeface="+mj-ea"/>
                    <a:ea typeface="+mj-ea"/>
                  </a:rPr>
                  <a:t>小</a:t>
                </a:r>
                <a:r>
                  <a:rPr lang="zh-CN" altLang="en-US" sz="2400" dirty="0" smtClean="0">
                    <a:solidFill>
                      <a:schemeClr val="accent2"/>
                    </a:solidFill>
                    <a:latin typeface="+mj-ea"/>
                    <a:ea typeface="+mj-ea"/>
                  </a:rPr>
                  <a:t>标题</a:t>
                </a:r>
                <a:endParaRPr lang="zh-CN" altLang="en-US" sz="2400" dirty="0">
                  <a:solidFill>
                    <a:schemeClr val="accent2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30" name="矩形 429"/>
              <p:cNvSpPr/>
              <p:nvPr/>
            </p:nvSpPr>
            <p:spPr>
              <a:xfrm>
                <a:off x="1829782" y="3043272"/>
                <a:ext cx="2547615" cy="12741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优品</a:t>
                </a:r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PPT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，海量素材持续更新，上千款模板选择，总有一款适合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你优品设计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是一个聚焦商业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设计。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22" name="组合 421"/>
            <p:cNvGrpSpPr/>
            <p:nvPr/>
          </p:nvGrpSpPr>
          <p:grpSpPr>
            <a:xfrm>
              <a:off x="1984190" y="2015988"/>
              <a:ext cx="1580437" cy="1580437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424" name="椭圆 423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椭圆 424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椭圆 425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椭圆 426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椭圆 427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2007" y="2462141"/>
            <a:ext cx="665214" cy="655591"/>
          </a:xfrm>
          <a:prstGeom prst="rect">
            <a:avLst/>
          </a:prstGeom>
        </p:spPr>
      </p:pic>
      <p:pic>
        <p:nvPicPr>
          <p:cNvPr id="192" name="图片 191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33240" y="1328580"/>
            <a:ext cx="436785" cy="1129498"/>
          </a:xfrm>
          <a:prstGeom prst="rect">
            <a:avLst/>
          </a:prstGeom>
          <a:effectLst>
            <a:outerShdw blurRad="101600" dist="50800" dir="5400000" algn="t" rotWithShape="0">
              <a:prstClr val="black">
                <a:alpha val="6000"/>
              </a:prstClr>
            </a:outerShdw>
          </a:effectLst>
        </p:spPr>
      </p:pic>
      <p:sp>
        <p:nvSpPr>
          <p:cNvPr id="193" name="椭圆 192"/>
          <p:cNvSpPr/>
          <p:nvPr/>
        </p:nvSpPr>
        <p:spPr>
          <a:xfrm>
            <a:off x="10723496" y="1893329"/>
            <a:ext cx="108000" cy="10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6" name="组合 435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437" name="直接连接符 436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直接连接符 437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781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矩形 8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任意多边形 68"/>
          <p:cNvSpPr/>
          <p:nvPr/>
        </p:nvSpPr>
        <p:spPr>
          <a:xfrm>
            <a:off x="301253" y="0"/>
            <a:ext cx="5168348" cy="6858000"/>
          </a:xfrm>
          <a:custGeom>
            <a:avLst/>
            <a:gdLst>
              <a:gd name="connsiteX0" fmla="*/ 0 w 5088835"/>
              <a:gd name="connsiteY0" fmla="*/ 0 h 6858000"/>
              <a:gd name="connsiteX1" fmla="*/ 5088835 w 5088835"/>
              <a:gd name="connsiteY1" fmla="*/ 0 h 6858000"/>
              <a:gd name="connsiteX2" fmla="*/ 5088835 w 5088835"/>
              <a:gd name="connsiteY2" fmla="*/ 6858000 h 6858000"/>
              <a:gd name="connsiteX3" fmla="*/ 0 w 5088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8835" h="6858000">
                <a:moveTo>
                  <a:pt x="0" y="0"/>
                </a:moveTo>
                <a:lnTo>
                  <a:pt x="5088835" y="0"/>
                </a:lnTo>
                <a:lnTo>
                  <a:pt x="50888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30200" dist="635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1" y="0"/>
            <a:ext cx="5108715" cy="6858000"/>
          </a:xfrm>
          <a:custGeom>
            <a:avLst/>
            <a:gdLst>
              <a:gd name="connsiteX0" fmla="*/ 0 w 5108715"/>
              <a:gd name="connsiteY0" fmla="*/ 0 h 6858000"/>
              <a:gd name="connsiteX1" fmla="*/ 5108715 w 5108715"/>
              <a:gd name="connsiteY1" fmla="*/ 0 h 6858000"/>
              <a:gd name="connsiteX2" fmla="*/ 5108715 w 5108715"/>
              <a:gd name="connsiteY2" fmla="*/ 6858000 h 6858000"/>
              <a:gd name="connsiteX3" fmla="*/ 0 w 51087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715" h="6858000">
                <a:moveTo>
                  <a:pt x="0" y="0"/>
                </a:moveTo>
                <a:lnTo>
                  <a:pt x="5108715" y="0"/>
                </a:lnTo>
                <a:lnTo>
                  <a:pt x="510871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30200" dist="635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6" name="图片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5" t="7564" r="45905" b="15541"/>
          <a:stretch>
            <a:fillRect/>
          </a:stretch>
        </p:blipFill>
        <p:spPr>
          <a:xfrm>
            <a:off x="0" y="0"/>
            <a:ext cx="4866968" cy="6858000"/>
          </a:xfrm>
          <a:custGeom>
            <a:avLst/>
            <a:gdLst>
              <a:gd name="connsiteX0" fmla="*/ 0 w 4866968"/>
              <a:gd name="connsiteY0" fmla="*/ 0 h 6858000"/>
              <a:gd name="connsiteX1" fmla="*/ 4866968 w 4866968"/>
              <a:gd name="connsiteY1" fmla="*/ 0 h 6858000"/>
              <a:gd name="connsiteX2" fmla="*/ 4866968 w 4866968"/>
              <a:gd name="connsiteY2" fmla="*/ 6858000 h 6858000"/>
              <a:gd name="connsiteX3" fmla="*/ 0 w 48669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66968" h="6858000">
                <a:moveTo>
                  <a:pt x="0" y="0"/>
                </a:moveTo>
                <a:lnTo>
                  <a:pt x="4866968" y="0"/>
                </a:lnTo>
                <a:lnTo>
                  <a:pt x="486696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30200" dist="63500" algn="l" rotWithShape="0">
              <a:prstClr val="black">
                <a:alpha val="1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三项并列页面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菱形 26"/>
          <p:cNvSpPr/>
          <p:nvPr/>
        </p:nvSpPr>
        <p:spPr>
          <a:xfrm>
            <a:off x="1292086" y="2135352"/>
            <a:ext cx="1868556" cy="1868556"/>
          </a:xfrm>
          <a:prstGeom prst="diamond">
            <a:avLst/>
          </a:prstGeom>
          <a:noFill/>
          <a:ln w="508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菱形 71"/>
          <p:cNvSpPr/>
          <p:nvPr/>
        </p:nvSpPr>
        <p:spPr>
          <a:xfrm>
            <a:off x="1292086" y="3117677"/>
            <a:ext cx="1868556" cy="1868556"/>
          </a:xfrm>
          <a:prstGeom prst="diamond">
            <a:avLst/>
          </a:prstGeom>
          <a:noFill/>
          <a:ln w="508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十字形 27"/>
          <p:cNvSpPr/>
          <p:nvPr/>
        </p:nvSpPr>
        <p:spPr>
          <a:xfrm>
            <a:off x="2058381" y="3389244"/>
            <a:ext cx="375103" cy="375103"/>
          </a:xfrm>
          <a:prstGeom prst="plus">
            <a:avLst>
              <a:gd name="adj" fmla="val 4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784705" y="1460217"/>
            <a:ext cx="5605925" cy="1179497"/>
            <a:chOff x="5784705" y="1639119"/>
            <a:chExt cx="5605925" cy="1179497"/>
          </a:xfrm>
        </p:grpSpPr>
        <p:sp>
          <p:nvSpPr>
            <p:cNvPr id="73" name="文本框 72"/>
            <p:cNvSpPr txBox="1"/>
            <p:nvPr/>
          </p:nvSpPr>
          <p:spPr>
            <a:xfrm>
              <a:off x="6559824" y="169316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6559824" y="2135352"/>
              <a:ext cx="4830806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是一个聚焦商业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5784705" y="1639119"/>
              <a:ext cx="8018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2"/>
                  </a:solidFill>
                  <a:latin typeface="+mj-ea"/>
                  <a:ea typeface="+mj-ea"/>
                </a:rPr>
                <a:t>01.</a:t>
              </a:r>
              <a:endParaRPr lang="zh-CN" altLang="en-US" sz="32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5784705" y="2940786"/>
            <a:ext cx="5605925" cy="1179497"/>
            <a:chOff x="5784705" y="1639119"/>
            <a:chExt cx="5605925" cy="1179497"/>
          </a:xfrm>
        </p:grpSpPr>
        <p:sp>
          <p:nvSpPr>
            <p:cNvPr id="77" name="文本框 76"/>
            <p:cNvSpPr txBox="1"/>
            <p:nvPr/>
          </p:nvSpPr>
          <p:spPr>
            <a:xfrm>
              <a:off x="6559824" y="169316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6559824" y="2135352"/>
              <a:ext cx="4830806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是一个聚焦商业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5784705" y="1639119"/>
              <a:ext cx="8018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2"/>
                  </a:solidFill>
                  <a:latin typeface="+mj-ea"/>
                  <a:ea typeface="+mj-ea"/>
                </a:rPr>
                <a:t>02.</a:t>
              </a:r>
              <a:endParaRPr lang="zh-CN" altLang="en-US" sz="32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784705" y="4421355"/>
            <a:ext cx="5605925" cy="1179497"/>
            <a:chOff x="5784705" y="1639119"/>
            <a:chExt cx="5605925" cy="1179497"/>
          </a:xfrm>
        </p:grpSpPr>
        <p:sp>
          <p:nvSpPr>
            <p:cNvPr id="86" name="文本框 85"/>
            <p:cNvSpPr txBox="1"/>
            <p:nvPr/>
          </p:nvSpPr>
          <p:spPr>
            <a:xfrm>
              <a:off x="6559824" y="169316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6559824" y="2135352"/>
              <a:ext cx="4830806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，海量素材持续更新，上千款模板选择，总有一款适合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是一个聚焦商业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5784705" y="1639119"/>
              <a:ext cx="8018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accent2"/>
                  </a:solidFill>
                  <a:latin typeface="+mj-ea"/>
                  <a:ea typeface="+mj-ea"/>
                </a:rPr>
                <a:t>03.</a:t>
              </a:r>
              <a:endParaRPr lang="zh-CN" altLang="en-US" sz="32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9704288" y="4515804"/>
            <a:ext cx="2487712" cy="2342196"/>
          </a:xfrm>
          <a:prstGeom prst="rect">
            <a:avLst/>
          </a:prstGeom>
          <a:blipFill dpi="0" rotWithShape="1">
            <a:blip r:embed="rId6">
              <a:alphaModFix amt="50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56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矩形 8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任意多边形 107"/>
          <p:cNvSpPr/>
          <p:nvPr/>
        </p:nvSpPr>
        <p:spPr>
          <a:xfrm>
            <a:off x="3890029" y="1"/>
            <a:ext cx="4373958" cy="6136551"/>
          </a:xfrm>
          <a:custGeom>
            <a:avLst/>
            <a:gdLst>
              <a:gd name="connsiteX0" fmla="*/ 627306 w 4373958"/>
              <a:gd name="connsiteY0" fmla="*/ 0 h 6136551"/>
              <a:gd name="connsiteX1" fmla="*/ 3746649 w 4373958"/>
              <a:gd name="connsiteY1" fmla="*/ 0 h 6136551"/>
              <a:gd name="connsiteX2" fmla="*/ 3746649 w 4373958"/>
              <a:gd name="connsiteY2" fmla="*/ 5248965 h 6136551"/>
              <a:gd name="connsiteX3" fmla="*/ 4324883 w 4373958"/>
              <a:gd name="connsiteY3" fmla="*/ 6121318 h 6136551"/>
              <a:gd name="connsiteX4" fmla="*/ 4373958 w 4373958"/>
              <a:gd name="connsiteY4" fmla="*/ 6136551 h 6136551"/>
              <a:gd name="connsiteX5" fmla="*/ 0 w 4373958"/>
              <a:gd name="connsiteY5" fmla="*/ 6136551 h 6136551"/>
              <a:gd name="connsiteX6" fmla="*/ 49071 w 4373958"/>
              <a:gd name="connsiteY6" fmla="*/ 6121319 h 6136551"/>
              <a:gd name="connsiteX7" fmla="*/ 627305 w 4373958"/>
              <a:gd name="connsiteY7" fmla="*/ 5248966 h 61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3958" h="6136551">
                <a:moveTo>
                  <a:pt x="627306" y="0"/>
                </a:moveTo>
                <a:lnTo>
                  <a:pt x="3746649" y="0"/>
                </a:lnTo>
                <a:lnTo>
                  <a:pt x="3746649" y="5248965"/>
                </a:lnTo>
                <a:cubicBezTo>
                  <a:pt x="3746649" y="5641123"/>
                  <a:pt x="3985079" y="5977593"/>
                  <a:pt x="4324883" y="6121318"/>
                </a:cubicBezTo>
                <a:lnTo>
                  <a:pt x="4373958" y="6136551"/>
                </a:lnTo>
                <a:lnTo>
                  <a:pt x="0" y="6136551"/>
                </a:lnTo>
                <a:lnTo>
                  <a:pt x="49071" y="6121319"/>
                </a:lnTo>
                <a:cubicBezTo>
                  <a:pt x="388875" y="5977594"/>
                  <a:pt x="627305" y="5641124"/>
                  <a:pt x="627305" y="5248966"/>
                </a:cubicBezTo>
                <a:close/>
              </a:path>
            </a:pathLst>
          </a:custGeom>
          <a:gradFill flip="none" rotWithShape="1">
            <a:gsLst>
              <a:gs pos="2700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三项并列页面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86500" y="1882638"/>
            <a:ext cx="2819673" cy="3255156"/>
            <a:chOff x="948400" y="2187438"/>
            <a:chExt cx="2819673" cy="3255156"/>
          </a:xfrm>
        </p:grpSpPr>
        <p:sp>
          <p:nvSpPr>
            <p:cNvPr id="17" name="矩形 16"/>
            <p:cNvSpPr/>
            <p:nvPr/>
          </p:nvSpPr>
          <p:spPr>
            <a:xfrm>
              <a:off x="948400" y="4168399"/>
              <a:ext cx="2819673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是一个聚焦商业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568018" y="2187438"/>
              <a:ext cx="1580437" cy="1580437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11" name="椭圆 10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606118" y="2585376"/>
              <a:ext cx="141577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 smtClean="0">
                  <a:gradFill flip="none" rotWithShape="1">
                    <a:gsLst>
                      <a:gs pos="44000">
                        <a:schemeClr val="bg1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2700000" scaled="1"/>
                    <a:tileRect/>
                  </a:gra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ONE</a:t>
              </a:r>
              <a:endParaRPr lang="zh-CN" altLang="en-US" sz="4400" dirty="0">
                <a:gradFill flip="none" rotWithShape="1">
                  <a:gsLst>
                    <a:gs pos="44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21" name="弧形 20"/>
            <p:cNvSpPr/>
            <p:nvPr/>
          </p:nvSpPr>
          <p:spPr>
            <a:xfrm rot="4202337">
              <a:off x="1955480" y="1869439"/>
              <a:ext cx="849861" cy="2533650"/>
            </a:xfrm>
            <a:prstGeom prst="arc">
              <a:avLst>
                <a:gd name="adj1" fmla="val 14915626"/>
                <a:gd name="adj2" fmla="val 704130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725721" y="1882638"/>
            <a:ext cx="2819673" cy="3255156"/>
            <a:chOff x="948400" y="2187438"/>
            <a:chExt cx="2819673" cy="3255156"/>
          </a:xfrm>
        </p:grpSpPr>
        <p:sp>
          <p:nvSpPr>
            <p:cNvPr id="44" name="矩形 43"/>
            <p:cNvSpPr/>
            <p:nvPr/>
          </p:nvSpPr>
          <p:spPr>
            <a:xfrm>
              <a:off x="948400" y="4168399"/>
              <a:ext cx="2819673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是一个聚焦商业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568018" y="2187438"/>
              <a:ext cx="1580437" cy="1580437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48" name="椭圆 47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1593723" y="2585376"/>
              <a:ext cx="151676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 smtClean="0">
                  <a:gradFill flip="none" rotWithShape="1">
                    <a:gsLst>
                      <a:gs pos="44000">
                        <a:schemeClr val="bg1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2700000" scaled="1"/>
                    <a:tileRect/>
                  </a:gra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TWO</a:t>
              </a:r>
              <a:endParaRPr lang="zh-CN" altLang="en-US" sz="4400" dirty="0">
                <a:gradFill flip="none" rotWithShape="1">
                  <a:gsLst>
                    <a:gs pos="44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47" name="弧形 46"/>
            <p:cNvSpPr/>
            <p:nvPr/>
          </p:nvSpPr>
          <p:spPr>
            <a:xfrm rot="4202337">
              <a:off x="1955480" y="1869439"/>
              <a:ext cx="849861" cy="2533650"/>
            </a:xfrm>
            <a:prstGeom prst="arc">
              <a:avLst>
                <a:gd name="adj1" fmla="val 14915626"/>
                <a:gd name="adj2" fmla="val 704130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503042" y="1882638"/>
            <a:ext cx="2819673" cy="3255156"/>
            <a:chOff x="948400" y="2187438"/>
            <a:chExt cx="2819673" cy="3255156"/>
          </a:xfrm>
        </p:grpSpPr>
        <p:sp>
          <p:nvSpPr>
            <p:cNvPr id="54" name="矩形 53"/>
            <p:cNvSpPr/>
            <p:nvPr/>
          </p:nvSpPr>
          <p:spPr>
            <a:xfrm>
              <a:off x="948400" y="4168399"/>
              <a:ext cx="2819673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款模板选择，总有一款适合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你优品设计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是一个聚焦商业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1568018" y="2187438"/>
              <a:ext cx="1580437" cy="1580437"/>
              <a:chOff x="3314486" y="6380368"/>
              <a:chExt cx="2103120" cy="2103120"/>
            </a:xfrm>
            <a:effectLst>
              <a:outerShdw blurRad="254000" dist="1016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58" name="椭圆 57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28000">
                    <a:schemeClr val="accent2">
                      <a:lumMod val="40000"/>
                      <a:lumOff val="60000"/>
                    </a:schemeClr>
                  </a:gs>
                  <a:gs pos="78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2">
                      <a:lumMod val="75000"/>
                      <a:alpha val="0"/>
                    </a:schemeClr>
                  </a:gs>
                  <a:gs pos="100000">
                    <a:schemeClr val="accent2">
                      <a:lumMod val="75000"/>
                      <a:alpha val="49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71000">
                    <a:schemeClr val="accent2">
                      <a:lumMod val="20000"/>
                      <a:lumOff val="80000"/>
                      <a:alpha val="0"/>
                    </a:schemeClr>
                  </a:gs>
                  <a:gs pos="86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314486" y="6380368"/>
                <a:ext cx="2103120" cy="210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45000">
                    <a:srgbClr val="A9B7F2">
                      <a:alpha val="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1661851" y="2585376"/>
              <a:ext cx="138050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 smtClean="0">
                  <a:gradFill flip="none" rotWithShape="1">
                    <a:gsLst>
                      <a:gs pos="44000">
                        <a:schemeClr val="bg1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2700000" scaled="1"/>
                    <a:tileRect/>
                  </a:gra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THR</a:t>
              </a:r>
              <a:endParaRPr lang="zh-CN" altLang="en-US" sz="4400" dirty="0">
                <a:gradFill flip="none" rotWithShape="1">
                  <a:gsLst>
                    <a:gs pos="44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57" name="弧形 56"/>
            <p:cNvSpPr/>
            <p:nvPr/>
          </p:nvSpPr>
          <p:spPr>
            <a:xfrm rot="4202337">
              <a:off x="1955480" y="1869439"/>
              <a:ext cx="849861" cy="2533650"/>
            </a:xfrm>
            <a:prstGeom prst="arc">
              <a:avLst>
                <a:gd name="adj1" fmla="val 14915626"/>
                <a:gd name="adj2" fmla="val 704130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-251515" y="5138893"/>
            <a:ext cx="12443515" cy="1887344"/>
            <a:chOff x="-251515" y="5138893"/>
            <a:chExt cx="12443515" cy="1887344"/>
          </a:xfrm>
        </p:grpSpPr>
        <p:sp>
          <p:nvSpPr>
            <p:cNvPr id="106" name="任意多边形 105"/>
            <p:cNvSpPr/>
            <p:nvPr/>
          </p:nvSpPr>
          <p:spPr>
            <a:xfrm>
              <a:off x="0" y="5364606"/>
              <a:ext cx="12192000" cy="1493394"/>
            </a:xfrm>
            <a:custGeom>
              <a:avLst/>
              <a:gdLst>
                <a:gd name="connsiteX0" fmla="*/ 0 w 12192000"/>
                <a:gd name="connsiteY0" fmla="*/ 0 h 1493394"/>
                <a:gd name="connsiteX1" fmla="*/ 3139440 w 12192000"/>
                <a:gd name="connsiteY1" fmla="*/ 1186560 h 1493394"/>
                <a:gd name="connsiteX2" fmla="*/ 4815840 w 12192000"/>
                <a:gd name="connsiteY2" fmla="*/ 211200 h 1493394"/>
                <a:gd name="connsiteX3" fmla="*/ 9022080 w 12192000"/>
                <a:gd name="connsiteY3" fmla="*/ 942720 h 1493394"/>
                <a:gd name="connsiteX4" fmla="*/ 10424160 w 12192000"/>
                <a:gd name="connsiteY4" fmla="*/ 455040 h 1493394"/>
                <a:gd name="connsiteX5" fmla="*/ 12192000 w 12192000"/>
                <a:gd name="connsiteY5" fmla="*/ 851036 h 1493394"/>
                <a:gd name="connsiteX6" fmla="*/ 12192000 w 12192000"/>
                <a:gd name="connsiteY6" fmla="*/ 1493394 h 1493394"/>
                <a:gd name="connsiteX7" fmla="*/ 0 w 12192000"/>
                <a:gd name="connsiteY7" fmla="*/ 1493394 h 149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1493394">
                  <a:moveTo>
                    <a:pt x="0" y="0"/>
                  </a:moveTo>
                  <a:lnTo>
                    <a:pt x="3139440" y="1186560"/>
                  </a:lnTo>
                  <a:lnTo>
                    <a:pt x="4815840" y="211200"/>
                  </a:lnTo>
                  <a:lnTo>
                    <a:pt x="9022080" y="942720"/>
                  </a:lnTo>
                  <a:lnTo>
                    <a:pt x="10424160" y="455040"/>
                  </a:lnTo>
                  <a:lnTo>
                    <a:pt x="12192000" y="851036"/>
                  </a:lnTo>
                  <a:lnTo>
                    <a:pt x="12192000" y="1493394"/>
                  </a:lnTo>
                  <a:lnTo>
                    <a:pt x="0" y="14933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任意多边形 103"/>
            <p:cNvSpPr/>
            <p:nvPr/>
          </p:nvSpPr>
          <p:spPr>
            <a:xfrm>
              <a:off x="0" y="6002526"/>
              <a:ext cx="12192000" cy="855474"/>
            </a:xfrm>
            <a:custGeom>
              <a:avLst/>
              <a:gdLst>
                <a:gd name="connsiteX0" fmla="*/ 1889760 w 12192000"/>
                <a:gd name="connsiteY0" fmla="*/ 0 h 855474"/>
                <a:gd name="connsiteX1" fmla="*/ 4693920 w 12192000"/>
                <a:gd name="connsiteY1" fmla="*/ 609600 h 855474"/>
                <a:gd name="connsiteX2" fmla="*/ 8046720 w 12192000"/>
                <a:gd name="connsiteY2" fmla="*/ 0 h 855474"/>
                <a:gd name="connsiteX3" fmla="*/ 10728960 w 12192000"/>
                <a:gd name="connsiteY3" fmla="*/ 670560 h 855474"/>
                <a:gd name="connsiteX4" fmla="*/ 12192000 w 12192000"/>
                <a:gd name="connsiteY4" fmla="*/ 177005 h 855474"/>
                <a:gd name="connsiteX5" fmla="*/ 12192000 w 12192000"/>
                <a:gd name="connsiteY5" fmla="*/ 855474 h 855474"/>
                <a:gd name="connsiteX6" fmla="*/ 0 w 12192000"/>
                <a:gd name="connsiteY6" fmla="*/ 855474 h 855474"/>
                <a:gd name="connsiteX7" fmla="*/ 0 w 12192000"/>
                <a:gd name="connsiteY7" fmla="*/ 724840 h 855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855474">
                  <a:moveTo>
                    <a:pt x="1889760" y="0"/>
                  </a:moveTo>
                  <a:lnTo>
                    <a:pt x="4693920" y="609600"/>
                  </a:lnTo>
                  <a:lnTo>
                    <a:pt x="8046720" y="0"/>
                  </a:lnTo>
                  <a:lnTo>
                    <a:pt x="10728960" y="670560"/>
                  </a:lnTo>
                  <a:lnTo>
                    <a:pt x="12192000" y="177005"/>
                  </a:lnTo>
                  <a:lnTo>
                    <a:pt x="12192000" y="855474"/>
                  </a:lnTo>
                  <a:lnTo>
                    <a:pt x="0" y="855474"/>
                  </a:lnTo>
                  <a:lnTo>
                    <a:pt x="0" y="7248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等腰三角形 97"/>
            <p:cNvSpPr/>
            <p:nvPr/>
          </p:nvSpPr>
          <p:spPr>
            <a:xfrm rot="19381022">
              <a:off x="-251515" y="6156654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等腰三角形 98"/>
            <p:cNvSpPr/>
            <p:nvPr/>
          </p:nvSpPr>
          <p:spPr>
            <a:xfrm rot="18664142">
              <a:off x="3031605" y="5780189"/>
              <a:ext cx="1887344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等腰三角形 100"/>
            <p:cNvSpPr/>
            <p:nvPr/>
          </p:nvSpPr>
          <p:spPr>
            <a:xfrm rot="19471062">
              <a:off x="6121042" y="5989291"/>
              <a:ext cx="1887344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9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3991" y="588904"/>
            <a:ext cx="417449" cy="476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44628" y="565041"/>
            <a:ext cx="7155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三项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并列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页面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0400" y="659306"/>
            <a:ext cx="288000" cy="329202"/>
            <a:chOff x="660400" y="659306"/>
            <a:chExt cx="396000" cy="329202"/>
          </a:xfrm>
          <a:effectLst>
            <a:outerShdw blurRad="76200" dist="25400" dir="2700000" algn="tl" rotWithShape="0">
              <a:prstClr val="black">
                <a:alpha val="1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660400" y="659306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60400" y="787907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60400" y="916508"/>
              <a:ext cx="396000" cy="720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93593" y="819559"/>
            <a:ext cx="6480000" cy="0"/>
            <a:chOff x="3873932" y="-105711"/>
            <a:chExt cx="6911832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3873932" y="-105711"/>
              <a:ext cx="691183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alpha val="60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0494818" y="-105711"/>
              <a:ext cx="290946" cy="0"/>
            </a:xfrm>
            <a:prstGeom prst="line">
              <a:avLst/>
            </a:prstGeom>
            <a:ln w="381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660400" y="1626242"/>
            <a:ext cx="10858500" cy="1700784"/>
            <a:chOff x="804400" y="5157216"/>
            <a:chExt cx="10858500" cy="1700784"/>
          </a:xfrm>
        </p:grpSpPr>
        <p:grpSp>
          <p:nvGrpSpPr>
            <p:cNvPr id="23" name="组合 22"/>
            <p:cNvGrpSpPr/>
            <p:nvPr/>
          </p:nvGrpSpPr>
          <p:grpSpPr>
            <a:xfrm>
              <a:off x="804400" y="5157216"/>
              <a:ext cx="10858500" cy="1700784"/>
              <a:chOff x="804400" y="5157216"/>
              <a:chExt cx="10858500" cy="1700784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804400" y="5157216"/>
                <a:ext cx="10858500" cy="170078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804400" y="5157216"/>
                <a:ext cx="10858500" cy="1700784"/>
              </a:xfrm>
              <a:custGeom>
                <a:avLst/>
                <a:gdLst>
                  <a:gd name="connsiteX0" fmla="*/ 9379712 w 10858500"/>
                  <a:gd name="connsiteY0" fmla="*/ 0 h 1700784"/>
                  <a:gd name="connsiteX1" fmla="*/ 10858500 w 10858500"/>
                  <a:gd name="connsiteY1" fmla="*/ 1042194 h 1700784"/>
                  <a:gd name="connsiteX2" fmla="*/ 10858500 w 10858500"/>
                  <a:gd name="connsiteY2" fmla="*/ 1700784 h 1700784"/>
                  <a:gd name="connsiteX3" fmla="*/ 0 w 10858500"/>
                  <a:gd name="connsiteY3" fmla="*/ 1700784 h 1700784"/>
                  <a:gd name="connsiteX4" fmla="*/ 0 w 10858500"/>
                  <a:gd name="connsiteY4" fmla="*/ 1385824 h 1700784"/>
                  <a:gd name="connsiteX5" fmla="*/ 34544 w 10858500"/>
                  <a:gd name="connsiteY5" fmla="*/ 1316736 h 1700784"/>
                  <a:gd name="connsiteX6" fmla="*/ 3344672 w 10858500"/>
                  <a:gd name="connsiteY6" fmla="*/ 201168 h 1700784"/>
                  <a:gd name="connsiteX7" fmla="*/ 6142736 w 10858500"/>
                  <a:gd name="connsiteY7" fmla="*/ 1188720 h 1700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58500" h="1700784">
                    <a:moveTo>
                      <a:pt x="9379712" y="0"/>
                    </a:moveTo>
                    <a:lnTo>
                      <a:pt x="10858500" y="1042194"/>
                    </a:lnTo>
                    <a:lnTo>
                      <a:pt x="10858500" y="1700784"/>
                    </a:lnTo>
                    <a:lnTo>
                      <a:pt x="0" y="1700784"/>
                    </a:lnTo>
                    <a:lnTo>
                      <a:pt x="0" y="1385824"/>
                    </a:lnTo>
                    <a:lnTo>
                      <a:pt x="34544" y="1316736"/>
                    </a:lnTo>
                    <a:lnTo>
                      <a:pt x="3344672" y="201168"/>
                    </a:lnTo>
                    <a:lnTo>
                      <a:pt x="6142736" y="118872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804400" y="5340096"/>
                <a:ext cx="10858500" cy="1517904"/>
              </a:xfrm>
              <a:custGeom>
                <a:avLst/>
                <a:gdLst>
                  <a:gd name="connsiteX0" fmla="*/ 10458704 w 10858500"/>
                  <a:gd name="connsiteY0" fmla="*/ 0 h 1517904"/>
                  <a:gd name="connsiteX1" fmla="*/ 10858500 w 10858500"/>
                  <a:gd name="connsiteY1" fmla="*/ 270451 h 1517904"/>
                  <a:gd name="connsiteX2" fmla="*/ 10858500 w 10858500"/>
                  <a:gd name="connsiteY2" fmla="*/ 1517904 h 1517904"/>
                  <a:gd name="connsiteX3" fmla="*/ 0 w 10858500"/>
                  <a:gd name="connsiteY3" fmla="*/ 1517904 h 1517904"/>
                  <a:gd name="connsiteX4" fmla="*/ 0 w 10858500"/>
                  <a:gd name="connsiteY4" fmla="*/ 593714 h 1517904"/>
                  <a:gd name="connsiteX5" fmla="*/ 34544 w 10858500"/>
                  <a:gd name="connsiteY5" fmla="*/ 512064 h 1517904"/>
                  <a:gd name="connsiteX6" fmla="*/ 3052064 w 10858500"/>
                  <a:gd name="connsiteY6" fmla="*/ 1152144 h 1517904"/>
                  <a:gd name="connsiteX7" fmla="*/ 4954016 w 10858500"/>
                  <a:gd name="connsiteY7" fmla="*/ 310896 h 1517904"/>
                  <a:gd name="connsiteX8" fmla="*/ 7496048 w 10858500"/>
                  <a:gd name="connsiteY8" fmla="*/ 1078992 h 1517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58500" h="1517904">
                    <a:moveTo>
                      <a:pt x="10458704" y="0"/>
                    </a:moveTo>
                    <a:lnTo>
                      <a:pt x="10858500" y="270451"/>
                    </a:lnTo>
                    <a:lnTo>
                      <a:pt x="10858500" y="1517904"/>
                    </a:lnTo>
                    <a:lnTo>
                      <a:pt x="0" y="1517904"/>
                    </a:lnTo>
                    <a:lnTo>
                      <a:pt x="0" y="593714"/>
                    </a:lnTo>
                    <a:lnTo>
                      <a:pt x="34544" y="512064"/>
                    </a:lnTo>
                    <a:lnTo>
                      <a:pt x="3052064" y="1152144"/>
                    </a:lnTo>
                    <a:lnTo>
                      <a:pt x="4954016" y="310896"/>
                    </a:lnTo>
                    <a:lnTo>
                      <a:pt x="7496048" y="107899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等腰三角形 23"/>
            <p:cNvSpPr/>
            <p:nvPr/>
          </p:nvSpPr>
          <p:spPr>
            <a:xfrm rot="19454335">
              <a:off x="2076149" y="5412744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158450">
              <a:off x="3648699" y="5856633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465554">
              <a:off x="7851294" y="5296892"/>
              <a:ext cx="2111829" cy="60475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25000">
                  <a:schemeClr val="tx1">
                    <a:alpha val="0"/>
                  </a:schemeClr>
                </a:gs>
                <a:gs pos="100000">
                  <a:schemeClr val="tx1">
                    <a:alpha val="28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34313" y="2332195"/>
            <a:ext cx="3035926" cy="3713078"/>
            <a:chOff x="1044628" y="2332195"/>
            <a:chExt cx="3035926" cy="3713078"/>
          </a:xfrm>
        </p:grpSpPr>
        <p:sp>
          <p:nvSpPr>
            <p:cNvPr id="37" name="文本框 36"/>
            <p:cNvSpPr txBox="1"/>
            <p:nvPr/>
          </p:nvSpPr>
          <p:spPr>
            <a:xfrm>
              <a:off x="1700817" y="463980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044628" y="5066544"/>
              <a:ext cx="3035926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更新上千款模板选择，优品设计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聚焦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53" t="6969" r="32216" b="59880"/>
            <a:stretch>
              <a:fillRect/>
            </a:stretch>
          </p:blipFill>
          <p:spPr>
            <a:xfrm>
              <a:off x="1330964" y="2332195"/>
              <a:ext cx="2463254" cy="2083321"/>
            </a:xfrm>
            <a:custGeom>
              <a:avLst/>
              <a:gdLst>
                <a:gd name="connsiteX0" fmla="*/ 100604 w 2463254"/>
                <a:gd name="connsiteY0" fmla="*/ 0 h 2083321"/>
                <a:gd name="connsiteX1" fmla="*/ 2362650 w 2463254"/>
                <a:gd name="connsiteY1" fmla="*/ 0 h 2083321"/>
                <a:gd name="connsiteX2" fmla="*/ 2463254 w 2463254"/>
                <a:gd name="connsiteY2" fmla="*/ 100604 h 2083321"/>
                <a:gd name="connsiteX3" fmla="*/ 2463254 w 2463254"/>
                <a:gd name="connsiteY3" fmla="*/ 1982717 h 2083321"/>
                <a:gd name="connsiteX4" fmla="*/ 2362650 w 2463254"/>
                <a:gd name="connsiteY4" fmla="*/ 2083321 h 2083321"/>
                <a:gd name="connsiteX5" fmla="*/ 100604 w 2463254"/>
                <a:gd name="connsiteY5" fmla="*/ 2083321 h 2083321"/>
                <a:gd name="connsiteX6" fmla="*/ 0 w 2463254"/>
                <a:gd name="connsiteY6" fmla="*/ 1982717 h 2083321"/>
                <a:gd name="connsiteX7" fmla="*/ 0 w 2463254"/>
                <a:gd name="connsiteY7" fmla="*/ 100604 h 2083321"/>
                <a:gd name="connsiteX8" fmla="*/ 100604 w 2463254"/>
                <a:gd name="connsiteY8" fmla="*/ 0 h 2083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3254" h="2083321">
                  <a:moveTo>
                    <a:pt x="100604" y="0"/>
                  </a:moveTo>
                  <a:lnTo>
                    <a:pt x="2362650" y="0"/>
                  </a:lnTo>
                  <a:cubicBezTo>
                    <a:pt x="2418212" y="0"/>
                    <a:pt x="2463254" y="45042"/>
                    <a:pt x="2463254" y="100604"/>
                  </a:cubicBezTo>
                  <a:lnTo>
                    <a:pt x="2463254" y="1982717"/>
                  </a:lnTo>
                  <a:cubicBezTo>
                    <a:pt x="2463254" y="2038279"/>
                    <a:pt x="2418212" y="2083321"/>
                    <a:pt x="2362650" y="2083321"/>
                  </a:cubicBezTo>
                  <a:lnTo>
                    <a:pt x="100604" y="2083321"/>
                  </a:lnTo>
                  <a:cubicBezTo>
                    <a:pt x="45042" y="2083321"/>
                    <a:pt x="0" y="2038279"/>
                    <a:pt x="0" y="1982717"/>
                  </a:cubicBezTo>
                  <a:lnTo>
                    <a:pt x="0" y="100604"/>
                  </a:lnTo>
                  <a:cubicBezTo>
                    <a:pt x="0" y="45042"/>
                    <a:pt x="45042" y="0"/>
                    <a:pt x="100604" y="0"/>
                  </a:cubicBezTo>
                  <a:close/>
                </a:path>
              </a:pathLst>
            </a:custGeom>
            <a:effectLst>
              <a:outerShdw blurRad="292100" dist="114300" dir="5400000" algn="t" rotWithShape="0">
                <a:schemeClr val="tx2">
                  <a:alpha val="20000"/>
                </a:schemeClr>
              </a:outerShdw>
            </a:effectLst>
          </p:spPr>
        </p:pic>
      </p:grpSp>
      <p:grpSp>
        <p:nvGrpSpPr>
          <p:cNvPr id="44" name="组合 43"/>
          <p:cNvGrpSpPr/>
          <p:nvPr/>
        </p:nvGrpSpPr>
        <p:grpSpPr>
          <a:xfrm>
            <a:off x="4559750" y="2332195"/>
            <a:ext cx="3035926" cy="3713078"/>
            <a:chOff x="1044628" y="2332195"/>
            <a:chExt cx="3035926" cy="3713078"/>
          </a:xfrm>
        </p:grpSpPr>
        <p:sp>
          <p:nvSpPr>
            <p:cNvPr id="45" name="文本框 44"/>
            <p:cNvSpPr txBox="1"/>
            <p:nvPr/>
          </p:nvSpPr>
          <p:spPr>
            <a:xfrm>
              <a:off x="1700817" y="463980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44628" y="5066544"/>
              <a:ext cx="3035926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更新上千款模板选择，优品设计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聚焦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53" t="6969" r="32216" b="59880"/>
            <a:stretch>
              <a:fillRect/>
            </a:stretch>
          </p:blipFill>
          <p:spPr>
            <a:xfrm>
              <a:off x="1330964" y="2332195"/>
              <a:ext cx="2463254" cy="2083321"/>
            </a:xfrm>
            <a:custGeom>
              <a:avLst/>
              <a:gdLst>
                <a:gd name="connsiteX0" fmla="*/ 100604 w 2463254"/>
                <a:gd name="connsiteY0" fmla="*/ 0 h 2083321"/>
                <a:gd name="connsiteX1" fmla="*/ 2362650 w 2463254"/>
                <a:gd name="connsiteY1" fmla="*/ 0 h 2083321"/>
                <a:gd name="connsiteX2" fmla="*/ 2463254 w 2463254"/>
                <a:gd name="connsiteY2" fmla="*/ 100604 h 2083321"/>
                <a:gd name="connsiteX3" fmla="*/ 2463254 w 2463254"/>
                <a:gd name="connsiteY3" fmla="*/ 1982717 h 2083321"/>
                <a:gd name="connsiteX4" fmla="*/ 2362650 w 2463254"/>
                <a:gd name="connsiteY4" fmla="*/ 2083321 h 2083321"/>
                <a:gd name="connsiteX5" fmla="*/ 100604 w 2463254"/>
                <a:gd name="connsiteY5" fmla="*/ 2083321 h 2083321"/>
                <a:gd name="connsiteX6" fmla="*/ 0 w 2463254"/>
                <a:gd name="connsiteY6" fmla="*/ 1982717 h 2083321"/>
                <a:gd name="connsiteX7" fmla="*/ 0 w 2463254"/>
                <a:gd name="connsiteY7" fmla="*/ 100604 h 2083321"/>
                <a:gd name="connsiteX8" fmla="*/ 100604 w 2463254"/>
                <a:gd name="connsiteY8" fmla="*/ 0 h 2083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3254" h="2083321">
                  <a:moveTo>
                    <a:pt x="100604" y="0"/>
                  </a:moveTo>
                  <a:lnTo>
                    <a:pt x="2362650" y="0"/>
                  </a:lnTo>
                  <a:cubicBezTo>
                    <a:pt x="2418212" y="0"/>
                    <a:pt x="2463254" y="45042"/>
                    <a:pt x="2463254" y="100604"/>
                  </a:cubicBezTo>
                  <a:lnTo>
                    <a:pt x="2463254" y="1982717"/>
                  </a:lnTo>
                  <a:cubicBezTo>
                    <a:pt x="2463254" y="2038279"/>
                    <a:pt x="2418212" y="2083321"/>
                    <a:pt x="2362650" y="2083321"/>
                  </a:cubicBezTo>
                  <a:lnTo>
                    <a:pt x="100604" y="2083321"/>
                  </a:lnTo>
                  <a:cubicBezTo>
                    <a:pt x="45042" y="2083321"/>
                    <a:pt x="0" y="2038279"/>
                    <a:pt x="0" y="1982717"/>
                  </a:cubicBezTo>
                  <a:lnTo>
                    <a:pt x="0" y="100604"/>
                  </a:lnTo>
                  <a:cubicBezTo>
                    <a:pt x="0" y="45042"/>
                    <a:pt x="45042" y="0"/>
                    <a:pt x="100604" y="0"/>
                  </a:cubicBezTo>
                  <a:close/>
                </a:path>
              </a:pathLst>
            </a:custGeom>
            <a:effectLst>
              <a:outerShdw blurRad="292100" dist="114300" dir="5400000" algn="t" rotWithShape="0">
                <a:schemeClr val="accent2">
                  <a:alpha val="20000"/>
                </a:schemeClr>
              </a:outerShdw>
            </a:effectLst>
          </p:spPr>
        </p:pic>
      </p:grpSp>
      <p:grpSp>
        <p:nvGrpSpPr>
          <p:cNvPr id="48" name="组合 47"/>
          <p:cNvGrpSpPr/>
          <p:nvPr/>
        </p:nvGrpSpPr>
        <p:grpSpPr>
          <a:xfrm>
            <a:off x="8085186" y="2332195"/>
            <a:ext cx="3035926" cy="3713078"/>
            <a:chOff x="1044628" y="2332195"/>
            <a:chExt cx="3035926" cy="3713078"/>
          </a:xfrm>
        </p:grpSpPr>
        <p:sp>
          <p:nvSpPr>
            <p:cNvPr id="49" name="文本框 48"/>
            <p:cNvSpPr txBox="1"/>
            <p:nvPr/>
          </p:nvSpPr>
          <p:spPr>
            <a:xfrm>
              <a:off x="1700817" y="463980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输入</a:t>
              </a:r>
              <a:r>
                <a:rPr lang="zh-CN" altLang="en-US" sz="2400" dirty="0">
                  <a:solidFill>
                    <a:schemeClr val="accent2"/>
                  </a:solidFill>
                  <a:latin typeface="+mj-ea"/>
                  <a:ea typeface="+mj-ea"/>
                </a:rPr>
                <a:t>小</a:t>
              </a:r>
              <a:r>
                <a:rPr lang="zh-CN" altLang="en-US" sz="2400" dirty="0" smtClean="0">
                  <a:solidFill>
                    <a:schemeClr val="accent2"/>
                  </a:solidFill>
                  <a:latin typeface="+mj-ea"/>
                  <a:ea typeface="+mj-ea"/>
                </a:rPr>
                <a:t>标题</a:t>
              </a:r>
              <a:endParaRPr lang="zh-CN" altLang="en-US" sz="24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044628" y="5066544"/>
              <a:ext cx="3035926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优品</a:t>
              </a: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，海量素材持续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更新上千款模板选择，优品设计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是一个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聚焦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商业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设计。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53" t="6969" r="32216" b="59880"/>
            <a:stretch>
              <a:fillRect/>
            </a:stretch>
          </p:blipFill>
          <p:spPr>
            <a:xfrm>
              <a:off x="1330964" y="2332195"/>
              <a:ext cx="2463254" cy="2083321"/>
            </a:xfrm>
            <a:custGeom>
              <a:avLst/>
              <a:gdLst>
                <a:gd name="connsiteX0" fmla="*/ 100604 w 2463254"/>
                <a:gd name="connsiteY0" fmla="*/ 0 h 2083321"/>
                <a:gd name="connsiteX1" fmla="*/ 2362650 w 2463254"/>
                <a:gd name="connsiteY1" fmla="*/ 0 h 2083321"/>
                <a:gd name="connsiteX2" fmla="*/ 2463254 w 2463254"/>
                <a:gd name="connsiteY2" fmla="*/ 100604 h 2083321"/>
                <a:gd name="connsiteX3" fmla="*/ 2463254 w 2463254"/>
                <a:gd name="connsiteY3" fmla="*/ 1982717 h 2083321"/>
                <a:gd name="connsiteX4" fmla="*/ 2362650 w 2463254"/>
                <a:gd name="connsiteY4" fmla="*/ 2083321 h 2083321"/>
                <a:gd name="connsiteX5" fmla="*/ 100604 w 2463254"/>
                <a:gd name="connsiteY5" fmla="*/ 2083321 h 2083321"/>
                <a:gd name="connsiteX6" fmla="*/ 0 w 2463254"/>
                <a:gd name="connsiteY6" fmla="*/ 1982717 h 2083321"/>
                <a:gd name="connsiteX7" fmla="*/ 0 w 2463254"/>
                <a:gd name="connsiteY7" fmla="*/ 100604 h 2083321"/>
                <a:gd name="connsiteX8" fmla="*/ 100604 w 2463254"/>
                <a:gd name="connsiteY8" fmla="*/ 0 h 2083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3254" h="2083321">
                  <a:moveTo>
                    <a:pt x="100604" y="0"/>
                  </a:moveTo>
                  <a:lnTo>
                    <a:pt x="2362650" y="0"/>
                  </a:lnTo>
                  <a:cubicBezTo>
                    <a:pt x="2418212" y="0"/>
                    <a:pt x="2463254" y="45042"/>
                    <a:pt x="2463254" y="100604"/>
                  </a:cubicBezTo>
                  <a:lnTo>
                    <a:pt x="2463254" y="1982717"/>
                  </a:lnTo>
                  <a:cubicBezTo>
                    <a:pt x="2463254" y="2038279"/>
                    <a:pt x="2418212" y="2083321"/>
                    <a:pt x="2362650" y="2083321"/>
                  </a:cubicBezTo>
                  <a:lnTo>
                    <a:pt x="100604" y="2083321"/>
                  </a:lnTo>
                  <a:cubicBezTo>
                    <a:pt x="45042" y="2083321"/>
                    <a:pt x="0" y="2038279"/>
                    <a:pt x="0" y="1982717"/>
                  </a:cubicBezTo>
                  <a:lnTo>
                    <a:pt x="0" y="100604"/>
                  </a:lnTo>
                  <a:cubicBezTo>
                    <a:pt x="0" y="45042"/>
                    <a:pt x="45042" y="0"/>
                    <a:pt x="100604" y="0"/>
                  </a:cubicBezTo>
                  <a:close/>
                </a:path>
              </a:pathLst>
            </a:custGeom>
            <a:effectLst>
              <a:outerShdw blurRad="292100" dist="114300" dir="5400000" algn="t" rotWithShape="0">
                <a:schemeClr val="accent2">
                  <a:alpha val="20000"/>
                </a:scheme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01351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Office Theme">
  <a:themeElements>
    <a:clrScheme name="自定义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4D092"/>
      </a:accent1>
      <a:accent2>
        <a:srgbClr val="284BD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搞定设计">
      <a:majorFont>
        <a:latin typeface="OPPOSans H"/>
        <a:ea typeface="OPPOSans H"/>
        <a:cs typeface=""/>
      </a:majorFont>
      <a:minorFont>
        <a:latin typeface="OPPOSans L"/>
        <a:ea typeface="OPPOSans L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1010</TotalTime>
  <Words>1598</Words>
  <Application>Microsoft Office PowerPoint</Application>
  <PresentationFormat>宽屏</PresentationFormat>
  <Paragraphs>238</Paragraphs>
  <Slides>23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Meiryo</vt:lpstr>
      <vt:lpstr>OPPOSans H</vt:lpstr>
      <vt:lpstr>OPPOSans L</vt:lpstr>
      <vt:lpstr>OPPOSans R</vt:lpstr>
      <vt:lpstr>等线</vt:lpstr>
      <vt:lpstr>思源黑体 CN Heavy</vt:lpstr>
      <vt:lpstr>思源黑体 CN Regular</vt:lpstr>
      <vt:lpstr>宋体</vt:lpstr>
      <vt:lpstr>微软雅黑</vt:lpstr>
      <vt:lpstr>Arial</vt:lpstr>
      <vt:lpstr>Calibri</vt:lpstr>
      <vt:lpstr>Calibri Light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320</cp:revision>
  <dcterms:created xsi:type="dcterms:W3CDTF">2021-11-01T14:05:13Z</dcterms:created>
  <dcterms:modified xsi:type="dcterms:W3CDTF">2022-05-31T09:51:14Z</dcterms:modified>
</cp:coreProperties>
</file>